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2.jpg" ContentType="image/jpg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0058400" cy="7772400"/>
  <p:notesSz cx="10058400" cy="7772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4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56" y="860146"/>
            <a:ext cx="829818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800" spc="-5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542" y="5049704"/>
            <a:ext cx="8298180" cy="12954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 algn="ctr">
              <a:buNone/>
              <a:defRPr sz="2640"/>
            </a:lvl2pPr>
            <a:lvl3pPr marL="1005840" indent="0" algn="ctr">
              <a:buNone/>
              <a:defRPr sz="2640"/>
            </a:lvl3pPr>
            <a:lvl4pPr marL="1508760" indent="0" algn="ctr">
              <a:buNone/>
              <a:defRPr sz="2200"/>
            </a:lvl4pPr>
            <a:lvl5pPr marL="2011680" indent="0" algn="ctr">
              <a:buNone/>
              <a:defRPr sz="2200"/>
            </a:lvl5pPr>
            <a:lvl6pPr marL="2514600" indent="0" algn="ctr">
              <a:buNone/>
              <a:defRPr sz="2200"/>
            </a:lvl6pPr>
            <a:lvl7pPr marL="3017520" indent="0" algn="ctr">
              <a:buNone/>
              <a:defRPr sz="2200"/>
            </a:lvl7pPr>
            <a:lvl8pPr marL="3520440" indent="0" algn="ctr">
              <a:buNone/>
              <a:defRPr sz="2200"/>
            </a:lvl8pPr>
            <a:lvl9pPr marL="4023360" indent="0" algn="ctr">
              <a:buNone/>
              <a:defRPr sz="2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23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5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70084"/>
            <a:ext cx="2168843" cy="65250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70083"/>
            <a:ext cx="6380798" cy="6525076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48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6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860146"/>
            <a:ext cx="8298180" cy="404164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8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5046878"/>
            <a:ext cx="8298180" cy="12954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640" cap="all" spc="220" baseline="0">
                <a:solidFill>
                  <a:schemeClr val="tx2"/>
                </a:solidFill>
                <a:latin typeface="+mj-lt"/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96318" y="4922520"/>
            <a:ext cx="814730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05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5256" y="2091832"/>
            <a:ext cx="4073652" cy="45598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9784" y="2091835"/>
            <a:ext cx="4073652" cy="45598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4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6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5256" y="2926645"/>
            <a:ext cx="4073652" cy="37249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9784" y="2092192"/>
            <a:ext cx="4073652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9784" y="2926645"/>
            <a:ext cx="4073652" cy="372499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4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4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" y="7254240"/>
            <a:ext cx="1005578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7178892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1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0"/>
            <a:ext cx="3341902" cy="777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333058" y="0"/>
            <a:ext cx="52807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673607"/>
            <a:ext cx="2640330" cy="2590800"/>
          </a:xfrm>
        </p:spPr>
        <p:txBody>
          <a:bodyPr anchor="b">
            <a:normAutofit/>
          </a:bodyPr>
          <a:lstStyle>
            <a:lvl1pPr>
              <a:defRPr sz="396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6261" y="829056"/>
            <a:ext cx="5510332" cy="5958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3316224"/>
            <a:ext cx="2640330" cy="382967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650">
                <a:solidFill>
                  <a:srgbClr val="FFFFFF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4048" y="7321092"/>
            <a:ext cx="2160271" cy="413808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60495" y="7321092"/>
            <a:ext cx="3834765" cy="41380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64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5613400"/>
            <a:ext cx="10055781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5570420"/>
            <a:ext cx="10055781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5751576"/>
            <a:ext cx="8348472" cy="932688"/>
          </a:xfrm>
        </p:spPr>
        <p:txBody>
          <a:bodyPr tIns="0" bIns="0" anchor="b">
            <a:noAutofit/>
          </a:bodyPr>
          <a:lstStyle>
            <a:lvl1pPr>
              <a:defRPr sz="396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0058388" cy="5570419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520">
                <a:solidFill>
                  <a:schemeClr val="bg1"/>
                </a:solidFill>
              </a:defRPr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255" y="6694627"/>
            <a:ext cx="8348472" cy="673608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60"/>
              </a:spcAft>
              <a:buNone/>
              <a:defRPr sz="1650">
                <a:solidFill>
                  <a:srgbClr val="FFFFFF"/>
                </a:solidFill>
              </a:defRPr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05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254240"/>
            <a:ext cx="1005840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7178891"/>
            <a:ext cx="10058401" cy="747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5256" y="324819"/>
            <a:ext cx="8298180" cy="16441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5255" y="2091832"/>
            <a:ext cx="8298181" cy="45598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5258" y="7321092"/>
            <a:ext cx="203962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1104" y="7321092"/>
            <a:ext cx="397881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7879" y="7321092"/>
            <a:ext cx="1082421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84664" y="1969558"/>
            <a:ext cx="822274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8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1005840" rtl="0" eaLnBrk="1" latinLnBrk="0" hangingPunct="1">
        <a:lnSpc>
          <a:spcPct val="85000"/>
        </a:lnSpc>
        <a:spcBef>
          <a:spcPct val="0"/>
        </a:spcBef>
        <a:buNone/>
        <a:defRPr sz="5280" kern="1200" spc="-5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00584" indent="-100584" algn="l" defTabSz="1005840" rtl="0" eaLnBrk="1" latinLnBrk="0" hangingPunct="1">
        <a:lnSpc>
          <a:spcPct val="90000"/>
        </a:lnSpc>
        <a:spcBef>
          <a:spcPts val="1320"/>
        </a:spcBef>
        <a:spcAft>
          <a:spcPts val="2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22453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9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23621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24789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25957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1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xso.com/courses/cs101c/kqml/node6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-cdr.stanford.edu/ABE/JavaAgent.html" TargetMode="External"/><Relationship Id="rId2" Type="http://schemas.openxmlformats.org/officeDocument/2006/relationships/hyperlink" Target="http://www.agentbuilder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bitpix.com/business/main/bitpix.htm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jmvidal.cse.sc.edu/talks/agentcommunication/performative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jade.tilab.com/" TargetMode="Externa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Agent2@PC-de-Badr:1099" TargetMode="External"/><Relationship Id="rId2" Type="http://schemas.openxmlformats.org/officeDocument/2006/relationships/hyperlink" Target="mailto:Agent3@PC-de-Badr:1099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frameip.com/liste-des-ports-tcp-udp/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1" y="3466048"/>
            <a:ext cx="7519138" cy="5328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065"/>
              </a:lnSpc>
              <a:spcBef>
                <a:spcPts val="203"/>
              </a:spcBef>
            </a:pPr>
            <a:r>
              <a:rPr sz="4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lang="fr-FR" sz="4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 communication entre Agents</a:t>
            </a: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801870" y="780584"/>
            <a:ext cx="251340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La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oci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2051915"/>
            <a:ext cx="3790660" cy="2816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4" dirty="0" smtClean="0">
                <a:latin typeface="Times New Roman"/>
                <a:cs typeface="Times New Roman"/>
              </a:rPr>
              <a:t>niqu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3149381"/>
            <a:ext cx="4973028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</a:t>
            </a:r>
            <a:r>
              <a:rPr sz="2000" spc="38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39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nt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38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39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viro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viro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at</a:t>
            </a:r>
            <a:r>
              <a:rPr sz="2000" spc="-4" dirty="0" smtClean="0">
                <a:latin typeface="Times New Roman"/>
                <a:cs typeface="Times New Roman"/>
              </a:rPr>
              <a:t>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3441" y="3149381"/>
            <a:ext cx="262923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39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pt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39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8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85" dirty="0" smtClean="0">
                <a:latin typeface="Times New Roman"/>
                <a:cs typeface="Times New Roman"/>
              </a:rPr>
              <a:t> </a:t>
            </a:r>
            <a:r>
              <a:rPr sz="2000" spc="-19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4914172"/>
            <a:ext cx="7655269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</a:t>
            </a:r>
            <a:r>
              <a:rPr sz="2000" spc="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tio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4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ée</a:t>
            </a:r>
            <a:r>
              <a:rPr sz="2000" spc="3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5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4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4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pt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4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4" dirty="0" smtClean="0">
                <a:latin typeface="Times New Roman"/>
                <a:cs typeface="Times New Roman"/>
              </a:rPr>
              <a:t>pro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ri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don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664966" y="1140255"/>
            <a:ext cx="476033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2965" y="2425302"/>
            <a:ext cx="7803657" cy="11960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0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La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éa</a:t>
            </a:r>
            <a:r>
              <a:rPr sz="2000" spc="-14" dirty="0" smtClean="0">
                <a:latin typeface="Times New Roman"/>
                <a:cs typeface="Times New Roman"/>
              </a:rPr>
              <a:t>li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395230" indent="-1523">
              <a:lnSpc>
                <a:spcPct val="150000"/>
              </a:lnSpc>
              <a:spcBef>
                <a:spcPts val="415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pp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h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 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l’i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h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 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72965" y="4254101"/>
            <a:ext cx="8027387" cy="7457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0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ng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6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es,</a:t>
            </a:r>
            <a:r>
              <a:rPr sz="2000" spc="2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4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469906" marR="38431">
              <a:lnSpc>
                <a:spcPct val="95825"/>
              </a:lnSpc>
              <a:spcBef>
                <a:spcPts val="1192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AC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 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2000" b="1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nt 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mm</a:t>
            </a:r>
            <a:r>
              <a:rPr sz="2000" b="1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2000" b="1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000" b="1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2000" b="1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2000" b="1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2000" b="1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20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)</a:t>
            </a:r>
            <a:r>
              <a:rPr sz="20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1905000" y="60960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6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7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0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05000" y="60960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6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7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0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52600" y="35052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7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6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1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52600" y="35052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7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6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1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76400" y="21336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7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6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1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9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199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76400" y="2133600"/>
            <a:ext cx="1447800" cy="914400"/>
          </a:xfrm>
          <a:custGeom>
            <a:avLst/>
            <a:gdLst/>
            <a:ahLst/>
            <a:cxnLst/>
            <a:rect l="l" t="t" r="r" b="b"/>
            <a:pathLst>
              <a:path w="1447800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7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6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1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9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800" y="457199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62200" y="30480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38100" y="399288"/>
                </a:moveTo>
                <a:lnTo>
                  <a:pt x="0" y="399288"/>
                </a:lnTo>
                <a:lnTo>
                  <a:pt x="76200" y="533400"/>
                </a:lnTo>
                <a:lnTo>
                  <a:pt x="152400" y="399288"/>
                </a:lnTo>
                <a:lnTo>
                  <a:pt x="114300" y="399288"/>
                </a:lnTo>
                <a:lnTo>
                  <a:pt x="114300" y="0"/>
                </a:lnTo>
                <a:lnTo>
                  <a:pt x="38100" y="0"/>
                </a:lnTo>
                <a:lnTo>
                  <a:pt x="38100" y="399288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62200" y="30480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0" y="399288"/>
                </a:moveTo>
                <a:lnTo>
                  <a:pt x="38100" y="399288"/>
                </a:lnTo>
                <a:lnTo>
                  <a:pt x="38100" y="0"/>
                </a:lnTo>
                <a:lnTo>
                  <a:pt x="114300" y="0"/>
                </a:lnTo>
                <a:lnTo>
                  <a:pt x="114300" y="399288"/>
                </a:lnTo>
                <a:lnTo>
                  <a:pt x="152400" y="399288"/>
                </a:lnTo>
                <a:lnTo>
                  <a:pt x="76200" y="533400"/>
                </a:lnTo>
                <a:lnTo>
                  <a:pt x="0" y="39928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28800" y="4876800"/>
            <a:ext cx="1447799" cy="914400"/>
          </a:xfrm>
          <a:custGeom>
            <a:avLst/>
            <a:gdLst/>
            <a:ahLst/>
            <a:cxnLst/>
            <a:rect l="l" t="t" r="r" b="b"/>
            <a:pathLst>
              <a:path w="1447799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6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7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0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799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28800" y="4876800"/>
            <a:ext cx="1447799" cy="914400"/>
          </a:xfrm>
          <a:custGeom>
            <a:avLst/>
            <a:gdLst/>
            <a:ahLst/>
            <a:cxnLst/>
            <a:rect l="l" t="t" r="r" b="b"/>
            <a:pathLst>
              <a:path w="1447799" h="914400">
                <a:moveTo>
                  <a:pt x="723900" y="0"/>
                </a:moveTo>
                <a:lnTo>
                  <a:pt x="664598" y="1512"/>
                </a:lnTo>
                <a:lnTo>
                  <a:pt x="606603" y="5971"/>
                </a:lnTo>
                <a:lnTo>
                  <a:pt x="550104" y="13259"/>
                </a:lnTo>
                <a:lnTo>
                  <a:pt x="495287" y="23262"/>
                </a:lnTo>
                <a:lnTo>
                  <a:pt x="442340" y="35861"/>
                </a:lnTo>
                <a:lnTo>
                  <a:pt x="391451" y="50941"/>
                </a:lnTo>
                <a:lnTo>
                  <a:pt x="342807" y="68384"/>
                </a:lnTo>
                <a:lnTo>
                  <a:pt x="296594" y="88075"/>
                </a:lnTo>
                <a:lnTo>
                  <a:pt x="253002" y="109896"/>
                </a:lnTo>
                <a:lnTo>
                  <a:pt x="212216" y="133730"/>
                </a:lnTo>
                <a:lnTo>
                  <a:pt x="174426" y="159463"/>
                </a:lnTo>
                <a:lnTo>
                  <a:pt x="139817" y="186976"/>
                </a:lnTo>
                <a:lnTo>
                  <a:pt x="108578" y="216153"/>
                </a:lnTo>
                <a:lnTo>
                  <a:pt x="80896" y="246878"/>
                </a:lnTo>
                <a:lnTo>
                  <a:pt x="56959" y="279034"/>
                </a:lnTo>
                <a:lnTo>
                  <a:pt x="36953" y="312505"/>
                </a:lnTo>
                <a:lnTo>
                  <a:pt x="21067" y="347173"/>
                </a:lnTo>
                <a:lnTo>
                  <a:pt x="2403" y="419637"/>
                </a:lnTo>
                <a:lnTo>
                  <a:pt x="0" y="457200"/>
                </a:lnTo>
                <a:lnTo>
                  <a:pt x="2403" y="494762"/>
                </a:lnTo>
                <a:lnTo>
                  <a:pt x="21067" y="567226"/>
                </a:lnTo>
                <a:lnTo>
                  <a:pt x="36953" y="601894"/>
                </a:lnTo>
                <a:lnTo>
                  <a:pt x="56959" y="635365"/>
                </a:lnTo>
                <a:lnTo>
                  <a:pt x="80896" y="667521"/>
                </a:lnTo>
                <a:lnTo>
                  <a:pt x="108578" y="698246"/>
                </a:lnTo>
                <a:lnTo>
                  <a:pt x="139817" y="727423"/>
                </a:lnTo>
                <a:lnTo>
                  <a:pt x="174426" y="754936"/>
                </a:lnTo>
                <a:lnTo>
                  <a:pt x="212217" y="780668"/>
                </a:lnTo>
                <a:lnTo>
                  <a:pt x="253002" y="804503"/>
                </a:lnTo>
                <a:lnTo>
                  <a:pt x="296594" y="826324"/>
                </a:lnTo>
                <a:lnTo>
                  <a:pt x="342807" y="846015"/>
                </a:lnTo>
                <a:lnTo>
                  <a:pt x="391451" y="863458"/>
                </a:lnTo>
                <a:lnTo>
                  <a:pt x="442340" y="878538"/>
                </a:lnTo>
                <a:lnTo>
                  <a:pt x="495287" y="891137"/>
                </a:lnTo>
                <a:lnTo>
                  <a:pt x="550104" y="901140"/>
                </a:lnTo>
                <a:lnTo>
                  <a:pt x="606603" y="908428"/>
                </a:lnTo>
                <a:lnTo>
                  <a:pt x="664598" y="912887"/>
                </a:lnTo>
                <a:lnTo>
                  <a:pt x="723900" y="914400"/>
                </a:lnTo>
                <a:lnTo>
                  <a:pt x="783201" y="912887"/>
                </a:lnTo>
                <a:lnTo>
                  <a:pt x="841196" y="908428"/>
                </a:lnTo>
                <a:lnTo>
                  <a:pt x="897695" y="901140"/>
                </a:lnTo>
                <a:lnTo>
                  <a:pt x="952512" y="891137"/>
                </a:lnTo>
                <a:lnTo>
                  <a:pt x="1005458" y="878538"/>
                </a:lnTo>
                <a:lnTo>
                  <a:pt x="1056348" y="863458"/>
                </a:lnTo>
                <a:lnTo>
                  <a:pt x="1104992" y="846015"/>
                </a:lnTo>
                <a:lnTo>
                  <a:pt x="1151205" y="826324"/>
                </a:lnTo>
                <a:lnTo>
                  <a:pt x="1194797" y="804503"/>
                </a:lnTo>
                <a:lnTo>
                  <a:pt x="1235582" y="780668"/>
                </a:lnTo>
                <a:lnTo>
                  <a:pt x="1273373" y="754936"/>
                </a:lnTo>
                <a:lnTo>
                  <a:pt x="1307982" y="727423"/>
                </a:lnTo>
                <a:lnTo>
                  <a:pt x="1339221" y="698246"/>
                </a:lnTo>
                <a:lnTo>
                  <a:pt x="1366903" y="667521"/>
                </a:lnTo>
                <a:lnTo>
                  <a:pt x="1390840" y="635365"/>
                </a:lnTo>
                <a:lnTo>
                  <a:pt x="1410846" y="601894"/>
                </a:lnTo>
                <a:lnTo>
                  <a:pt x="1426732" y="567226"/>
                </a:lnTo>
                <a:lnTo>
                  <a:pt x="1445396" y="494762"/>
                </a:lnTo>
                <a:lnTo>
                  <a:pt x="1447799" y="457200"/>
                </a:lnTo>
                <a:lnTo>
                  <a:pt x="1445396" y="419637"/>
                </a:lnTo>
                <a:lnTo>
                  <a:pt x="1426732" y="347173"/>
                </a:lnTo>
                <a:lnTo>
                  <a:pt x="1410846" y="312505"/>
                </a:lnTo>
                <a:lnTo>
                  <a:pt x="1390840" y="279034"/>
                </a:lnTo>
                <a:lnTo>
                  <a:pt x="1366903" y="246878"/>
                </a:lnTo>
                <a:lnTo>
                  <a:pt x="1339221" y="216153"/>
                </a:lnTo>
                <a:lnTo>
                  <a:pt x="1307982" y="186976"/>
                </a:lnTo>
                <a:lnTo>
                  <a:pt x="1273373" y="159463"/>
                </a:lnTo>
                <a:lnTo>
                  <a:pt x="1235582" y="133730"/>
                </a:lnTo>
                <a:lnTo>
                  <a:pt x="1194797" y="109896"/>
                </a:lnTo>
                <a:lnTo>
                  <a:pt x="1151205" y="88075"/>
                </a:lnTo>
                <a:lnTo>
                  <a:pt x="1104992" y="68384"/>
                </a:lnTo>
                <a:lnTo>
                  <a:pt x="1056348" y="50941"/>
                </a:lnTo>
                <a:lnTo>
                  <a:pt x="1005458" y="35861"/>
                </a:lnTo>
                <a:lnTo>
                  <a:pt x="952512" y="23262"/>
                </a:lnTo>
                <a:lnTo>
                  <a:pt x="897695" y="13259"/>
                </a:lnTo>
                <a:lnTo>
                  <a:pt x="841196" y="5971"/>
                </a:lnTo>
                <a:lnTo>
                  <a:pt x="783201" y="1512"/>
                </a:lnTo>
                <a:lnTo>
                  <a:pt x="7239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38400" y="44196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38100" y="399288"/>
                </a:moveTo>
                <a:lnTo>
                  <a:pt x="0" y="399288"/>
                </a:lnTo>
                <a:lnTo>
                  <a:pt x="76200" y="533400"/>
                </a:lnTo>
                <a:lnTo>
                  <a:pt x="152400" y="399288"/>
                </a:lnTo>
                <a:lnTo>
                  <a:pt x="114300" y="399288"/>
                </a:lnTo>
                <a:lnTo>
                  <a:pt x="114300" y="0"/>
                </a:lnTo>
                <a:lnTo>
                  <a:pt x="38100" y="0"/>
                </a:lnTo>
                <a:lnTo>
                  <a:pt x="38100" y="399288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38400" y="44196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0" y="399288"/>
                </a:moveTo>
                <a:lnTo>
                  <a:pt x="38100" y="399288"/>
                </a:lnTo>
                <a:lnTo>
                  <a:pt x="38100" y="0"/>
                </a:lnTo>
                <a:lnTo>
                  <a:pt x="114300" y="0"/>
                </a:lnTo>
                <a:lnTo>
                  <a:pt x="114300" y="399288"/>
                </a:lnTo>
                <a:lnTo>
                  <a:pt x="152400" y="399288"/>
                </a:lnTo>
                <a:lnTo>
                  <a:pt x="76200" y="533400"/>
                </a:lnTo>
                <a:lnTo>
                  <a:pt x="0" y="39928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38400" y="57912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38100" y="399288"/>
                </a:moveTo>
                <a:lnTo>
                  <a:pt x="0" y="399288"/>
                </a:lnTo>
                <a:lnTo>
                  <a:pt x="76200" y="533400"/>
                </a:lnTo>
                <a:lnTo>
                  <a:pt x="152400" y="399288"/>
                </a:lnTo>
                <a:lnTo>
                  <a:pt x="114300" y="399288"/>
                </a:lnTo>
                <a:lnTo>
                  <a:pt x="114300" y="0"/>
                </a:lnTo>
                <a:lnTo>
                  <a:pt x="38100" y="0"/>
                </a:lnTo>
                <a:lnTo>
                  <a:pt x="38100" y="399288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38400" y="5791200"/>
            <a:ext cx="152400" cy="533400"/>
          </a:xfrm>
          <a:custGeom>
            <a:avLst/>
            <a:gdLst/>
            <a:ahLst/>
            <a:cxnLst/>
            <a:rect l="l" t="t" r="r" b="b"/>
            <a:pathLst>
              <a:path w="152400" h="533400">
                <a:moveTo>
                  <a:pt x="0" y="399288"/>
                </a:moveTo>
                <a:lnTo>
                  <a:pt x="38100" y="399288"/>
                </a:lnTo>
                <a:lnTo>
                  <a:pt x="38100" y="0"/>
                </a:lnTo>
                <a:lnTo>
                  <a:pt x="114300" y="0"/>
                </a:lnTo>
                <a:lnTo>
                  <a:pt x="114300" y="399288"/>
                </a:lnTo>
                <a:lnTo>
                  <a:pt x="152400" y="399288"/>
                </a:lnTo>
                <a:lnTo>
                  <a:pt x="76200" y="533400"/>
                </a:lnTo>
                <a:lnTo>
                  <a:pt x="0" y="39928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756150" y="1111299"/>
            <a:ext cx="260429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v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74595" y="2312705"/>
            <a:ext cx="838417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2615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Pa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67563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’ob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92498" y="2333268"/>
            <a:ext cx="1339697" cy="6944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486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0" dirty="0" smtClean="0">
                <a:latin typeface="Times New Roman"/>
                <a:cs typeface="Times New Roman"/>
              </a:rPr>
              <a:t>&gt; Pa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2400" spc="0" dirty="0" smtClean="0">
                <a:latin typeface="Times New Roman"/>
                <a:cs typeface="Times New Roman"/>
              </a:rPr>
              <a:t>et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 S</a:t>
            </a:r>
            <a:r>
              <a:rPr sz="2400" spc="-4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32094" y="2333268"/>
            <a:ext cx="3056329" cy="6944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es ob</a:t>
            </a:r>
            <a:r>
              <a:rPr sz="2400" spc="-4" dirty="0" smtClean="0">
                <a:latin typeface="Times New Roman"/>
                <a:cs typeface="Times New Roman"/>
              </a:rPr>
              <a:t>j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s, </a:t>
            </a:r>
            <a:r>
              <a:rPr sz="2400" spc="-9" dirty="0" smtClean="0">
                <a:latin typeface="Times New Roman"/>
                <a:cs typeface="Times New Roman"/>
              </a:rPr>
              <a:t>de</a:t>
            </a:r>
            <a:r>
              <a:rPr sz="2400" spc="0" dirty="0" smtClean="0">
                <a:latin typeface="Times New Roman"/>
                <a:cs typeface="Times New Roman"/>
              </a:rPr>
              <a:t>s app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s de</a:t>
            </a:r>
            <a:endParaRPr sz="2400">
              <a:latin typeface="Times New Roman"/>
              <a:cs typeface="Times New Roman"/>
            </a:endParaRPr>
          </a:p>
          <a:p>
            <a:pPr marL="17271" marR="45719">
              <a:lnSpc>
                <a:spcPct val="95825"/>
              </a:lnSpc>
            </a:pPr>
            <a:r>
              <a:rPr sz="2400" spc="1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CO</a:t>
            </a:r>
            <a:r>
              <a:rPr sz="2400" spc="4" dirty="0" smtClean="0">
                <a:latin typeface="Times New Roman"/>
                <a:cs typeface="Times New Roman"/>
              </a:rPr>
              <a:t>RB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, 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-4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, …)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92284" y="2333268"/>
            <a:ext cx="1290014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océd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31923" y="3684305"/>
            <a:ext cx="1109989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Pa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421347" marR="441310" algn="ctr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K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92498" y="3793260"/>
            <a:ext cx="345135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0" dirty="0" smtClean="0">
                <a:latin typeface="Times New Roman"/>
                <a:cs typeface="Times New Roman"/>
              </a:rPr>
              <a:t>&gt;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43018" y="3793260"/>
            <a:ext cx="983690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Pa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32094" y="3793260"/>
            <a:ext cx="3056634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es conn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ss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nces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93808" y="3793260"/>
            <a:ext cx="874267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èg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73498" y="4159020"/>
            <a:ext cx="3453789" cy="6944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con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es, 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édu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es, …)</a:t>
            </a:r>
            <a:endParaRPr sz="2400">
              <a:latin typeface="Times New Roman"/>
              <a:cs typeface="Times New Roman"/>
            </a:endParaRPr>
          </a:p>
          <a:p>
            <a:pPr marL="12700" marR="45719">
              <a:lnSpc>
                <a:spcPct val="95825"/>
              </a:lnSpc>
            </a:pPr>
            <a:r>
              <a:rPr sz="2400" spc="-4" dirty="0" smtClean="0">
                <a:latin typeface="Times New Roman"/>
                <a:cs typeface="Times New Roman"/>
              </a:rPr>
              <a:t>K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F,</a:t>
            </a:r>
            <a:r>
              <a:rPr sz="2400" spc="9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</a:rPr>
              <a:t>K</a:t>
            </a:r>
            <a:r>
              <a:rPr sz="2400" spc="4" dirty="0" smtClean="0">
                <a:latin typeface="Times New Roman"/>
                <a:cs typeface="Times New Roman"/>
              </a:rPr>
              <a:t>Q</a:t>
            </a:r>
            <a:r>
              <a:rPr sz="2400" spc="0" dirty="0" smtClean="0">
                <a:latin typeface="Times New Roman"/>
                <a:cs typeface="Times New Roman"/>
              </a:rPr>
              <a:t>ML, F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,</a:t>
            </a:r>
            <a:r>
              <a:rPr sz="2400" spc="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….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9355" y="5055904"/>
            <a:ext cx="1207243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Pa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63207" marR="80772" algn="ctr">
              <a:lnSpc>
                <a:spcPct val="95825"/>
              </a:lnSpc>
            </a:pP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92498" y="5254775"/>
            <a:ext cx="345135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0" dirty="0" smtClean="0">
                <a:latin typeface="Times New Roman"/>
                <a:cs typeface="Times New Roman"/>
              </a:rPr>
              <a:t>&gt;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3018" y="5254775"/>
            <a:ext cx="4874766" cy="17901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Pa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es 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ons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0" dirty="0" smtClean="0">
                <a:latin typeface="Times New Roman"/>
                <a:cs typeface="Times New Roman"/>
              </a:rPr>
              <a:t>c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y</a:t>
            </a:r>
            <a:r>
              <a:rPr sz="2400" spc="0" dirty="0" smtClean="0">
                <a:latin typeface="Times New Roman"/>
                <a:cs typeface="Times New Roman"/>
              </a:rPr>
              <a:t>an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es, bu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s,</a:t>
            </a:r>
            <a:endParaRPr sz="2400">
              <a:latin typeface="Times New Roman"/>
              <a:cs typeface="Times New Roman"/>
            </a:endParaRPr>
          </a:p>
          <a:p>
            <a:pPr marL="43179" marR="45719">
              <a:lnSpc>
                <a:spcPct val="95825"/>
              </a:lnSpc>
            </a:pP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s)  =&gt; </a:t>
            </a:r>
            <a:r>
              <a:rPr sz="2400" spc="-4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v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u 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el</a:t>
            </a:r>
            <a:endParaRPr sz="2400">
              <a:latin typeface="Times New Roman"/>
              <a:cs typeface="Times New Roman"/>
            </a:endParaRPr>
          </a:p>
          <a:p>
            <a:pPr marL="43179" marR="45719">
              <a:lnSpc>
                <a:spcPct val="95825"/>
              </a:lnSpc>
              <a:spcBef>
                <a:spcPts val="120"/>
              </a:spcBef>
            </a:pPr>
            <a:r>
              <a:rPr sz="2400" spc="0" dirty="0" smtClean="0">
                <a:latin typeface="Times New Roman"/>
                <a:cs typeface="Times New Roman"/>
              </a:rPr>
              <a:t>Théo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</a:rPr>
              <a:t>BD</a:t>
            </a:r>
            <a:r>
              <a:rPr sz="2400" spc="0" dirty="0" smtClean="0"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  <a:p>
            <a:pPr marL="119379" marR="1072950" indent="-106679">
              <a:lnSpc>
                <a:spcPct val="100041"/>
              </a:lnSpc>
              <a:spcBef>
                <a:spcPts val="105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Q</a:t>
            </a:r>
            <a:r>
              <a:rPr sz="2400" spc="0" dirty="0" smtClean="0">
                <a:latin typeface="Times New Roman"/>
                <a:cs typeface="Times New Roman"/>
              </a:rPr>
              <a:t>ue pe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-</a:t>
            </a:r>
            <a:r>
              <a:rPr sz="2400" spc="0" dirty="0" smtClean="0">
                <a:latin typeface="Times New Roman"/>
                <a:cs typeface="Times New Roman"/>
              </a:rPr>
              <a:t>on pa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er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d</a:t>
            </a:r>
            <a:r>
              <a:rPr sz="2400" spc="4" dirty="0" smtClean="0">
                <a:latin typeface="Times New Roman"/>
                <a:cs typeface="Times New Roman"/>
              </a:rPr>
              <a:t>’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4" dirty="0" smtClean="0">
                <a:latin typeface="Times New Roman"/>
                <a:cs typeface="Times New Roman"/>
              </a:rPr>
              <a:t>tr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? Expé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ces, S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é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es…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2498" y="6349007"/>
            <a:ext cx="345135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0" dirty="0" smtClean="0">
                <a:latin typeface="Times New Roman"/>
                <a:cs typeface="Times New Roman"/>
              </a:rPr>
              <a:t>&gt;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559810" y="6427504"/>
            <a:ext cx="17657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?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2040127" y="1111299"/>
            <a:ext cx="603841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dè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B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un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3139" y="2493882"/>
            <a:ext cx="2375784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0339" y="3225581"/>
            <a:ext cx="662096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er à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0339" y="3955577"/>
            <a:ext cx="2530338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0094" y="3955577"/>
            <a:ext cx="107240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1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31381" y="3955577"/>
            <a:ext cx="113913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9725" y="3955577"/>
            <a:ext cx="225198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20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18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9066" y="3955577"/>
            <a:ext cx="30459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39" y="4990372"/>
            <a:ext cx="3768645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28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8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28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9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280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29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299211" marR="3311" indent="0">
              <a:lnSpc>
                <a:spcPct val="100041"/>
              </a:lnSpc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4243" y="4990372"/>
            <a:ext cx="346912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8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28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)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28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59441" y="4990372"/>
            <a:ext cx="34393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223762" y="5295172"/>
            <a:ext cx="388114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c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qu’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97910" y="867452"/>
            <a:ext cx="4891359" cy="919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  <a:p>
            <a:pPr marL="1409661" marR="1440179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9" y="2197110"/>
            <a:ext cx="7668105" cy="40561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Tout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u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i a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e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t 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ep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és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é 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0" dirty="0" smtClean="0">
                <a:latin typeface="Times New Roman"/>
                <a:cs typeface="Times New Roman"/>
              </a:rPr>
              <a:t>ar u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e s</a:t>
            </a:r>
            <a:r>
              <a:rPr sz="2400" spc="4" dirty="0" smtClean="0">
                <a:latin typeface="Times New Roman"/>
                <a:cs typeface="Times New Roman"/>
              </a:rPr>
              <a:t>tr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c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355599" marR="23013">
              <a:lnSpc>
                <a:spcPct val="95825"/>
              </a:lnSpc>
              <a:spcBef>
                <a:spcPts val="556"/>
              </a:spcBef>
            </a:pPr>
            <a:r>
              <a:rPr sz="2400" spc="0" dirty="0" smtClean="0">
                <a:latin typeface="Times New Roman"/>
                <a:cs typeface="Times New Roman"/>
              </a:rPr>
              <a:t>donnée co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ena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</a:t>
            </a:r>
            <a:r>
              <a:rPr sz="2400" spc="-9" dirty="0" smtClean="0">
                <a:latin typeface="Times New Roman"/>
                <a:cs typeface="Times New Roman"/>
              </a:rPr>
              <a:t> c</a:t>
            </a:r>
            <a:r>
              <a:rPr sz="2400" spc="0" dirty="0" smtClean="0">
                <a:latin typeface="Times New Roman"/>
                <a:cs typeface="Times New Roman"/>
              </a:rPr>
              <a:t>ha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ps :</a:t>
            </a:r>
            <a:endParaRPr sz="2400">
              <a:latin typeface="Times New Roman"/>
              <a:cs typeface="Times New Roman"/>
            </a:endParaRPr>
          </a:p>
          <a:p>
            <a:pPr marL="469899" marR="23013">
              <a:lnSpc>
                <a:spcPct val="95825"/>
              </a:lnSpc>
              <a:spcBef>
                <a:spcPts val="1069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latin typeface="Times New Roman"/>
                <a:cs typeface="Times New Roman"/>
              </a:rPr>
              <a:t>me</a:t>
            </a:r>
            <a:r>
              <a:rPr sz="2000" b="1" spc="-4" dirty="0" smtClean="0">
                <a:latin typeface="Times New Roman"/>
                <a:cs typeface="Times New Roman"/>
              </a:rPr>
              <a:t>t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eur</a:t>
            </a:r>
            <a:endParaRPr sz="2000">
              <a:latin typeface="Times New Roman"/>
              <a:cs typeface="Times New Roman"/>
            </a:endParaRPr>
          </a:p>
          <a:p>
            <a:pPr marL="469899" marR="23013">
              <a:lnSpc>
                <a:spcPct val="95825"/>
              </a:lnSpc>
              <a:spcBef>
                <a:spcPts val="106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R</a:t>
            </a:r>
            <a:r>
              <a:rPr sz="2000" b="1" spc="0" dirty="0" smtClean="0">
                <a:latin typeface="Times New Roman"/>
                <a:cs typeface="Times New Roman"/>
              </a:rPr>
              <a:t>écep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latin typeface="Times New Roman"/>
                <a:cs typeface="Times New Roman"/>
              </a:rPr>
              <a:t>ur</a:t>
            </a:r>
            <a:endParaRPr sz="2000">
              <a:latin typeface="Times New Roman"/>
              <a:cs typeface="Times New Roman"/>
            </a:endParaRPr>
          </a:p>
          <a:p>
            <a:pPr marL="469899" marR="23013">
              <a:lnSpc>
                <a:spcPct val="95825"/>
              </a:lnSpc>
              <a:spcBef>
                <a:spcPts val="104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latin typeface="Times New Roman"/>
                <a:cs typeface="Times New Roman"/>
              </a:rPr>
              <a:t>ga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e </a:t>
            </a:r>
            <a:r>
              <a:rPr sz="2000" b="1" spc="-9" dirty="0" smtClean="0">
                <a:latin typeface="Times New Roman"/>
                <a:cs typeface="Times New Roman"/>
              </a:rPr>
              <a:t>u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il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0" dirty="0" smtClean="0">
                <a:latin typeface="Times New Roman"/>
                <a:cs typeface="Times New Roman"/>
              </a:rPr>
              <a:t>é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l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est</a:t>
            </a:r>
            <a:r>
              <a:rPr sz="2000" spc="-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endParaRPr sz="2000">
              <a:latin typeface="Times New Roman"/>
              <a:cs typeface="Times New Roman"/>
            </a:endParaRPr>
          </a:p>
          <a:p>
            <a:pPr marL="756411" marR="803660" indent="-286511">
              <a:lnSpc>
                <a:spcPts val="2320"/>
              </a:lnSpc>
              <a:spcBef>
                <a:spcPts val="104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Co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latin typeface="Times New Roman"/>
                <a:cs typeface="Times New Roman"/>
              </a:rPr>
              <a:t>u</a:t>
            </a:r>
            <a:r>
              <a:rPr sz="2000" b="1" spc="4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du</a:t>
            </a:r>
            <a:r>
              <a:rPr sz="2000" b="1" spc="-4" dirty="0" smtClean="0">
                <a:latin typeface="Times New Roman"/>
                <a:cs typeface="Times New Roman"/>
              </a:rPr>
              <a:t> </a:t>
            </a:r>
            <a:r>
              <a:rPr sz="2000" b="1" spc="-14" dirty="0" smtClean="0">
                <a:latin typeface="Times New Roman"/>
                <a:cs typeface="Times New Roman"/>
              </a:rPr>
              <a:t>m</a:t>
            </a:r>
            <a:r>
              <a:rPr sz="2000" b="1" spc="0" dirty="0" smtClean="0">
                <a:latin typeface="Times New Roman"/>
                <a:cs typeface="Times New Roman"/>
              </a:rPr>
              <a:t>es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4" dirty="0" smtClean="0">
                <a:latin typeface="Times New Roman"/>
                <a:cs typeface="Times New Roman"/>
              </a:rPr>
              <a:t>ob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endParaRPr sz="2000">
              <a:latin typeface="Times New Roman"/>
              <a:cs typeface="Times New Roman"/>
            </a:endParaRPr>
          </a:p>
          <a:p>
            <a:pPr marL="756411" marR="803660">
              <a:lnSpc>
                <a:spcPts val="2299"/>
              </a:lnSpc>
              <a:spcBef>
                <a:spcPts val="573"/>
              </a:spcBef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756411" marR="215680" indent="-286511">
              <a:lnSpc>
                <a:spcPts val="2320"/>
              </a:lnSpc>
              <a:spcBef>
                <a:spcPts val="108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latin typeface="Times New Roman"/>
                <a:cs typeface="Times New Roman"/>
              </a:rPr>
              <a:t>’o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latin typeface="Times New Roman"/>
                <a:cs typeface="Times New Roman"/>
              </a:rPr>
              <a:t>t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-14" dirty="0" smtClean="0"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latin typeface="Times New Roman"/>
                <a:cs typeface="Times New Roman"/>
              </a:rPr>
              <a:t>og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19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:</a:t>
            </a:r>
            <a:r>
              <a:rPr sz="2000" b="1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endParaRPr sz="2000">
              <a:latin typeface="Times New Roman"/>
              <a:cs typeface="Times New Roman"/>
            </a:endParaRPr>
          </a:p>
          <a:p>
            <a:pPr marL="756411" marR="215680">
              <a:lnSpc>
                <a:spcPts val="2299"/>
              </a:lnSpc>
              <a:spcBef>
                <a:spcPts val="573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927099" marR="23013">
              <a:lnSpc>
                <a:spcPct val="95825"/>
              </a:lnSpc>
              <a:spcBef>
                <a:spcPts val="1069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610102" y="1134159"/>
            <a:ext cx="4891359" cy="947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  <a:p>
            <a:pPr marL="1409661" marR="1440179" algn="ctr">
              <a:lnSpc>
                <a:spcPct val="95825"/>
              </a:lnSpc>
              <a:spcBef>
                <a:spcPts val="206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3145044"/>
            <a:ext cx="8116008" cy="697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1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9" dirty="0" smtClean="0">
                <a:latin typeface="Times New Roman"/>
                <a:cs typeface="Times New Roman"/>
              </a:rPr>
              <a:t>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b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eux</a:t>
            </a:r>
            <a:r>
              <a:rPr sz="2400" spc="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ages</a:t>
            </a:r>
            <a:r>
              <a:rPr sz="2400" spc="14" dirty="0" smtClean="0">
                <a:latin typeface="Times New Roman"/>
                <a:cs typeface="Times New Roman"/>
              </a:rPr>
              <a:t>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1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4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un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ons</a:t>
            </a:r>
            <a:r>
              <a:rPr sz="2400" spc="2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1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r>
              <a:rPr sz="2400" spc="25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AC</a:t>
            </a:r>
            <a:r>
              <a:rPr sz="2400" spc="0" dirty="0" smtClean="0">
                <a:latin typeface="Times New Roman"/>
                <a:cs typeface="Times New Roman"/>
              </a:rPr>
              <a:t>L)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</a:pPr>
            <a:r>
              <a:rPr sz="2400" spc="0" dirty="0" smtClean="0">
                <a:latin typeface="Times New Roman"/>
                <a:cs typeface="Times New Roman"/>
              </a:rPr>
              <a:t>se sont dé</a:t>
            </a:r>
            <a:r>
              <a:rPr sz="2400" spc="-9" dirty="0" smtClean="0">
                <a:latin typeface="Times New Roman"/>
                <a:cs typeface="Times New Roman"/>
              </a:rPr>
              <a:t>ve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oppés.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379474"/>
            <a:ext cx="2132160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KQ</a:t>
            </a:r>
            <a:r>
              <a:rPr sz="2200" spc="4" dirty="0" smtClean="0">
                <a:latin typeface="Times New Roman"/>
                <a:cs typeface="Times New Roman"/>
              </a:rPr>
              <a:t>M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-64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(</a:t>
            </a:r>
            <a:r>
              <a:rPr sz="2200" spc="4" dirty="0" smtClean="0">
                <a:latin typeface="Times New Roman"/>
                <a:cs typeface="Times New Roman"/>
              </a:rPr>
              <a:t>93</a:t>
            </a:r>
            <a:r>
              <a:rPr sz="2200" spc="0" dirty="0" smtClean="0">
                <a:latin typeface="Times New Roman"/>
                <a:cs typeface="Times New Roman"/>
              </a:rPr>
              <a:t>,</a:t>
            </a:r>
            <a:r>
              <a:rPr sz="2200" spc="-34" dirty="0" smtClean="0">
                <a:latin typeface="Times New Roman"/>
                <a:cs typeface="Times New Roman"/>
              </a:rPr>
              <a:t> </a:t>
            </a:r>
            <a:r>
              <a:rPr sz="2200" spc="4" dirty="0" smtClean="0">
                <a:latin typeface="Times New Roman"/>
                <a:cs typeface="Times New Roman"/>
              </a:rPr>
              <a:t>97</a:t>
            </a:r>
            <a:r>
              <a:rPr sz="2200" spc="0" dirty="0" smtClean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182622"/>
            <a:ext cx="3267539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4" dirty="0" smtClean="0">
                <a:latin typeface="Times New Roman"/>
                <a:cs typeface="Times New Roman"/>
              </a:rPr>
              <a:t>F</a:t>
            </a:r>
            <a:r>
              <a:rPr sz="2200" spc="0" dirty="0" smtClean="0">
                <a:latin typeface="Times New Roman"/>
                <a:cs typeface="Times New Roman"/>
              </a:rPr>
              <a:t>I</a:t>
            </a:r>
            <a:r>
              <a:rPr sz="2200" spc="4" dirty="0" smtClean="0">
                <a:latin typeface="Times New Roman"/>
                <a:cs typeface="Times New Roman"/>
              </a:rPr>
              <a:t>P</a:t>
            </a:r>
            <a:r>
              <a:rPr sz="2200" spc="0" dirty="0" smtClean="0">
                <a:latin typeface="Times New Roman"/>
                <a:cs typeface="Times New Roman"/>
              </a:rPr>
              <a:t>A</a:t>
            </a:r>
            <a:r>
              <a:rPr sz="2200" spc="14" dirty="0" smtClean="0">
                <a:latin typeface="Times New Roman"/>
                <a:cs typeface="Times New Roman"/>
              </a:rPr>
              <a:t>-</a:t>
            </a:r>
            <a:r>
              <a:rPr sz="2200" spc="0" dirty="0" smtClean="0">
                <a:latin typeface="Times New Roman"/>
                <a:cs typeface="Times New Roman"/>
              </a:rPr>
              <a:t>ACL</a:t>
            </a:r>
            <a:r>
              <a:rPr sz="2200" spc="-98" dirty="0" smtClean="0">
                <a:latin typeface="Times New Roman"/>
                <a:cs typeface="Times New Roman"/>
              </a:rPr>
              <a:t> </a:t>
            </a:r>
            <a:r>
              <a:rPr sz="2200" spc="14" dirty="0" smtClean="0">
                <a:latin typeface="Times New Roman"/>
                <a:cs typeface="Times New Roman"/>
              </a:rPr>
              <a:t>(</a:t>
            </a:r>
            <a:r>
              <a:rPr sz="2200" spc="4" dirty="0" smtClean="0">
                <a:latin typeface="Times New Roman"/>
                <a:cs typeface="Times New Roman"/>
              </a:rPr>
              <a:t>97</a:t>
            </a:r>
            <a:r>
              <a:rPr sz="2200" spc="0" dirty="0" smtClean="0">
                <a:latin typeface="Times New Roman"/>
                <a:cs typeface="Times New Roman"/>
              </a:rPr>
              <a:t>,</a:t>
            </a:r>
            <a:r>
              <a:rPr sz="2200" spc="-34" dirty="0" smtClean="0">
                <a:latin typeface="Times New Roman"/>
                <a:cs typeface="Times New Roman"/>
              </a:rPr>
              <a:t> </a:t>
            </a:r>
            <a:r>
              <a:rPr sz="2200" spc="-4" dirty="0" smtClean="0">
                <a:latin typeface="Times New Roman"/>
                <a:cs typeface="Times New Roman"/>
              </a:rPr>
              <a:t>9</a:t>
            </a:r>
            <a:r>
              <a:rPr sz="2200" spc="4" dirty="0" smtClean="0">
                <a:latin typeface="Times New Roman"/>
                <a:cs typeface="Times New Roman"/>
              </a:rPr>
              <a:t>9</a:t>
            </a:r>
            <a:r>
              <a:rPr sz="2200" spc="0" dirty="0" smtClean="0">
                <a:latin typeface="Times New Roman"/>
                <a:cs typeface="Times New Roman"/>
              </a:rPr>
              <a:t>,</a:t>
            </a:r>
            <a:r>
              <a:rPr sz="2200" spc="-27" dirty="0" smtClean="0">
                <a:latin typeface="Times New Roman"/>
                <a:cs typeface="Times New Roman"/>
              </a:rPr>
              <a:t> </a:t>
            </a:r>
            <a:r>
              <a:rPr sz="2200" spc="-4" dirty="0" smtClean="0">
                <a:latin typeface="Times New Roman"/>
                <a:cs typeface="Times New Roman"/>
              </a:rPr>
              <a:t>2</a:t>
            </a:r>
            <a:r>
              <a:rPr sz="2200" spc="4" dirty="0" smtClean="0">
                <a:latin typeface="Times New Roman"/>
                <a:cs typeface="Times New Roman"/>
              </a:rPr>
              <a:t>000</a:t>
            </a:r>
            <a:r>
              <a:rPr sz="2200" spc="0" dirty="0" smtClean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3445764" y="5583935"/>
            <a:ext cx="3311651" cy="533400"/>
          </a:xfrm>
          <a:custGeom>
            <a:avLst/>
            <a:gdLst/>
            <a:ahLst/>
            <a:cxnLst/>
            <a:rect l="l" t="t" r="r" b="b"/>
            <a:pathLst>
              <a:path w="3311651" h="533400">
                <a:moveTo>
                  <a:pt x="0" y="0"/>
                </a:moveTo>
                <a:lnTo>
                  <a:pt x="0" y="533400"/>
                </a:lnTo>
                <a:lnTo>
                  <a:pt x="3311651" y="533400"/>
                </a:lnTo>
                <a:lnTo>
                  <a:pt x="331165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A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45764" y="5050535"/>
            <a:ext cx="3311651" cy="533400"/>
          </a:xfrm>
          <a:custGeom>
            <a:avLst/>
            <a:gdLst/>
            <a:ahLst/>
            <a:cxnLst/>
            <a:rect l="l" t="t" r="r" b="b"/>
            <a:pathLst>
              <a:path w="3311651" h="533400">
                <a:moveTo>
                  <a:pt x="0" y="0"/>
                </a:moveTo>
                <a:lnTo>
                  <a:pt x="0" y="533400"/>
                </a:lnTo>
                <a:lnTo>
                  <a:pt x="3311651" y="533400"/>
                </a:lnTo>
                <a:lnTo>
                  <a:pt x="331165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A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45764" y="4517135"/>
            <a:ext cx="3311651" cy="533400"/>
          </a:xfrm>
          <a:custGeom>
            <a:avLst/>
            <a:gdLst/>
            <a:ahLst/>
            <a:cxnLst/>
            <a:rect l="l" t="t" r="r" b="b"/>
            <a:pathLst>
              <a:path w="3311651" h="533400">
                <a:moveTo>
                  <a:pt x="0" y="0"/>
                </a:moveTo>
                <a:lnTo>
                  <a:pt x="0" y="533400"/>
                </a:lnTo>
                <a:lnTo>
                  <a:pt x="3311651" y="533400"/>
                </a:lnTo>
                <a:lnTo>
                  <a:pt x="331165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DBA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45764" y="4504372"/>
            <a:ext cx="3311651" cy="28575"/>
          </a:xfrm>
          <a:custGeom>
            <a:avLst/>
            <a:gdLst/>
            <a:ahLst/>
            <a:cxnLst/>
            <a:rect l="l" t="t" r="r" b="b"/>
            <a:pathLst>
              <a:path w="3311651" h="28575">
                <a:moveTo>
                  <a:pt x="0" y="0"/>
                </a:moveTo>
                <a:lnTo>
                  <a:pt x="0" y="28575"/>
                </a:lnTo>
                <a:lnTo>
                  <a:pt x="3311651" y="28575"/>
                </a:lnTo>
                <a:lnTo>
                  <a:pt x="3311651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45764" y="5052059"/>
            <a:ext cx="3311651" cy="0"/>
          </a:xfrm>
          <a:custGeom>
            <a:avLst/>
            <a:gdLst/>
            <a:ahLst/>
            <a:cxnLst/>
            <a:rect l="l" t="t" r="r" b="b"/>
            <a:pathLst>
              <a:path w="3311651">
                <a:moveTo>
                  <a:pt x="0" y="0"/>
                </a:moveTo>
                <a:lnTo>
                  <a:pt x="3311651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45764" y="5585459"/>
            <a:ext cx="3311651" cy="0"/>
          </a:xfrm>
          <a:custGeom>
            <a:avLst/>
            <a:gdLst/>
            <a:ahLst/>
            <a:cxnLst/>
            <a:rect l="l" t="t" r="r" b="b"/>
            <a:pathLst>
              <a:path w="3311651">
                <a:moveTo>
                  <a:pt x="0" y="0"/>
                </a:moveTo>
                <a:lnTo>
                  <a:pt x="3311651" y="0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45764" y="6118859"/>
            <a:ext cx="3311651" cy="0"/>
          </a:xfrm>
          <a:custGeom>
            <a:avLst/>
            <a:gdLst/>
            <a:ahLst/>
            <a:cxnLst/>
            <a:rect l="l" t="t" r="r" b="b"/>
            <a:pathLst>
              <a:path w="3311651">
                <a:moveTo>
                  <a:pt x="0" y="0"/>
                </a:moveTo>
                <a:lnTo>
                  <a:pt x="3311651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45764" y="4518660"/>
            <a:ext cx="0" cy="1600199"/>
          </a:xfrm>
          <a:custGeom>
            <a:avLst/>
            <a:gdLst/>
            <a:ahLst/>
            <a:cxnLst/>
            <a:rect l="l" t="t" r="r" b="b"/>
            <a:pathLst>
              <a:path h="1600199">
                <a:moveTo>
                  <a:pt x="0" y="0"/>
                </a:moveTo>
                <a:lnTo>
                  <a:pt x="0" y="1600199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57415" y="4518659"/>
            <a:ext cx="0" cy="1600199"/>
          </a:xfrm>
          <a:custGeom>
            <a:avLst/>
            <a:gdLst/>
            <a:ahLst/>
            <a:cxnLst/>
            <a:rect l="l" t="t" r="r" b="b"/>
            <a:pathLst>
              <a:path h="1600199">
                <a:moveTo>
                  <a:pt x="0" y="0"/>
                </a:moveTo>
                <a:lnTo>
                  <a:pt x="0" y="1600199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0923" y="894606"/>
            <a:ext cx="7001659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</a:t>
            </a:r>
            <a:r>
              <a:rPr sz="24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ML 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(</a:t>
            </a:r>
            <a:r>
              <a:rPr sz="24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</a:t>
            </a:r>
            <a:r>
              <a:rPr sz="24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24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w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edge </a:t>
            </a:r>
            <a:r>
              <a:rPr sz="24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ue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y and </a:t>
            </a:r>
            <a:r>
              <a:rPr sz="24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4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24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24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4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24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on L</a:t>
            </a:r>
            <a:r>
              <a:rPr sz="24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24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nguage)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5325" y="1896467"/>
            <a:ext cx="8109794" cy="204945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6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ç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38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8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7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37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at</a:t>
            </a:r>
            <a:r>
              <a:rPr sz="2000" spc="38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38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essa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38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37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355606" marR="6614" indent="0" algn="just">
              <a:lnSpc>
                <a:spcPts val="2299"/>
              </a:lnSpc>
              <a:spcBef>
                <a:spcPts val="952"/>
              </a:spcBef>
            </a:pP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</a:t>
            </a:r>
            <a:r>
              <a:rPr sz="20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endParaRPr sz="2000">
              <a:latin typeface="Times New Roman"/>
              <a:cs typeface="Times New Roman"/>
            </a:endParaRPr>
          </a:p>
          <a:p>
            <a:pPr marL="355606" marR="6614" algn="just">
              <a:lnSpc>
                <a:spcPts val="2299"/>
              </a:lnSpc>
              <a:spcBef>
                <a:spcPts val="106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et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do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en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endParaRPr sz="2000">
              <a:latin typeface="Times New Roman"/>
              <a:cs typeface="Times New Roman"/>
            </a:endParaRPr>
          </a:p>
          <a:p>
            <a:pPr marL="355606" marR="6614" algn="just">
              <a:lnSpc>
                <a:spcPts val="2299"/>
              </a:lnSpc>
              <a:spcBef>
                <a:spcPts val="1060"/>
              </a:spcBef>
            </a:pP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es.</a:t>
            </a:r>
            <a:endParaRPr sz="2000">
              <a:latin typeface="Times New Roman"/>
              <a:cs typeface="Times New Roman"/>
            </a:endParaRPr>
          </a:p>
          <a:p>
            <a:pPr marL="12700" marR="37725">
              <a:lnSpc>
                <a:spcPct val="95825"/>
              </a:lnSpc>
              <a:spcBef>
                <a:spcPts val="1579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L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3 c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45764" y="4518660"/>
            <a:ext cx="3311651" cy="533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51686">
              <a:lnSpc>
                <a:spcPct val="95825"/>
              </a:lnSpc>
              <a:spcBef>
                <a:spcPts val="420"/>
              </a:spcBef>
            </a:pPr>
            <a:r>
              <a:rPr sz="1800" b="1" spc="0" dirty="0" smtClean="0">
                <a:latin typeface="Times New Roman"/>
                <a:cs typeface="Times New Roman"/>
              </a:rPr>
              <a:t>La</a:t>
            </a:r>
            <a:r>
              <a:rPr sz="1800" b="1" spc="-4" dirty="0" smtClean="0">
                <a:latin typeface="Times New Roman"/>
                <a:cs typeface="Times New Roman"/>
              </a:rPr>
              <a:t> 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-4" dirty="0" smtClean="0">
                <a:latin typeface="Times New Roman"/>
                <a:cs typeface="Times New Roman"/>
              </a:rPr>
              <a:t>h</a:t>
            </a:r>
            <a:r>
              <a:rPr sz="1800" b="1" spc="0" dirty="0" smtClean="0">
                <a:latin typeface="Times New Roman"/>
                <a:cs typeface="Times New Roman"/>
              </a:rPr>
              <a:t>e 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u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45764" y="5052059"/>
            <a:ext cx="3311651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100"/>
              </a:lnSpc>
              <a:spcBef>
                <a:spcPts val="15"/>
              </a:spcBef>
            </a:pPr>
            <a:endParaRPr sz="1100"/>
          </a:p>
          <a:p>
            <a:pPr marL="550162">
              <a:lnSpc>
                <a:spcPct val="95825"/>
              </a:lnSpc>
            </a:pPr>
            <a:r>
              <a:rPr sz="1800" b="1" spc="0" dirty="0" smtClean="0">
                <a:latin typeface="Times New Roman"/>
                <a:cs typeface="Times New Roman"/>
              </a:rPr>
              <a:t>La</a:t>
            </a:r>
            <a:r>
              <a:rPr sz="1800" b="1" spc="4" dirty="0" smtClean="0">
                <a:latin typeface="Times New Roman"/>
                <a:cs typeface="Times New Roman"/>
              </a:rPr>
              <a:t> 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-4" dirty="0" smtClean="0">
                <a:latin typeface="Times New Roman"/>
                <a:cs typeface="Times New Roman"/>
              </a:rPr>
              <a:t>h</a:t>
            </a:r>
            <a:r>
              <a:rPr sz="1800" b="1" spc="0" dirty="0" smtClean="0">
                <a:latin typeface="Times New Roman"/>
                <a:cs typeface="Times New Roman"/>
              </a:rPr>
              <a:t>e 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9" dirty="0" smtClean="0">
                <a:latin typeface="Times New Roman"/>
                <a:cs typeface="Times New Roman"/>
              </a:rPr>
              <a:t>m</a:t>
            </a:r>
            <a:r>
              <a:rPr sz="1800" b="1" spc="0" dirty="0" smtClean="0">
                <a:latin typeface="Times New Roman"/>
                <a:cs typeface="Times New Roman"/>
              </a:rPr>
              <a:t>m</a:t>
            </a:r>
            <a:r>
              <a:rPr sz="1800" b="1" spc="-4" dirty="0" smtClean="0">
                <a:latin typeface="Times New Roman"/>
                <a:cs typeface="Times New Roman"/>
              </a:rPr>
              <a:t>un</a:t>
            </a:r>
            <a:r>
              <a:rPr sz="1800" b="1" spc="4" dirty="0" smtClean="0">
                <a:latin typeface="Times New Roman"/>
                <a:cs typeface="Times New Roman"/>
              </a:rPr>
              <a:t>ic</a:t>
            </a:r>
            <a:r>
              <a:rPr sz="1800" b="1" spc="0" dirty="0" smtClean="0">
                <a:latin typeface="Times New Roman"/>
                <a:cs typeface="Times New Roman"/>
              </a:rPr>
              <a:t>at</a:t>
            </a:r>
            <a:r>
              <a:rPr sz="1800" b="1" spc="4" dirty="0" smtClean="0">
                <a:latin typeface="Times New Roman"/>
                <a:cs typeface="Times New Roman"/>
              </a:rPr>
              <a:t>i</a:t>
            </a:r>
            <a:r>
              <a:rPr sz="1800" b="1" spc="0" dirty="0" smtClean="0">
                <a:latin typeface="Times New Roman"/>
                <a:cs typeface="Times New Roman"/>
              </a:rPr>
              <a:t>on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445764" y="5585459"/>
            <a:ext cx="3311651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300"/>
              </a:lnSpc>
              <a:spcBef>
                <a:spcPts val="79"/>
              </a:spcBef>
            </a:pPr>
            <a:endParaRPr sz="1300"/>
          </a:p>
          <a:p>
            <a:pPr marL="550162">
              <a:lnSpc>
                <a:spcPct val="95825"/>
              </a:lnSpc>
            </a:pPr>
            <a:r>
              <a:rPr sz="1800" b="1" spc="0" dirty="0" smtClean="0">
                <a:latin typeface="Times New Roman"/>
                <a:cs typeface="Times New Roman"/>
              </a:rPr>
              <a:t>La</a:t>
            </a:r>
            <a:r>
              <a:rPr sz="1800" b="1" spc="4" dirty="0" smtClean="0">
                <a:latin typeface="Times New Roman"/>
                <a:cs typeface="Times New Roman"/>
              </a:rPr>
              <a:t> 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c</a:t>
            </a:r>
            <a:r>
              <a:rPr sz="1800" b="1" spc="-4" dirty="0" smtClean="0">
                <a:latin typeface="Times New Roman"/>
                <a:cs typeface="Times New Roman"/>
              </a:rPr>
              <a:t>h</a:t>
            </a:r>
            <a:r>
              <a:rPr sz="1800" b="1" spc="0" dirty="0" smtClean="0">
                <a:latin typeface="Times New Roman"/>
                <a:cs typeface="Times New Roman"/>
              </a:rPr>
              <a:t>e</a:t>
            </a:r>
            <a:r>
              <a:rPr sz="1800" b="1" spc="9" dirty="0" smtClean="0">
                <a:latin typeface="Times New Roman"/>
                <a:cs typeface="Times New Roman"/>
              </a:rPr>
              <a:t> </a:t>
            </a:r>
            <a:r>
              <a:rPr sz="1800" b="1" spc="-9" dirty="0" smtClean="0">
                <a:latin typeface="Times New Roman"/>
                <a:cs typeface="Times New Roman"/>
              </a:rPr>
              <a:t>m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ss</a:t>
            </a:r>
            <a:r>
              <a:rPr sz="1800" b="1" spc="0" dirty="0" smtClean="0">
                <a:latin typeface="Times New Roman"/>
                <a:cs typeface="Times New Roman"/>
              </a:rPr>
              <a:t>age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283454" y="780584"/>
            <a:ext cx="12845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1882056"/>
            <a:ext cx="8103455" cy="13094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970"/>
              </a:lnSpc>
              <a:spcBef>
                <a:spcPts val="148"/>
              </a:spcBef>
            </a:pPr>
            <a:r>
              <a:rPr sz="2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spc="-48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L</a:t>
            </a:r>
            <a:r>
              <a:rPr sz="2800" b="1" spc="0" dirty="0" smtClean="0">
                <a:latin typeface="Times New Roman"/>
                <a:cs typeface="Times New Roman"/>
              </a:rPr>
              <a:t>a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ou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h</a:t>
            </a:r>
            <a:r>
              <a:rPr sz="2800" b="1" spc="0" dirty="0" smtClean="0">
                <a:latin typeface="Times New Roman"/>
                <a:cs typeface="Times New Roman"/>
              </a:rPr>
              <a:t>e</a:t>
            </a:r>
            <a:r>
              <a:rPr sz="2800" b="1" spc="-45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«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ont</a:t>
            </a:r>
            <a:r>
              <a:rPr sz="2800" b="1" spc="-4" dirty="0" smtClean="0">
                <a:latin typeface="Times New Roman"/>
                <a:cs typeface="Times New Roman"/>
              </a:rPr>
              <a:t>e</a:t>
            </a:r>
            <a:r>
              <a:rPr sz="2800" b="1" spc="14" dirty="0" smtClean="0">
                <a:latin typeface="Times New Roman"/>
                <a:cs typeface="Times New Roman"/>
              </a:rPr>
              <a:t>n</a:t>
            </a:r>
            <a:r>
              <a:rPr sz="2800" b="1" spc="0" dirty="0" smtClean="0">
                <a:latin typeface="Times New Roman"/>
                <a:cs typeface="Times New Roman"/>
              </a:rPr>
              <a:t>u</a:t>
            </a:r>
            <a:r>
              <a:rPr sz="2800" b="1" spc="-90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  <a:p>
            <a:pPr marL="756411" indent="-286511">
              <a:lnSpc>
                <a:spcPct val="139583"/>
              </a:lnSpc>
              <a:spcBef>
                <a:spcPts val="943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 c</a:t>
            </a:r>
            <a:r>
              <a:rPr sz="2000" spc="-4" dirty="0" smtClean="0">
                <a:latin typeface="Times New Roman"/>
                <a:cs typeface="Times New Roman"/>
              </a:rPr>
              <a:t>ont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éel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ê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07539" y="3869707"/>
            <a:ext cx="7189874" cy="10220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KQM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2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ut</a:t>
            </a:r>
            <a:r>
              <a:rPr sz="1800" spc="21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por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22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0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-4" dirty="0" smtClean="0">
                <a:latin typeface="Times New Roman"/>
                <a:cs typeface="Times New Roman"/>
              </a:rPr>
              <a:t>ess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1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éc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ns</a:t>
            </a:r>
            <a:r>
              <a:rPr sz="1800" spc="21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n’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por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2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q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21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0" dirty="0" smtClean="0">
                <a:latin typeface="Times New Roman"/>
                <a:cs typeface="Times New Roman"/>
              </a:rPr>
              <a:t>ng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241299" marR="6190">
              <a:lnSpc>
                <a:spcPct val="138888"/>
              </a:lnSpc>
              <a:spcBef>
                <a:spcPts val="394"/>
              </a:spcBef>
            </a:pP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7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n </a:t>
            </a:r>
            <a:r>
              <a:rPr sz="1800" spc="6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x </a:t>
            </a:r>
            <a:r>
              <a:rPr sz="1800" spc="5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 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-4" dirty="0" smtClean="0">
                <a:latin typeface="Times New Roman"/>
                <a:cs typeface="Times New Roman"/>
              </a:rPr>
              <a:t>OG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F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SP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spc="-1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KQM</a:t>
            </a:r>
            <a:r>
              <a:rPr sz="1800" spc="0" dirty="0" smtClean="0">
                <a:latin typeface="Times New Roman"/>
                <a:cs typeface="Times New Roman"/>
              </a:rPr>
              <a:t>L 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i </a:t>
            </a:r>
            <a:r>
              <a:rPr sz="1800" spc="6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ê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), </a:t>
            </a:r>
            <a:r>
              <a:rPr sz="1800" spc="-4" dirty="0" smtClean="0">
                <a:latin typeface="Times New Roman"/>
                <a:cs typeface="Times New Roman"/>
              </a:rPr>
              <a:t>XM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.</a:t>
            </a:r>
            <a:r>
              <a:rPr sz="1800" spc="-4" dirty="0" smtClean="0">
                <a:latin typeface="Times New Roman"/>
                <a:cs typeface="Times New Roman"/>
              </a:rPr>
              <a:t>.</a:t>
            </a:r>
            <a:r>
              <a:rPr sz="1800" spc="4" dirty="0" smtClean="0">
                <a:latin typeface="Times New Roman"/>
                <a:cs typeface="Times New Roman"/>
              </a:rPr>
              <a:t>.</a:t>
            </a:r>
            <a:r>
              <a:rPr sz="1800" spc="0" dirty="0" smtClean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416042" y="1111299"/>
            <a:ext cx="12845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2285922"/>
            <a:ext cx="5047955" cy="39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70"/>
              </a:lnSpc>
              <a:spcBef>
                <a:spcPts val="148"/>
              </a:spcBef>
            </a:pPr>
            <a:r>
              <a:rPr sz="2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spc="-48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L</a:t>
            </a:r>
            <a:r>
              <a:rPr sz="2800" b="1" spc="0" dirty="0" smtClean="0">
                <a:latin typeface="Times New Roman"/>
                <a:cs typeface="Times New Roman"/>
              </a:rPr>
              <a:t>a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ou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h</a:t>
            </a:r>
            <a:r>
              <a:rPr sz="2800" b="1" spc="0" dirty="0" smtClean="0">
                <a:latin typeface="Times New Roman"/>
                <a:cs typeface="Times New Roman"/>
              </a:rPr>
              <a:t>e</a:t>
            </a:r>
            <a:r>
              <a:rPr sz="2800" b="1" spc="-45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«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19" dirty="0" smtClean="0">
                <a:latin typeface="Times New Roman"/>
                <a:cs typeface="Times New Roman"/>
              </a:rPr>
              <a:t>o</a:t>
            </a:r>
            <a:r>
              <a:rPr sz="2800" b="1" spc="0" dirty="0" smtClean="0">
                <a:latin typeface="Times New Roman"/>
                <a:cs typeface="Times New Roman"/>
              </a:rPr>
              <a:t>m</a:t>
            </a:r>
            <a:r>
              <a:rPr sz="2800" b="1" spc="9" dirty="0" smtClean="0">
                <a:latin typeface="Times New Roman"/>
                <a:cs typeface="Times New Roman"/>
              </a:rPr>
              <a:t>m</a:t>
            </a:r>
            <a:r>
              <a:rPr sz="2800" b="1" spc="4" dirty="0" smtClean="0">
                <a:latin typeface="Times New Roman"/>
                <a:cs typeface="Times New Roman"/>
              </a:rPr>
              <a:t>uni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atio</a:t>
            </a:r>
            <a:r>
              <a:rPr sz="2800" b="1" spc="0" dirty="0" smtClean="0">
                <a:latin typeface="Times New Roman"/>
                <a:cs typeface="Times New Roman"/>
              </a:rPr>
              <a:t>n</a:t>
            </a:r>
            <a:r>
              <a:rPr sz="2800" b="1" spc="-164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»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3573053"/>
            <a:ext cx="7653855" cy="15600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4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5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4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5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6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eau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eu</a:t>
            </a:r>
            <a:endParaRPr sz="2000">
              <a:latin typeface="Times New Roman"/>
              <a:cs typeface="Times New Roman"/>
            </a:endParaRPr>
          </a:p>
          <a:p>
            <a:pPr marL="299211" marR="5652" indent="0" algn="just">
              <a:lnSpc>
                <a:spcPts val="3360"/>
              </a:lnSpc>
              <a:spcBef>
                <a:spcPts val="301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tion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19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tit</a:t>
            </a:r>
            <a:r>
              <a:rPr sz="2000" spc="0" dirty="0" smtClean="0">
                <a:latin typeface="Times New Roman"/>
                <a:cs typeface="Times New Roman"/>
              </a:rPr>
              <a:t>é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si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ntifi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niq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4416042" y="734864"/>
            <a:ext cx="12845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1744896"/>
            <a:ext cx="5154877" cy="8355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970"/>
              </a:lnSpc>
              <a:spcBef>
                <a:spcPts val="148"/>
              </a:spcBef>
            </a:pPr>
            <a:r>
              <a:rPr sz="2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spc="-48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L</a:t>
            </a:r>
            <a:r>
              <a:rPr sz="2800" b="1" spc="0" dirty="0" smtClean="0">
                <a:latin typeface="Times New Roman"/>
                <a:cs typeface="Times New Roman"/>
              </a:rPr>
              <a:t>a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ou</a:t>
            </a:r>
            <a:r>
              <a:rPr sz="2800" b="1" spc="-4" dirty="0" smtClean="0">
                <a:latin typeface="Times New Roman"/>
                <a:cs typeface="Times New Roman"/>
              </a:rPr>
              <a:t>c</a:t>
            </a:r>
            <a:r>
              <a:rPr sz="2800" b="1" spc="4" dirty="0" smtClean="0">
                <a:latin typeface="Times New Roman"/>
                <a:cs typeface="Times New Roman"/>
              </a:rPr>
              <a:t>h</a:t>
            </a:r>
            <a:r>
              <a:rPr sz="2800" b="1" spc="0" dirty="0" smtClean="0">
                <a:latin typeface="Times New Roman"/>
                <a:cs typeface="Times New Roman"/>
              </a:rPr>
              <a:t>e</a:t>
            </a:r>
            <a:r>
              <a:rPr sz="2800" b="1" spc="-45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«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M</a:t>
            </a:r>
            <a:r>
              <a:rPr sz="2800" b="1" spc="-4" dirty="0" smtClean="0">
                <a:latin typeface="Times New Roman"/>
                <a:cs typeface="Times New Roman"/>
              </a:rPr>
              <a:t>e</a:t>
            </a:r>
            <a:r>
              <a:rPr sz="2800" b="1" spc="4" dirty="0" smtClean="0">
                <a:latin typeface="Times New Roman"/>
                <a:cs typeface="Times New Roman"/>
              </a:rPr>
              <a:t>ssa</a:t>
            </a:r>
            <a:r>
              <a:rPr sz="2800" b="1" spc="-4" dirty="0" smtClean="0">
                <a:latin typeface="Times New Roman"/>
                <a:cs typeface="Times New Roman"/>
              </a:rPr>
              <a:t>g</a:t>
            </a:r>
            <a:r>
              <a:rPr sz="2800" b="1" spc="0" dirty="0" smtClean="0">
                <a:latin typeface="Times New Roman"/>
                <a:cs typeface="Times New Roman"/>
              </a:rPr>
              <a:t>e</a:t>
            </a:r>
            <a:r>
              <a:rPr sz="2800" b="1" spc="-86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»</a:t>
            </a:r>
            <a:r>
              <a:rPr sz="2800" b="1" spc="-13" dirty="0" smtClean="0">
                <a:latin typeface="Times New Roman"/>
                <a:cs typeface="Times New Roman"/>
              </a:rPr>
              <a:t> </a:t>
            </a:r>
            <a:r>
              <a:rPr sz="2800" b="1" spc="0" dirty="0" smtClean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469899">
              <a:lnSpc>
                <a:spcPct val="95825"/>
              </a:lnSpc>
              <a:spcBef>
                <a:spcPts val="109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 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c</a:t>
            </a:r>
            <a:r>
              <a:rPr sz="2000" spc="-4" dirty="0" smtClean="0">
                <a:latin typeface="Times New Roman"/>
                <a:cs typeface="Times New Roman"/>
              </a:rPr>
              <a:t>œu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39" y="3243869"/>
            <a:ext cx="5363285" cy="6913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rg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  <a:spcBef>
                <a:spcPts val="833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li</a:t>
            </a:r>
            <a:r>
              <a:rPr sz="2000" spc="0" dirty="0" smtClean="0">
                <a:latin typeface="Times New Roman"/>
                <a:cs typeface="Times New Roman"/>
              </a:rPr>
              <a:t>sé,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9390" y="3243869"/>
            <a:ext cx="228579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44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598704"/>
            <a:ext cx="5364272" cy="6898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rg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299211">
              <a:lnSpc>
                <a:spcPct val="95825"/>
              </a:lnSpc>
              <a:spcBef>
                <a:spcPts val="821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9" dirty="0" smtClean="0">
                <a:latin typeface="Times New Roman"/>
                <a:cs typeface="Times New Roman"/>
              </a:rPr>
              <a:t>ê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si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814818" y="4598704"/>
            <a:ext cx="2289547" cy="6898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7272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27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821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3266946" y="856784"/>
            <a:ext cx="358367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lang="fr-FR"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Introduction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5331" y="1896467"/>
            <a:ext cx="6519113" cy="2816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5325" y="2870309"/>
            <a:ext cx="6785326" cy="7098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st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é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’u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plu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ct val="95825"/>
              </a:lnSpc>
              <a:spcBef>
                <a:spcPts val="964"/>
              </a:spcBef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ol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0" dirty="0" smtClean="0">
                <a:latin typeface="Times New Roman"/>
                <a:cs typeface="Times New Roman"/>
              </a:rPr>
              <a:t>f 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93227" y="2872013"/>
            <a:ext cx="132262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62531" y="4274092"/>
            <a:ext cx="87428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65323" y="4274092"/>
            <a:ext cx="31732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13378" y="4274092"/>
            <a:ext cx="68102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9" dirty="0" smtClean="0">
                <a:latin typeface="Times New Roman"/>
                <a:cs typeface="Times New Roman"/>
              </a:rPr>
              <a:t>ê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4146" y="4274092"/>
            <a:ext cx="94406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9" dirty="0" smtClean="0">
                <a:latin typeface="Times New Roman"/>
                <a:cs typeface="Times New Roman"/>
              </a:rPr>
              <a:t>è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7042" y="4274092"/>
            <a:ext cx="31884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5098" y="4274092"/>
            <a:ext cx="61286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85761" y="4274092"/>
            <a:ext cx="50161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15174" y="4274092"/>
            <a:ext cx="109016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pp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32851" y="4274092"/>
            <a:ext cx="17657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à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37650" y="4274092"/>
            <a:ext cx="97791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749043" y="4700812"/>
            <a:ext cx="14789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tion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3439158" y="1111299"/>
            <a:ext cx="12845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39130" y="1111299"/>
            <a:ext cx="19955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52490" y="1111299"/>
            <a:ext cx="3798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8729" y="1111299"/>
            <a:ext cx="132780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y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tax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2106965"/>
            <a:ext cx="2288841" cy="12857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(KQ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-9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rfor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233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&lt;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e&gt;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&lt;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e&gt;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3781841"/>
            <a:ext cx="2418117" cy="9504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355599" marR="19088">
              <a:lnSpc>
                <a:spcPct val="95825"/>
              </a:lnSpc>
              <a:spcBef>
                <a:spcPts val="233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&lt;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e&gt;</a:t>
            </a:r>
            <a:endParaRPr sz="2000">
              <a:latin typeface="Times New Roman"/>
              <a:cs typeface="Times New Roman"/>
            </a:endParaRPr>
          </a:p>
          <a:p>
            <a:pPr marL="355599" marR="19088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&lt;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&gt;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122960"/>
            <a:ext cx="2593701" cy="6136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355599">
              <a:lnSpc>
                <a:spcPct val="95825"/>
              </a:lnSpc>
              <a:spcBef>
                <a:spcPts val="21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&lt;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&gt;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864610" y="888788"/>
            <a:ext cx="441286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 :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ve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1921037"/>
            <a:ext cx="432989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3</a:t>
            </a:r>
            <a:r>
              <a:rPr sz="2000" spc="0" dirty="0" smtClean="0">
                <a:latin typeface="Times New Roman"/>
                <a:cs typeface="Times New Roman"/>
              </a:rPr>
              <a:t>6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tiv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3 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2588370"/>
            <a:ext cx="8068533" cy="8912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 </a:t>
            </a:r>
            <a:r>
              <a:rPr sz="2000" spc="-7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0" dirty="0" smtClean="0">
                <a:latin typeface="Times New Roman"/>
                <a:cs typeface="Times New Roman"/>
              </a:rPr>
              <a:t>8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0" dirty="0" smtClean="0">
                <a:latin typeface="Times New Roman"/>
                <a:cs typeface="Times New Roman"/>
              </a:rPr>
              <a:t>s 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 éc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ts val="2160"/>
              </a:lnSpc>
              <a:spcBef>
                <a:spcPts val="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0" dirty="0" smtClean="0">
                <a:latin typeface="Times New Roman"/>
                <a:cs typeface="Times New Roman"/>
              </a:rPr>
              <a:t>ase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469906" marR="38431">
              <a:lnSpc>
                <a:spcPct val="95825"/>
              </a:lnSpc>
              <a:spcBef>
                <a:spcPts val="23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k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k-on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3868529"/>
            <a:ext cx="7546620" cy="8912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 </a:t>
            </a:r>
            <a:r>
              <a:rPr sz="2000" spc="-7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0" dirty="0" smtClean="0">
                <a:latin typeface="Times New Roman"/>
                <a:cs typeface="Times New Roman"/>
              </a:rPr>
              <a:t>1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: 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se en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ts val="2160"/>
              </a:lnSpc>
              <a:spcBef>
                <a:spcPts val="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  <a:p>
            <a:pPr marL="469906" marR="38431">
              <a:lnSpc>
                <a:spcPct val="95825"/>
              </a:lnSpc>
              <a:spcBef>
                <a:spcPts val="23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(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un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gi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b</a:t>
            </a:r>
            <a:r>
              <a:rPr sz="2000" spc="4" dirty="0" smtClean="0">
                <a:latin typeface="Times New Roman"/>
                <a:cs typeface="Times New Roman"/>
              </a:rPr>
              <a:t>ro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147165"/>
            <a:ext cx="8086822" cy="8912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 </a:t>
            </a:r>
            <a:r>
              <a:rPr sz="2000" spc="-7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7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d’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no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al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ts val="2160"/>
              </a:lnSpc>
              <a:spcBef>
                <a:spcPts val="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469906" marR="38431">
              <a:lnSpc>
                <a:spcPct val="95825"/>
              </a:lnSpc>
              <a:spcBef>
                <a:spcPts val="23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ro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spc="-9" dirty="0" smtClean="0">
                <a:latin typeface="Times New Roman"/>
                <a:cs typeface="Times New Roman"/>
              </a:rPr>
              <a:t>…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67302" y="646472"/>
            <a:ext cx="398309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Que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ve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36039" y="1511082"/>
            <a:ext cx="7661494" cy="47012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E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R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10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C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458016" indent="0">
              <a:lnSpc>
                <a:spcPct val="100041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C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ées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 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a</a:t>
            </a:r>
            <a:r>
              <a:rPr sz="2000" spc="-4" dirty="0" smtClean="0">
                <a:latin typeface="Times New Roman"/>
                <a:cs typeface="Times New Roman"/>
              </a:rPr>
              <a:t>ut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s)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4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k-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 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R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sa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C</a:t>
            </a:r>
            <a:endParaRPr sz="2000">
              <a:latin typeface="Times New Roman"/>
              <a:cs typeface="Times New Roman"/>
            </a:endParaRPr>
          </a:p>
          <a:p>
            <a:pPr marL="413511" indent="-286511">
              <a:lnSpc>
                <a:spcPct val="100041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000" spc="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 si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sée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C se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C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R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4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 :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au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C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E</a:t>
            </a:r>
            <a:endParaRPr sz="2000">
              <a:latin typeface="Times New Roman"/>
              <a:cs typeface="Times New Roman"/>
            </a:endParaRPr>
          </a:p>
          <a:p>
            <a:pPr marL="413511" marR="73433" indent="-286511">
              <a:lnSpc>
                <a:spcPct val="100041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: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R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 à 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ses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4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 : 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è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R 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al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y : 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fou</a:t>
            </a:r>
            <a:r>
              <a:rPr sz="2000" spc="4" dirty="0" smtClean="0">
                <a:latin typeface="Times New Roman"/>
                <a:cs typeface="Times New Roman"/>
              </a:rPr>
              <a:t>rn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pl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645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h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tt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p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://www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x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o.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</a:t>
            </a:r>
            <a:r>
              <a:rPr sz="2200" u="heavy" spc="-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ou</a:t>
            </a:r>
            <a:r>
              <a:rPr sz="2200" u="heavy" spc="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r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s/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101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k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qm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l/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nod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6.h</a:t>
            </a:r>
            <a:r>
              <a:rPr sz="2200" u="heavy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l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399534" y="1111299"/>
            <a:ext cx="33175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9" y="2108724"/>
            <a:ext cx="7962388" cy="42748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’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A veut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conn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î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es 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pe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sonnes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é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es co</a:t>
            </a:r>
            <a:r>
              <a:rPr sz="2400" spc="-19" dirty="0" smtClean="0">
                <a:latin typeface="Times New Roman"/>
                <a:cs typeface="Times New Roman"/>
              </a:rPr>
              <a:t>mm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ts val="2580"/>
              </a:lnSpc>
              <a:spcBef>
                <a:spcPts val="0"/>
              </a:spcBef>
            </a:pPr>
            <a:r>
              <a:rPr sz="2400" spc="0" dirty="0" smtClean="0">
                <a:latin typeface="Times New Roman"/>
                <a:cs typeface="Times New Roman"/>
              </a:rPr>
              <a:t>é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des h</a:t>
            </a:r>
            <a:r>
              <a:rPr sz="2400" spc="-9" dirty="0" smtClean="0">
                <a:latin typeface="Times New Roman"/>
                <a:cs typeface="Times New Roman"/>
              </a:rPr>
              <a:t>o</a:t>
            </a:r>
            <a:r>
              <a:rPr sz="2400" spc="-4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es.</a:t>
            </a:r>
            <a:endParaRPr sz="2400">
              <a:latin typeface="Times New Roman"/>
              <a:cs typeface="Times New Roman"/>
            </a:endParaRPr>
          </a:p>
          <a:p>
            <a:pPr marL="12700" marR="46026">
              <a:lnSpc>
                <a:spcPct val="95825"/>
              </a:lnSpc>
              <a:spcBef>
                <a:spcPts val="276"/>
              </a:spcBef>
            </a:pP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0" dirty="0" smtClean="0">
                <a:latin typeface="Times New Roman"/>
                <a:cs typeface="Times New Roman"/>
              </a:rPr>
              <a:t>ask</a:t>
            </a: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405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sen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er A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395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v</a:t>
            </a:r>
            <a:r>
              <a:rPr sz="2400" spc="0" dirty="0" smtClean="0">
                <a:latin typeface="Times New Roman"/>
                <a:cs typeface="Times New Roman"/>
              </a:rPr>
              <a:t>er B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405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: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ang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age </a:t>
            </a:r>
            <a:r>
              <a:rPr sz="2400" spc="-14" dirty="0" smtClean="0">
                <a:latin typeface="Times New Roman"/>
                <a:cs typeface="Times New Roman"/>
              </a:rPr>
              <a:t>P</a:t>
            </a:r>
            <a:r>
              <a:rPr sz="2400" spc="-4" dirty="0" smtClean="0">
                <a:latin typeface="Times New Roman"/>
                <a:cs typeface="Times New Roman"/>
              </a:rPr>
              <a:t>RO</a:t>
            </a:r>
            <a:r>
              <a:rPr sz="2400" spc="9" dirty="0" smtClean="0">
                <a:latin typeface="Times New Roman"/>
                <a:cs typeface="Times New Roman"/>
              </a:rPr>
              <a:t>L</a:t>
            </a:r>
            <a:r>
              <a:rPr sz="2400" spc="4" dirty="0" smtClean="0">
                <a:latin typeface="Times New Roman"/>
                <a:cs typeface="Times New Roman"/>
              </a:rPr>
              <a:t>O</a:t>
            </a:r>
            <a:r>
              <a:rPr sz="2400" spc="0" dirty="0" smtClean="0">
                <a:latin typeface="Times New Roman"/>
                <a:cs typeface="Times New Roman"/>
              </a:rPr>
              <a:t>G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395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ogy p</a:t>
            </a:r>
            <a:r>
              <a:rPr sz="2400" spc="-9" dirty="0" smtClean="0">
                <a:latin typeface="Times New Roman"/>
                <a:cs typeface="Times New Roman"/>
              </a:rPr>
              <a:t>h</a:t>
            </a:r>
            <a:r>
              <a:rPr sz="2400" spc="0" dirty="0" smtClean="0">
                <a:latin typeface="Times New Roman"/>
                <a:cs typeface="Times New Roman"/>
              </a:rPr>
              <a:t>y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osoph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355599" marR="6038445">
              <a:lnSpc>
                <a:spcPts val="2759"/>
              </a:lnSpc>
              <a:spcBef>
                <a:spcPts val="405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ent </a:t>
            </a:r>
            <a:endParaRPr sz="2400">
              <a:latin typeface="Times New Roman"/>
              <a:cs typeface="Times New Roman"/>
            </a:endParaRPr>
          </a:p>
          <a:p>
            <a:pPr marL="355599" marR="6038445">
              <a:lnSpc>
                <a:spcPts val="2759"/>
              </a:lnSpc>
              <a:spcBef>
                <a:spcPts val="39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ho</a:t>
            </a:r>
            <a:r>
              <a:rPr sz="2400" spc="-4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0" dirty="0" smtClean="0">
                <a:latin typeface="Times New Roman"/>
                <a:cs typeface="Times New Roman"/>
              </a:rPr>
              <a:t>=x)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422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ep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y_</a:t>
            </a:r>
            <a:r>
              <a:rPr sz="2400" spc="-4" dirty="0" smtClean="0">
                <a:latin typeface="Times New Roman"/>
                <a:cs typeface="Times New Roman"/>
              </a:rPr>
              <a:t>wi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h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ques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on1</a:t>
            </a:r>
            <a:endParaRPr sz="2400">
              <a:latin typeface="Times New Roman"/>
              <a:cs typeface="Times New Roman"/>
            </a:endParaRPr>
          </a:p>
          <a:p>
            <a:pPr marL="12700" marR="46026">
              <a:lnSpc>
                <a:spcPct val="95825"/>
              </a:lnSpc>
              <a:spcBef>
                <a:spcPts val="395"/>
              </a:spcBef>
            </a:pP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399534" y="1111299"/>
            <a:ext cx="33175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9" y="2137680"/>
            <a:ext cx="5900723" cy="42748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’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B 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pond que Soc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 e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t un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ho</a:t>
            </a:r>
            <a:r>
              <a:rPr sz="2400" spc="-4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e.</a:t>
            </a:r>
            <a:endParaRPr sz="2400">
              <a:latin typeface="Times New Roman"/>
              <a:cs typeface="Times New Roman"/>
            </a:endParaRPr>
          </a:p>
          <a:p>
            <a:pPr marL="12700" marR="46026">
              <a:lnSpc>
                <a:spcPct val="95825"/>
              </a:lnSpc>
              <a:spcBef>
                <a:spcPts val="555"/>
              </a:spcBef>
            </a:pP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696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sen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er B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684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v</a:t>
            </a:r>
            <a:r>
              <a:rPr sz="2400" spc="0" dirty="0" smtClean="0">
                <a:latin typeface="Times New Roman"/>
                <a:cs typeface="Times New Roman"/>
              </a:rPr>
              <a:t>er A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696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: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ang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age </a:t>
            </a:r>
            <a:r>
              <a:rPr sz="2400" spc="-14" dirty="0" smtClean="0">
                <a:latin typeface="Times New Roman"/>
                <a:cs typeface="Times New Roman"/>
              </a:rPr>
              <a:t>P</a:t>
            </a:r>
            <a:r>
              <a:rPr sz="2400" spc="-4" dirty="0" smtClean="0">
                <a:latin typeface="Times New Roman"/>
                <a:cs typeface="Times New Roman"/>
              </a:rPr>
              <a:t>RO</a:t>
            </a:r>
            <a:r>
              <a:rPr sz="2400" spc="9" dirty="0" smtClean="0">
                <a:latin typeface="Times New Roman"/>
                <a:cs typeface="Times New Roman"/>
              </a:rPr>
              <a:t>L</a:t>
            </a:r>
            <a:r>
              <a:rPr sz="2400" spc="4" dirty="0" smtClean="0">
                <a:latin typeface="Times New Roman"/>
                <a:cs typeface="Times New Roman"/>
              </a:rPr>
              <a:t>O</a:t>
            </a:r>
            <a:r>
              <a:rPr sz="2400" spc="0" dirty="0" smtClean="0">
                <a:latin typeface="Times New Roman"/>
                <a:cs typeface="Times New Roman"/>
              </a:rPr>
              <a:t>G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684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ogy p</a:t>
            </a:r>
            <a:r>
              <a:rPr sz="2400" spc="-9" dirty="0" smtClean="0">
                <a:latin typeface="Times New Roman"/>
                <a:cs typeface="Times New Roman"/>
              </a:rPr>
              <a:t>h</a:t>
            </a:r>
            <a:r>
              <a:rPr sz="2400" spc="0" dirty="0" smtClean="0">
                <a:latin typeface="Times New Roman"/>
                <a:cs typeface="Times New Roman"/>
              </a:rPr>
              <a:t>y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osoph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355599" marR="3461668">
              <a:lnSpc>
                <a:spcPts val="2759"/>
              </a:lnSpc>
              <a:spcBef>
                <a:spcPts val="696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ent </a:t>
            </a:r>
            <a:endParaRPr sz="2400">
              <a:latin typeface="Times New Roman"/>
              <a:cs typeface="Times New Roman"/>
            </a:endParaRPr>
          </a:p>
          <a:p>
            <a:pPr marL="355599" marR="3461668">
              <a:lnSpc>
                <a:spcPts val="2759"/>
              </a:lnSpc>
              <a:spcBef>
                <a:spcPts val="684"/>
              </a:spcBef>
            </a:pPr>
            <a:r>
              <a:rPr sz="2400" spc="0" dirty="0" smtClean="0">
                <a:latin typeface="Times New Roman"/>
                <a:cs typeface="Times New Roman"/>
              </a:rPr>
              <a:t>ho</a:t>
            </a:r>
            <a:r>
              <a:rPr sz="2400" spc="-4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0" dirty="0" smtClean="0">
                <a:latin typeface="Times New Roman"/>
                <a:cs typeface="Times New Roman"/>
              </a:rPr>
              <a:t>So</a:t>
            </a:r>
            <a:r>
              <a:rPr sz="2400" spc="14" dirty="0" smtClean="0">
                <a:latin typeface="Times New Roman"/>
                <a:cs typeface="Times New Roman"/>
              </a:rPr>
              <a:t>c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e)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  <a:spcBef>
                <a:spcPts val="719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: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n_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y</a:t>
            </a:r>
            <a:r>
              <a:rPr sz="2400" spc="-9" dirty="0" smtClean="0">
                <a:latin typeface="Times New Roman"/>
                <a:cs typeface="Times New Roman"/>
              </a:rPr>
              <a:t>_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ques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on1</a:t>
            </a:r>
            <a:endParaRPr sz="2400">
              <a:latin typeface="Times New Roman"/>
              <a:cs typeface="Times New Roman"/>
            </a:endParaRPr>
          </a:p>
          <a:p>
            <a:pPr marL="12700" marR="46026">
              <a:lnSpc>
                <a:spcPct val="95825"/>
              </a:lnSpc>
              <a:spcBef>
                <a:spcPts val="684"/>
              </a:spcBef>
            </a:pP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2868168" y="3424428"/>
            <a:ext cx="938783" cy="188975"/>
          </a:xfrm>
          <a:custGeom>
            <a:avLst/>
            <a:gdLst/>
            <a:ahLst/>
            <a:cxnLst/>
            <a:rect l="l" t="t" r="r" b="b"/>
            <a:pathLst>
              <a:path w="938783" h="188975">
                <a:moveTo>
                  <a:pt x="87213" y="29585"/>
                </a:moveTo>
                <a:lnTo>
                  <a:pt x="91439" y="0"/>
                </a:lnTo>
                <a:lnTo>
                  <a:pt x="0" y="30479"/>
                </a:lnTo>
                <a:lnTo>
                  <a:pt x="79247" y="85344"/>
                </a:lnTo>
                <a:lnTo>
                  <a:pt x="83277" y="57141"/>
                </a:lnTo>
                <a:lnTo>
                  <a:pt x="68579" y="54863"/>
                </a:lnTo>
                <a:lnTo>
                  <a:pt x="73151" y="27432"/>
                </a:lnTo>
                <a:lnTo>
                  <a:pt x="87213" y="29585"/>
                </a:lnTo>
                <a:close/>
              </a:path>
              <a:path w="938783" h="188975">
                <a:moveTo>
                  <a:pt x="73151" y="27432"/>
                </a:moveTo>
                <a:lnTo>
                  <a:pt x="68579" y="54863"/>
                </a:lnTo>
                <a:lnTo>
                  <a:pt x="83277" y="57141"/>
                </a:lnTo>
                <a:lnTo>
                  <a:pt x="934211" y="188975"/>
                </a:lnTo>
                <a:lnTo>
                  <a:pt x="938783" y="160020"/>
                </a:lnTo>
                <a:lnTo>
                  <a:pt x="87213" y="29585"/>
                </a:lnTo>
                <a:lnTo>
                  <a:pt x="73151" y="274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41320" y="3656076"/>
            <a:ext cx="938783" cy="252984"/>
          </a:xfrm>
          <a:custGeom>
            <a:avLst/>
            <a:gdLst/>
            <a:ahLst/>
            <a:cxnLst/>
            <a:rect l="l" t="t" r="r" b="b"/>
            <a:pathLst>
              <a:path w="938783" h="252984">
                <a:moveTo>
                  <a:pt x="67056" y="199643"/>
                </a:moveTo>
                <a:lnTo>
                  <a:pt x="80642" y="196510"/>
                </a:lnTo>
                <a:lnTo>
                  <a:pt x="74675" y="169163"/>
                </a:lnTo>
                <a:lnTo>
                  <a:pt x="0" y="230124"/>
                </a:lnTo>
                <a:lnTo>
                  <a:pt x="67056" y="199643"/>
                </a:lnTo>
                <a:close/>
              </a:path>
              <a:path w="938783" h="252984">
                <a:moveTo>
                  <a:pt x="73151" y="228600"/>
                </a:moveTo>
                <a:lnTo>
                  <a:pt x="92963" y="252984"/>
                </a:lnTo>
                <a:lnTo>
                  <a:pt x="86944" y="225394"/>
                </a:lnTo>
                <a:lnTo>
                  <a:pt x="73151" y="228600"/>
                </a:lnTo>
                <a:close/>
              </a:path>
              <a:path w="938783" h="252984">
                <a:moveTo>
                  <a:pt x="938783" y="27431"/>
                </a:moveTo>
                <a:lnTo>
                  <a:pt x="932687" y="0"/>
                </a:lnTo>
                <a:lnTo>
                  <a:pt x="80642" y="196510"/>
                </a:lnTo>
                <a:lnTo>
                  <a:pt x="67056" y="199643"/>
                </a:lnTo>
                <a:lnTo>
                  <a:pt x="0" y="230124"/>
                </a:lnTo>
                <a:lnTo>
                  <a:pt x="92963" y="252984"/>
                </a:lnTo>
                <a:lnTo>
                  <a:pt x="73151" y="228600"/>
                </a:lnTo>
                <a:lnTo>
                  <a:pt x="86944" y="225394"/>
                </a:lnTo>
                <a:lnTo>
                  <a:pt x="938783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57728" y="4352544"/>
            <a:ext cx="1511808" cy="123444"/>
          </a:xfrm>
          <a:custGeom>
            <a:avLst/>
            <a:gdLst/>
            <a:ahLst/>
            <a:cxnLst/>
            <a:rect l="l" t="t" r="r" b="b"/>
            <a:pathLst>
              <a:path w="1511808" h="123444">
                <a:moveTo>
                  <a:pt x="85864" y="28109"/>
                </a:moveTo>
                <a:lnTo>
                  <a:pt x="86868" y="0"/>
                </a:lnTo>
                <a:lnTo>
                  <a:pt x="0" y="38100"/>
                </a:lnTo>
                <a:lnTo>
                  <a:pt x="83819" y="85344"/>
                </a:lnTo>
                <a:lnTo>
                  <a:pt x="84829" y="57073"/>
                </a:lnTo>
                <a:lnTo>
                  <a:pt x="70104" y="56387"/>
                </a:lnTo>
                <a:lnTo>
                  <a:pt x="71628" y="27432"/>
                </a:lnTo>
                <a:lnTo>
                  <a:pt x="85864" y="28109"/>
                </a:lnTo>
                <a:close/>
              </a:path>
              <a:path w="1511808" h="123444">
                <a:moveTo>
                  <a:pt x="71628" y="27432"/>
                </a:moveTo>
                <a:lnTo>
                  <a:pt x="70104" y="56387"/>
                </a:lnTo>
                <a:lnTo>
                  <a:pt x="84829" y="57073"/>
                </a:lnTo>
                <a:lnTo>
                  <a:pt x="1510283" y="123444"/>
                </a:lnTo>
                <a:lnTo>
                  <a:pt x="1511808" y="96012"/>
                </a:lnTo>
                <a:lnTo>
                  <a:pt x="85864" y="28109"/>
                </a:lnTo>
                <a:lnTo>
                  <a:pt x="71628" y="274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65091" y="4450080"/>
            <a:ext cx="512063" cy="373380"/>
          </a:xfrm>
          <a:custGeom>
            <a:avLst/>
            <a:gdLst/>
            <a:ahLst/>
            <a:cxnLst/>
            <a:rect l="l" t="t" r="r" b="b"/>
            <a:pathLst>
              <a:path w="512063" h="373380">
                <a:moveTo>
                  <a:pt x="50292" y="320039"/>
                </a:moveTo>
                <a:lnTo>
                  <a:pt x="62084" y="311559"/>
                </a:lnTo>
                <a:lnTo>
                  <a:pt x="45720" y="288036"/>
                </a:lnTo>
                <a:lnTo>
                  <a:pt x="0" y="373380"/>
                </a:lnTo>
                <a:lnTo>
                  <a:pt x="50292" y="320039"/>
                </a:lnTo>
                <a:close/>
              </a:path>
              <a:path w="512063" h="373380">
                <a:moveTo>
                  <a:pt x="94487" y="358139"/>
                </a:moveTo>
                <a:lnTo>
                  <a:pt x="78291" y="334857"/>
                </a:lnTo>
                <a:lnTo>
                  <a:pt x="67056" y="342900"/>
                </a:lnTo>
                <a:lnTo>
                  <a:pt x="94487" y="358139"/>
                </a:lnTo>
                <a:close/>
              </a:path>
              <a:path w="512063" h="373380">
                <a:moveTo>
                  <a:pt x="512063" y="24384"/>
                </a:moveTo>
                <a:lnTo>
                  <a:pt x="495300" y="0"/>
                </a:lnTo>
                <a:lnTo>
                  <a:pt x="62084" y="311559"/>
                </a:lnTo>
                <a:lnTo>
                  <a:pt x="50292" y="320039"/>
                </a:lnTo>
                <a:lnTo>
                  <a:pt x="0" y="373380"/>
                </a:lnTo>
                <a:lnTo>
                  <a:pt x="94487" y="358139"/>
                </a:lnTo>
                <a:lnTo>
                  <a:pt x="67056" y="342900"/>
                </a:lnTo>
                <a:lnTo>
                  <a:pt x="78291" y="334857"/>
                </a:lnTo>
                <a:lnTo>
                  <a:pt x="512063" y="2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5452" y="5228843"/>
            <a:ext cx="362711" cy="111251"/>
          </a:xfrm>
          <a:custGeom>
            <a:avLst/>
            <a:gdLst/>
            <a:ahLst/>
            <a:cxnLst/>
            <a:rect l="l" t="t" r="r" b="b"/>
            <a:pathLst>
              <a:path w="362711" h="111251">
                <a:moveTo>
                  <a:pt x="358139" y="111251"/>
                </a:moveTo>
                <a:lnTo>
                  <a:pt x="362711" y="83820"/>
                </a:lnTo>
                <a:lnTo>
                  <a:pt x="87219" y="28721"/>
                </a:lnTo>
                <a:lnTo>
                  <a:pt x="73151" y="25908"/>
                </a:lnTo>
                <a:lnTo>
                  <a:pt x="92963" y="0"/>
                </a:lnTo>
                <a:lnTo>
                  <a:pt x="0" y="25908"/>
                </a:lnTo>
                <a:lnTo>
                  <a:pt x="67055" y="53339"/>
                </a:lnTo>
                <a:lnTo>
                  <a:pt x="81712" y="56256"/>
                </a:lnTo>
                <a:lnTo>
                  <a:pt x="358139" y="111251"/>
                </a:lnTo>
                <a:close/>
              </a:path>
              <a:path w="362711" h="111251">
                <a:moveTo>
                  <a:pt x="67055" y="53339"/>
                </a:moveTo>
                <a:lnTo>
                  <a:pt x="0" y="25908"/>
                </a:lnTo>
                <a:lnTo>
                  <a:pt x="76200" y="83820"/>
                </a:lnTo>
                <a:lnTo>
                  <a:pt x="81712" y="56256"/>
                </a:lnTo>
                <a:lnTo>
                  <a:pt x="67055" y="53339"/>
                </a:lnTo>
                <a:close/>
              </a:path>
              <a:path w="362711" h="111251">
                <a:moveTo>
                  <a:pt x="92963" y="0"/>
                </a:moveTo>
                <a:lnTo>
                  <a:pt x="73151" y="25908"/>
                </a:lnTo>
                <a:lnTo>
                  <a:pt x="87219" y="28721"/>
                </a:lnTo>
                <a:lnTo>
                  <a:pt x="92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99534" y="1111299"/>
            <a:ext cx="33175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3139" y="2128122"/>
            <a:ext cx="7199791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info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 A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 B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3139" y="2881908"/>
            <a:ext cx="2165399" cy="16454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19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  <a:p>
            <a:pPr marL="355599" marR="45719">
              <a:lnSpc>
                <a:spcPct val="95825"/>
              </a:lnSpc>
              <a:spcBef>
                <a:spcPts val="568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sen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er 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355599" marR="45719">
              <a:lnSpc>
                <a:spcPct val="95825"/>
              </a:lnSpc>
              <a:spcBef>
                <a:spcPts val="684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v</a:t>
            </a:r>
            <a:r>
              <a:rPr sz="2400" spc="0" dirty="0" smtClean="0">
                <a:latin typeface="Times New Roman"/>
                <a:cs typeface="Times New Roman"/>
              </a:rPr>
              <a:t>er 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355599">
              <a:lnSpc>
                <a:spcPct val="95825"/>
              </a:lnSpc>
              <a:spcBef>
                <a:spcPts val="696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: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ang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age </a:t>
            </a:r>
            <a:r>
              <a:rPr sz="2400" spc="-4" dirty="0" smtClean="0">
                <a:latin typeface="Times New Roman"/>
                <a:cs typeface="Times New Roman"/>
              </a:rPr>
              <a:t>K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55794" y="3502423"/>
            <a:ext cx="220090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v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ea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18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mm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1800" spc="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ica</a:t>
            </a:r>
            <a:r>
              <a:rPr sz="18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8274" y="4366531"/>
            <a:ext cx="15525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v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ea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ss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039" y="4634507"/>
            <a:ext cx="3057549" cy="7691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19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ogy </a:t>
            </a:r>
            <a:r>
              <a:rPr sz="2400" spc="-14" dirty="0" smtClean="0">
                <a:latin typeface="Times New Roman"/>
                <a:cs typeface="Times New Roman"/>
              </a:rPr>
              <a:t>B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ock</a:t>
            </a:r>
            <a:r>
              <a:rPr sz="2400" spc="-19" dirty="0" smtClean="0">
                <a:latin typeface="Times New Roman"/>
                <a:cs typeface="Times New Roman"/>
              </a:rPr>
              <a:t>W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568"/>
              </a:spcBef>
            </a:pPr>
            <a:r>
              <a:rPr sz="2400" spc="4" dirty="0" smtClean="0">
                <a:latin typeface="Times New Roman"/>
                <a:cs typeface="Times New Roman"/>
              </a:rPr>
              <a:t>: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nd </a:t>
            </a: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B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ock </a:t>
            </a: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97754" y="5073419"/>
            <a:ext cx="2609493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(</a:t>
            </a:r>
            <a:r>
              <a:rPr sz="2400" spc="-4" dirty="0" smtClean="0">
                <a:latin typeface="Times New Roman"/>
                <a:cs typeface="Times New Roman"/>
              </a:rPr>
              <a:t>B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ock </a:t>
            </a:r>
            <a:r>
              <a:rPr sz="2400" spc="-4" dirty="0" smtClean="0">
                <a:latin typeface="Times New Roman"/>
                <a:cs typeface="Times New Roman"/>
              </a:rPr>
              <a:t>B</a:t>
            </a:r>
            <a:r>
              <a:rPr sz="2400" spc="0" dirty="0" smtClean="0">
                <a:latin typeface="Times New Roman"/>
                <a:cs typeface="Times New Roman"/>
              </a:rPr>
              <a:t>)</a:t>
            </a:r>
            <a:r>
              <a:rPr sz="2400" spc="-4" dirty="0" smtClean="0">
                <a:latin typeface="Times New Roman"/>
                <a:cs typeface="Times New Roman"/>
              </a:rPr>
              <a:t> (O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 </a:t>
            </a:r>
            <a:r>
              <a:rPr sz="2400" spc="-4" dirty="0" smtClean="0">
                <a:latin typeface="Times New Roman"/>
                <a:cs typeface="Times New Roman"/>
              </a:rPr>
              <a:t>B</a:t>
            </a:r>
            <a:r>
              <a:rPr sz="2400" spc="4" dirty="0" smtClean="0">
                <a:latin typeface="Times New Roman"/>
                <a:cs typeface="Times New Roman"/>
              </a:rPr>
              <a:t>)</a:t>
            </a: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5377" y="5159011"/>
            <a:ext cx="1502916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v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ea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18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18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te</a:t>
            </a:r>
            <a:r>
              <a:rPr sz="18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nu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9" y="5510807"/>
            <a:ext cx="172618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509262" y="748580"/>
            <a:ext cx="3100217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b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0551" y="1748640"/>
            <a:ext cx="6354133" cy="2816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3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0545" y="2359949"/>
            <a:ext cx="2607893" cy="2108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(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rw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</a:pPr>
            <a:r>
              <a:rPr sz="2000" spc="-4" dirty="0" smtClean="0">
                <a:latin typeface="Times New Roman"/>
                <a:cs typeface="Times New Roman"/>
              </a:rPr>
              <a:t>:f</a:t>
            </a:r>
            <a:r>
              <a:rPr sz="2000" spc="4" dirty="0" smtClean="0">
                <a:latin typeface="Times New Roman"/>
                <a:cs typeface="Times New Roman"/>
              </a:rPr>
              <a:t>ro</a:t>
            </a:r>
            <a:r>
              <a:rPr sz="2000" spc="0" dirty="0" smtClean="0">
                <a:latin typeface="Times New Roman"/>
                <a:cs typeface="Times New Roman"/>
              </a:rPr>
              <a:t>m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:t</a:t>
            </a:r>
            <a:r>
              <a:rPr sz="2000" spc="0" dirty="0" smtClean="0">
                <a:latin typeface="Times New Roman"/>
                <a:cs typeface="Times New Roman"/>
              </a:rPr>
              <a:t>o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QM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kq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og</a:t>
            </a:r>
            <a:r>
              <a:rPr sz="2000" spc="0" dirty="0" smtClean="0">
                <a:latin typeface="Times New Roman"/>
                <a:cs typeface="Times New Roman"/>
              </a:rPr>
              <a:t>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0545" y="4493548"/>
            <a:ext cx="135200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689344" y="4493548"/>
            <a:ext cx="4900157" cy="14991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spc="-4" dirty="0" smtClean="0">
                <a:latin typeface="Times New Roman"/>
                <a:cs typeface="Times New Roman"/>
              </a:rPr>
              <a:t>Bl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k</a:t>
            </a:r>
            <a:r>
              <a:rPr sz="2000" spc="4" dirty="0" smtClean="0">
                <a:latin typeface="Times New Roman"/>
                <a:cs typeface="Times New Roman"/>
              </a:rPr>
              <a:t>W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0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d </a:t>
            </a:r>
            <a:r>
              <a:rPr sz="2000" spc="-4" dirty="0" smtClean="0">
                <a:latin typeface="Times New Roman"/>
                <a:cs typeface="Times New Roman"/>
              </a:rPr>
              <a:t>(Bl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ck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Blo</a:t>
            </a:r>
            <a:r>
              <a:rPr sz="2000" spc="0" dirty="0" smtClean="0">
                <a:latin typeface="Times New Roman"/>
                <a:cs typeface="Times New Roman"/>
              </a:rPr>
              <a:t>ck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(O</a:t>
            </a:r>
            <a:r>
              <a:rPr sz="2000" spc="0" dirty="0" smtClean="0">
                <a:latin typeface="Times New Roman"/>
                <a:cs typeface="Times New Roman"/>
              </a:rPr>
              <a:t>n A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)</a:t>
            </a:r>
            <a:r>
              <a:rPr sz="2000" spc="4" dirty="0" smtClean="0">
                <a:latin typeface="Times New Roman"/>
                <a:cs typeface="Times New Roman"/>
              </a:rPr>
              <a:t>)</a:t>
            </a:r>
            <a:r>
              <a:rPr sz="2000" spc="-4" dirty="0" smtClean="0">
                <a:latin typeface="Times New Roman"/>
                <a:cs typeface="Times New Roman"/>
              </a:rPr>
              <a:t>)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411726" y="646472"/>
            <a:ext cx="33175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1343442"/>
            <a:ext cx="5589823" cy="53045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e 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4658311">
              <a:lnSpc>
                <a:spcPts val="2299"/>
              </a:lnSpc>
              <a:spcBef>
                <a:spcPts val="233"/>
              </a:spcBef>
            </a:pP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. </a:t>
            </a:r>
            <a:endParaRPr sz="2000">
              <a:latin typeface="Times New Roman"/>
              <a:cs typeface="Times New Roman"/>
            </a:endParaRPr>
          </a:p>
          <a:p>
            <a:pPr marL="12700" marR="4658311">
              <a:lnSpc>
                <a:spcPts val="2299"/>
              </a:lnSpc>
              <a:spcBef>
                <a:spcPts val="34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k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5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25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(v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ki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-6</a:t>
            </a: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-4" dirty="0" smtClean="0">
                <a:latin typeface="Times New Roman"/>
                <a:cs typeface="Times New Roman"/>
              </a:rPr>
              <a:t>00)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12700" marR="5124231" indent="0">
              <a:lnSpc>
                <a:spcPts val="2299"/>
              </a:lnSpc>
              <a:spcBef>
                <a:spcPts val="34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) </a:t>
            </a:r>
            <a:endParaRPr sz="2000">
              <a:latin typeface="Times New Roman"/>
              <a:cs typeface="Times New Roman"/>
            </a:endParaRPr>
          </a:p>
          <a:p>
            <a:pPr marL="12700" marR="5124231">
              <a:lnSpc>
                <a:spcPts val="2299"/>
              </a:lnSpc>
              <a:spcBef>
                <a:spcPts val="34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14" dirty="0" smtClean="0">
                <a:latin typeface="Times New Roman"/>
                <a:cs typeface="Times New Roman"/>
              </a:rPr>
              <a:t>=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No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61</a:t>
            </a:r>
            <a:r>
              <a:rPr sz="2000" spc="4" dirty="0" smtClean="0">
                <a:latin typeface="Times New Roman"/>
                <a:cs typeface="Times New Roman"/>
              </a:rPr>
              <a:t>0</a:t>
            </a:r>
            <a:r>
              <a:rPr sz="2000" spc="-4" dirty="0" smtClean="0">
                <a:latin typeface="Times New Roman"/>
                <a:cs typeface="Times New Roman"/>
              </a:rPr>
              <a:t>0</a:t>
            </a:r>
            <a:r>
              <a:rPr sz="2000" spc="0" dirty="0" smtClean="0">
                <a:latin typeface="Times New Roman"/>
                <a:cs typeface="Times New Roman"/>
              </a:rPr>
              <a:t>)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0" dirty="0" smtClean="0">
                <a:latin typeface="Times New Roman"/>
                <a:cs typeface="Times New Roman"/>
              </a:rPr>
              <a:t>sca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ar </a:t>
            </a:r>
            <a:r>
              <a:rPr sz="2000" spc="-4" dirty="0" smtClean="0">
                <a:latin typeface="Times New Roman"/>
                <a:cs typeface="Times New Roman"/>
              </a:rPr>
              <a:t>29</a:t>
            </a:r>
            <a:r>
              <a:rPr sz="2000" spc="0" dirty="0" smtClean="0">
                <a:latin typeface="Times New Roman"/>
                <a:cs typeface="Times New Roman"/>
              </a:rPr>
              <a:t>0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)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4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325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34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83163" y="1343442"/>
            <a:ext cx="68406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No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67438" y="1343442"/>
            <a:ext cx="61907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887707" y="1343442"/>
            <a:ext cx="33092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860545" y="856784"/>
            <a:ext cx="8142064" cy="16169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51689" marR="43811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036"/>
              </a:spcBef>
            </a:pP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1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e 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bl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10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k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6</a:t>
            </a:r>
            <a:r>
              <a:rPr sz="2000" spc="-4" dirty="0" smtClean="0">
                <a:latin typeface="Times New Roman"/>
                <a:cs typeface="Times New Roman"/>
              </a:rPr>
              <a:t>10</a:t>
            </a:r>
            <a:r>
              <a:rPr sz="2000" spc="4" dirty="0" smtClean="0">
                <a:latin typeface="Times New Roman"/>
                <a:cs typeface="Times New Roman"/>
              </a:rPr>
              <a:t>0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2 </a:t>
            </a:r>
            <a:r>
              <a:rPr sz="2000" spc="-4" dirty="0" smtClean="0">
                <a:latin typeface="Times New Roman"/>
                <a:cs typeface="Times New Roman"/>
              </a:rPr>
              <a:t>lu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ec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12700" marR="43811">
              <a:lnSpc>
                <a:spcPct val="95825"/>
              </a:lnSpc>
              <a:spcBef>
                <a:spcPts val="100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i="1" spc="0" dirty="0" smtClean="0">
                <a:latin typeface="Times New Roman"/>
                <a:cs typeface="Times New Roman"/>
              </a:rPr>
              <a:t>e</a:t>
            </a:r>
            <a:r>
              <a:rPr sz="2000" i="1" spc="4" dirty="0" smtClean="0">
                <a:latin typeface="Times New Roman"/>
                <a:cs typeface="Times New Roman"/>
              </a:rPr>
              <a:t>o</a:t>
            </a:r>
            <a:r>
              <a:rPr sz="2000" i="1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5325" y="2652032"/>
            <a:ext cx="3673077" cy="45928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730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ea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bout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A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10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-4" dirty="0" smtClean="0">
                <a:latin typeface="Times New Roman"/>
                <a:cs typeface="Times New Roman"/>
              </a:rPr>
              <a:t>w</a:t>
            </a:r>
            <a:r>
              <a:rPr sz="1800" spc="4" dirty="0" smtClean="0">
                <a:latin typeface="Times New Roman"/>
                <a:cs typeface="Times New Roman"/>
              </a:rPr>
              <a:t>it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-4" dirty="0" smtClean="0">
                <a:latin typeface="Times New Roman"/>
                <a:cs typeface="Times New Roman"/>
              </a:rPr>
              <a:t> N</a:t>
            </a:r>
            <a:r>
              <a:rPr sz="1800" spc="0" dirty="0" smtClean="0">
                <a:latin typeface="Times New Roman"/>
                <a:cs typeface="Times New Roman"/>
              </a:rPr>
              <a:t>6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00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:la</a:t>
            </a:r>
            <a:r>
              <a:rPr sz="1800" spc="0" dirty="0" smtClean="0">
                <a:latin typeface="Times New Roman"/>
                <a:cs typeface="Times New Roman"/>
              </a:rPr>
              <a:t>ngu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IF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90"/>
              </a:spcBef>
            </a:pPr>
            <a:r>
              <a:rPr sz="1800" spc="0" dirty="0" smtClean="0">
                <a:latin typeface="Times New Roman"/>
                <a:cs typeface="Times New Roman"/>
              </a:rPr>
              <a:t>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y</a:t>
            </a:r>
            <a:r>
              <a:rPr sz="1800" spc="1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por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ok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-9" dirty="0" smtClean="0">
                <a:latin typeface="Times New Roman"/>
                <a:cs typeface="Times New Roman"/>
              </a:rPr>
              <a:t>6</a:t>
            </a:r>
            <a:r>
              <a:rPr sz="1800" spc="0" dirty="0" smtClean="0">
                <a:latin typeface="Times New Roman"/>
                <a:cs typeface="Times New Roman"/>
              </a:rPr>
              <a:t>100</a:t>
            </a:r>
            <a:endParaRPr sz="1800">
              <a:latin typeface="Times New Roman"/>
              <a:cs typeface="Times New Roman"/>
            </a:endParaRPr>
          </a:p>
          <a:p>
            <a:pPr marL="12700" marR="3251072">
              <a:lnSpc>
                <a:spcPct val="100520"/>
              </a:lnSpc>
              <a:spcBef>
                <a:spcPts val="90"/>
              </a:spcBef>
            </a:pPr>
            <a:r>
              <a:rPr sz="1800" spc="0" dirty="0" smtClean="0">
                <a:latin typeface="Times New Roman"/>
                <a:cs typeface="Times New Roman"/>
              </a:rPr>
              <a:t>) (</a:t>
            </a:r>
            <a:r>
              <a:rPr sz="1800" spc="4" dirty="0" smtClean="0">
                <a:latin typeface="Times New Roman"/>
                <a:cs typeface="Times New Roman"/>
              </a:rPr>
              <a:t>tel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ts val="2060"/>
              </a:lnSpc>
              <a:spcBef>
                <a:spcPts val="103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A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:i</a:t>
            </a:r>
            <a:r>
              <a:rPr sz="1800" spc="0" dirty="0" smtClean="0">
                <a:latin typeface="Times New Roman"/>
                <a:cs typeface="Times New Roman"/>
              </a:rPr>
              <a:t>n-r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-9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6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00</a:t>
            </a:r>
            <a:endParaRPr sz="1800">
              <a:latin typeface="Times New Roman"/>
              <a:cs typeface="Times New Roman"/>
            </a:endParaRPr>
          </a:p>
          <a:p>
            <a:pPr marL="355599">
              <a:lnSpc>
                <a:spcPts val="1730"/>
              </a:lnSpc>
              <a:spcBef>
                <a:spcPts val="471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=</a:t>
            </a: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om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y</a:t>
            </a:r>
            <a:r>
              <a:rPr sz="1800" spc="2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ok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-6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00) (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cala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48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hour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)</a:t>
            </a:r>
            <a:r>
              <a:rPr sz="1800" spc="0" dirty="0" smtClean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43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:la</a:t>
            </a:r>
            <a:r>
              <a:rPr sz="1800" spc="0" dirty="0" smtClean="0">
                <a:latin typeface="Times New Roman"/>
                <a:cs typeface="Times New Roman"/>
              </a:rPr>
              <a:t>ngu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IF</a:t>
            </a:r>
            <a:endParaRPr sz="1800">
              <a:latin typeface="Times New Roman"/>
              <a:cs typeface="Times New Roman"/>
            </a:endParaRPr>
          </a:p>
          <a:p>
            <a:pPr marL="355599" marR="26730">
              <a:lnSpc>
                <a:spcPct val="95825"/>
              </a:lnSpc>
              <a:spcBef>
                <a:spcPts val="10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y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por</a:t>
            </a:r>
            <a:r>
              <a:rPr sz="1800" spc="4" dirty="0" smtClean="0">
                <a:latin typeface="Times New Roman"/>
                <a:cs typeface="Times New Roman"/>
              </a:rPr>
              <a:t>ta</a:t>
            </a:r>
            <a:r>
              <a:rPr sz="1800" spc="-9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90"/>
              </a:spcBef>
            </a:pPr>
            <a:r>
              <a:rPr sz="1800" spc="0" dirty="0" smtClean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95967" y="2661176"/>
            <a:ext cx="429564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tel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10367" y="2937020"/>
            <a:ext cx="1780283" cy="802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89">
              <a:lnSpc>
                <a:spcPts val="1935"/>
              </a:lnSpc>
              <a:spcBef>
                <a:spcPts val="96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A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:i</a:t>
            </a:r>
            <a:r>
              <a:rPr sz="1800" spc="0" dirty="0" smtClean="0">
                <a:latin typeface="Times New Roman"/>
                <a:cs typeface="Times New Roman"/>
              </a:rPr>
              <a:t>n-r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-9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6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00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0367" y="3759979"/>
            <a:ext cx="796847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24765" y="3759979"/>
            <a:ext cx="1934131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=</a:t>
            </a:r>
            <a:r>
              <a:rPr sz="1800" spc="0" dirty="0" smtClean="0">
                <a:latin typeface="Times New Roman"/>
                <a:cs typeface="Times New Roman"/>
              </a:rPr>
              <a:t>(pr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ok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-9" dirty="0" smtClean="0">
                <a:latin typeface="Times New Roman"/>
                <a:cs typeface="Times New Roman"/>
              </a:rPr>
              <a:t>6</a:t>
            </a:r>
            <a:r>
              <a:rPr sz="1800" spc="0" dirty="0" smtClean="0">
                <a:latin typeface="Times New Roman"/>
                <a:cs typeface="Times New Roman"/>
              </a:rPr>
              <a:t>100)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10367" y="4034299"/>
            <a:ext cx="1832632" cy="8041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89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cala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290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))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  <a:spcBef>
                <a:spcPts val="3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:la</a:t>
            </a:r>
            <a:r>
              <a:rPr sz="1800" spc="0" dirty="0" smtClean="0">
                <a:latin typeface="Times New Roman"/>
                <a:cs typeface="Times New Roman"/>
              </a:rPr>
              <a:t>ngu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</a:t>
            </a:r>
            <a:r>
              <a:rPr sz="1800" spc="0" dirty="0" smtClean="0">
                <a:latin typeface="Times New Roman"/>
                <a:cs typeface="Times New Roman"/>
              </a:rPr>
              <a:t>IF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y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por</a:t>
            </a:r>
            <a:r>
              <a:rPr sz="1800" spc="4" dirty="0" smtClean="0">
                <a:latin typeface="Times New Roman"/>
                <a:cs typeface="Times New Roman"/>
              </a:rPr>
              <a:t>ta</a:t>
            </a:r>
            <a:r>
              <a:rPr sz="1800" spc="-9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95967" y="4858783"/>
            <a:ext cx="441223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89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os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0367" y="5408947"/>
            <a:ext cx="1780283" cy="802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89">
              <a:lnSpc>
                <a:spcPts val="1935"/>
              </a:lnSpc>
              <a:spcBef>
                <a:spcPts val="96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</a:pPr>
            <a:r>
              <a:rPr sz="1800" spc="4" dirty="0" smtClean="0">
                <a:latin typeface="Times New Roman"/>
                <a:cs typeface="Times New Roman"/>
              </a:rPr>
              <a:t>: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A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9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:i</a:t>
            </a:r>
            <a:r>
              <a:rPr sz="1800" spc="0" dirty="0" smtClean="0">
                <a:latin typeface="Times New Roman"/>
                <a:cs typeface="Times New Roman"/>
              </a:rPr>
              <a:t>n-r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-9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6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00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95967" y="6231906"/>
            <a:ext cx="135813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399534" y="1111299"/>
            <a:ext cx="33175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2129825"/>
            <a:ext cx="5608112" cy="6456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Ja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A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î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473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01451" y="2129825"/>
            <a:ext cx="24668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9299" y="2129825"/>
            <a:ext cx="148775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3225581"/>
            <a:ext cx="4485629" cy="32014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k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473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568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ece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B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58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J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568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tolo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th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58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355599">
              <a:lnSpc>
                <a:spcPct val="95825"/>
              </a:lnSpc>
              <a:spcBef>
                <a:spcPts val="568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m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=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0" dirty="0" smtClean="0">
                <a:latin typeface="Times New Roman"/>
                <a:cs typeface="Times New Roman"/>
              </a:rPr>
              <a:t>B </a:t>
            </a:r>
            <a:r>
              <a:rPr sz="2000" spc="-4" dirty="0" smtClean="0">
                <a:latin typeface="Times New Roman"/>
                <a:cs typeface="Times New Roman"/>
              </a:rPr>
              <a:t>(n</a:t>
            </a: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n</a:t>
            </a:r>
            <a:r>
              <a:rPr sz="2000" spc="4" dirty="0" smtClean="0">
                <a:latin typeface="Times New Roman"/>
                <a:cs typeface="Times New Roman"/>
              </a:rPr>
              <a:t>2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n</a:t>
            </a:r>
            <a:r>
              <a:rPr sz="2000" spc="4" dirty="0" smtClean="0">
                <a:latin typeface="Times New Roman"/>
                <a:cs typeface="Times New Roman"/>
              </a:rPr>
              <a:t>3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n</a:t>
            </a:r>
            <a:r>
              <a:rPr sz="2000" spc="4" dirty="0" smtClean="0">
                <a:latin typeface="Times New Roman"/>
                <a:cs typeface="Times New Roman"/>
              </a:rPr>
              <a:t>4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355599" marR="38176">
              <a:lnSpc>
                <a:spcPct val="95825"/>
              </a:lnSpc>
              <a:spcBef>
                <a:spcPts val="580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ly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wit</a:t>
            </a:r>
            <a:r>
              <a:rPr sz="2000" spc="0" dirty="0" smtClean="0">
                <a:latin typeface="Times New Roman"/>
                <a:cs typeface="Times New Roman"/>
              </a:rPr>
              <a:t>h </a:t>
            </a:r>
            <a:r>
              <a:rPr sz="2000" spc="-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4" dirty="0" smtClean="0">
                <a:latin typeface="Times New Roman"/>
                <a:cs typeface="Times New Roman"/>
              </a:rPr>
              <a:t>tion</a:t>
            </a:r>
            <a:r>
              <a:rPr sz="2000" spc="0" dirty="0" smtClean="0"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58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2728974" y="1074723"/>
            <a:ext cx="476185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3139" y="1940670"/>
            <a:ext cx="7162241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ê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c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ec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3" y="2670666"/>
            <a:ext cx="7738319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 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 à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pu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3" y="3402185"/>
            <a:ext cx="3210022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9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39" y="4127263"/>
            <a:ext cx="4955310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Co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 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d’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539" y="4793776"/>
            <a:ext cx="240253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5590303"/>
            <a:ext cx="2619551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Co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 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07539" y="6258340"/>
            <a:ext cx="224556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es,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336039" y="708956"/>
            <a:ext cx="7762894" cy="146403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23377" marR="1801687" algn="ctr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s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y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  <a:p>
            <a:pPr marL="1616925" marR="1994818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&amp;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&amp;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KQ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2187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ne</a:t>
            </a:r>
            <a:r>
              <a:rPr sz="1800" spc="3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-for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3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3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4" dirty="0" smtClean="0">
                <a:latin typeface="Times New Roman"/>
                <a:cs typeface="Times New Roman"/>
              </a:rPr>
              <a:t>el</a:t>
            </a:r>
            <a:r>
              <a:rPr sz="1800" spc="0" dirty="0" smtClean="0">
                <a:latin typeface="Times New Roman"/>
                <a:cs typeface="Times New Roman"/>
              </a:rPr>
              <a:t>op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4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39" dirty="0" smtClean="0">
                <a:latin typeface="Times New Roman"/>
                <a:cs typeface="Times New Roman"/>
              </a:rPr>
              <a:t> 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25" dirty="0" smtClean="0">
                <a:latin typeface="Times New Roman"/>
                <a:cs typeface="Times New Roman"/>
              </a:rPr>
              <a:t>y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tè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5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lti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5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3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une</a:t>
            </a:r>
            <a:r>
              <a:rPr sz="1800" spc="4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ct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1917451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039" y="2165876"/>
            <a:ext cx="7306306" cy="43886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14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og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iel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13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il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4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4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ronn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13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pour</a:t>
            </a:r>
            <a:r>
              <a:rPr sz="1800" spc="13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4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ie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13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15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x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ts val="1955"/>
              </a:lnSpc>
              <a:spcBef>
                <a:spcPts val="0"/>
              </a:spcBef>
            </a:pP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  <a:spcBef>
                <a:spcPts val="217"/>
              </a:spcBef>
            </a:pP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tB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il</a:t>
            </a:r>
            <a:r>
              <a:rPr sz="1800" b="1" spc="-4" dirty="0" smtClean="0">
                <a:latin typeface="Times New Roman"/>
                <a:cs typeface="Times New Roman"/>
              </a:rPr>
              <a:t>d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0" dirty="0" smtClean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h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p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: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www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.a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g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n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bu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il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d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r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.c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om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Bu</a:t>
            </a:r>
            <a:r>
              <a:rPr sz="1800" spc="4" dirty="0" smtClean="0">
                <a:latin typeface="Times New Roman"/>
                <a:cs typeface="Times New Roman"/>
              </a:rPr>
              <a:t>il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iè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pr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gr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é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J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v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ru</a:t>
            </a:r>
            <a:r>
              <a:rPr sz="1800" spc="4" dirty="0" smtClean="0">
                <a:latin typeface="Times New Roman"/>
                <a:cs typeface="Times New Roman"/>
              </a:rPr>
              <a:t>it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Bu</a:t>
            </a:r>
            <a:r>
              <a:rPr sz="1800" spc="4" dirty="0" smtClean="0">
                <a:latin typeface="Times New Roman"/>
                <a:cs typeface="Times New Roman"/>
              </a:rPr>
              <a:t>il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-9" dirty="0" smtClean="0">
                <a:latin typeface="Times New Roman"/>
                <a:cs typeface="Times New Roman"/>
              </a:rPr>
              <a:t>omm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  <a:p>
            <a:pPr marL="413511" marR="34289">
              <a:lnSpc>
                <a:spcPts val="1945"/>
              </a:lnSpc>
              <a:spcBef>
                <a:spcPts val="97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KQM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217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pon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pour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W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ndo</a:t>
            </a:r>
            <a:r>
              <a:rPr sz="1800" spc="-4" dirty="0" smtClean="0">
                <a:latin typeface="Times New Roman"/>
                <a:cs typeface="Times New Roman"/>
              </a:rPr>
              <a:t>w</a:t>
            </a:r>
            <a:r>
              <a:rPr sz="1800" spc="0" dirty="0" smtClean="0">
                <a:latin typeface="Times New Roman"/>
                <a:cs typeface="Times New Roman"/>
              </a:rPr>
              <a:t>s 98</a:t>
            </a:r>
            <a:r>
              <a:rPr sz="1800" spc="4" dirty="0" smtClean="0">
                <a:latin typeface="Times New Roman"/>
                <a:cs typeface="Times New Roman"/>
              </a:rPr>
              <a:t>/</a:t>
            </a:r>
            <a:r>
              <a:rPr sz="1800" spc="-4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E/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T/</a:t>
            </a:r>
            <a:r>
              <a:rPr sz="1800" spc="0" dirty="0" smtClean="0">
                <a:latin typeface="Times New Roman"/>
                <a:cs typeface="Times New Roman"/>
              </a:rPr>
              <a:t>2000</a:t>
            </a:r>
            <a:r>
              <a:rPr sz="1800" spc="4" dirty="0" smtClean="0">
                <a:latin typeface="Times New Roman"/>
                <a:cs typeface="Times New Roman"/>
              </a:rPr>
              <a:t>/</a:t>
            </a:r>
            <a:r>
              <a:rPr sz="1800" spc="-4" dirty="0" smtClean="0">
                <a:latin typeface="Times New Roman"/>
                <a:cs typeface="Times New Roman"/>
              </a:rPr>
              <a:t>XP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nux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  <a:spcBef>
                <a:spcPts val="315"/>
              </a:spcBef>
            </a:pPr>
            <a:r>
              <a:rPr sz="1800" b="1" spc="0" dirty="0" smtClean="0">
                <a:latin typeface="Times New Roman"/>
                <a:cs typeface="Times New Roman"/>
              </a:rPr>
              <a:t>J</a:t>
            </a: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: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Java(tm)</a:t>
            </a:r>
            <a:r>
              <a:rPr sz="1800" b="1" spc="-4" dirty="0" smtClean="0">
                <a:latin typeface="Times New Roman"/>
                <a:cs typeface="Times New Roman"/>
              </a:rPr>
              <a:t> 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0" dirty="0" smtClean="0">
                <a:latin typeface="Times New Roman"/>
                <a:cs typeface="Times New Roman"/>
              </a:rPr>
              <a:t>m</a:t>
            </a:r>
            <a:r>
              <a:rPr sz="1800" b="1" spc="-4" dirty="0" smtClean="0">
                <a:latin typeface="Times New Roman"/>
                <a:cs typeface="Times New Roman"/>
              </a:rPr>
              <a:t>p</a:t>
            </a:r>
            <a:r>
              <a:rPr sz="1800" b="1" spc="4" dirty="0" smtClean="0">
                <a:latin typeface="Times New Roman"/>
                <a:cs typeface="Times New Roman"/>
              </a:rPr>
              <a:t>l</a:t>
            </a:r>
            <a:r>
              <a:rPr sz="1800" b="1" spc="0" dirty="0" smtClean="0">
                <a:latin typeface="Times New Roman"/>
                <a:cs typeface="Times New Roman"/>
              </a:rPr>
              <a:t>a</a:t>
            </a:r>
            <a:r>
              <a:rPr sz="1800" b="1" spc="-9" dirty="0" smtClean="0">
                <a:latin typeface="Times New Roman"/>
                <a:cs typeface="Times New Roman"/>
              </a:rPr>
              <a:t>t</a:t>
            </a:r>
            <a:r>
              <a:rPr sz="1800" b="1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h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tt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p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: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/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/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www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-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c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dr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.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s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ta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nford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.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e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du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/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A</a:t>
            </a:r>
            <a:r>
              <a:rPr sz="1800" u="sng" spc="-1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B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E/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J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a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v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a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A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g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e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n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t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.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h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tm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3"/>
              </a:rPr>
              <a:t>l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 KQM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  <a:spcBef>
                <a:spcPts val="315"/>
              </a:spcBef>
            </a:pPr>
            <a:r>
              <a:rPr sz="1800" b="1" spc="0" dirty="0" smtClean="0">
                <a:latin typeface="Times New Roman"/>
                <a:cs typeface="Times New Roman"/>
              </a:rPr>
              <a:t>Java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-4" dirty="0" smtClean="0">
                <a:latin typeface="Times New Roman"/>
                <a:cs typeface="Times New Roman"/>
              </a:rPr>
              <a:t>In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elli</a:t>
            </a:r>
            <a:r>
              <a:rPr sz="1800" b="1" spc="-9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L</a:t>
            </a:r>
            <a:r>
              <a:rPr sz="1800" b="1" spc="4" dirty="0" smtClean="0">
                <a:latin typeface="Times New Roman"/>
                <a:cs typeface="Times New Roman"/>
              </a:rPr>
              <a:t>i</a:t>
            </a:r>
            <a:r>
              <a:rPr sz="1800" b="1" spc="-4" dirty="0" smtClean="0">
                <a:latin typeface="Times New Roman"/>
                <a:cs typeface="Times New Roman"/>
              </a:rPr>
              <a:t>b</a:t>
            </a:r>
            <a:r>
              <a:rPr sz="1800" b="1" spc="4" dirty="0" smtClean="0">
                <a:latin typeface="Times New Roman"/>
                <a:cs typeface="Times New Roman"/>
              </a:rPr>
              <a:t>r</a:t>
            </a:r>
            <a:r>
              <a:rPr sz="1800" b="1" spc="0" dirty="0" smtClean="0">
                <a:latin typeface="Times New Roman"/>
                <a:cs typeface="Times New Roman"/>
              </a:rPr>
              <a:t>a</a:t>
            </a:r>
            <a:r>
              <a:rPr sz="1800" b="1" spc="-4" dirty="0" smtClean="0">
                <a:latin typeface="Times New Roman"/>
                <a:cs typeface="Times New Roman"/>
              </a:rPr>
              <a:t>r</a:t>
            </a:r>
            <a:r>
              <a:rPr sz="1800" b="1" spc="0" dirty="0" smtClean="0">
                <a:latin typeface="Times New Roman"/>
                <a:cs typeface="Times New Roman"/>
              </a:rPr>
              <a:t>y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h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tt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: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www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.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b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x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.c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o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m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bu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s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n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e</a:t>
            </a:r>
            <a:r>
              <a:rPr sz="1800" u="sng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ss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/m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ai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n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b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</a:t>
            </a:r>
            <a:r>
              <a:rPr sz="1800" u="sng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x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.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h</a:t>
            </a:r>
            <a:r>
              <a:rPr sz="1800" u="sng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t</a:t>
            </a:r>
            <a:r>
              <a:rPr sz="1800" u="sng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m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b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 KQM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315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0" dirty="0" smtClean="0">
                <a:latin typeface="Times New Roman"/>
                <a:cs typeface="Times New Roman"/>
              </a:rPr>
              <a:t>br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uppor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ss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ob</a:t>
            </a:r>
            <a:r>
              <a:rPr sz="1800" spc="4" dirty="0" smtClean="0">
                <a:latin typeface="Times New Roman"/>
                <a:cs typeface="Times New Roman"/>
              </a:rPr>
              <a:t>ile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58855" y="2165876"/>
            <a:ext cx="440689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-25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2716033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479301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389128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740910" y="1111299"/>
            <a:ext cx="263574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La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2227182"/>
            <a:ext cx="8109788" cy="11365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La</a:t>
            </a:r>
            <a:r>
              <a:rPr sz="2000" spc="14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PA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9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4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al</a:t>
            </a:r>
            <a:r>
              <a:rPr sz="2000" spc="14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r>
              <a:rPr sz="2000" spc="15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est</a:t>
            </a:r>
            <a:r>
              <a:rPr sz="2000" spc="14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355599" marR="9663">
              <a:lnSpc>
                <a:spcPct val="139583"/>
              </a:lnSpc>
              <a:spcBef>
                <a:spcPts val="435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lu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 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ée 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-4" dirty="0" smtClean="0">
                <a:latin typeface="Times New Roman"/>
                <a:cs typeface="Times New Roman"/>
              </a:rPr>
              <a:t>99</a:t>
            </a:r>
            <a:r>
              <a:rPr sz="2000" spc="0" dirty="0" smtClean="0">
                <a:latin typeface="Times New Roman"/>
                <a:cs typeface="Times New Roman"/>
              </a:rPr>
              <a:t>6 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6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ob</a:t>
            </a:r>
            <a:r>
              <a:rPr sz="2000" spc="-4" dirty="0" smtClean="0">
                <a:latin typeface="Times New Roman"/>
                <a:cs typeface="Times New Roman"/>
              </a:rPr>
              <a:t>j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 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st 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od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og</a:t>
            </a:r>
            <a:r>
              <a:rPr sz="2000" spc="-14" dirty="0" smtClean="0">
                <a:latin typeface="Times New Roman"/>
                <a:cs typeface="Times New Roman"/>
              </a:rPr>
              <a:t>è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4031597"/>
            <a:ext cx="5474701" cy="2885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FIPA</a:t>
            </a:r>
            <a:r>
              <a:rPr sz="2000" b="1" spc="9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AC</a:t>
            </a:r>
            <a:r>
              <a:rPr sz="2000" b="1" spc="0" dirty="0" smtClean="0">
                <a:latin typeface="Times New Roman"/>
                <a:cs typeface="Times New Roman"/>
              </a:rPr>
              <a:t>L</a:t>
            </a:r>
            <a:r>
              <a:rPr sz="2000" b="1" spc="-14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:</a:t>
            </a:r>
            <a:r>
              <a:rPr sz="2000" b="1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ir</a:t>
            </a:r>
            <a:r>
              <a:rPr sz="2000" spc="0" dirty="0" smtClean="0">
                <a:latin typeface="Times New Roman"/>
                <a:cs typeface="Times New Roman"/>
              </a:rPr>
              <a:t>e à ce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K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L.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4102098" y="1111299"/>
            <a:ext cx="19139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137680"/>
            <a:ext cx="4182871" cy="332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sender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-4" dirty="0" smtClean="0">
                <a:latin typeface="Times New Roman"/>
                <a:cs typeface="Times New Roman"/>
              </a:rPr>
              <a:t>’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tt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r du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essage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3013980"/>
            <a:ext cx="4816861" cy="332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ce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ver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des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du 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essage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890279"/>
            <a:ext cx="6210101" cy="332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y</a:t>
            </a:r>
            <a:r>
              <a:rPr sz="2400" spc="-4" dirty="0" smtClean="0">
                <a:latin typeface="Times New Roman"/>
                <a:cs typeface="Times New Roman"/>
              </a:rPr>
              <a:t>-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 p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0" dirty="0" smtClean="0">
                <a:latin typeface="Times New Roman"/>
                <a:cs typeface="Times New Roman"/>
              </a:rPr>
              <a:t>ant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à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-4" dirty="0" smtClean="0">
                <a:latin typeface="Times New Roman"/>
                <a:cs typeface="Times New Roman"/>
              </a:rPr>
              <a:t>’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 co</a:t>
            </a:r>
            <a:r>
              <a:rPr sz="2400" spc="-19" dirty="0" smtClean="0">
                <a:latin typeface="Times New Roman"/>
                <a:cs typeface="Times New Roman"/>
              </a:rPr>
              <a:t>mm</a:t>
            </a:r>
            <a:r>
              <a:rPr sz="2400" spc="0" dirty="0" smtClean="0">
                <a:latin typeface="Times New Roman"/>
                <a:cs typeface="Times New Roman"/>
              </a:rPr>
              <a:t>un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ca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766579"/>
            <a:ext cx="7987999" cy="6964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con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:</a:t>
            </a:r>
            <a:r>
              <a:rPr sz="2400" spc="-4" dirty="0" smtClean="0">
                <a:latin typeface="Times New Roman"/>
                <a:cs typeface="Times New Roman"/>
              </a:rPr>
              <a:t> l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con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enu du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essage </a:t>
            </a:r>
            <a:r>
              <a:rPr sz="2400" spc="4" dirty="0" smtClean="0">
                <a:latin typeface="Times New Roman"/>
                <a:cs typeface="Times New Roman"/>
              </a:rPr>
              <a:t>(l</a:t>
            </a:r>
            <a:r>
              <a:rPr sz="2400" spc="-4" dirty="0" smtClean="0">
                <a:latin typeface="Times New Roman"/>
                <a:cs typeface="Times New Roman"/>
              </a:rPr>
              <a:t>’i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1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 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anspo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0" dirty="0" smtClean="0">
                <a:latin typeface="Times New Roman"/>
                <a:cs typeface="Times New Roman"/>
              </a:rPr>
              <a:t>ar</a:t>
            </a:r>
            <a:endParaRPr sz="2400">
              <a:latin typeface="Times New Roman"/>
              <a:cs typeface="Times New Roman"/>
            </a:endParaRPr>
          </a:p>
          <a:p>
            <a:pPr marL="355606" marR="46026">
              <a:lnSpc>
                <a:spcPct val="95825"/>
              </a:lnSpc>
            </a:pP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 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v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0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6007115"/>
            <a:ext cx="7523484" cy="3322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ang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an</a:t>
            </a:r>
            <a:r>
              <a:rPr sz="2400" spc="-9" dirty="0" smtClean="0">
                <a:latin typeface="Times New Roman"/>
                <a:cs typeface="Times New Roman"/>
              </a:rPr>
              <a:t>g</a:t>
            </a:r>
            <a:r>
              <a:rPr sz="2400" spc="0" dirty="0" smtClean="0">
                <a:latin typeface="Times New Roman"/>
                <a:cs typeface="Times New Roman"/>
              </a:rPr>
              <a:t>age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s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eq</a:t>
            </a:r>
            <a:r>
              <a:rPr sz="2400" spc="-9" dirty="0" smtClean="0">
                <a:latin typeface="Times New Roman"/>
                <a:cs typeface="Times New Roman"/>
              </a:rPr>
              <a:t>u</a:t>
            </a:r>
            <a:r>
              <a:rPr sz="2400" spc="0" dirty="0" smtClean="0">
                <a:latin typeface="Times New Roman"/>
                <a:cs typeface="Times New Roman"/>
              </a:rPr>
              <a:t>el</a:t>
            </a:r>
            <a:r>
              <a:rPr sz="2400" spc="-4" dirty="0" smtClean="0">
                <a:latin typeface="Times New Roman"/>
                <a:cs typeface="Times New Roman"/>
              </a:rPr>
              <a:t> l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on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enu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est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ése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é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4102098" y="1111299"/>
            <a:ext cx="19139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128122"/>
            <a:ext cx="7607573" cy="5864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y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m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355599" marR="38431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i="1" spc="0" dirty="0" smtClean="0">
                <a:latin typeface="Times New Roman"/>
                <a:cs typeface="Times New Roman"/>
              </a:rPr>
              <a:t>c</a:t>
            </a:r>
            <a:r>
              <a:rPr sz="2000" i="1" spc="4" dirty="0" smtClean="0">
                <a:latin typeface="Times New Roman"/>
                <a:cs typeface="Times New Roman"/>
              </a:rPr>
              <a:t>o</a:t>
            </a:r>
            <a:r>
              <a:rPr sz="2000" i="1" spc="-4" dirty="0" smtClean="0">
                <a:latin typeface="Times New Roman"/>
                <a:cs typeface="Times New Roman"/>
              </a:rPr>
              <a:t>nt</a:t>
            </a:r>
            <a:r>
              <a:rPr sz="2000" i="1" spc="0" dirty="0" smtClean="0">
                <a:latin typeface="Times New Roman"/>
                <a:cs typeface="Times New Roman"/>
              </a:rPr>
              <a:t>e</a:t>
            </a:r>
            <a:r>
              <a:rPr sz="2000" i="1" spc="4" dirty="0" smtClean="0">
                <a:latin typeface="Times New Roman"/>
                <a:cs typeface="Times New Roman"/>
              </a:rPr>
              <a:t>n</a:t>
            </a:r>
            <a:r>
              <a:rPr sz="2000" i="1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3162917"/>
            <a:ext cx="5438222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tion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894437"/>
            <a:ext cx="7409741" cy="5864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ly</a:t>
            </a:r>
            <a:r>
              <a:rPr sz="2000" spc="4" dirty="0" smtClean="0">
                <a:latin typeface="Times New Roman"/>
                <a:cs typeface="Times New Roman"/>
              </a:rPr>
              <a:t>-w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h :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en 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929233"/>
            <a:ext cx="7894374" cy="5864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4" dirty="0" smtClean="0">
                <a:latin typeface="Times New Roman"/>
                <a:cs typeface="Times New Roman"/>
              </a:rPr>
              <a:t>-r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9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o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el</a:t>
            </a:r>
            <a:r>
              <a:rPr sz="2000" spc="-14" dirty="0" smtClean="0">
                <a:latin typeface="Times New Roman"/>
                <a:cs typeface="Times New Roman"/>
              </a:rPr>
              <a:t> l'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ond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9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9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wit</a:t>
            </a:r>
            <a:r>
              <a:rPr sz="2000" spc="0" dirty="0" smtClean="0">
                <a:latin typeface="Times New Roman"/>
                <a:cs typeface="Times New Roman"/>
              </a:rPr>
              <a:t>h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964028"/>
            <a:ext cx="4695497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ly-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0" dirty="0" smtClean="0">
                <a:latin typeface="Times New Roman"/>
                <a:cs typeface="Times New Roman"/>
              </a:rPr>
              <a:t>y :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ai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993133" y="856784"/>
            <a:ext cx="5835143" cy="331774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0965" marR="4955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v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  <a:p>
            <a:pPr marL="12706" marR="31111">
              <a:lnSpc>
                <a:spcPct val="95825"/>
              </a:lnSpc>
              <a:spcBef>
                <a:spcPts val="2144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756418" indent="-286511">
              <a:lnSpc>
                <a:spcPts val="2299"/>
              </a:lnSpc>
              <a:spcBef>
                <a:spcPts val="140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9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if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ry</a:t>
            </a:r>
            <a:r>
              <a:rPr sz="2000" spc="4" dirty="0" smtClean="0">
                <a:latin typeface="Times New Roman"/>
                <a:cs typeface="Times New Roman"/>
              </a:rPr>
              <a:t>_r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ib</a:t>
            </a:r>
            <a:r>
              <a:rPr sz="2000" spc="0" dirty="0" smtClean="0">
                <a:latin typeface="Times New Roman"/>
                <a:cs typeface="Times New Roman"/>
              </a:rPr>
              <a:t>e,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inf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, </a:t>
            </a:r>
            <a:endParaRPr sz="2000">
              <a:latin typeface="Times New Roman"/>
              <a:cs typeface="Times New Roman"/>
            </a:endParaRPr>
          </a:p>
          <a:p>
            <a:pPr marL="756418">
              <a:lnSpc>
                <a:spcPts val="2299"/>
              </a:lnSpc>
              <a:spcBef>
                <a:spcPts val="94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fi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un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1442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469906" marR="31111">
              <a:lnSpc>
                <a:spcPct val="95825"/>
              </a:lnSpc>
              <a:spcBef>
                <a:spcPts val="142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ot-u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tood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31111">
              <a:lnSpc>
                <a:spcPct val="95825"/>
              </a:lnSpc>
              <a:spcBef>
                <a:spcPts val="1408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39201" y="856784"/>
            <a:ext cx="96696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36153" y="2068865"/>
            <a:ext cx="214955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_r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4365532"/>
            <a:ext cx="4074368" cy="122326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69906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p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l)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opo</a:t>
            </a:r>
            <a:r>
              <a:rPr sz="2000" spc="0" dirty="0" smtClean="0">
                <a:latin typeface="Times New Roman"/>
                <a:cs typeface="Times New Roman"/>
              </a:rPr>
              <a:t>se,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313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……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1408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68314" y="4365532"/>
            <a:ext cx="177464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acc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pro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42250" y="4365532"/>
            <a:ext cx="162784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j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_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sal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802889"/>
            <a:ext cx="7623606" cy="7569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h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tt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p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://j</a:t>
            </a:r>
            <a:r>
              <a:rPr sz="2200" u="heavy" spc="-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v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i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d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</a:t>
            </a:r>
            <a:r>
              <a:rPr sz="2200" u="heavy" spc="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l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.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du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/t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l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k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s/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g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n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200" u="heavy" spc="-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un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i</a:t>
            </a:r>
            <a:r>
              <a:rPr sz="2200" u="heavy" spc="9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c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ti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on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p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rf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o</a:t>
            </a:r>
            <a:r>
              <a:rPr sz="2200" u="heavy" spc="1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r</a:t>
            </a:r>
            <a:r>
              <a:rPr sz="22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ma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ti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v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e</a:t>
            </a:r>
            <a:endParaRPr sz="2200">
              <a:latin typeface="Times New Roman"/>
              <a:cs typeface="Times New Roman"/>
            </a:endParaRPr>
          </a:p>
          <a:p>
            <a:pPr marL="299211" marR="41833">
              <a:lnSpc>
                <a:spcPct val="95825"/>
              </a:lnSpc>
              <a:spcBef>
                <a:spcPts val="917"/>
              </a:spcBef>
            </a:pP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</a:rPr>
              <a:t>s</a:t>
            </a:r>
            <a:r>
              <a:rPr sz="2200" u="heavy" spc="4" dirty="0" smtClean="0">
                <a:solidFill>
                  <a:srgbClr val="009999"/>
                </a:solidFill>
                <a:latin typeface="Times New Roman"/>
                <a:cs typeface="Times New Roman"/>
              </a:rPr>
              <a:t>.x</a:t>
            </a:r>
            <a:r>
              <a:rPr sz="2200" u="heavy" spc="-14" dirty="0" smtClean="0">
                <a:solidFill>
                  <a:srgbClr val="009999"/>
                </a:solidFill>
                <a:latin typeface="Times New Roman"/>
                <a:cs typeface="Times New Roman"/>
              </a:rPr>
              <a:t>m</a:t>
            </a:r>
            <a:r>
              <a:rPr sz="2200" u="heavy" spc="0" dirty="0" smtClean="0">
                <a:solidFill>
                  <a:srgbClr val="009999"/>
                </a:solidFill>
                <a:latin typeface="Times New Roman"/>
                <a:cs typeface="Times New Roman"/>
              </a:rPr>
              <a:t>l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1469" y="1365503"/>
            <a:ext cx="7391400" cy="56327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050795" y="593132"/>
            <a:ext cx="558176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CL: 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2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0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ve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4292598" y="1111299"/>
            <a:ext cx="153202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2137680"/>
            <a:ext cx="7894114" cy="6964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L</a:t>
            </a:r>
            <a:r>
              <a:rPr sz="2400" spc="-9" dirty="0" smtClean="0">
                <a:latin typeface="Times New Roman"/>
                <a:cs typeface="Times New Roman"/>
              </a:rPr>
              <a:t>'</a:t>
            </a:r>
            <a:r>
              <a:rPr sz="2400" spc="0" dirty="0" smtClean="0">
                <a:latin typeface="Times New Roman"/>
                <a:cs typeface="Times New Roman"/>
              </a:rPr>
              <a:t>agent A veut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er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-9" dirty="0" smtClean="0">
                <a:latin typeface="Times New Roman"/>
                <a:cs typeface="Times New Roman"/>
              </a:rPr>
              <a:t>'</a:t>
            </a:r>
            <a:r>
              <a:rPr sz="2400" spc="0" dirty="0" smtClean="0">
                <a:latin typeface="Times New Roman"/>
                <a:cs typeface="Times New Roman"/>
              </a:rPr>
              <a:t>agent B du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ps q</a:t>
            </a:r>
            <a:r>
              <a:rPr sz="2400" spc="9" dirty="0" smtClean="0">
                <a:latin typeface="Times New Roman"/>
                <a:cs typeface="Times New Roman"/>
              </a:rPr>
              <a:t>u</a:t>
            </a:r>
            <a:r>
              <a:rPr sz="2400" spc="-9" dirty="0" smtClean="0">
                <a:latin typeface="Times New Roman"/>
                <a:cs typeface="Times New Roman"/>
              </a:rPr>
              <a:t>'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l</a:t>
            </a:r>
            <a:r>
              <a:rPr sz="2400" spc="-4" dirty="0" smtClean="0">
                <a:latin typeface="Times New Roman"/>
                <a:cs typeface="Times New Roman"/>
              </a:rPr>
              <a:t> f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a de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n,</a:t>
            </a:r>
            <a:endParaRPr sz="2400">
              <a:latin typeface="Times New Roman"/>
              <a:cs typeface="Times New Roman"/>
            </a:endParaRPr>
          </a:p>
          <a:p>
            <a:pPr marL="355599" marR="46026">
              <a:lnSpc>
                <a:spcPct val="95825"/>
              </a:lnSpc>
            </a:pPr>
            <a:r>
              <a:rPr sz="2400" spc="0" dirty="0" smtClean="0">
                <a:latin typeface="Times New Roman"/>
                <a:cs typeface="Times New Roman"/>
              </a:rPr>
              <a:t>se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on ses </a:t>
            </a:r>
            <a:r>
              <a:rPr sz="2400" spc="-9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v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ons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039" y="3235476"/>
            <a:ext cx="1274148" cy="7320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(i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  <a:p>
            <a:pPr marL="413511">
              <a:lnSpc>
                <a:spcPct val="95825"/>
              </a:lnSpc>
              <a:spcBef>
                <a:spcPts val="503"/>
              </a:spcBef>
            </a:pPr>
            <a:r>
              <a:rPr sz="2200" spc="0" dirty="0" smtClean="0">
                <a:latin typeface="Times New Roman"/>
                <a:cs typeface="Times New Roman"/>
              </a:rPr>
              <a:t>:s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nd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0" dirty="0" smtClean="0">
                <a:latin typeface="Times New Roman"/>
                <a:cs typeface="Times New Roman"/>
              </a:rPr>
              <a:t>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53359" y="3663194"/>
            <a:ext cx="26859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200" spc="0" dirty="0" smtClean="0">
                <a:latin typeface="Times New Roman"/>
                <a:cs typeface="Times New Roman"/>
              </a:rPr>
              <a:t>A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6851" y="4065530"/>
            <a:ext cx="2758235" cy="10403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2200" spc="0" dirty="0" smtClean="0">
                <a:latin typeface="Times New Roman"/>
                <a:cs typeface="Times New Roman"/>
              </a:rPr>
              <a:t>:r</a:t>
            </a:r>
            <a:r>
              <a:rPr sz="2200" spc="-4" dirty="0" smtClean="0">
                <a:latin typeface="Times New Roman"/>
                <a:cs typeface="Times New Roman"/>
              </a:rPr>
              <a:t>ece</a:t>
            </a:r>
            <a:r>
              <a:rPr sz="2200" spc="0" dirty="0" smtClean="0">
                <a:latin typeface="Times New Roman"/>
                <a:cs typeface="Times New Roman"/>
              </a:rPr>
              <a:t>i</a:t>
            </a:r>
            <a:r>
              <a:rPr sz="2200" spc="4" dirty="0" smtClean="0">
                <a:latin typeface="Times New Roman"/>
                <a:cs typeface="Times New Roman"/>
              </a:rPr>
              <a:t>v</a:t>
            </a:r>
            <a:r>
              <a:rPr sz="2200" spc="9" dirty="0" smtClean="0">
                <a:latin typeface="Times New Roman"/>
                <a:cs typeface="Times New Roman"/>
              </a:rPr>
              <a:t>e</a:t>
            </a:r>
            <a:r>
              <a:rPr sz="2200" spc="0" dirty="0" smtClean="0">
                <a:latin typeface="Times New Roman"/>
                <a:cs typeface="Times New Roman"/>
              </a:rPr>
              <a:t>r</a:t>
            </a:r>
            <a:r>
              <a:rPr sz="2200" spc="-25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B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509"/>
              </a:spcBef>
            </a:pPr>
            <a:r>
              <a:rPr sz="2200" spc="0" dirty="0" smtClean="0">
                <a:latin typeface="Times New Roman"/>
                <a:cs typeface="Times New Roman"/>
              </a:rPr>
              <a:t>:</a:t>
            </a:r>
            <a:r>
              <a:rPr sz="2200" spc="-4" dirty="0" smtClean="0">
                <a:latin typeface="Times New Roman"/>
                <a:cs typeface="Times New Roman"/>
              </a:rPr>
              <a:t>c</a:t>
            </a:r>
            <a:r>
              <a:rPr sz="2200" spc="4" dirty="0" smtClean="0">
                <a:latin typeface="Times New Roman"/>
                <a:cs typeface="Times New Roman"/>
              </a:rPr>
              <a:t>on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-32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-14" dirty="0" smtClean="0">
                <a:latin typeface="Times New Roman"/>
                <a:cs typeface="Times New Roman"/>
              </a:rPr>
              <a:t>m</a:t>
            </a:r>
            <a:r>
              <a:rPr sz="2200" spc="19" dirty="0" smtClean="0">
                <a:latin typeface="Times New Roman"/>
                <a:cs typeface="Times New Roman"/>
              </a:rPr>
              <a:t>p</a:t>
            </a:r>
            <a:r>
              <a:rPr sz="2200" spc="0" dirty="0" smtClean="0">
                <a:latin typeface="Times New Roman"/>
                <a:cs typeface="Times New Roman"/>
              </a:rPr>
              <a:t>s</a:t>
            </a:r>
            <a:r>
              <a:rPr sz="2200" spc="-36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(</a:t>
            </a:r>
            <a:r>
              <a:rPr sz="2200" spc="4" dirty="0" smtClean="0">
                <a:latin typeface="Times New Roman"/>
                <a:cs typeface="Times New Roman"/>
              </a:rPr>
              <a:t>d</a:t>
            </a:r>
            <a:r>
              <a:rPr sz="2200" spc="9" dirty="0" smtClean="0">
                <a:latin typeface="Times New Roman"/>
                <a:cs typeface="Times New Roman"/>
              </a:rPr>
              <a:t>e</a:t>
            </a:r>
            <a:r>
              <a:rPr sz="2200" spc="-14" dirty="0" smtClean="0">
                <a:latin typeface="Times New Roman"/>
                <a:cs typeface="Times New Roman"/>
              </a:rPr>
              <a:t>m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0" dirty="0" smtClean="0">
                <a:latin typeface="Times New Roman"/>
                <a:cs typeface="Times New Roman"/>
              </a:rPr>
              <a:t>i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,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110"/>
              </a:spcBef>
            </a:pPr>
            <a:r>
              <a:rPr sz="2200" spc="0" dirty="0" smtClean="0">
                <a:latin typeface="Times New Roman"/>
                <a:cs typeface="Times New Roman"/>
              </a:rPr>
              <a:t>:l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ngu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g</a:t>
            </a:r>
            <a:r>
              <a:rPr sz="2200" spc="0" dirty="0" smtClean="0">
                <a:latin typeface="Times New Roman"/>
                <a:cs typeface="Times New Roman"/>
              </a:rPr>
              <a:t>e</a:t>
            </a:r>
            <a:r>
              <a:rPr sz="2200" spc="-43" dirty="0" smtClean="0">
                <a:latin typeface="Times New Roman"/>
                <a:cs typeface="Times New Roman"/>
              </a:rPr>
              <a:t> </a:t>
            </a:r>
            <a:r>
              <a:rPr sz="2200" spc="4" dirty="0" smtClean="0">
                <a:latin typeface="Times New Roman"/>
                <a:cs typeface="Times New Roman"/>
              </a:rPr>
              <a:t>P</a:t>
            </a:r>
            <a:r>
              <a:rPr sz="2200" spc="0" dirty="0" smtClean="0">
                <a:latin typeface="Times New Roman"/>
                <a:cs typeface="Times New Roman"/>
              </a:rPr>
              <a:t>r</a:t>
            </a:r>
            <a:r>
              <a:rPr sz="2200" spc="4" dirty="0" smtClean="0">
                <a:latin typeface="Times New Roman"/>
                <a:cs typeface="Times New Roman"/>
              </a:rPr>
              <a:t>o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4" dirty="0" smtClean="0">
                <a:latin typeface="Times New Roman"/>
                <a:cs typeface="Times New Roman"/>
              </a:rPr>
              <a:t>o</a:t>
            </a:r>
            <a:r>
              <a:rPr sz="2200" spc="0" dirty="0" smtClean="0">
                <a:latin typeface="Times New Roman"/>
                <a:cs typeface="Times New Roman"/>
              </a:rPr>
              <a:t>g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98338" y="4466342"/>
            <a:ext cx="1092792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200" spc="4" dirty="0" smtClean="0">
                <a:latin typeface="Times New Roman"/>
                <a:cs typeface="Times New Roman"/>
              </a:rPr>
              <a:t>p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uvo</a:t>
            </a:r>
            <a:r>
              <a:rPr sz="2200" spc="0" dirty="0" smtClean="0">
                <a:latin typeface="Times New Roman"/>
                <a:cs typeface="Times New Roman"/>
              </a:rPr>
              <a:t>ir)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203958"/>
            <a:ext cx="16010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2200" spc="0" dirty="0" smtClean="0"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244343" y="1111299"/>
            <a:ext cx="562887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2265282"/>
            <a:ext cx="7416819" cy="7540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tiq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355599">
              <a:lnSpc>
                <a:spcPct val="95825"/>
              </a:lnSpc>
              <a:spcBef>
                <a:spcPts val="1312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’i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 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 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dif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804521"/>
            <a:ext cx="1612870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339624"/>
            <a:ext cx="641484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é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4873024"/>
            <a:ext cx="709014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-q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y :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é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ac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nf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99609" y="1869947"/>
            <a:ext cx="6858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852162" y="1111299"/>
            <a:ext cx="241240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139" y="827828"/>
            <a:ext cx="8111542" cy="527860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94354" marR="3866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st</a:t>
            </a:r>
            <a:endParaRPr sz="3200" dirty="0">
              <a:latin typeface="Times New Roman"/>
              <a:cs typeface="Times New Roman"/>
            </a:endParaRPr>
          </a:p>
          <a:p>
            <a:pPr marL="355599" marR="7549" indent="-342899" algn="just">
              <a:lnSpc>
                <a:spcPts val="2299"/>
              </a:lnSpc>
              <a:spcBef>
                <a:spcPts val="1688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Av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410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A-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40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05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lli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1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0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1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9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41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43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endParaRPr sz="2000" dirty="0">
              <a:latin typeface="Times New Roman"/>
              <a:cs typeface="Times New Roman"/>
            </a:endParaRPr>
          </a:p>
          <a:p>
            <a:pPr marL="355599" marR="7549" algn="just">
              <a:lnSpc>
                <a:spcPts val="2299"/>
              </a:lnSpc>
              <a:spcBef>
                <a:spcPts val="825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et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 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vo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endParaRPr sz="2000" dirty="0">
              <a:latin typeface="Times New Roman"/>
              <a:cs typeface="Times New Roman"/>
            </a:endParaRPr>
          </a:p>
          <a:p>
            <a:pPr marL="355599" marR="7549" algn="just">
              <a:lnSpc>
                <a:spcPts val="2299"/>
              </a:lnSpc>
              <a:spcBef>
                <a:spcPts val="825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s,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 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xpliq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ée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3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. </a:t>
            </a:r>
            <a:endParaRPr sz="2000" dirty="0">
              <a:latin typeface="Times New Roman"/>
              <a:cs typeface="Times New Roman"/>
            </a:endParaRPr>
          </a:p>
          <a:p>
            <a:pPr marL="355599" marR="7549" algn="just">
              <a:lnSpc>
                <a:spcPts val="2302"/>
              </a:lnSpc>
              <a:spcBef>
                <a:spcPts val="825"/>
              </a:spcBef>
            </a:pP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9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95" dirty="0" smtClean="0">
                <a:latin typeface="Times New Roman"/>
                <a:cs typeface="Times New Roman"/>
              </a:rPr>
              <a:t> </a:t>
            </a:r>
            <a:r>
              <a:rPr sz="2000" b="1" i="1" spc="0" dirty="0" smtClean="0">
                <a:latin typeface="Times New Roman"/>
                <a:cs typeface="Times New Roman"/>
              </a:rPr>
              <a:t>i</a:t>
            </a:r>
            <a:r>
              <a:rPr sz="2000" b="1" i="1" spc="39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8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2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1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05" dirty="0" smtClean="0">
                <a:latin typeface="Times New Roman"/>
                <a:cs typeface="Times New Roman"/>
              </a:rPr>
              <a:t> </a:t>
            </a:r>
            <a:r>
              <a:rPr sz="2000" b="1" i="1" spc="0" dirty="0" smtClean="0">
                <a:latin typeface="Times New Roman"/>
                <a:cs typeface="Times New Roman"/>
              </a:rPr>
              <a:t>j</a:t>
            </a:r>
            <a:r>
              <a:rPr sz="2000" b="1" i="1" spc="40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41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41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0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« </a:t>
            </a:r>
            <a:endParaRPr sz="2000" dirty="0">
              <a:latin typeface="Times New Roman"/>
              <a:cs typeface="Times New Roman"/>
            </a:endParaRPr>
          </a:p>
          <a:p>
            <a:pPr marL="355599" marR="7549" algn="just">
              <a:lnSpc>
                <a:spcPts val="2299"/>
              </a:lnSpc>
              <a:spcBef>
                <a:spcPts val="826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»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469899" marR="38660">
              <a:lnSpc>
                <a:spcPct val="95825"/>
              </a:lnSpc>
              <a:spcBef>
                <a:spcPts val="1240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</a:t>
            </a:r>
            <a:r>
              <a:rPr sz="1800" b="1" i="1" spc="0" dirty="0" smtClean="0">
                <a:latin typeface="Times New Roman"/>
                <a:cs typeface="Times New Roman"/>
              </a:rPr>
              <a:t>i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nvo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«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</a:t>
            </a:r>
            <a:r>
              <a:rPr sz="1800" b="1" i="1" spc="4" dirty="0" smtClean="0">
                <a:latin typeface="Times New Roman"/>
                <a:cs typeface="Times New Roman"/>
              </a:rPr>
              <a:t>j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  <a:p>
            <a:pPr marL="1155699" marR="13153" indent="-228599">
              <a:lnSpc>
                <a:spcPts val="2072"/>
              </a:lnSpc>
              <a:spcBef>
                <a:spcPts val="1182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6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ac</a:t>
            </a:r>
            <a:r>
              <a:rPr sz="1800" spc="-4" dirty="0" smtClean="0">
                <a:latin typeface="Times New Roman"/>
                <a:cs typeface="Times New Roman"/>
              </a:rPr>
              <a:t>ce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q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êt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6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0" dirty="0" smtClean="0">
                <a:latin typeface="Times New Roman"/>
                <a:cs typeface="Times New Roman"/>
              </a:rPr>
              <a:t>ourne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gr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»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it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8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ni </a:t>
            </a:r>
            <a:endParaRPr sz="1800" dirty="0">
              <a:latin typeface="Times New Roman"/>
              <a:cs typeface="Times New Roman"/>
            </a:endParaRPr>
          </a:p>
          <a:p>
            <a:pPr marL="1155699" marR="13153">
              <a:lnSpc>
                <a:spcPts val="2072"/>
              </a:lnSpc>
              <a:spcBef>
                <a:spcPts val="739"/>
              </a:spcBef>
            </a:pP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éc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»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</a:t>
            </a:r>
            <a:r>
              <a:rPr sz="1800" spc="-9" dirty="0" smtClean="0">
                <a:latin typeface="Times New Roman"/>
                <a:cs typeface="Times New Roman"/>
              </a:rPr>
              <a:t>rm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i</a:t>
            </a:r>
            <a:r>
              <a:rPr sz="1800" b="1" i="1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 «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nform </a:t>
            </a:r>
            <a:r>
              <a:rPr sz="1800" spc="-9" dirty="0" smtClean="0">
                <a:latin typeface="Times New Roman"/>
                <a:cs typeface="Times New Roman"/>
              </a:rPr>
              <a:t>»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  <a:p>
            <a:pPr marL="927099">
              <a:lnSpc>
                <a:spcPct val="95825"/>
              </a:lnSpc>
              <a:spcBef>
                <a:spcPts val="1209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17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17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ac</a:t>
            </a:r>
            <a:r>
              <a:rPr sz="1800" spc="-4" dirty="0" smtClean="0">
                <a:latin typeface="Times New Roman"/>
                <a:cs typeface="Times New Roman"/>
              </a:rPr>
              <a:t>ce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1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re</a:t>
            </a:r>
            <a:r>
              <a:rPr sz="1800" spc="20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18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prob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è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dur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18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endParaRPr sz="1800" dirty="0">
              <a:latin typeface="Times New Roman"/>
              <a:cs typeface="Times New Roman"/>
            </a:endParaRPr>
          </a:p>
          <a:p>
            <a:pPr marL="1155699" marR="38660">
              <a:lnSpc>
                <a:spcPct val="95825"/>
              </a:lnSpc>
              <a:spcBef>
                <a:spcPts val="738"/>
              </a:spcBef>
            </a:pPr>
            <a:r>
              <a:rPr sz="1800" spc="4" dirty="0" smtClean="0">
                <a:latin typeface="Times New Roman"/>
                <a:cs typeface="Times New Roman"/>
              </a:rPr>
              <a:t>acti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»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rne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ail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ons de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  <a:p>
            <a:pPr marL="1155699" marR="13688" indent="-228599">
              <a:lnSpc>
                <a:spcPct val="129629"/>
              </a:lnSpc>
              <a:spcBef>
                <a:spcPts val="923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q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êt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b="1" i="1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84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7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0" dirty="0" smtClean="0">
                <a:latin typeface="Times New Roman"/>
                <a:cs typeface="Times New Roman"/>
              </a:rPr>
              <a:t>ourne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r>
              <a:rPr sz="1800" spc="7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fu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8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10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ons de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e 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f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728974" y="1111299"/>
            <a:ext cx="476185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227182"/>
            <a:ext cx="6890069" cy="16836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di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lo</a:t>
            </a:r>
            <a:r>
              <a:rPr sz="2000" spc="4" dirty="0" smtClean="0">
                <a:latin typeface="Times New Roman"/>
                <a:cs typeface="Times New Roman"/>
              </a:rPr>
              <a:t>gu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en 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56411" indent="-286511">
              <a:lnSpc>
                <a:spcPts val="2299"/>
              </a:lnSpc>
              <a:spcBef>
                <a:spcPts val="1432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t acc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tr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endParaRPr sz="2000">
              <a:latin typeface="Times New Roman"/>
              <a:cs typeface="Times New Roman"/>
            </a:endParaRPr>
          </a:p>
          <a:p>
            <a:pPr marL="756411">
              <a:lnSpc>
                <a:spcPts val="2299"/>
              </a:lnSpc>
              <a:spcBef>
                <a:spcPts val="1060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ion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  <a:p>
            <a:pPr marL="469899" marR="31111">
              <a:lnSpc>
                <a:spcPct val="95825"/>
              </a:lnSpc>
              <a:spcBef>
                <a:spcPts val="1579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ac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ro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 e</a:t>
            </a:r>
            <a:r>
              <a:rPr sz="2000" spc="-4" dirty="0" smtClean="0">
                <a:latin typeface="Times New Roman"/>
                <a:cs typeface="Times New Roman"/>
              </a:rPr>
              <a:t>nv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ro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90761" y="2716565"/>
            <a:ext cx="121289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ond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4604621"/>
            <a:ext cx="6863048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23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2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24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23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ôl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47149" y="4606324"/>
            <a:ext cx="115693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s, 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36039" y="5033044"/>
            <a:ext cx="7767014" cy="7066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0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5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4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953"/>
              </a:spcBef>
            </a:pPr>
            <a:r>
              <a:rPr sz="2000" spc="0" dirty="0" smtClean="0">
                <a:latin typeface="Times New Roman"/>
                <a:cs typeface="Times New Roman"/>
              </a:rPr>
              <a:t>ce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ol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oor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op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57728" y="2229611"/>
            <a:ext cx="3599688" cy="4680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999990" y="1111299"/>
            <a:ext cx="211869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ry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999990" y="663236"/>
            <a:ext cx="211869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1788264"/>
            <a:ext cx="8109964" cy="420081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6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y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ni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80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lli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7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9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355606" marR="6502" indent="0">
              <a:lnSpc>
                <a:spcPts val="2299"/>
              </a:lnSpc>
              <a:spcBef>
                <a:spcPts val="592"/>
              </a:spcBef>
            </a:pP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4" dirty="0" smtClean="0">
                <a:latin typeface="Times New Roman"/>
                <a:cs typeface="Times New Roman"/>
              </a:rPr>
              <a:t>ut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5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6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ty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6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«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»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4" dirty="0" smtClean="0">
                <a:latin typeface="Times New Roman"/>
                <a:cs typeface="Times New Roman"/>
              </a:rPr>
              <a:t>-</a:t>
            </a:r>
            <a:r>
              <a:rPr sz="2000" spc="-4" dirty="0" smtClean="0">
                <a:latin typeface="Times New Roman"/>
                <a:cs typeface="Times New Roman"/>
              </a:rPr>
              <a:t>dir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6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endParaRPr sz="2000">
              <a:latin typeface="Times New Roman"/>
              <a:cs typeface="Times New Roman"/>
            </a:endParaRPr>
          </a:p>
          <a:p>
            <a:pPr marL="355606" marR="6502">
              <a:lnSpc>
                <a:spcPts val="2299"/>
              </a:lnSpc>
              <a:spcBef>
                <a:spcPts val="699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  <a:p>
            <a:pPr marL="12700" marR="37613">
              <a:lnSpc>
                <a:spcPct val="95825"/>
              </a:lnSpc>
              <a:spcBef>
                <a:spcPts val="1194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b="1" i="1" spc="0" dirty="0" smtClean="0">
                <a:latin typeface="Times New Roman"/>
                <a:cs typeface="Times New Roman"/>
              </a:rPr>
              <a:t>i</a:t>
            </a:r>
            <a:r>
              <a:rPr sz="2000" b="1" i="1" spc="-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asse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b="1" i="1" spc="-14" dirty="0" smtClean="0">
                <a:latin typeface="Times New Roman"/>
                <a:cs typeface="Times New Roman"/>
              </a:rPr>
              <a:t>j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439455" marR="2674136" algn="ctr">
              <a:lnSpc>
                <a:spcPct val="95825"/>
              </a:lnSpc>
              <a:spcBef>
                <a:spcPts val="1090"/>
              </a:spcBef>
            </a:pPr>
            <a:r>
              <a:rPr sz="16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 </a:t>
            </a:r>
            <a:r>
              <a:rPr sz="1600" spc="34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</a:t>
            </a:r>
            <a:r>
              <a:rPr sz="1800" b="1" i="1" spc="0" dirty="0" smtClean="0">
                <a:latin typeface="Times New Roman"/>
                <a:cs typeface="Times New Roman"/>
              </a:rPr>
              <a:t>i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nvo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un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«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25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</a:t>
            </a:r>
            <a:r>
              <a:rPr sz="1800" b="1" i="1" spc="4" dirty="0" smtClean="0">
                <a:latin typeface="Times New Roman"/>
                <a:cs typeface="Times New Roman"/>
              </a:rPr>
              <a:t>j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155705" marR="11725" indent="-228599">
              <a:lnSpc>
                <a:spcPts val="2072"/>
              </a:lnSpc>
              <a:spcBef>
                <a:spcPts val="1062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 </a:t>
            </a:r>
            <a:r>
              <a:rPr sz="1800" spc="16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159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 </a:t>
            </a:r>
            <a:r>
              <a:rPr sz="1800" b="1" i="1" spc="16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ut </a:t>
            </a:r>
            <a:r>
              <a:rPr sz="1800" spc="16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pondre </a:t>
            </a:r>
            <a:r>
              <a:rPr sz="1800" spc="15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 </a:t>
            </a:r>
            <a:r>
              <a:rPr sz="1800" spc="150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17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15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 </a:t>
            </a:r>
            <a:r>
              <a:rPr sz="1800" spc="15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15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 </a:t>
            </a:r>
            <a:r>
              <a:rPr sz="1800" spc="15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16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endParaRPr sz="1800">
              <a:latin typeface="Times New Roman"/>
              <a:cs typeface="Times New Roman"/>
            </a:endParaRPr>
          </a:p>
          <a:p>
            <a:pPr marL="1155705" marR="11725">
              <a:lnSpc>
                <a:spcPts val="2069"/>
              </a:lnSpc>
              <a:spcBef>
                <a:spcPts val="629"/>
              </a:spcBef>
            </a:pP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«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f</a:t>
            </a:r>
            <a:r>
              <a:rPr sz="1800" spc="0" dirty="0" smtClean="0">
                <a:latin typeface="Times New Roman"/>
                <a:cs typeface="Times New Roman"/>
              </a:rPr>
              <a:t>orm </a:t>
            </a:r>
            <a:r>
              <a:rPr sz="1800" spc="-9" dirty="0" smtClean="0">
                <a:latin typeface="Times New Roman"/>
                <a:cs typeface="Times New Roman"/>
              </a:rPr>
              <a:t>»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155705" marR="11573" indent="-228599">
              <a:lnSpc>
                <a:spcPts val="2072"/>
              </a:lnSpc>
              <a:spcBef>
                <a:spcPts val="109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10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10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ssa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0" dirty="0" smtClean="0">
                <a:latin typeface="Times New Roman"/>
                <a:cs typeface="Times New Roman"/>
              </a:rPr>
              <a:t>é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pondre</a:t>
            </a:r>
            <a:r>
              <a:rPr sz="1800" spc="10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nde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10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qu'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ut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1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 </a:t>
            </a:r>
            <a:endParaRPr sz="1800">
              <a:latin typeface="Times New Roman"/>
              <a:cs typeface="Times New Roman"/>
            </a:endParaRPr>
          </a:p>
          <a:p>
            <a:pPr marL="1155705" marR="11573">
              <a:lnSpc>
                <a:spcPts val="2069"/>
              </a:lnSpc>
              <a:spcBef>
                <a:spcPts val="629"/>
              </a:spcBef>
            </a:pP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0" dirty="0" smtClean="0">
                <a:latin typeface="Times New Roman"/>
                <a:cs typeface="Times New Roman"/>
              </a:rPr>
              <a:t>ourne </a:t>
            </a:r>
            <a:r>
              <a:rPr sz="1800" spc="-9" dirty="0" smtClean="0">
                <a:latin typeface="Times New Roman"/>
                <a:cs typeface="Times New Roman"/>
              </a:rPr>
              <a:t>«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ail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ons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po</a:t>
            </a:r>
            <a:r>
              <a:rPr sz="1800" spc="-4" dirty="0" smtClean="0">
                <a:latin typeface="Times New Roman"/>
                <a:cs typeface="Times New Roman"/>
              </a:rPr>
              <a:t>ss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lit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927105" marR="3336">
              <a:lnSpc>
                <a:spcPct val="95825"/>
              </a:lnSpc>
              <a:spcBef>
                <a:spcPts val="108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285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285" dirty="0" smtClean="0">
                <a:latin typeface="Times New Roman"/>
                <a:cs typeface="Times New Roman"/>
              </a:rPr>
              <a:t> </a:t>
            </a:r>
            <a:r>
              <a:rPr sz="1800" b="1" i="1" spc="0" dirty="0" smtClean="0">
                <a:latin typeface="Times New Roman"/>
                <a:cs typeface="Times New Roman"/>
              </a:rPr>
              <a:t>j</a:t>
            </a:r>
            <a:r>
              <a:rPr sz="1800" b="1" i="1" spc="30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pondre</a:t>
            </a:r>
            <a:r>
              <a:rPr sz="1800" spc="27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290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r>
              <a:rPr sz="1800" spc="28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0" dirty="0" smtClean="0">
                <a:latin typeface="Times New Roman"/>
                <a:cs typeface="Times New Roman"/>
              </a:rPr>
              <a:t>our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«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fu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»</a:t>
            </a:r>
            <a:r>
              <a:rPr sz="1800" spc="280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30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1155705" marR="37613">
              <a:lnSpc>
                <a:spcPct val="95825"/>
              </a:lnSpc>
              <a:spcBef>
                <a:spcPts val="1350"/>
              </a:spcBef>
            </a:pP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ons de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e 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f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515614" y="814112"/>
            <a:ext cx="508702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1725780"/>
            <a:ext cx="7459035" cy="6458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ô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c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éce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355593" marR="38432">
              <a:lnSpc>
                <a:spcPct val="95825"/>
              </a:lnSpc>
              <a:spcBef>
                <a:spcPts val="46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-for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187481"/>
            <a:ext cx="5463565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de r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nse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nem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b="1" spc="0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tor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283236"/>
            <a:ext cx="6641618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de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du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M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377468"/>
            <a:ext cx="7935493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c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 de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mm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1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de 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b="1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53433" y="2156459"/>
            <a:ext cx="8279891" cy="4753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515614" y="856784"/>
            <a:ext cx="508702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309875" y="815636"/>
            <a:ext cx="50870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1725780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039" y="1727489"/>
            <a:ext cx="5177047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de r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nse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nem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b="1" spc="0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tor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2821721"/>
            <a:ext cx="707664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ôl</a:t>
            </a:r>
            <a:r>
              <a:rPr sz="2000" spc="0" dirty="0" smtClean="0">
                <a:latin typeface="Times New Roman"/>
                <a:cs typeface="Times New Roman"/>
              </a:rPr>
              <a:t>e 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rvi</a:t>
            </a:r>
            <a:r>
              <a:rPr sz="2000" spc="0" dirty="0" smtClean="0">
                <a:latin typeface="Times New Roman"/>
                <a:cs typeface="Times New Roman"/>
              </a:rPr>
              <a:t>ce </a:t>
            </a:r>
            <a:r>
              <a:rPr sz="2000" spc="-14" dirty="0" smtClean="0">
                <a:latin typeface="Times New Roman"/>
                <a:cs typeface="Times New Roman"/>
              </a:rPr>
              <a:t>"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es"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3917477"/>
            <a:ext cx="7108971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i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ff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318032"/>
            <a:ext cx="7276611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309875" y="815636"/>
            <a:ext cx="508702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1725780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6039" y="1727489"/>
            <a:ext cx="5177047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de r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nse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nem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y </a:t>
            </a:r>
            <a:r>
              <a:rPr sz="2000" b="1" spc="0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tor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39" y="2457485"/>
            <a:ext cx="7189056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ig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ind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accès à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endParaRPr sz="2000">
              <a:latin typeface="Times New Roman"/>
              <a:cs typeface="Times New Roman"/>
            </a:endParaRPr>
          </a:p>
          <a:p>
            <a:pPr marL="299211">
              <a:lnSpc>
                <a:spcPct val="100041"/>
              </a:lnSpc>
            </a:pP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ifi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accès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at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3797081"/>
            <a:ext cx="7204657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 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vi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ès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299211">
              <a:lnSpc>
                <a:spcPct val="95825"/>
              </a:lnSpc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 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ff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831876"/>
            <a:ext cx="708121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14" dirty="0" smtClean="0">
                <a:latin typeface="Times New Roman"/>
                <a:cs typeface="Times New Roman"/>
              </a:rPr>
              <a:t>ê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-fo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561872"/>
            <a:ext cx="58559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515614" y="893360"/>
            <a:ext cx="508702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1899515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039" y="1901225"/>
            <a:ext cx="6355099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 de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du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M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2484917"/>
            <a:ext cx="7653038" cy="17886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20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8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est</a:t>
            </a:r>
            <a:r>
              <a:rPr sz="2000" spc="18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0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2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20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0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299211" marR="6358" indent="0" algn="just">
              <a:lnSpc>
                <a:spcPct val="164583"/>
              </a:lnSpc>
              <a:spcBef>
                <a:spcPts val="426"/>
              </a:spcBef>
            </a:pP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bilit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à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ri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,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si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en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557556"/>
            <a:ext cx="7654563" cy="7828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6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ntr</a:t>
            </a:r>
            <a:r>
              <a:rPr sz="2000" spc="4" dirty="0" smtClean="0">
                <a:latin typeface="Times New Roman"/>
                <a:cs typeface="Times New Roman"/>
              </a:rPr>
              <a:t>ô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9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cès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0" dirty="0" smtClean="0">
                <a:latin typeface="Times New Roman"/>
                <a:cs typeface="Times New Roman"/>
              </a:rPr>
              <a:t>si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al</a:t>
            </a:r>
            <a:r>
              <a:rPr sz="2000" spc="6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ni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  <a:spcBef>
                <a:spcPts val="1553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5624356"/>
            <a:ext cx="589249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se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-f</a:t>
            </a:r>
            <a:r>
              <a:rPr sz="2000" spc="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515614" y="1111299"/>
            <a:ext cx="508702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odè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128122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039" y="2129825"/>
            <a:ext cx="7648975" cy="2868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c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 de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mm</a:t>
            </a:r>
            <a:r>
              <a:rPr sz="2000" b="1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1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de </a:t>
            </a:r>
            <a:r>
              <a:rPr sz="2000" b="1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'</a:t>
            </a:r>
            <a:r>
              <a:rPr sz="2000" b="1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nt</a:t>
            </a:r>
            <a:r>
              <a:rPr sz="2000" b="1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(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b="1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b="1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2859821"/>
            <a:ext cx="727018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é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3591341"/>
            <a:ext cx="7651515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15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6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ess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16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7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4626136"/>
            <a:ext cx="7653038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est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en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299211" marR="38176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-for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222750" y="856784"/>
            <a:ext cx="367275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2018387"/>
            <a:ext cx="8109253" cy="5864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6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est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ro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ini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endParaRPr sz="2000">
              <a:latin typeface="Times New Roman"/>
              <a:cs typeface="Times New Roman"/>
            </a:endParaRPr>
          </a:p>
          <a:p>
            <a:pPr marL="355599" marR="38432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à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054713"/>
            <a:ext cx="8110783" cy="5864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7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8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8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0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18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8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18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ct val="95825"/>
              </a:lnSpc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î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s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089509"/>
            <a:ext cx="6310331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ê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 </a:t>
            </a:r>
            <a:r>
              <a:rPr sz="2000" spc="-4" dirty="0" smtClean="0">
                <a:latin typeface="Times New Roman"/>
                <a:cs typeface="Times New Roman"/>
              </a:rPr>
              <a:t>plu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4819505"/>
            <a:ext cx="8073599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pr</a:t>
            </a:r>
            <a:r>
              <a:rPr sz="2000" spc="-14" dirty="0" smtClean="0">
                <a:latin typeface="Times New Roman"/>
                <a:cs typeface="Times New Roman"/>
              </a:rPr>
              <a:t>è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ê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27981" y="2446019"/>
            <a:ext cx="7272528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2529330" y="1111299"/>
            <a:ext cx="505758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La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'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(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5172456" y="3092195"/>
            <a:ext cx="2491740" cy="1226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50180" y="3285743"/>
            <a:ext cx="76200" cy="114300"/>
          </a:xfrm>
          <a:custGeom>
            <a:avLst/>
            <a:gdLst/>
            <a:ahLst/>
            <a:cxnLst/>
            <a:rect l="l" t="t" r="r" b="b"/>
            <a:pathLst>
              <a:path w="76200" h="114300">
                <a:moveTo>
                  <a:pt x="0" y="114300"/>
                </a:moveTo>
                <a:lnTo>
                  <a:pt x="14665" y="112942"/>
                </a:lnTo>
                <a:lnTo>
                  <a:pt x="28330" y="109031"/>
                </a:lnTo>
                <a:lnTo>
                  <a:pt x="40753" y="102804"/>
                </a:lnTo>
                <a:lnTo>
                  <a:pt x="51696" y="94502"/>
                </a:lnTo>
                <a:lnTo>
                  <a:pt x="60920" y="84364"/>
                </a:lnTo>
                <a:lnTo>
                  <a:pt x="68183" y="72629"/>
                </a:lnTo>
                <a:lnTo>
                  <a:pt x="73248" y="59536"/>
                </a:lnTo>
                <a:lnTo>
                  <a:pt x="75875" y="45327"/>
                </a:lnTo>
                <a:lnTo>
                  <a:pt x="76200" y="38100"/>
                </a:lnTo>
                <a:lnTo>
                  <a:pt x="73565" y="23934"/>
                </a:lnTo>
                <a:lnTo>
                  <a:pt x="66301" y="12251"/>
                </a:lnTo>
                <a:lnTo>
                  <a:pt x="55364" y="4008"/>
                </a:lnTo>
                <a:lnTo>
                  <a:pt x="41713" y="162"/>
                </a:lnTo>
                <a:lnTo>
                  <a:pt x="38100" y="0"/>
                </a:lnTo>
                <a:lnTo>
                  <a:pt x="23934" y="2634"/>
                </a:lnTo>
                <a:lnTo>
                  <a:pt x="12251" y="9898"/>
                </a:lnTo>
                <a:lnTo>
                  <a:pt x="4008" y="20835"/>
                </a:lnTo>
                <a:lnTo>
                  <a:pt x="162" y="34486"/>
                </a:lnTo>
                <a:lnTo>
                  <a:pt x="0" y="38100"/>
                </a:lnTo>
                <a:lnTo>
                  <a:pt x="0" y="114300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10272" y="3093719"/>
            <a:ext cx="152400" cy="153924"/>
          </a:xfrm>
          <a:custGeom>
            <a:avLst/>
            <a:gdLst/>
            <a:ahLst/>
            <a:cxnLst/>
            <a:rect l="l" t="t" r="r" b="b"/>
            <a:pathLst>
              <a:path w="152400" h="153924">
                <a:moveTo>
                  <a:pt x="38100" y="114300"/>
                </a:moveTo>
                <a:lnTo>
                  <a:pt x="41713" y="114137"/>
                </a:lnTo>
                <a:lnTo>
                  <a:pt x="55364" y="110291"/>
                </a:lnTo>
                <a:lnTo>
                  <a:pt x="66301" y="102048"/>
                </a:lnTo>
                <a:lnTo>
                  <a:pt x="73565" y="90365"/>
                </a:lnTo>
                <a:lnTo>
                  <a:pt x="76200" y="76200"/>
                </a:lnTo>
                <a:lnTo>
                  <a:pt x="76200" y="153924"/>
                </a:lnTo>
                <a:lnTo>
                  <a:pt x="84593" y="153466"/>
                </a:lnTo>
                <a:lnTo>
                  <a:pt x="98587" y="150561"/>
                </a:lnTo>
                <a:lnTo>
                  <a:pt x="111470" y="145204"/>
                </a:lnTo>
                <a:lnTo>
                  <a:pt x="123008" y="137656"/>
                </a:lnTo>
                <a:lnTo>
                  <a:pt x="132969" y="128178"/>
                </a:lnTo>
                <a:lnTo>
                  <a:pt x="141121" y="117032"/>
                </a:lnTo>
                <a:lnTo>
                  <a:pt x="147232" y="104479"/>
                </a:lnTo>
                <a:lnTo>
                  <a:pt x="151069" y="90781"/>
                </a:lnTo>
                <a:lnTo>
                  <a:pt x="152400" y="76200"/>
                </a:lnTo>
                <a:lnTo>
                  <a:pt x="152075" y="69205"/>
                </a:lnTo>
                <a:lnTo>
                  <a:pt x="149448" y="55307"/>
                </a:lnTo>
                <a:lnTo>
                  <a:pt x="144383" y="42340"/>
                </a:lnTo>
                <a:lnTo>
                  <a:pt x="137120" y="30588"/>
                </a:lnTo>
                <a:lnTo>
                  <a:pt x="127896" y="20334"/>
                </a:lnTo>
                <a:lnTo>
                  <a:pt x="116953" y="11864"/>
                </a:lnTo>
                <a:lnTo>
                  <a:pt x="104530" y="5462"/>
                </a:lnTo>
                <a:lnTo>
                  <a:pt x="90865" y="1413"/>
                </a:lnTo>
                <a:lnTo>
                  <a:pt x="76200" y="0"/>
                </a:lnTo>
                <a:lnTo>
                  <a:pt x="68972" y="338"/>
                </a:lnTo>
                <a:lnTo>
                  <a:pt x="54763" y="3066"/>
                </a:lnTo>
                <a:lnTo>
                  <a:pt x="41670" y="8293"/>
                </a:lnTo>
                <a:lnTo>
                  <a:pt x="29935" y="15734"/>
                </a:lnTo>
                <a:lnTo>
                  <a:pt x="19797" y="25105"/>
                </a:lnTo>
                <a:lnTo>
                  <a:pt x="11495" y="36121"/>
                </a:lnTo>
                <a:lnTo>
                  <a:pt x="5268" y="48499"/>
                </a:lnTo>
                <a:lnTo>
                  <a:pt x="1357" y="61953"/>
                </a:lnTo>
                <a:lnTo>
                  <a:pt x="0" y="76200"/>
                </a:lnTo>
                <a:lnTo>
                  <a:pt x="162" y="79813"/>
                </a:lnTo>
                <a:lnTo>
                  <a:pt x="4008" y="93464"/>
                </a:lnTo>
                <a:lnTo>
                  <a:pt x="12251" y="104401"/>
                </a:lnTo>
                <a:lnTo>
                  <a:pt x="23934" y="111665"/>
                </a:lnTo>
                <a:lnTo>
                  <a:pt x="38100" y="114300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73980" y="3093719"/>
            <a:ext cx="2488692" cy="1223772"/>
          </a:xfrm>
          <a:custGeom>
            <a:avLst/>
            <a:gdLst/>
            <a:ahLst/>
            <a:cxnLst/>
            <a:rect l="l" t="t" r="r" b="b"/>
            <a:pathLst>
              <a:path w="2488692" h="1223772">
                <a:moveTo>
                  <a:pt x="0" y="230124"/>
                </a:moveTo>
                <a:lnTo>
                  <a:pt x="11495" y="189370"/>
                </a:lnTo>
                <a:lnTo>
                  <a:pt x="41670" y="161940"/>
                </a:lnTo>
                <a:lnTo>
                  <a:pt x="76200" y="153924"/>
                </a:lnTo>
                <a:lnTo>
                  <a:pt x="2336292" y="153924"/>
                </a:lnTo>
                <a:lnTo>
                  <a:pt x="2336292" y="76200"/>
                </a:lnTo>
                <a:lnTo>
                  <a:pt x="2347787" y="36121"/>
                </a:lnTo>
                <a:lnTo>
                  <a:pt x="2377962" y="8293"/>
                </a:lnTo>
                <a:lnTo>
                  <a:pt x="2412492" y="0"/>
                </a:lnTo>
                <a:lnTo>
                  <a:pt x="2427157" y="1413"/>
                </a:lnTo>
                <a:lnTo>
                  <a:pt x="2464188" y="20334"/>
                </a:lnTo>
                <a:lnTo>
                  <a:pt x="2485740" y="55307"/>
                </a:lnTo>
                <a:lnTo>
                  <a:pt x="2488692" y="76200"/>
                </a:lnTo>
                <a:lnTo>
                  <a:pt x="2488692" y="995171"/>
                </a:lnTo>
                <a:lnTo>
                  <a:pt x="2477196" y="1035250"/>
                </a:lnTo>
                <a:lnTo>
                  <a:pt x="2447021" y="1063078"/>
                </a:lnTo>
                <a:lnTo>
                  <a:pt x="152400" y="1071372"/>
                </a:lnTo>
                <a:lnTo>
                  <a:pt x="152400" y="1147572"/>
                </a:lnTo>
                <a:lnTo>
                  <a:pt x="151042" y="1162237"/>
                </a:lnTo>
                <a:lnTo>
                  <a:pt x="147131" y="1175902"/>
                </a:lnTo>
                <a:lnTo>
                  <a:pt x="140904" y="1188325"/>
                </a:lnTo>
                <a:lnTo>
                  <a:pt x="132602" y="1199268"/>
                </a:lnTo>
                <a:lnTo>
                  <a:pt x="122464" y="1208492"/>
                </a:lnTo>
                <a:lnTo>
                  <a:pt x="110729" y="1215755"/>
                </a:lnTo>
                <a:lnTo>
                  <a:pt x="97636" y="1220820"/>
                </a:lnTo>
                <a:lnTo>
                  <a:pt x="83427" y="1223447"/>
                </a:lnTo>
                <a:lnTo>
                  <a:pt x="76200" y="1223772"/>
                </a:lnTo>
                <a:lnTo>
                  <a:pt x="61534" y="1222414"/>
                </a:lnTo>
                <a:lnTo>
                  <a:pt x="47869" y="1218503"/>
                </a:lnTo>
                <a:lnTo>
                  <a:pt x="35446" y="1212276"/>
                </a:lnTo>
                <a:lnTo>
                  <a:pt x="24503" y="1203974"/>
                </a:lnTo>
                <a:lnTo>
                  <a:pt x="15279" y="1193836"/>
                </a:lnTo>
                <a:lnTo>
                  <a:pt x="8016" y="1182101"/>
                </a:lnTo>
                <a:lnTo>
                  <a:pt x="2951" y="1169008"/>
                </a:lnTo>
                <a:lnTo>
                  <a:pt x="324" y="1154799"/>
                </a:lnTo>
                <a:lnTo>
                  <a:pt x="0" y="1147572"/>
                </a:lnTo>
                <a:lnTo>
                  <a:pt x="0" y="23012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73980" y="3285743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52400" h="114300">
                <a:moveTo>
                  <a:pt x="0" y="38100"/>
                </a:moveTo>
                <a:lnTo>
                  <a:pt x="1357" y="52765"/>
                </a:lnTo>
                <a:lnTo>
                  <a:pt x="5268" y="66430"/>
                </a:lnTo>
                <a:lnTo>
                  <a:pt x="11495" y="78853"/>
                </a:lnTo>
                <a:lnTo>
                  <a:pt x="19797" y="89796"/>
                </a:lnTo>
                <a:lnTo>
                  <a:pt x="29935" y="99020"/>
                </a:lnTo>
                <a:lnTo>
                  <a:pt x="41670" y="106283"/>
                </a:lnTo>
                <a:lnTo>
                  <a:pt x="54763" y="111348"/>
                </a:lnTo>
                <a:lnTo>
                  <a:pt x="68972" y="113975"/>
                </a:lnTo>
                <a:lnTo>
                  <a:pt x="76200" y="114300"/>
                </a:lnTo>
                <a:lnTo>
                  <a:pt x="90865" y="112942"/>
                </a:lnTo>
                <a:lnTo>
                  <a:pt x="104530" y="109031"/>
                </a:lnTo>
                <a:lnTo>
                  <a:pt x="116953" y="102804"/>
                </a:lnTo>
                <a:lnTo>
                  <a:pt x="127896" y="94502"/>
                </a:lnTo>
                <a:lnTo>
                  <a:pt x="137120" y="84364"/>
                </a:lnTo>
                <a:lnTo>
                  <a:pt x="144383" y="72629"/>
                </a:lnTo>
                <a:lnTo>
                  <a:pt x="149448" y="59536"/>
                </a:lnTo>
                <a:lnTo>
                  <a:pt x="152075" y="45327"/>
                </a:lnTo>
                <a:lnTo>
                  <a:pt x="152400" y="38100"/>
                </a:lnTo>
                <a:lnTo>
                  <a:pt x="149765" y="23934"/>
                </a:lnTo>
                <a:lnTo>
                  <a:pt x="142501" y="12251"/>
                </a:lnTo>
                <a:lnTo>
                  <a:pt x="131564" y="4008"/>
                </a:lnTo>
                <a:lnTo>
                  <a:pt x="117913" y="162"/>
                </a:lnTo>
                <a:lnTo>
                  <a:pt x="114300" y="0"/>
                </a:lnTo>
                <a:lnTo>
                  <a:pt x="100134" y="2634"/>
                </a:lnTo>
                <a:lnTo>
                  <a:pt x="88451" y="9898"/>
                </a:lnTo>
                <a:lnTo>
                  <a:pt x="80208" y="20835"/>
                </a:lnTo>
                <a:lnTo>
                  <a:pt x="76362" y="34486"/>
                </a:lnTo>
                <a:lnTo>
                  <a:pt x="76200" y="1143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26380" y="3323843"/>
            <a:ext cx="0" cy="841248"/>
          </a:xfrm>
          <a:custGeom>
            <a:avLst/>
            <a:gdLst/>
            <a:ahLst/>
            <a:cxnLst/>
            <a:rect l="l" t="t" r="r" b="b"/>
            <a:pathLst>
              <a:path h="841248">
                <a:moveTo>
                  <a:pt x="0" y="0"/>
                </a:moveTo>
                <a:lnTo>
                  <a:pt x="0" y="84124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510272" y="3169919"/>
            <a:ext cx="152400" cy="77724"/>
          </a:xfrm>
          <a:custGeom>
            <a:avLst/>
            <a:gdLst/>
            <a:ahLst/>
            <a:cxnLst/>
            <a:rect l="l" t="t" r="r" b="b"/>
            <a:pathLst>
              <a:path w="152400" h="77724">
                <a:moveTo>
                  <a:pt x="152400" y="0"/>
                </a:moveTo>
                <a:lnTo>
                  <a:pt x="151069" y="14581"/>
                </a:lnTo>
                <a:lnTo>
                  <a:pt x="147232" y="28279"/>
                </a:lnTo>
                <a:lnTo>
                  <a:pt x="141121" y="40832"/>
                </a:lnTo>
                <a:lnTo>
                  <a:pt x="132969" y="51978"/>
                </a:lnTo>
                <a:lnTo>
                  <a:pt x="123008" y="61456"/>
                </a:lnTo>
                <a:lnTo>
                  <a:pt x="111470" y="69004"/>
                </a:lnTo>
                <a:lnTo>
                  <a:pt x="98587" y="74361"/>
                </a:lnTo>
                <a:lnTo>
                  <a:pt x="84593" y="77266"/>
                </a:lnTo>
                <a:lnTo>
                  <a:pt x="76200" y="77724"/>
                </a:lnTo>
                <a:lnTo>
                  <a:pt x="0" y="777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10272" y="3169919"/>
            <a:ext cx="76200" cy="77724"/>
          </a:xfrm>
          <a:custGeom>
            <a:avLst/>
            <a:gdLst/>
            <a:ahLst/>
            <a:cxnLst/>
            <a:rect l="l" t="t" r="r" b="b"/>
            <a:pathLst>
              <a:path w="76200" h="77724">
                <a:moveTo>
                  <a:pt x="0" y="0"/>
                </a:moveTo>
                <a:lnTo>
                  <a:pt x="2634" y="14165"/>
                </a:lnTo>
                <a:lnTo>
                  <a:pt x="9898" y="25848"/>
                </a:lnTo>
                <a:lnTo>
                  <a:pt x="20835" y="34091"/>
                </a:lnTo>
                <a:lnTo>
                  <a:pt x="34486" y="37937"/>
                </a:lnTo>
                <a:lnTo>
                  <a:pt x="38100" y="38100"/>
                </a:lnTo>
                <a:lnTo>
                  <a:pt x="52265" y="35465"/>
                </a:lnTo>
                <a:lnTo>
                  <a:pt x="63948" y="28201"/>
                </a:lnTo>
                <a:lnTo>
                  <a:pt x="72191" y="17264"/>
                </a:lnTo>
                <a:lnTo>
                  <a:pt x="76037" y="3613"/>
                </a:lnTo>
                <a:lnTo>
                  <a:pt x="76200" y="0"/>
                </a:lnTo>
                <a:lnTo>
                  <a:pt x="76200" y="77724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32432" y="2084831"/>
            <a:ext cx="2491740" cy="1309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14727" y="2290572"/>
            <a:ext cx="82296" cy="121919"/>
          </a:xfrm>
          <a:custGeom>
            <a:avLst/>
            <a:gdLst/>
            <a:ahLst/>
            <a:cxnLst/>
            <a:rect l="l" t="t" r="r" b="b"/>
            <a:pathLst>
              <a:path w="82296" h="121919">
                <a:moveTo>
                  <a:pt x="0" y="121919"/>
                </a:moveTo>
                <a:lnTo>
                  <a:pt x="14604" y="120649"/>
                </a:lnTo>
                <a:lnTo>
                  <a:pt x="28342" y="116978"/>
                </a:lnTo>
                <a:lnTo>
                  <a:pt x="40999" y="111123"/>
                </a:lnTo>
                <a:lnTo>
                  <a:pt x="52360" y="103295"/>
                </a:lnTo>
                <a:lnTo>
                  <a:pt x="62213" y="93710"/>
                </a:lnTo>
                <a:lnTo>
                  <a:pt x="70344" y="82582"/>
                </a:lnTo>
                <a:lnTo>
                  <a:pt x="76538" y="70123"/>
                </a:lnTo>
                <a:lnTo>
                  <a:pt x="80581" y="56548"/>
                </a:lnTo>
                <a:lnTo>
                  <a:pt x="82260" y="42071"/>
                </a:lnTo>
                <a:lnTo>
                  <a:pt x="82296" y="39623"/>
                </a:lnTo>
                <a:lnTo>
                  <a:pt x="79734" y="26013"/>
                </a:lnTo>
                <a:lnTo>
                  <a:pt x="72654" y="14310"/>
                </a:lnTo>
                <a:lnTo>
                  <a:pt x="61959" y="5522"/>
                </a:lnTo>
                <a:lnTo>
                  <a:pt x="48554" y="651"/>
                </a:lnTo>
                <a:lnTo>
                  <a:pt x="41148" y="0"/>
                </a:lnTo>
                <a:lnTo>
                  <a:pt x="26729" y="2544"/>
                </a:lnTo>
                <a:lnTo>
                  <a:pt x="14571" y="9507"/>
                </a:lnTo>
                <a:lnTo>
                  <a:pt x="5578" y="19884"/>
                </a:lnTo>
                <a:lnTo>
                  <a:pt x="653" y="32670"/>
                </a:lnTo>
                <a:lnTo>
                  <a:pt x="0" y="39623"/>
                </a:lnTo>
                <a:lnTo>
                  <a:pt x="0" y="121919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59580" y="2086355"/>
            <a:ext cx="163068" cy="163068"/>
          </a:xfrm>
          <a:custGeom>
            <a:avLst/>
            <a:gdLst/>
            <a:ahLst/>
            <a:cxnLst/>
            <a:rect l="l" t="t" r="r" b="b"/>
            <a:pathLst>
              <a:path w="163068" h="163068">
                <a:moveTo>
                  <a:pt x="41148" y="121919"/>
                </a:moveTo>
                <a:lnTo>
                  <a:pt x="48101" y="121266"/>
                </a:lnTo>
                <a:lnTo>
                  <a:pt x="60887" y="116341"/>
                </a:lnTo>
                <a:lnTo>
                  <a:pt x="71264" y="107348"/>
                </a:lnTo>
                <a:lnTo>
                  <a:pt x="78227" y="95190"/>
                </a:lnTo>
                <a:lnTo>
                  <a:pt x="80772" y="80771"/>
                </a:lnTo>
                <a:lnTo>
                  <a:pt x="80772" y="163068"/>
                </a:lnTo>
                <a:lnTo>
                  <a:pt x="97696" y="161353"/>
                </a:lnTo>
                <a:lnTo>
                  <a:pt x="111271" y="157310"/>
                </a:lnTo>
                <a:lnTo>
                  <a:pt x="123730" y="151116"/>
                </a:lnTo>
                <a:lnTo>
                  <a:pt x="134858" y="142985"/>
                </a:lnTo>
                <a:lnTo>
                  <a:pt x="144443" y="133132"/>
                </a:lnTo>
                <a:lnTo>
                  <a:pt x="152271" y="121771"/>
                </a:lnTo>
                <a:lnTo>
                  <a:pt x="158126" y="109114"/>
                </a:lnTo>
                <a:lnTo>
                  <a:pt x="161797" y="95376"/>
                </a:lnTo>
                <a:lnTo>
                  <a:pt x="163068" y="80771"/>
                </a:lnTo>
                <a:lnTo>
                  <a:pt x="163059" y="79610"/>
                </a:lnTo>
                <a:lnTo>
                  <a:pt x="161562" y="65378"/>
                </a:lnTo>
                <a:lnTo>
                  <a:pt x="157641" y="51950"/>
                </a:lnTo>
                <a:lnTo>
                  <a:pt x="151514" y="39560"/>
                </a:lnTo>
                <a:lnTo>
                  <a:pt x="143403" y="28439"/>
                </a:lnTo>
                <a:lnTo>
                  <a:pt x="133527" y="18820"/>
                </a:lnTo>
                <a:lnTo>
                  <a:pt x="122106" y="10934"/>
                </a:lnTo>
                <a:lnTo>
                  <a:pt x="109360" y="5014"/>
                </a:lnTo>
                <a:lnTo>
                  <a:pt x="95508" y="1292"/>
                </a:lnTo>
                <a:lnTo>
                  <a:pt x="80772" y="0"/>
                </a:lnTo>
                <a:lnTo>
                  <a:pt x="66431" y="1302"/>
                </a:lnTo>
                <a:lnTo>
                  <a:pt x="52811" y="5079"/>
                </a:lnTo>
                <a:lnTo>
                  <a:pt x="40233" y="11093"/>
                </a:lnTo>
                <a:lnTo>
                  <a:pt x="28934" y="19104"/>
                </a:lnTo>
                <a:lnTo>
                  <a:pt x="19154" y="28875"/>
                </a:lnTo>
                <a:lnTo>
                  <a:pt x="11132" y="40166"/>
                </a:lnTo>
                <a:lnTo>
                  <a:pt x="5107" y="52738"/>
                </a:lnTo>
                <a:lnTo>
                  <a:pt x="1316" y="66353"/>
                </a:lnTo>
                <a:lnTo>
                  <a:pt x="0" y="80771"/>
                </a:lnTo>
                <a:lnTo>
                  <a:pt x="857" y="89234"/>
                </a:lnTo>
                <a:lnTo>
                  <a:pt x="5975" y="102251"/>
                </a:lnTo>
                <a:lnTo>
                  <a:pt x="14967" y="112607"/>
                </a:lnTo>
                <a:lnTo>
                  <a:pt x="26976" y="119449"/>
                </a:lnTo>
                <a:lnTo>
                  <a:pt x="41148" y="121919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33956" y="2086355"/>
            <a:ext cx="2488692" cy="1306068"/>
          </a:xfrm>
          <a:custGeom>
            <a:avLst/>
            <a:gdLst/>
            <a:ahLst/>
            <a:cxnLst/>
            <a:rect l="l" t="t" r="r" b="b"/>
            <a:pathLst>
              <a:path w="2488692" h="1306068">
                <a:moveTo>
                  <a:pt x="0" y="243840"/>
                </a:moveTo>
                <a:lnTo>
                  <a:pt x="11132" y="203234"/>
                </a:lnTo>
                <a:lnTo>
                  <a:pt x="40233" y="174161"/>
                </a:lnTo>
                <a:lnTo>
                  <a:pt x="80771" y="163068"/>
                </a:lnTo>
                <a:lnTo>
                  <a:pt x="2325623" y="163068"/>
                </a:lnTo>
                <a:lnTo>
                  <a:pt x="2325623" y="80771"/>
                </a:lnTo>
                <a:lnTo>
                  <a:pt x="2336756" y="40166"/>
                </a:lnTo>
                <a:lnTo>
                  <a:pt x="2365857" y="11093"/>
                </a:lnTo>
                <a:lnTo>
                  <a:pt x="2406396" y="0"/>
                </a:lnTo>
                <a:lnTo>
                  <a:pt x="2421132" y="1292"/>
                </a:lnTo>
                <a:lnTo>
                  <a:pt x="2459151" y="18820"/>
                </a:lnTo>
                <a:lnTo>
                  <a:pt x="2483265" y="51950"/>
                </a:lnTo>
                <a:lnTo>
                  <a:pt x="2488692" y="80771"/>
                </a:lnTo>
                <a:lnTo>
                  <a:pt x="2488692" y="1060703"/>
                </a:lnTo>
                <a:lnTo>
                  <a:pt x="2477895" y="1101703"/>
                </a:lnTo>
                <a:lnTo>
                  <a:pt x="2449354" y="1131048"/>
                </a:lnTo>
                <a:lnTo>
                  <a:pt x="2408843" y="1142964"/>
                </a:lnTo>
                <a:lnTo>
                  <a:pt x="163068" y="1143000"/>
                </a:lnTo>
                <a:lnTo>
                  <a:pt x="163068" y="1223772"/>
                </a:lnTo>
                <a:lnTo>
                  <a:pt x="161797" y="1238376"/>
                </a:lnTo>
                <a:lnTo>
                  <a:pt x="158126" y="1252114"/>
                </a:lnTo>
                <a:lnTo>
                  <a:pt x="152271" y="1264771"/>
                </a:lnTo>
                <a:lnTo>
                  <a:pt x="144443" y="1276132"/>
                </a:lnTo>
                <a:lnTo>
                  <a:pt x="134858" y="1285985"/>
                </a:lnTo>
                <a:lnTo>
                  <a:pt x="123730" y="1294116"/>
                </a:lnTo>
                <a:lnTo>
                  <a:pt x="111271" y="1300310"/>
                </a:lnTo>
                <a:lnTo>
                  <a:pt x="97696" y="1304353"/>
                </a:lnTo>
                <a:lnTo>
                  <a:pt x="83219" y="1306032"/>
                </a:lnTo>
                <a:lnTo>
                  <a:pt x="80772" y="1306068"/>
                </a:lnTo>
                <a:lnTo>
                  <a:pt x="66485" y="1304773"/>
                </a:lnTo>
                <a:lnTo>
                  <a:pt x="52985" y="1301037"/>
                </a:lnTo>
                <a:lnTo>
                  <a:pt x="40503" y="1295078"/>
                </a:lnTo>
                <a:lnTo>
                  <a:pt x="29273" y="1287117"/>
                </a:lnTo>
                <a:lnTo>
                  <a:pt x="19525" y="1277373"/>
                </a:lnTo>
                <a:lnTo>
                  <a:pt x="11493" y="1266067"/>
                </a:lnTo>
                <a:lnTo>
                  <a:pt x="5408" y="1253419"/>
                </a:lnTo>
                <a:lnTo>
                  <a:pt x="1502" y="1239647"/>
                </a:lnTo>
                <a:lnTo>
                  <a:pt x="8" y="1224973"/>
                </a:lnTo>
                <a:lnTo>
                  <a:pt x="0" y="1223772"/>
                </a:lnTo>
                <a:lnTo>
                  <a:pt x="0" y="24384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33956" y="2290572"/>
            <a:ext cx="163068" cy="121919"/>
          </a:xfrm>
          <a:custGeom>
            <a:avLst/>
            <a:gdLst/>
            <a:ahLst/>
            <a:cxnLst/>
            <a:rect l="l" t="t" r="r" b="b"/>
            <a:pathLst>
              <a:path w="163068" h="121919">
                <a:moveTo>
                  <a:pt x="0" y="39623"/>
                </a:moveTo>
                <a:lnTo>
                  <a:pt x="1292" y="54360"/>
                </a:lnTo>
                <a:lnTo>
                  <a:pt x="5014" y="68212"/>
                </a:lnTo>
                <a:lnTo>
                  <a:pt x="10934" y="80958"/>
                </a:lnTo>
                <a:lnTo>
                  <a:pt x="18820" y="92379"/>
                </a:lnTo>
                <a:lnTo>
                  <a:pt x="28439" y="102255"/>
                </a:lnTo>
                <a:lnTo>
                  <a:pt x="39560" y="110366"/>
                </a:lnTo>
                <a:lnTo>
                  <a:pt x="51950" y="116493"/>
                </a:lnTo>
                <a:lnTo>
                  <a:pt x="65378" y="120414"/>
                </a:lnTo>
                <a:lnTo>
                  <a:pt x="79610" y="121911"/>
                </a:lnTo>
                <a:lnTo>
                  <a:pt x="80771" y="121919"/>
                </a:lnTo>
                <a:lnTo>
                  <a:pt x="95376" y="120649"/>
                </a:lnTo>
                <a:lnTo>
                  <a:pt x="109114" y="116978"/>
                </a:lnTo>
                <a:lnTo>
                  <a:pt x="121771" y="111123"/>
                </a:lnTo>
                <a:lnTo>
                  <a:pt x="133132" y="103295"/>
                </a:lnTo>
                <a:lnTo>
                  <a:pt x="142985" y="93710"/>
                </a:lnTo>
                <a:lnTo>
                  <a:pt x="151116" y="82582"/>
                </a:lnTo>
                <a:lnTo>
                  <a:pt x="157310" y="70123"/>
                </a:lnTo>
                <a:lnTo>
                  <a:pt x="161353" y="56548"/>
                </a:lnTo>
                <a:lnTo>
                  <a:pt x="163032" y="42071"/>
                </a:lnTo>
                <a:lnTo>
                  <a:pt x="163068" y="39623"/>
                </a:lnTo>
                <a:lnTo>
                  <a:pt x="160506" y="26013"/>
                </a:lnTo>
                <a:lnTo>
                  <a:pt x="153426" y="14310"/>
                </a:lnTo>
                <a:lnTo>
                  <a:pt x="142731" y="5522"/>
                </a:lnTo>
                <a:lnTo>
                  <a:pt x="129326" y="651"/>
                </a:lnTo>
                <a:lnTo>
                  <a:pt x="121919" y="0"/>
                </a:lnTo>
                <a:lnTo>
                  <a:pt x="107501" y="2544"/>
                </a:lnTo>
                <a:lnTo>
                  <a:pt x="95343" y="9507"/>
                </a:lnTo>
                <a:lnTo>
                  <a:pt x="86350" y="19884"/>
                </a:lnTo>
                <a:lnTo>
                  <a:pt x="81425" y="32670"/>
                </a:lnTo>
                <a:lnTo>
                  <a:pt x="80771" y="39623"/>
                </a:lnTo>
                <a:lnTo>
                  <a:pt x="80771" y="12191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97024" y="2330196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9159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59580" y="2167128"/>
            <a:ext cx="163068" cy="82296"/>
          </a:xfrm>
          <a:custGeom>
            <a:avLst/>
            <a:gdLst/>
            <a:ahLst/>
            <a:cxnLst/>
            <a:rect l="l" t="t" r="r" b="b"/>
            <a:pathLst>
              <a:path w="163068" h="82296">
                <a:moveTo>
                  <a:pt x="163068" y="0"/>
                </a:moveTo>
                <a:lnTo>
                  <a:pt x="161797" y="14604"/>
                </a:lnTo>
                <a:lnTo>
                  <a:pt x="158126" y="28342"/>
                </a:lnTo>
                <a:lnTo>
                  <a:pt x="152271" y="40999"/>
                </a:lnTo>
                <a:lnTo>
                  <a:pt x="144443" y="52360"/>
                </a:lnTo>
                <a:lnTo>
                  <a:pt x="134858" y="62213"/>
                </a:lnTo>
                <a:lnTo>
                  <a:pt x="123730" y="70344"/>
                </a:lnTo>
                <a:lnTo>
                  <a:pt x="111271" y="76538"/>
                </a:lnTo>
                <a:lnTo>
                  <a:pt x="97696" y="80581"/>
                </a:lnTo>
                <a:lnTo>
                  <a:pt x="83219" y="82260"/>
                </a:lnTo>
                <a:lnTo>
                  <a:pt x="80772" y="82295"/>
                </a:lnTo>
                <a:lnTo>
                  <a:pt x="0" y="8229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59580" y="2167128"/>
            <a:ext cx="80772" cy="82296"/>
          </a:xfrm>
          <a:custGeom>
            <a:avLst/>
            <a:gdLst/>
            <a:ahLst/>
            <a:cxnLst/>
            <a:rect l="l" t="t" r="r" b="b"/>
            <a:pathLst>
              <a:path w="80772" h="82296">
                <a:moveTo>
                  <a:pt x="0" y="0"/>
                </a:moveTo>
                <a:lnTo>
                  <a:pt x="2470" y="14171"/>
                </a:lnTo>
                <a:lnTo>
                  <a:pt x="9312" y="26180"/>
                </a:lnTo>
                <a:lnTo>
                  <a:pt x="19668" y="35172"/>
                </a:lnTo>
                <a:lnTo>
                  <a:pt x="32685" y="40290"/>
                </a:lnTo>
                <a:lnTo>
                  <a:pt x="41148" y="41147"/>
                </a:lnTo>
                <a:lnTo>
                  <a:pt x="54758" y="38586"/>
                </a:lnTo>
                <a:lnTo>
                  <a:pt x="66461" y="31506"/>
                </a:lnTo>
                <a:lnTo>
                  <a:pt x="75249" y="20811"/>
                </a:lnTo>
                <a:lnTo>
                  <a:pt x="80120" y="7406"/>
                </a:lnTo>
                <a:lnTo>
                  <a:pt x="80772" y="0"/>
                </a:lnTo>
                <a:lnTo>
                  <a:pt x="80772" y="8229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14344" y="4821936"/>
            <a:ext cx="2494788" cy="1217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92067" y="5012436"/>
            <a:ext cx="76200" cy="114300"/>
          </a:xfrm>
          <a:custGeom>
            <a:avLst/>
            <a:gdLst/>
            <a:ahLst/>
            <a:cxnLst/>
            <a:rect l="l" t="t" r="r" b="b"/>
            <a:pathLst>
              <a:path w="76200" h="114300">
                <a:moveTo>
                  <a:pt x="0" y="114300"/>
                </a:moveTo>
                <a:lnTo>
                  <a:pt x="14665" y="112942"/>
                </a:lnTo>
                <a:lnTo>
                  <a:pt x="28330" y="109031"/>
                </a:lnTo>
                <a:lnTo>
                  <a:pt x="40753" y="102804"/>
                </a:lnTo>
                <a:lnTo>
                  <a:pt x="51696" y="94502"/>
                </a:lnTo>
                <a:lnTo>
                  <a:pt x="60920" y="84364"/>
                </a:lnTo>
                <a:lnTo>
                  <a:pt x="68183" y="72629"/>
                </a:lnTo>
                <a:lnTo>
                  <a:pt x="73248" y="59536"/>
                </a:lnTo>
                <a:lnTo>
                  <a:pt x="75875" y="45327"/>
                </a:lnTo>
                <a:lnTo>
                  <a:pt x="76200" y="38100"/>
                </a:lnTo>
                <a:lnTo>
                  <a:pt x="73565" y="23934"/>
                </a:lnTo>
                <a:lnTo>
                  <a:pt x="66301" y="12251"/>
                </a:lnTo>
                <a:lnTo>
                  <a:pt x="55364" y="4008"/>
                </a:lnTo>
                <a:lnTo>
                  <a:pt x="41713" y="162"/>
                </a:lnTo>
                <a:lnTo>
                  <a:pt x="38100" y="0"/>
                </a:lnTo>
                <a:lnTo>
                  <a:pt x="23934" y="2634"/>
                </a:lnTo>
                <a:lnTo>
                  <a:pt x="12251" y="9898"/>
                </a:lnTo>
                <a:lnTo>
                  <a:pt x="4008" y="20835"/>
                </a:lnTo>
                <a:lnTo>
                  <a:pt x="162" y="34486"/>
                </a:lnTo>
                <a:lnTo>
                  <a:pt x="0" y="38100"/>
                </a:lnTo>
                <a:lnTo>
                  <a:pt x="0" y="114300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55208" y="4823459"/>
            <a:ext cx="152400" cy="150875"/>
          </a:xfrm>
          <a:custGeom>
            <a:avLst/>
            <a:gdLst/>
            <a:ahLst/>
            <a:cxnLst/>
            <a:rect l="l" t="t" r="r" b="b"/>
            <a:pathLst>
              <a:path w="152400" h="150875">
                <a:moveTo>
                  <a:pt x="38100" y="112776"/>
                </a:moveTo>
                <a:lnTo>
                  <a:pt x="41713" y="112613"/>
                </a:lnTo>
                <a:lnTo>
                  <a:pt x="55364" y="108767"/>
                </a:lnTo>
                <a:lnTo>
                  <a:pt x="66301" y="100524"/>
                </a:lnTo>
                <a:lnTo>
                  <a:pt x="73565" y="88841"/>
                </a:lnTo>
                <a:lnTo>
                  <a:pt x="76200" y="74675"/>
                </a:lnTo>
                <a:lnTo>
                  <a:pt x="76200" y="150875"/>
                </a:lnTo>
                <a:lnTo>
                  <a:pt x="83194" y="150551"/>
                </a:lnTo>
                <a:lnTo>
                  <a:pt x="97092" y="147924"/>
                </a:lnTo>
                <a:lnTo>
                  <a:pt x="110059" y="142859"/>
                </a:lnTo>
                <a:lnTo>
                  <a:pt x="121811" y="135596"/>
                </a:lnTo>
                <a:lnTo>
                  <a:pt x="132065" y="126372"/>
                </a:lnTo>
                <a:lnTo>
                  <a:pt x="140535" y="115429"/>
                </a:lnTo>
                <a:lnTo>
                  <a:pt x="146937" y="103006"/>
                </a:lnTo>
                <a:lnTo>
                  <a:pt x="150986" y="89341"/>
                </a:lnTo>
                <a:lnTo>
                  <a:pt x="152400" y="74675"/>
                </a:lnTo>
                <a:lnTo>
                  <a:pt x="152163" y="68840"/>
                </a:lnTo>
                <a:lnTo>
                  <a:pt x="149610" y="54847"/>
                </a:lnTo>
                <a:lnTo>
                  <a:pt x="144487" y="41869"/>
                </a:lnTo>
                <a:lnTo>
                  <a:pt x="137087" y="30168"/>
                </a:lnTo>
                <a:lnTo>
                  <a:pt x="127705" y="20006"/>
                </a:lnTo>
                <a:lnTo>
                  <a:pt x="116631" y="11647"/>
                </a:lnTo>
                <a:lnTo>
                  <a:pt x="104161" y="5351"/>
                </a:lnTo>
                <a:lnTo>
                  <a:pt x="90586" y="1381"/>
                </a:lnTo>
                <a:lnTo>
                  <a:pt x="76200" y="0"/>
                </a:lnTo>
                <a:lnTo>
                  <a:pt x="70156" y="226"/>
                </a:lnTo>
                <a:lnTo>
                  <a:pt x="55728" y="2676"/>
                </a:lnTo>
                <a:lnTo>
                  <a:pt x="42424" y="7610"/>
                </a:lnTo>
                <a:lnTo>
                  <a:pt x="30489" y="14765"/>
                </a:lnTo>
                <a:lnTo>
                  <a:pt x="20171" y="23878"/>
                </a:lnTo>
                <a:lnTo>
                  <a:pt x="11716" y="34688"/>
                </a:lnTo>
                <a:lnTo>
                  <a:pt x="5371" y="46932"/>
                </a:lnTo>
                <a:lnTo>
                  <a:pt x="1384" y="60349"/>
                </a:lnTo>
                <a:lnTo>
                  <a:pt x="0" y="74676"/>
                </a:lnTo>
                <a:lnTo>
                  <a:pt x="162" y="78289"/>
                </a:lnTo>
                <a:lnTo>
                  <a:pt x="4008" y="91940"/>
                </a:lnTo>
                <a:lnTo>
                  <a:pt x="12251" y="102877"/>
                </a:lnTo>
                <a:lnTo>
                  <a:pt x="23934" y="110141"/>
                </a:lnTo>
                <a:lnTo>
                  <a:pt x="38100" y="112776"/>
                </a:lnTo>
                <a:close/>
              </a:path>
            </a:pathLst>
          </a:custGeom>
          <a:solidFill>
            <a:srgbClr val="CDCD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15867" y="4823459"/>
            <a:ext cx="2491740" cy="1214628"/>
          </a:xfrm>
          <a:custGeom>
            <a:avLst/>
            <a:gdLst/>
            <a:ahLst/>
            <a:cxnLst/>
            <a:rect l="l" t="t" r="r" b="b"/>
            <a:pathLst>
              <a:path w="2491740" h="1214628">
                <a:moveTo>
                  <a:pt x="0" y="227076"/>
                </a:moveTo>
                <a:lnTo>
                  <a:pt x="11864" y="186997"/>
                </a:lnTo>
                <a:lnTo>
                  <a:pt x="42340" y="159169"/>
                </a:lnTo>
                <a:lnTo>
                  <a:pt x="76200" y="150876"/>
                </a:lnTo>
                <a:lnTo>
                  <a:pt x="2339340" y="150876"/>
                </a:lnTo>
                <a:lnTo>
                  <a:pt x="2339340" y="74676"/>
                </a:lnTo>
                <a:lnTo>
                  <a:pt x="2351056" y="34688"/>
                </a:lnTo>
                <a:lnTo>
                  <a:pt x="2381764" y="7610"/>
                </a:lnTo>
                <a:lnTo>
                  <a:pt x="2415540" y="0"/>
                </a:lnTo>
                <a:lnTo>
                  <a:pt x="2429926" y="1381"/>
                </a:lnTo>
                <a:lnTo>
                  <a:pt x="2467045" y="20006"/>
                </a:lnTo>
                <a:lnTo>
                  <a:pt x="2488950" y="54847"/>
                </a:lnTo>
                <a:lnTo>
                  <a:pt x="2491740" y="74675"/>
                </a:lnTo>
                <a:lnTo>
                  <a:pt x="2491740" y="987551"/>
                </a:lnTo>
                <a:lnTo>
                  <a:pt x="2479875" y="1027630"/>
                </a:lnTo>
                <a:lnTo>
                  <a:pt x="2449399" y="1055458"/>
                </a:lnTo>
                <a:lnTo>
                  <a:pt x="152400" y="1063752"/>
                </a:lnTo>
                <a:lnTo>
                  <a:pt x="152400" y="1139952"/>
                </a:lnTo>
                <a:lnTo>
                  <a:pt x="151015" y="1154278"/>
                </a:lnTo>
                <a:lnTo>
                  <a:pt x="147028" y="1167695"/>
                </a:lnTo>
                <a:lnTo>
                  <a:pt x="140683" y="1179939"/>
                </a:lnTo>
                <a:lnTo>
                  <a:pt x="132228" y="1190749"/>
                </a:lnTo>
                <a:lnTo>
                  <a:pt x="121910" y="1199862"/>
                </a:lnTo>
                <a:lnTo>
                  <a:pt x="109975" y="1207017"/>
                </a:lnTo>
                <a:lnTo>
                  <a:pt x="96671" y="1211951"/>
                </a:lnTo>
                <a:lnTo>
                  <a:pt x="82243" y="1214401"/>
                </a:lnTo>
                <a:lnTo>
                  <a:pt x="76200" y="1214628"/>
                </a:lnTo>
                <a:lnTo>
                  <a:pt x="61813" y="1213246"/>
                </a:lnTo>
                <a:lnTo>
                  <a:pt x="48238" y="1209276"/>
                </a:lnTo>
                <a:lnTo>
                  <a:pt x="35768" y="1202980"/>
                </a:lnTo>
                <a:lnTo>
                  <a:pt x="24694" y="1194621"/>
                </a:lnTo>
                <a:lnTo>
                  <a:pt x="15312" y="1184459"/>
                </a:lnTo>
                <a:lnTo>
                  <a:pt x="7912" y="1172758"/>
                </a:lnTo>
                <a:lnTo>
                  <a:pt x="2789" y="1159780"/>
                </a:lnTo>
                <a:lnTo>
                  <a:pt x="236" y="1145787"/>
                </a:lnTo>
                <a:lnTo>
                  <a:pt x="0" y="1139952"/>
                </a:lnTo>
                <a:lnTo>
                  <a:pt x="0" y="22707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15867" y="5012436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52400" h="114300">
                <a:moveTo>
                  <a:pt x="0" y="38100"/>
                </a:moveTo>
                <a:lnTo>
                  <a:pt x="1413" y="52765"/>
                </a:lnTo>
                <a:lnTo>
                  <a:pt x="5462" y="66430"/>
                </a:lnTo>
                <a:lnTo>
                  <a:pt x="11864" y="78853"/>
                </a:lnTo>
                <a:lnTo>
                  <a:pt x="20334" y="89796"/>
                </a:lnTo>
                <a:lnTo>
                  <a:pt x="30588" y="99020"/>
                </a:lnTo>
                <a:lnTo>
                  <a:pt x="42340" y="106283"/>
                </a:lnTo>
                <a:lnTo>
                  <a:pt x="55307" y="111348"/>
                </a:lnTo>
                <a:lnTo>
                  <a:pt x="69205" y="113975"/>
                </a:lnTo>
                <a:lnTo>
                  <a:pt x="76200" y="114300"/>
                </a:lnTo>
                <a:lnTo>
                  <a:pt x="90865" y="112942"/>
                </a:lnTo>
                <a:lnTo>
                  <a:pt x="104530" y="109031"/>
                </a:lnTo>
                <a:lnTo>
                  <a:pt x="116953" y="102804"/>
                </a:lnTo>
                <a:lnTo>
                  <a:pt x="127896" y="94502"/>
                </a:lnTo>
                <a:lnTo>
                  <a:pt x="137120" y="84364"/>
                </a:lnTo>
                <a:lnTo>
                  <a:pt x="144383" y="72629"/>
                </a:lnTo>
                <a:lnTo>
                  <a:pt x="149448" y="59536"/>
                </a:lnTo>
                <a:lnTo>
                  <a:pt x="152075" y="45327"/>
                </a:lnTo>
                <a:lnTo>
                  <a:pt x="152400" y="38100"/>
                </a:lnTo>
                <a:lnTo>
                  <a:pt x="149765" y="23934"/>
                </a:lnTo>
                <a:lnTo>
                  <a:pt x="142501" y="12251"/>
                </a:lnTo>
                <a:lnTo>
                  <a:pt x="131564" y="4008"/>
                </a:lnTo>
                <a:lnTo>
                  <a:pt x="117913" y="162"/>
                </a:lnTo>
                <a:lnTo>
                  <a:pt x="114300" y="0"/>
                </a:lnTo>
                <a:lnTo>
                  <a:pt x="100134" y="2634"/>
                </a:lnTo>
                <a:lnTo>
                  <a:pt x="88451" y="9898"/>
                </a:lnTo>
                <a:lnTo>
                  <a:pt x="80208" y="20835"/>
                </a:lnTo>
                <a:lnTo>
                  <a:pt x="76362" y="34486"/>
                </a:lnTo>
                <a:lnTo>
                  <a:pt x="76200" y="1143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68267" y="5050536"/>
            <a:ext cx="0" cy="836676"/>
          </a:xfrm>
          <a:custGeom>
            <a:avLst/>
            <a:gdLst/>
            <a:ahLst/>
            <a:cxnLst/>
            <a:rect l="l" t="t" r="r" b="b"/>
            <a:pathLst>
              <a:path h="836676">
                <a:moveTo>
                  <a:pt x="0" y="0"/>
                </a:moveTo>
                <a:lnTo>
                  <a:pt x="0" y="83667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55208" y="4898135"/>
            <a:ext cx="152400" cy="76200"/>
          </a:xfrm>
          <a:custGeom>
            <a:avLst/>
            <a:gdLst/>
            <a:ahLst/>
            <a:cxnLst/>
            <a:rect l="l" t="t" r="r" b="b"/>
            <a:pathLst>
              <a:path w="152400" h="76200">
                <a:moveTo>
                  <a:pt x="152400" y="0"/>
                </a:moveTo>
                <a:lnTo>
                  <a:pt x="150986" y="14665"/>
                </a:lnTo>
                <a:lnTo>
                  <a:pt x="146937" y="28330"/>
                </a:lnTo>
                <a:lnTo>
                  <a:pt x="140535" y="40753"/>
                </a:lnTo>
                <a:lnTo>
                  <a:pt x="132065" y="51696"/>
                </a:lnTo>
                <a:lnTo>
                  <a:pt x="121811" y="60920"/>
                </a:lnTo>
                <a:lnTo>
                  <a:pt x="110059" y="68183"/>
                </a:lnTo>
                <a:lnTo>
                  <a:pt x="97092" y="73248"/>
                </a:lnTo>
                <a:lnTo>
                  <a:pt x="83194" y="75875"/>
                </a:lnTo>
                <a:lnTo>
                  <a:pt x="76200" y="76200"/>
                </a:lnTo>
                <a:lnTo>
                  <a:pt x="0" y="76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855208" y="489813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2634" y="14165"/>
                </a:lnTo>
                <a:lnTo>
                  <a:pt x="9898" y="25848"/>
                </a:lnTo>
                <a:lnTo>
                  <a:pt x="20835" y="34091"/>
                </a:lnTo>
                <a:lnTo>
                  <a:pt x="34486" y="37937"/>
                </a:lnTo>
                <a:lnTo>
                  <a:pt x="38100" y="38100"/>
                </a:lnTo>
                <a:lnTo>
                  <a:pt x="52265" y="35465"/>
                </a:lnTo>
                <a:lnTo>
                  <a:pt x="63948" y="28201"/>
                </a:lnTo>
                <a:lnTo>
                  <a:pt x="72191" y="17264"/>
                </a:lnTo>
                <a:lnTo>
                  <a:pt x="76037" y="3613"/>
                </a:lnTo>
                <a:lnTo>
                  <a:pt x="76200" y="0"/>
                </a:lnTo>
                <a:lnTo>
                  <a:pt x="76200" y="762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28974" y="893360"/>
            <a:ext cx="270542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49312" y="893360"/>
            <a:ext cx="89956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65236" y="893360"/>
            <a:ext cx="112559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84551" y="2587904"/>
            <a:ext cx="35999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5738" y="2587904"/>
            <a:ext cx="134503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0" dirty="0" smtClean="0"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pé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71233" y="3584600"/>
            <a:ext cx="180680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a</a:t>
            </a:r>
            <a:r>
              <a:rPr sz="2000" b="1" spc="9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c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rd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86274" y="5314339"/>
            <a:ext cx="35999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347462" y="5314339"/>
            <a:ext cx="130236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0" dirty="0" smtClean="0">
                <a:latin typeface="Times New Roman"/>
                <a:cs typeface="Times New Roman"/>
              </a:rPr>
              <a:t>n</a:t>
            </a:r>
            <a:r>
              <a:rPr sz="2000" b="1" spc="-14" dirty="0" smtClean="0">
                <a:latin typeface="Times New Roman"/>
                <a:cs typeface="Times New Roman"/>
              </a:rPr>
              <a:t>é</a:t>
            </a:r>
            <a:r>
              <a:rPr sz="2000" b="1" spc="4" dirty="0" smtClean="0">
                <a:latin typeface="Times New Roman"/>
                <a:cs typeface="Times New Roman"/>
              </a:rPr>
              <a:t>go</a:t>
            </a:r>
            <a:r>
              <a:rPr sz="2000" b="1" spc="0" dirty="0" smtClean="0">
                <a:latin typeface="Times New Roman"/>
                <a:cs typeface="Times New Roman"/>
              </a:rPr>
              <a:t>c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789934" y="708956"/>
            <a:ext cx="453782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s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y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41978" y="1196636"/>
            <a:ext cx="211924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5577" y="1196636"/>
            <a:ext cx="72000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&amp;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&amp;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0144" y="1196636"/>
            <a:ext cx="96543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2579365"/>
            <a:ext cx="4032908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480"/>
              </a:lnSpc>
              <a:spcBef>
                <a:spcPts val="124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JAD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14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: </a:t>
            </a:r>
            <a:r>
              <a:rPr sz="2400" b="1" spc="-490" dirty="0" smtClean="0">
                <a:solidFill>
                  <a:srgbClr val="009999"/>
                </a:solidFill>
                <a:latin typeface="Times New Roman"/>
                <a:cs typeface="Times New Roman"/>
              </a:rPr>
              <a:t> </a:t>
            </a:r>
            <a:r>
              <a:rPr sz="2400" b="1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h</a:t>
            </a:r>
            <a:r>
              <a:rPr sz="2400" b="1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tt</a:t>
            </a:r>
            <a:r>
              <a:rPr sz="2400" b="1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p</a:t>
            </a:r>
            <a:r>
              <a:rPr sz="2400" b="1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:/</a:t>
            </a:r>
            <a:r>
              <a:rPr sz="2400" b="1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/j</a:t>
            </a:r>
            <a:r>
              <a:rPr sz="2400" b="1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ade.</a:t>
            </a:r>
            <a:r>
              <a:rPr sz="2400" b="1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ti</a:t>
            </a:r>
            <a:r>
              <a:rPr sz="2400" b="1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l</a:t>
            </a:r>
            <a:r>
              <a:rPr sz="2400" b="1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ab.co</a:t>
            </a:r>
            <a:r>
              <a:rPr sz="2400" b="1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m</a:t>
            </a:r>
            <a:r>
              <a:rPr sz="2400" b="1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2"/>
              </a:rPr>
              <a:t>/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3292637"/>
            <a:ext cx="26189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li</a:t>
            </a:r>
            <a:r>
              <a:rPr sz="2000" spc="0" dirty="0" smtClean="0">
                <a:latin typeface="Times New Roman"/>
                <a:cs typeface="Times New Roman"/>
              </a:rPr>
              <a:t>sé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 J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a.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50339" y="3961673"/>
            <a:ext cx="395396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589020" y="2157984"/>
            <a:ext cx="5724143" cy="3819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40782" y="1111299"/>
            <a:ext cx="81117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J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6789" y="1111299"/>
            <a:ext cx="81020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60545" y="2012298"/>
            <a:ext cx="2415903" cy="241216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ô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469906" marR="19215">
              <a:lnSpc>
                <a:spcPct val="95825"/>
              </a:lnSpc>
              <a:spcBef>
                <a:spcPts val="472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éer</a:t>
            </a:r>
            <a:endParaRPr sz="2000">
              <a:latin typeface="Times New Roman"/>
              <a:cs typeface="Times New Roman"/>
            </a:endParaRPr>
          </a:p>
          <a:p>
            <a:pPr marL="469906" marR="19215">
              <a:lnSpc>
                <a:spcPct val="95825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endParaRPr sz="2000">
              <a:latin typeface="Times New Roman"/>
              <a:cs typeface="Times New Roman"/>
            </a:endParaRPr>
          </a:p>
          <a:p>
            <a:pPr marL="469906" marR="19215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469906" marR="19215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  <a:p>
            <a:pPr marL="355599" marR="30776" indent="-342899">
              <a:lnSpc>
                <a:spcPct val="100041"/>
              </a:lnSpc>
              <a:spcBef>
                <a:spcPts val="568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util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1499609" y="5326380"/>
            <a:ext cx="914406" cy="914400"/>
          </a:xfrm>
          <a:custGeom>
            <a:avLst/>
            <a:gdLst/>
            <a:ahLst/>
            <a:cxnLst/>
            <a:rect l="l" t="t" r="r" b="b"/>
            <a:pathLst>
              <a:path w="914406" h="914400">
                <a:moveTo>
                  <a:pt x="457206" y="0"/>
                </a:moveTo>
                <a:lnTo>
                  <a:pt x="419849" y="1512"/>
                </a:lnTo>
                <a:lnTo>
                  <a:pt x="383299" y="5971"/>
                </a:lnTo>
                <a:lnTo>
                  <a:pt x="347674" y="13259"/>
                </a:lnTo>
                <a:lnTo>
                  <a:pt x="313096" y="23262"/>
                </a:lnTo>
                <a:lnTo>
                  <a:pt x="279682" y="35861"/>
                </a:lnTo>
                <a:lnTo>
                  <a:pt x="247555" y="50941"/>
                </a:lnTo>
                <a:lnTo>
                  <a:pt x="216834" y="68384"/>
                </a:lnTo>
                <a:lnTo>
                  <a:pt x="187638" y="88075"/>
                </a:lnTo>
                <a:lnTo>
                  <a:pt x="160089" y="109896"/>
                </a:lnTo>
                <a:lnTo>
                  <a:pt x="134305" y="133730"/>
                </a:lnTo>
                <a:lnTo>
                  <a:pt x="110407" y="159463"/>
                </a:lnTo>
                <a:lnTo>
                  <a:pt x="88516" y="186976"/>
                </a:lnTo>
                <a:lnTo>
                  <a:pt x="68750" y="216153"/>
                </a:lnTo>
                <a:lnTo>
                  <a:pt x="51230" y="246878"/>
                </a:lnTo>
                <a:lnTo>
                  <a:pt x="36076" y="279034"/>
                </a:lnTo>
                <a:lnTo>
                  <a:pt x="23409" y="312505"/>
                </a:lnTo>
                <a:lnTo>
                  <a:pt x="13347" y="347173"/>
                </a:lnTo>
                <a:lnTo>
                  <a:pt x="6012" y="382923"/>
                </a:lnTo>
                <a:lnTo>
                  <a:pt x="1523" y="419637"/>
                </a:lnTo>
                <a:lnTo>
                  <a:pt x="0" y="457200"/>
                </a:lnTo>
                <a:lnTo>
                  <a:pt x="1523" y="494556"/>
                </a:lnTo>
                <a:lnTo>
                  <a:pt x="6012" y="531106"/>
                </a:lnTo>
                <a:lnTo>
                  <a:pt x="13347" y="566730"/>
                </a:lnTo>
                <a:lnTo>
                  <a:pt x="23409" y="601309"/>
                </a:lnTo>
                <a:lnTo>
                  <a:pt x="36076" y="634722"/>
                </a:lnTo>
                <a:lnTo>
                  <a:pt x="51230" y="666849"/>
                </a:lnTo>
                <a:lnTo>
                  <a:pt x="68750" y="697570"/>
                </a:lnTo>
                <a:lnTo>
                  <a:pt x="88516" y="726765"/>
                </a:lnTo>
                <a:lnTo>
                  <a:pt x="110407" y="754314"/>
                </a:lnTo>
                <a:lnTo>
                  <a:pt x="134305" y="780097"/>
                </a:lnTo>
                <a:lnTo>
                  <a:pt x="160089" y="803994"/>
                </a:lnTo>
                <a:lnTo>
                  <a:pt x="187638" y="825886"/>
                </a:lnTo>
                <a:lnTo>
                  <a:pt x="216834" y="845651"/>
                </a:lnTo>
                <a:lnTo>
                  <a:pt x="247555" y="863170"/>
                </a:lnTo>
                <a:lnTo>
                  <a:pt x="279682" y="878324"/>
                </a:lnTo>
                <a:lnTo>
                  <a:pt x="313096" y="890991"/>
                </a:lnTo>
                <a:lnTo>
                  <a:pt x="347674" y="901052"/>
                </a:lnTo>
                <a:lnTo>
                  <a:pt x="383299" y="908387"/>
                </a:lnTo>
                <a:lnTo>
                  <a:pt x="419849" y="912876"/>
                </a:lnTo>
                <a:lnTo>
                  <a:pt x="457206" y="914400"/>
                </a:lnTo>
                <a:lnTo>
                  <a:pt x="494768" y="912876"/>
                </a:lnTo>
                <a:lnTo>
                  <a:pt x="531482" y="908387"/>
                </a:lnTo>
                <a:lnTo>
                  <a:pt x="567232" y="901052"/>
                </a:lnTo>
                <a:lnTo>
                  <a:pt x="601900" y="890991"/>
                </a:lnTo>
                <a:lnTo>
                  <a:pt x="635371" y="878324"/>
                </a:lnTo>
                <a:lnTo>
                  <a:pt x="667527" y="863170"/>
                </a:lnTo>
                <a:lnTo>
                  <a:pt x="698252" y="845651"/>
                </a:lnTo>
                <a:lnTo>
                  <a:pt x="727429" y="825886"/>
                </a:lnTo>
                <a:lnTo>
                  <a:pt x="754942" y="803994"/>
                </a:lnTo>
                <a:lnTo>
                  <a:pt x="780675" y="780097"/>
                </a:lnTo>
                <a:lnTo>
                  <a:pt x="804510" y="754314"/>
                </a:lnTo>
                <a:lnTo>
                  <a:pt x="826331" y="726765"/>
                </a:lnTo>
                <a:lnTo>
                  <a:pt x="846021" y="697570"/>
                </a:lnTo>
                <a:lnTo>
                  <a:pt x="863464" y="666849"/>
                </a:lnTo>
                <a:lnTo>
                  <a:pt x="878544" y="634722"/>
                </a:lnTo>
                <a:lnTo>
                  <a:pt x="891143" y="601309"/>
                </a:lnTo>
                <a:lnTo>
                  <a:pt x="901146" y="566730"/>
                </a:lnTo>
                <a:lnTo>
                  <a:pt x="908435" y="531106"/>
                </a:lnTo>
                <a:lnTo>
                  <a:pt x="912893" y="494556"/>
                </a:lnTo>
                <a:lnTo>
                  <a:pt x="914406" y="457200"/>
                </a:lnTo>
                <a:lnTo>
                  <a:pt x="912893" y="419637"/>
                </a:lnTo>
                <a:lnTo>
                  <a:pt x="908435" y="382923"/>
                </a:lnTo>
                <a:lnTo>
                  <a:pt x="901146" y="347173"/>
                </a:lnTo>
                <a:lnTo>
                  <a:pt x="891143" y="312505"/>
                </a:lnTo>
                <a:lnTo>
                  <a:pt x="878544" y="279034"/>
                </a:lnTo>
                <a:lnTo>
                  <a:pt x="863464" y="246878"/>
                </a:lnTo>
                <a:lnTo>
                  <a:pt x="846021" y="216153"/>
                </a:lnTo>
                <a:lnTo>
                  <a:pt x="826331" y="186976"/>
                </a:lnTo>
                <a:lnTo>
                  <a:pt x="804510" y="159463"/>
                </a:lnTo>
                <a:lnTo>
                  <a:pt x="780675" y="133730"/>
                </a:lnTo>
                <a:lnTo>
                  <a:pt x="754942" y="109896"/>
                </a:lnTo>
                <a:lnTo>
                  <a:pt x="727429" y="88075"/>
                </a:lnTo>
                <a:lnTo>
                  <a:pt x="698252" y="68384"/>
                </a:lnTo>
                <a:lnTo>
                  <a:pt x="667527" y="50941"/>
                </a:lnTo>
                <a:lnTo>
                  <a:pt x="635371" y="35861"/>
                </a:lnTo>
                <a:lnTo>
                  <a:pt x="601900" y="23262"/>
                </a:lnTo>
                <a:lnTo>
                  <a:pt x="567232" y="13259"/>
                </a:lnTo>
                <a:lnTo>
                  <a:pt x="531482" y="5971"/>
                </a:lnTo>
                <a:lnTo>
                  <a:pt x="494768" y="1512"/>
                </a:lnTo>
                <a:lnTo>
                  <a:pt x="457206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99609" y="5326380"/>
            <a:ext cx="914406" cy="914400"/>
          </a:xfrm>
          <a:custGeom>
            <a:avLst/>
            <a:gdLst/>
            <a:ahLst/>
            <a:cxnLst/>
            <a:rect l="l" t="t" r="r" b="b"/>
            <a:pathLst>
              <a:path w="914406" h="914400">
                <a:moveTo>
                  <a:pt x="457206" y="0"/>
                </a:moveTo>
                <a:lnTo>
                  <a:pt x="419849" y="1512"/>
                </a:lnTo>
                <a:lnTo>
                  <a:pt x="383299" y="5971"/>
                </a:lnTo>
                <a:lnTo>
                  <a:pt x="347674" y="13259"/>
                </a:lnTo>
                <a:lnTo>
                  <a:pt x="313096" y="23262"/>
                </a:lnTo>
                <a:lnTo>
                  <a:pt x="279682" y="35861"/>
                </a:lnTo>
                <a:lnTo>
                  <a:pt x="247555" y="50941"/>
                </a:lnTo>
                <a:lnTo>
                  <a:pt x="216834" y="68384"/>
                </a:lnTo>
                <a:lnTo>
                  <a:pt x="187638" y="88075"/>
                </a:lnTo>
                <a:lnTo>
                  <a:pt x="160089" y="109896"/>
                </a:lnTo>
                <a:lnTo>
                  <a:pt x="134305" y="133730"/>
                </a:lnTo>
                <a:lnTo>
                  <a:pt x="110407" y="159463"/>
                </a:lnTo>
                <a:lnTo>
                  <a:pt x="88516" y="186976"/>
                </a:lnTo>
                <a:lnTo>
                  <a:pt x="68750" y="216153"/>
                </a:lnTo>
                <a:lnTo>
                  <a:pt x="51230" y="246878"/>
                </a:lnTo>
                <a:lnTo>
                  <a:pt x="36076" y="279034"/>
                </a:lnTo>
                <a:lnTo>
                  <a:pt x="23409" y="312505"/>
                </a:lnTo>
                <a:lnTo>
                  <a:pt x="13347" y="347173"/>
                </a:lnTo>
                <a:lnTo>
                  <a:pt x="6012" y="382923"/>
                </a:lnTo>
                <a:lnTo>
                  <a:pt x="1523" y="419637"/>
                </a:lnTo>
                <a:lnTo>
                  <a:pt x="0" y="457200"/>
                </a:lnTo>
                <a:lnTo>
                  <a:pt x="1523" y="494556"/>
                </a:lnTo>
                <a:lnTo>
                  <a:pt x="6012" y="531106"/>
                </a:lnTo>
                <a:lnTo>
                  <a:pt x="13347" y="566730"/>
                </a:lnTo>
                <a:lnTo>
                  <a:pt x="23409" y="601309"/>
                </a:lnTo>
                <a:lnTo>
                  <a:pt x="36076" y="634722"/>
                </a:lnTo>
                <a:lnTo>
                  <a:pt x="51230" y="666849"/>
                </a:lnTo>
                <a:lnTo>
                  <a:pt x="68750" y="697570"/>
                </a:lnTo>
                <a:lnTo>
                  <a:pt x="88516" y="726765"/>
                </a:lnTo>
                <a:lnTo>
                  <a:pt x="110407" y="754314"/>
                </a:lnTo>
                <a:lnTo>
                  <a:pt x="134305" y="780097"/>
                </a:lnTo>
                <a:lnTo>
                  <a:pt x="160089" y="803994"/>
                </a:lnTo>
                <a:lnTo>
                  <a:pt x="187638" y="825886"/>
                </a:lnTo>
                <a:lnTo>
                  <a:pt x="216834" y="845651"/>
                </a:lnTo>
                <a:lnTo>
                  <a:pt x="247555" y="863170"/>
                </a:lnTo>
                <a:lnTo>
                  <a:pt x="279682" y="878324"/>
                </a:lnTo>
                <a:lnTo>
                  <a:pt x="313096" y="890991"/>
                </a:lnTo>
                <a:lnTo>
                  <a:pt x="347674" y="901052"/>
                </a:lnTo>
                <a:lnTo>
                  <a:pt x="383299" y="908387"/>
                </a:lnTo>
                <a:lnTo>
                  <a:pt x="419849" y="912876"/>
                </a:lnTo>
                <a:lnTo>
                  <a:pt x="457206" y="914400"/>
                </a:lnTo>
                <a:lnTo>
                  <a:pt x="494768" y="912876"/>
                </a:lnTo>
                <a:lnTo>
                  <a:pt x="531482" y="908387"/>
                </a:lnTo>
                <a:lnTo>
                  <a:pt x="567232" y="901052"/>
                </a:lnTo>
                <a:lnTo>
                  <a:pt x="601900" y="890991"/>
                </a:lnTo>
                <a:lnTo>
                  <a:pt x="635371" y="878324"/>
                </a:lnTo>
                <a:lnTo>
                  <a:pt x="667527" y="863170"/>
                </a:lnTo>
                <a:lnTo>
                  <a:pt x="698252" y="845651"/>
                </a:lnTo>
                <a:lnTo>
                  <a:pt x="727429" y="825886"/>
                </a:lnTo>
                <a:lnTo>
                  <a:pt x="754942" y="803994"/>
                </a:lnTo>
                <a:lnTo>
                  <a:pt x="780675" y="780097"/>
                </a:lnTo>
                <a:lnTo>
                  <a:pt x="804510" y="754314"/>
                </a:lnTo>
                <a:lnTo>
                  <a:pt x="826331" y="726765"/>
                </a:lnTo>
                <a:lnTo>
                  <a:pt x="846021" y="697570"/>
                </a:lnTo>
                <a:lnTo>
                  <a:pt x="863464" y="666849"/>
                </a:lnTo>
                <a:lnTo>
                  <a:pt x="878544" y="634722"/>
                </a:lnTo>
                <a:lnTo>
                  <a:pt x="891143" y="601309"/>
                </a:lnTo>
                <a:lnTo>
                  <a:pt x="901146" y="566730"/>
                </a:lnTo>
                <a:lnTo>
                  <a:pt x="908435" y="531106"/>
                </a:lnTo>
                <a:lnTo>
                  <a:pt x="912893" y="494556"/>
                </a:lnTo>
                <a:lnTo>
                  <a:pt x="914406" y="457200"/>
                </a:lnTo>
                <a:lnTo>
                  <a:pt x="912893" y="419637"/>
                </a:lnTo>
                <a:lnTo>
                  <a:pt x="908435" y="382923"/>
                </a:lnTo>
                <a:lnTo>
                  <a:pt x="901146" y="347173"/>
                </a:lnTo>
                <a:lnTo>
                  <a:pt x="891143" y="312505"/>
                </a:lnTo>
                <a:lnTo>
                  <a:pt x="878544" y="279034"/>
                </a:lnTo>
                <a:lnTo>
                  <a:pt x="863464" y="246878"/>
                </a:lnTo>
                <a:lnTo>
                  <a:pt x="846021" y="216153"/>
                </a:lnTo>
                <a:lnTo>
                  <a:pt x="826331" y="186976"/>
                </a:lnTo>
                <a:lnTo>
                  <a:pt x="804510" y="159463"/>
                </a:lnTo>
                <a:lnTo>
                  <a:pt x="780675" y="133730"/>
                </a:lnTo>
                <a:lnTo>
                  <a:pt x="754942" y="109896"/>
                </a:lnTo>
                <a:lnTo>
                  <a:pt x="727429" y="88075"/>
                </a:lnTo>
                <a:lnTo>
                  <a:pt x="698252" y="68384"/>
                </a:lnTo>
                <a:lnTo>
                  <a:pt x="667527" y="50941"/>
                </a:lnTo>
                <a:lnTo>
                  <a:pt x="635371" y="35861"/>
                </a:lnTo>
                <a:lnTo>
                  <a:pt x="601900" y="23262"/>
                </a:lnTo>
                <a:lnTo>
                  <a:pt x="567232" y="13259"/>
                </a:lnTo>
                <a:lnTo>
                  <a:pt x="531482" y="5971"/>
                </a:lnTo>
                <a:lnTo>
                  <a:pt x="494768" y="1512"/>
                </a:lnTo>
                <a:lnTo>
                  <a:pt x="45720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09928" y="5983224"/>
            <a:ext cx="495300" cy="84581"/>
          </a:xfrm>
          <a:custGeom>
            <a:avLst/>
            <a:gdLst/>
            <a:ahLst/>
            <a:cxnLst/>
            <a:rect l="l" t="t" r="r" b="b"/>
            <a:pathLst>
              <a:path w="495300" h="84581">
                <a:moveTo>
                  <a:pt x="0" y="0"/>
                </a:moveTo>
                <a:lnTo>
                  <a:pt x="24688" y="16070"/>
                </a:lnTo>
                <a:lnTo>
                  <a:pt x="49379" y="30449"/>
                </a:lnTo>
                <a:lnTo>
                  <a:pt x="74071" y="43136"/>
                </a:lnTo>
                <a:lnTo>
                  <a:pt x="98767" y="54132"/>
                </a:lnTo>
                <a:lnTo>
                  <a:pt x="123467" y="63436"/>
                </a:lnTo>
                <a:lnTo>
                  <a:pt x="148173" y="71048"/>
                </a:lnTo>
                <a:lnTo>
                  <a:pt x="172886" y="76969"/>
                </a:lnTo>
                <a:lnTo>
                  <a:pt x="197607" y="81198"/>
                </a:lnTo>
                <a:lnTo>
                  <a:pt x="222338" y="83736"/>
                </a:lnTo>
                <a:lnTo>
                  <a:pt x="247078" y="84581"/>
                </a:lnTo>
                <a:lnTo>
                  <a:pt x="271830" y="83736"/>
                </a:lnTo>
                <a:lnTo>
                  <a:pt x="296594" y="81198"/>
                </a:lnTo>
                <a:lnTo>
                  <a:pt x="321372" y="76969"/>
                </a:lnTo>
                <a:lnTo>
                  <a:pt x="346165" y="71048"/>
                </a:lnTo>
                <a:lnTo>
                  <a:pt x="370974" y="63436"/>
                </a:lnTo>
                <a:lnTo>
                  <a:pt x="395801" y="54132"/>
                </a:lnTo>
                <a:lnTo>
                  <a:pt x="420645" y="43136"/>
                </a:lnTo>
                <a:lnTo>
                  <a:pt x="445509" y="30449"/>
                </a:lnTo>
                <a:lnTo>
                  <a:pt x="470393" y="16070"/>
                </a:lnTo>
                <a:lnTo>
                  <a:pt x="4953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763268" y="5599176"/>
            <a:ext cx="94487" cy="94487"/>
          </a:xfrm>
          <a:custGeom>
            <a:avLst/>
            <a:gdLst/>
            <a:ahLst/>
            <a:cxnLst/>
            <a:rect l="l" t="t" r="r" b="b"/>
            <a:pathLst>
              <a:path w="94487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3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55876" y="5599176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897" y="92358"/>
                </a:lnTo>
                <a:lnTo>
                  <a:pt x="74672" y="86408"/>
                </a:lnTo>
                <a:lnTo>
                  <a:pt x="84971" y="77296"/>
                </a:lnTo>
                <a:lnTo>
                  <a:pt x="92196" y="65679"/>
                </a:lnTo>
                <a:lnTo>
                  <a:pt x="95747" y="52217"/>
                </a:lnTo>
                <a:lnTo>
                  <a:pt x="96012" y="47243"/>
                </a:lnTo>
                <a:lnTo>
                  <a:pt x="93872" y="33295"/>
                </a:lnTo>
                <a:lnTo>
                  <a:pt x="87852" y="20965"/>
                </a:lnTo>
                <a:lnTo>
                  <a:pt x="78550" y="10911"/>
                </a:lnTo>
                <a:lnTo>
                  <a:pt x="66565" y="3791"/>
                </a:lnTo>
                <a:lnTo>
                  <a:pt x="52495" y="264"/>
                </a:lnTo>
                <a:lnTo>
                  <a:pt x="47243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763268" y="5599176"/>
            <a:ext cx="94487" cy="94487"/>
          </a:xfrm>
          <a:custGeom>
            <a:avLst/>
            <a:gdLst/>
            <a:ahLst/>
            <a:cxnLst/>
            <a:rect l="l" t="t" r="r" b="b"/>
            <a:pathLst>
              <a:path w="94487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55876" y="5599176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897" y="92358"/>
                </a:lnTo>
                <a:lnTo>
                  <a:pt x="74672" y="86408"/>
                </a:lnTo>
                <a:lnTo>
                  <a:pt x="84971" y="77296"/>
                </a:lnTo>
                <a:lnTo>
                  <a:pt x="92196" y="65679"/>
                </a:lnTo>
                <a:lnTo>
                  <a:pt x="95747" y="52217"/>
                </a:lnTo>
                <a:lnTo>
                  <a:pt x="96012" y="47243"/>
                </a:lnTo>
                <a:lnTo>
                  <a:pt x="93872" y="33295"/>
                </a:lnTo>
                <a:lnTo>
                  <a:pt x="87852" y="20965"/>
                </a:lnTo>
                <a:lnTo>
                  <a:pt x="78550" y="10911"/>
                </a:lnTo>
                <a:lnTo>
                  <a:pt x="66565" y="3791"/>
                </a:lnTo>
                <a:lnTo>
                  <a:pt x="52495" y="264"/>
                </a:lnTo>
                <a:lnTo>
                  <a:pt x="4724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99609" y="5326380"/>
            <a:ext cx="914406" cy="914400"/>
          </a:xfrm>
          <a:custGeom>
            <a:avLst/>
            <a:gdLst/>
            <a:ahLst/>
            <a:cxnLst/>
            <a:rect l="l" t="t" r="r" b="b"/>
            <a:pathLst>
              <a:path w="914406" h="914400">
                <a:moveTo>
                  <a:pt x="457206" y="0"/>
                </a:moveTo>
                <a:lnTo>
                  <a:pt x="419849" y="1512"/>
                </a:lnTo>
                <a:lnTo>
                  <a:pt x="383299" y="5971"/>
                </a:lnTo>
                <a:lnTo>
                  <a:pt x="347674" y="13259"/>
                </a:lnTo>
                <a:lnTo>
                  <a:pt x="313096" y="23262"/>
                </a:lnTo>
                <a:lnTo>
                  <a:pt x="279682" y="35861"/>
                </a:lnTo>
                <a:lnTo>
                  <a:pt x="247555" y="50941"/>
                </a:lnTo>
                <a:lnTo>
                  <a:pt x="216834" y="68384"/>
                </a:lnTo>
                <a:lnTo>
                  <a:pt x="187638" y="88075"/>
                </a:lnTo>
                <a:lnTo>
                  <a:pt x="160089" y="109896"/>
                </a:lnTo>
                <a:lnTo>
                  <a:pt x="134305" y="133730"/>
                </a:lnTo>
                <a:lnTo>
                  <a:pt x="110407" y="159463"/>
                </a:lnTo>
                <a:lnTo>
                  <a:pt x="88516" y="186976"/>
                </a:lnTo>
                <a:lnTo>
                  <a:pt x="68750" y="216153"/>
                </a:lnTo>
                <a:lnTo>
                  <a:pt x="51230" y="246878"/>
                </a:lnTo>
                <a:lnTo>
                  <a:pt x="36076" y="279034"/>
                </a:lnTo>
                <a:lnTo>
                  <a:pt x="23409" y="312505"/>
                </a:lnTo>
                <a:lnTo>
                  <a:pt x="13347" y="347173"/>
                </a:lnTo>
                <a:lnTo>
                  <a:pt x="6012" y="382923"/>
                </a:lnTo>
                <a:lnTo>
                  <a:pt x="1523" y="419637"/>
                </a:lnTo>
                <a:lnTo>
                  <a:pt x="0" y="457200"/>
                </a:lnTo>
                <a:lnTo>
                  <a:pt x="1523" y="494556"/>
                </a:lnTo>
                <a:lnTo>
                  <a:pt x="6012" y="531106"/>
                </a:lnTo>
                <a:lnTo>
                  <a:pt x="13347" y="566730"/>
                </a:lnTo>
                <a:lnTo>
                  <a:pt x="23409" y="601309"/>
                </a:lnTo>
                <a:lnTo>
                  <a:pt x="36076" y="634722"/>
                </a:lnTo>
                <a:lnTo>
                  <a:pt x="51230" y="666849"/>
                </a:lnTo>
                <a:lnTo>
                  <a:pt x="68750" y="697570"/>
                </a:lnTo>
                <a:lnTo>
                  <a:pt x="88516" y="726765"/>
                </a:lnTo>
                <a:lnTo>
                  <a:pt x="110407" y="754314"/>
                </a:lnTo>
                <a:lnTo>
                  <a:pt x="134305" y="780097"/>
                </a:lnTo>
                <a:lnTo>
                  <a:pt x="160089" y="803994"/>
                </a:lnTo>
                <a:lnTo>
                  <a:pt x="187638" y="825886"/>
                </a:lnTo>
                <a:lnTo>
                  <a:pt x="216834" y="845651"/>
                </a:lnTo>
                <a:lnTo>
                  <a:pt x="247555" y="863170"/>
                </a:lnTo>
                <a:lnTo>
                  <a:pt x="279682" y="878324"/>
                </a:lnTo>
                <a:lnTo>
                  <a:pt x="313096" y="890991"/>
                </a:lnTo>
                <a:lnTo>
                  <a:pt x="347674" y="901052"/>
                </a:lnTo>
                <a:lnTo>
                  <a:pt x="383299" y="908387"/>
                </a:lnTo>
                <a:lnTo>
                  <a:pt x="419849" y="912876"/>
                </a:lnTo>
                <a:lnTo>
                  <a:pt x="457206" y="914400"/>
                </a:lnTo>
                <a:lnTo>
                  <a:pt x="494768" y="912876"/>
                </a:lnTo>
                <a:lnTo>
                  <a:pt x="531482" y="908387"/>
                </a:lnTo>
                <a:lnTo>
                  <a:pt x="567232" y="901052"/>
                </a:lnTo>
                <a:lnTo>
                  <a:pt x="601900" y="890991"/>
                </a:lnTo>
                <a:lnTo>
                  <a:pt x="635371" y="878324"/>
                </a:lnTo>
                <a:lnTo>
                  <a:pt x="667527" y="863170"/>
                </a:lnTo>
                <a:lnTo>
                  <a:pt x="698252" y="845651"/>
                </a:lnTo>
                <a:lnTo>
                  <a:pt x="727429" y="825886"/>
                </a:lnTo>
                <a:lnTo>
                  <a:pt x="754942" y="803994"/>
                </a:lnTo>
                <a:lnTo>
                  <a:pt x="780675" y="780097"/>
                </a:lnTo>
                <a:lnTo>
                  <a:pt x="804510" y="754314"/>
                </a:lnTo>
                <a:lnTo>
                  <a:pt x="826331" y="726765"/>
                </a:lnTo>
                <a:lnTo>
                  <a:pt x="846021" y="697570"/>
                </a:lnTo>
                <a:lnTo>
                  <a:pt x="863464" y="666849"/>
                </a:lnTo>
                <a:lnTo>
                  <a:pt x="878544" y="634722"/>
                </a:lnTo>
                <a:lnTo>
                  <a:pt x="891143" y="601309"/>
                </a:lnTo>
                <a:lnTo>
                  <a:pt x="901146" y="566730"/>
                </a:lnTo>
                <a:lnTo>
                  <a:pt x="908435" y="531106"/>
                </a:lnTo>
                <a:lnTo>
                  <a:pt x="912893" y="494556"/>
                </a:lnTo>
                <a:lnTo>
                  <a:pt x="914406" y="457200"/>
                </a:lnTo>
                <a:lnTo>
                  <a:pt x="912893" y="419637"/>
                </a:lnTo>
                <a:lnTo>
                  <a:pt x="908435" y="382923"/>
                </a:lnTo>
                <a:lnTo>
                  <a:pt x="901146" y="347173"/>
                </a:lnTo>
                <a:lnTo>
                  <a:pt x="891143" y="312505"/>
                </a:lnTo>
                <a:lnTo>
                  <a:pt x="878544" y="279034"/>
                </a:lnTo>
                <a:lnTo>
                  <a:pt x="863464" y="246878"/>
                </a:lnTo>
                <a:lnTo>
                  <a:pt x="846021" y="216153"/>
                </a:lnTo>
                <a:lnTo>
                  <a:pt x="826331" y="186976"/>
                </a:lnTo>
                <a:lnTo>
                  <a:pt x="804510" y="159463"/>
                </a:lnTo>
                <a:lnTo>
                  <a:pt x="780675" y="133730"/>
                </a:lnTo>
                <a:lnTo>
                  <a:pt x="754942" y="109896"/>
                </a:lnTo>
                <a:lnTo>
                  <a:pt x="727429" y="88075"/>
                </a:lnTo>
                <a:lnTo>
                  <a:pt x="698252" y="68384"/>
                </a:lnTo>
                <a:lnTo>
                  <a:pt x="667527" y="50941"/>
                </a:lnTo>
                <a:lnTo>
                  <a:pt x="635371" y="35861"/>
                </a:lnTo>
                <a:lnTo>
                  <a:pt x="601900" y="23262"/>
                </a:lnTo>
                <a:lnTo>
                  <a:pt x="567232" y="13259"/>
                </a:lnTo>
                <a:lnTo>
                  <a:pt x="531482" y="5971"/>
                </a:lnTo>
                <a:lnTo>
                  <a:pt x="494768" y="1512"/>
                </a:lnTo>
                <a:lnTo>
                  <a:pt x="457206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99609" y="5326380"/>
            <a:ext cx="914406" cy="914400"/>
          </a:xfrm>
          <a:custGeom>
            <a:avLst/>
            <a:gdLst/>
            <a:ahLst/>
            <a:cxnLst/>
            <a:rect l="l" t="t" r="r" b="b"/>
            <a:pathLst>
              <a:path w="914406" h="914400">
                <a:moveTo>
                  <a:pt x="457206" y="0"/>
                </a:moveTo>
                <a:lnTo>
                  <a:pt x="419849" y="1512"/>
                </a:lnTo>
                <a:lnTo>
                  <a:pt x="383299" y="5971"/>
                </a:lnTo>
                <a:lnTo>
                  <a:pt x="347674" y="13259"/>
                </a:lnTo>
                <a:lnTo>
                  <a:pt x="313096" y="23262"/>
                </a:lnTo>
                <a:lnTo>
                  <a:pt x="279682" y="35861"/>
                </a:lnTo>
                <a:lnTo>
                  <a:pt x="247555" y="50941"/>
                </a:lnTo>
                <a:lnTo>
                  <a:pt x="216834" y="68384"/>
                </a:lnTo>
                <a:lnTo>
                  <a:pt x="187638" y="88075"/>
                </a:lnTo>
                <a:lnTo>
                  <a:pt x="160089" y="109896"/>
                </a:lnTo>
                <a:lnTo>
                  <a:pt x="134305" y="133730"/>
                </a:lnTo>
                <a:lnTo>
                  <a:pt x="110407" y="159463"/>
                </a:lnTo>
                <a:lnTo>
                  <a:pt x="88516" y="186976"/>
                </a:lnTo>
                <a:lnTo>
                  <a:pt x="68750" y="216153"/>
                </a:lnTo>
                <a:lnTo>
                  <a:pt x="51230" y="246878"/>
                </a:lnTo>
                <a:lnTo>
                  <a:pt x="36076" y="279034"/>
                </a:lnTo>
                <a:lnTo>
                  <a:pt x="23409" y="312505"/>
                </a:lnTo>
                <a:lnTo>
                  <a:pt x="13347" y="347173"/>
                </a:lnTo>
                <a:lnTo>
                  <a:pt x="6012" y="382923"/>
                </a:lnTo>
                <a:lnTo>
                  <a:pt x="1523" y="419637"/>
                </a:lnTo>
                <a:lnTo>
                  <a:pt x="0" y="457200"/>
                </a:lnTo>
                <a:lnTo>
                  <a:pt x="1523" y="494556"/>
                </a:lnTo>
                <a:lnTo>
                  <a:pt x="6012" y="531106"/>
                </a:lnTo>
                <a:lnTo>
                  <a:pt x="13347" y="566730"/>
                </a:lnTo>
                <a:lnTo>
                  <a:pt x="23409" y="601309"/>
                </a:lnTo>
                <a:lnTo>
                  <a:pt x="36076" y="634722"/>
                </a:lnTo>
                <a:lnTo>
                  <a:pt x="51230" y="666849"/>
                </a:lnTo>
                <a:lnTo>
                  <a:pt x="68750" y="697570"/>
                </a:lnTo>
                <a:lnTo>
                  <a:pt x="88516" y="726765"/>
                </a:lnTo>
                <a:lnTo>
                  <a:pt x="110407" y="754314"/>
                </a:lnTo>
                <a:lnTo>
                  <a:pt x="134305" y="780097"/>
                </a:lnTo>
                <a:lnTo>
                  <a:pt x="160089" y="803994"/>
                </a:lnTo>
                <a:lnTo>
                  <a:pt x="187638" y="825886"/>
                </a:lnTo>
                <a:lnTo>
                  <a:pt x="216834" y="845651"/>
                </a:lnTo>
                <a:lnTo>
                  <a:pt x="247555" y="863170"/>
                </a:lnTo>
                <a:lnTo>
                  <a:pt x="279682" y="878324"/>
                </a:lnTo>
                <a:lnTo>
                  <a:pt x="313096" y="890991"/>
                </a:lnTo>
                <a:lnTo>
                  <a:pt x="347674" y="901052"/>
                </a:lnTo>
                <a:lnTo>
                  <a:pt x="383299" y="908387"/>
                </a:lnTo>
                <a:lnTo>
                  <a:pt x="419849" y="912876"/>
                </a:lnTo>
                <a:lnTo>
                  <a:pt x="457206" y="914400"/>
                </a:lnTo>
                <a:lnTo>
                  <a:pt x="494768" y="912876"/>
                </a:lnTo>
                <a:lnTo>
                  <a:pt x="531482" y="908387"/>
                </a:lnTo>
                <a:lnTo>
                  <a:pt x="567232" y="901052"/>
                </a:lnTo>
                <a:lnTo>
                  <a:pt x="601900" y="890991"/>
                </a:lnTo>
                <a:lnTo>
                  <a:pt x="635371" y="878324"/>
                </a:lnTo>
                <a:lnTo>
                  <a:pt x="667527" y="863170"/>
                </a:lnTo>
                <a:lnTo>
                  <a:pt x="698252" y="845651"/>
                </a:lnTo>
                <a:lnTo>
                  <a:pt x="727429" y="825886"/>
                </a:lnTo>
                <a:lnTo>
                  <a:pt x="754942" y="803994"/>
                </a:lnTo>
                <a:lnTo>
                  <a:pt x="780675" y="780097"/>
                </a:lnTo>
                <a:lnTo>
                  <a:pt x="804510" y="754314"/>
                </a:lnTo>
                <a:lnTo>
                  <a:pt x="826331" y="726765"/>
                </a:lnTo>
                <a:lnTo>
                  <a:pt x="846021" y="697570"/>
                </a:lnTo>
                <a:lnTo>
                  <a:pt x="863464" y="666849"/>
                </a:lnTo>
                <a:lnTo>
                  <a:pt x="878544" y="634722"/>
                </a:lnTo>
                <a:lnTo>
                  <a:pt x="891143" y="601309"/>
                </a:lnTo>
                <a:lnTo>
                  <a:pt x="901146" y="566730"/>
                </a:lnTo>
                <a:lnTo>
                  <a:pt x="908435" y="531106"/>
                </a:lnTo>
                <a:lnTo>
                  <a:pt x="912893" y="494556"/>
                </a:lnTo>
                <a:lnTo>
                  <a:pt x="914406" y="457200"/>
                </a:lnTo>
                <a:lnTo>
                  <a:pt x="912893" y="419637"/>
                </a:lnTo>
                <a:lnTo>
                  <a:pt x="908435" y="382923"/>
                </a:lnTo>
                <a:lnTo>
                  <a:pt x="901146" y="347173"/>
                </a:lnTo>
                <a:lnTo>
                  <a:pt x="891143" y="312505"/>
                </a:lnTo>
                <a:lnTo>
                  <a:pt x="878544" y="279034"/>
                </a:lnTo>
                <a:lnTo>
                  <a:pt x="863464" y="246878"/>
                </a:lnTo>
                <a:lnTo>
                  <a:pt x="846021" y="216153"/>
                </a:lnTo>
                <a:lnTo>
                  <a:pt x="826331" y="186976"/>
                </a:lnTo>
                <a:lnTo>
                  <a:pt x="804510" y="159463"/>
                </a:lnTo>
                <a:lnTo>
                  <a:pt x="780675" y="133730"/>
                </a:lnTo>
                <a:lnTo>
                  <a:pt x="754942" y="109896"/>
                </a:lnTo>
                <a:lnTo>
                  <a:pt x="727429" y="88075"/>
                </a:lnTo>
                <a:lnTo>
                  <a:pt x="698252" y="68384"/>
                </a:lnTo>
                <a:lnTo>
                  <a:pt x="667527" y="50941"/>
                </a:lnTo>
                <a:lnTo>
                  <a:pt x="635371" y="35861"/>
                </a:lnTo>
                <a:lnTo>
                  <a:pt x="601900" y="23262"/>
                </a:lnTo>
                <a:lnTo>
                  <a:pt x="567232" y="13259"/>
                </a:lnTo>
                <a:lnTo>
                  <a:pt x="531482" y="5971"/>
                </a:lnTo>
                <a:lnTo>
                  <a:pt x="494768" y="1512"/>
                </a:lnTo>
                <a:lnTo>
                  <a:pt x="45720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09928" y="5983224"/>
            <a:ext cx="495300" cy="84581"/>
          </a:xfrm>
          <a:custGeom>
            <a:avLst/>
            <a:gdLst/>
            <a:ahLst/>
            <a:cxnLst/>
            <a:rect l="l" t="t" r="r" b="b"/>
            <a:pathLst>
              <a:path w="495300" h="84581">
                <a:moveTo>
                  <a:pt x="0" y="0"/>
                </a:moveTo>
                <a:lnTo>
                  <a:pt x="24688" y="16070"/>
                </a:lnTo>
                <a:lnTo>
                  <a:pt x="49379" y="30449"/>
                </a:lnTo>
                <a:lnTo>
                  <a:pt x="74071" y="43136"/>
                </a:lnTo>
                <a:lnTo>
                  <a:pt x="98767" y="54132"/>
                </a:lnTo>
                <a:lnTo>
                  <a:pt x="123467" y="63436"/>
                </a:lnTo>
                <a:lnTo>
                  <a:pt x="148173" y="71048"/>
                </a:lnTo>
                <a:lnTo>
                  <a:pt x="172886" y="76969"/>
                </a:lnTo>
                <a:lnTo>
                  <a:pt x="197607" y="81198"/>
                </a:lnTo>
                <a:lnTo>
                  <a:pt x="222338" y="83736"/>
                </a:lnTo>
                <a:lnTo>
                  <a:pt x="247078" y="84581"/>
                </a:lnTo>
                <a:lnTo>
                  <a:pt x="271830" y="83736"/>
                </a:lnTo>
                <a:lnTo>
                  <a:pt x="296594" y="81198"/>
                </a:lnTo>
                <a:lnTo>
                  <a:pt x="321372" y="76969"/>
                </a:lnTo>
                <a:lnTo>
                  <a:pt x="346165" y="71048"/>
                </a:lnTo>
                <a:lnTo>
                  <a:pt x="370974" y="63436"/>
                </a:lnTo>
                <a:lnTo>
                  <a:pt x="395801" y="54132"/>
                </a:lnTo>
                <a:lnTo>
                  <a:pt x="420645" y="43136"/>
                </a:lnTo>
                <a:lnTo>
                  <a:pt x="445509" y="30449"/>
                </a:lnTo>
                <a:lnTo>
                  <a:pt x="470393" y="16070"/>
                </a:lnTo>
                <a:lnTo>
                  <a:pt x="4953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63268" y="5599176"/>
            <a:ext cx="94487" cy="94487"/>
          </a:xfrm>
          <a:custGeom>
            <a:avLst/>
            <a:gdLst/>
            <a:ahLst/>
            <a:cxnLst/>
            <a:rect l="l" t="t" r="r" b="b"/>
            <a:pathLst>
              <a:path w="94487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3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055876" y="5599176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897" y="92358"/>
                </a:lnTo>
                <a:lnTo>
                  <a:pt x="74672" y="86408"/>
                </a:lnTo>
                <a:lnTo>
                  <a:pt x="84971" y="77296"/>
                </a:lnTo>
                <a:lnTo>
                  <a:pt x="92196" y="65679"/>
                </a:lnTo>
                <a:lnTo>
                  <a:pt x="95747" y="52217"/>
                </a:lnTo>
                <a:lnTo>
                  <a:pt x="96012" y="47243"/>
                </a:lnTo>
                <a:lnTo>
                  <a:pt x="93872" y="33295"/>
                </a:lnTo>
                <a:lnTo>
                  <a:pt x="87852" y="20965"/>
                </a:lnTo>
                <a:lnTo>
                  <a:pt x="78550" y="10911"/>
                </a:lnTo>
                <a:lnTo>
                  <a:pt x="66565" y="3791"/>
                </a:lnTo>
                <a:lnTo>
                  <a:pt x="52495" y="264"/>
                </a:lnTo>
                <a:lnTo>
                  <a:pt x="47243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63268" y="5599176"/>
            <a:ext cx="94487" cy="94487"/>
          </a:xfrm>
          <a:custGeom>
            <a:avLst/>
            <a:gdLst/>
            <a:ahLst/>
            <a:cxnLst/>
            <a:rect l="l" t="t" r="r" b="b"/>
            <a:pathLst>
              <a:path w="94487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55876" y="5599176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7243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3" y="94487"/>
                </a:lnTo>
                <a:lnTo>
                  <a:pt x="61897" y="92358"/>
                </a:lnTo>
                <a:lnTo>
                  <a:pt x="74672" y="86408"/>
                </a:lnTo>
                <a:lnTo>
                  <a:pt x="84971" y="77296"/>
                </a:lnTo>
                <a:lnTo>
                  <a:pt x="92196" y="65679"/>
                </a:lnTo>
                <a:lnTo>
                  <a:pt x="95747" y="52217"/>
                </a:lnTo>
                <a:lnTo>
                  <a:pt x="96012" y="47243"/>
                </a:lnTo>
                <a:lnTo>
                  <a:pt x="93872" y="33295"/>
                </a:lnTo>
                <a:lnTo>
                  <a:pt x="87852" y="20965"/>
                </a:lnTo>
                <a:lnTo>
                  <a:pt x="78550" y="10911"/>
                </a:lnTo>
                <a:lnTo>
                  <a:pt x="66565" y="3791"/>
                </a:lnTo>
                <a:lnTo>
                  <a:pt x="52495" y="264"/>
                </a:lnTo>
                <a:lnTo>
                  <a:pt x="4724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69380" y="3957827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1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556" y="912887"/>
                </a:lnTo>
                <a:lnTo>
                  <a:pt x="531106" y="908428"/>
                </a:lnTo>
                <a:lnTo>
                  <a:pt x="566730" y="901140"/>
                </a:lnTo>
                <a:lnTo>
                  <a:pt x="601309" y="891137"/>
                </a:lnTo>
                <a:lnTo>
                  <a:pt x="634722" y="878538"/>
                </a:lnTo>
                <a:lnTo>
                  <a:pt x="666849" y="863458"/>
                </a:lnTo>
                <a:lnTo>
                  <a:pt x="697570" y="846015"/>
                </a:lnTo>
                <a:lnTo>
                  <a:pt x="726765" y="826324"/>
                </a:lnTo>
                <a:lnTo>
                  <a:pt x="754314" y="804503"/>
                </a:lnTo>
                <a:lnTo>
                  <a:pt x="780097" y="780668"/>
                </a:lnTo>
                <a:lnTo>
                  <a:pt x="803994" y="754936"/>
                </a:lnTo>
                <a:lnTo>
                  <a:pt x="825886" y="727423"/>
                </a:lnTo>
                <a:lnTo>
                  <a:pt x="845651" y="698246"/>
                </a:lnTo>
                <a:lnTo>
                  <a:pt x="863170" y="667521"/>
                </a:lnTo>
                <a:lnTo>
                  <a:pt x="878324" y="635365"/>
                </a:lnTo>
                <a:lnTo>
                  <a:pt x="890991" y="601894"/>
                </a:lnTo>
                <a:lnTo>
                  <a:pt x="901052" y="567226"/>
                </a:lnTo>
                <a:lnTo>
                  <a:pt x="908387" y="531476"/>
                </a:lnTo>
                <a:lnTo>
                  <a:pt x="912876" y="494762"/>
                </a:lnTo>
                <a:lnTo>
                  <a:pt x="914400" y="457200"/>
                </a:lnTo>
                <a:lnTo>
                  <a:pt x="912876" y="419637"/>
                </a:lnTo>
                <a:lnTo>
                  <a:pt x="908387" y="382923"/>
                </a:lnTo>
                <a:lnTo>
                  <a:pt x="901052" y="347173"/>
                </a:lnTo>
                <a:lnTo>
                  <a:pt x="890991" y="312505"/>
                </a:lnTo>
                <a:lnTo>
                  <a:pt x="878324" y="279034"/>
                </a:lnTo>
                <a:lnTo>
                  <a:pt x="863170" y="246878"/>
                </a:lnTo>
                <a:lnTo>
                  <a:pt x="845651" y="216153"/>
                </a:lnTo>
                <a:lnTo>
                  <a:pt x="825886" y="186976"/>
                </a:lnTo>
                <a:lnTo>
                  <a:pt x="803994" y="159463"/>
                </a:lnTo>
                <a:lnTo>
                  <a:pt x="780097" y="133730"/>
                </a:lnTo>
                <a:lnTo>
                  <a:pt x="754314" y="109896"/>
                </a:lnTo>
                <a:lnTo>
                  <a:pt x="726765" y="88075"/>
                </a:lnTo>
                <a:lnTo>
                  <a:pt x="697570" y="68384"/>
                </a:lnTo>
                <a:lnTo>
                  <a:pt x="666849" y="50941"/>
                </a:lnTo>
                <a:lnTo>
                  <a:pt x="634722" y="35861"/>
                </a:lnTo>
                <a:lnTo>
                  <a:pt x="601309" y="23262"/>
                </a:lnTo>
                <a:lnTo>
                  <a:pt x="566730" y="13259"/>
                </a:lnTo>
                <a:lnTo>
                  <a:pt x="531106" y="5971"/>
                </a:lnTo>
                <a:lnTo>
                  <a:pt x="494556" y="1512"/>
                </a:lnTo>
                <a:lnTo>
                  <a:pt x="45720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69380" y="3957827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1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556" y="912887"/>
                </a:lnTo>
                <a:lnTo>
                  <a:pt x="531106" y="908428"/>
                </a:lnTo>
                <a:lnTo>
                  <a:pt x="566730" y="901140"/>
                </a:lnTo>
                <a:lnTo>
                  <a:pt x="601309" y="891137"/>
                </a:lnTo>
                <a:lnTo>
                  <a:pt x="634722" y="878538"/>
                </a:lnTo>
                <a:lnTo>
                  <a:pt x="666849" y="863458"/>
                </a:lnTo>
                <a:lnTo>
                  <a:pt x="697570" y="846015"/>
                </a:lnTo>
                <a:lnTo>
                  <a:pt x="726765" y="826324"/>
                </a:lnTo>
                <a:lnTo>
                  <a:pt x="754314" y="804503"/>
                </a:lnTo>
                <a:lnTo>
                  <a:pt x="780097" y="780668"/>
                </a:lnTo>
                <a:lnTo>
                  <a:pt x="803994" y="754936"/>
                </a:lnTo>
                <a:lnTo>
                  <a:pt x="825886" y="727423"/>
                </a:lnTo>
                <a:lnTo>
                  <a:pt x="845651" y="698246"/>
                </a:lnTo>
                <a:lnTo>
                  <a:pt x="863170" y="667521"/>
                </a:lnTo>
                <a:lnTo>
                  <a:pt x="878324" y="635365"/>
                </a:lnTo>
                <a:lnTo>
                  <a:pt x="890991" y="601894"/>
                </a:lnTo>
                <a:lnTo>
                  <a:pt x="901052" y="567226"/>
                </a:lnTo>
                <a:lnTo>
                  <a:pt x="908387" y="531476"/>
                </a:lnTo>
                <a:lnTo>
                  <a:pt x="912876" y="494762"/>
                </a:lnTo>
                <a:lnTo>
                  <a:pt x="914400" y="457200"/>
                </a:lnTo>
                <a:lnTo>
                  <a:pt x="912876" y="419637"/>
                </a:lnTo>
                <a:lnTo>
                  <a:pt x="908387" y="382923"/>
                </a:lnTo>
                <a:lnTo>
                  <a:pt x="901052" y="347173"/>
                </a:lnTo>
                <a:lnTo>
                  <a:pt x="890991" y="312505"/>
                </a:lnTo>
                <a:lnTo>
                  <a:pt x="878324" y="279034"/>
                </a:lnTo>
                <a:lnTo>
                  <a:pt x="863170" y="246878"/>
                </a:lnTo>
                <a:lnTo>
                  <a:pt x="845651" y="216153"/>
                </a:lnTo>
                <a:lnTo>
                  <a:pt x="825886" y="186976"/>
                </a:lnTo>
                <a:lnTo>
                  <a:pt x="803994" y="159463"/>
                </a:lnTo>
                <a:lnTo>
                  <a:pt x="780097" y="133730"/>
                </a:lnTo>
                <a:lnTo>
                  <a:pt x="754314" y="109896"/>
                </a:lnTo>
                <a:lnTo>
                  <a:pt x="726765" y="88075"/>
                </a:lnTo>
                <a:lnTo>
                  <a:pt x="697570" y="68384"/>
                </a:lnTo>
                <a:lnTo>
                  <a:pt x="666849" y="50941"/>
                </a:lnTo>
                <a:lnTo>
                  <a:pt x="634722" y="35861"/>
                </a:lnTo>
                <a:lnTo>
                  <a:pt x="601309" y="23262"/>
                </a:lnTo>
                <a:lnTo>
                  <a:pt x="566730" y="13259"/>
                </a:lnTo>
                <a:lnTo>
                  <a:pt x="531106" y="5971"/>
                </a:lnTo>
                <a:lnTo>
                  <a:pt x="494556" y="1512"/>
                </a:lnTo>
                <a:lnTo>
                  <a:pt x="4572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679692" y="4614671"/>
            <a:ext cx="493775" cy="84581"/>
          </a:xfrm>
          <a:custGeom>
            <a:avLst/>
            <a:gdLst/>
            <a:ahLst/>
            <a:cxnLst/>
            <a:rect l="l" t="t" r="r" b="b"/>
            <a:pathLst>
              <a:path w="493775" h="84581">
                <a:moveTo>
                  <a:pt x="0" y="0"/>
                </a:moveTo>
                <a:lnTo>
                  <a:pt x="24688" y="16070"/>
                </a:lnTo>
                <a:lnTo>
                  <a:pt x="49377" y="30449"/>
                </a:lnTo>
                <a:lnTo>
                  <a:pt x="74066" y="43136"/>
                </a:lnTo>
                <a:lnTo>
                  <a:pt x="98755" y="54132"/>
                </a:lnTo>
                <a:lnTo>
                  <a:pt x="123443" y="63436"/>
                </a:lnTo>
                <a:lnTo>
                  <a:pt x="148132" y="71048"/>
                </a:lnTo>
                <a:lnTo>
                  <a:pt x="172821" y="76969"/>
                </a:lnTo>
                <a:lnTo>
                  <a:pt x="197510" y="81198"/>
                </a:lnTo>
                <a:lnTo>
                  <a:pt x="222199" y="83736"/>
                </a:lnTo>
                <a:lnTo>
                  <a:pt x="246887" y="84581"/>
                </a:lnTo>
                <a:lnTo>
                  <a:pt x="271576" y="83736"/>
                </a:lnTo>
                <a:lnTo>
                  <a:pt x="296265" y="81198"/>
                </a:lnTo>
                <a:lnTo>
                  <a:pt x="320954" y="76969"/>
                </a:lnTo>
                <a:lnTo>
                  <a:pt x="345643" y="71048"/>
                </a:lnTo>
                <a:lnTo>
                  <a:pt x="370332" y="63436"/>
                </a:lnTo>
                <a:lnTo>
                  <a:pt x="395020" y="54132"/>
                </a:lnTo>
                <a:lnTo>
                  <a:pt x="419709" y="43136"/>
                </a:lnTo>
                <a:lnTo>
                  <a:pt x="444398" y="30449"/>
                </a:lnTo>
                <a:lnTo>
                  <a:pt x="469087" y="16070"/>
                </a:lnTo>
                <a:lnTo>
                  <a:pt x="4937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31508" y="4230623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8768" y="0"/>
                </a:moveTo>
                <a:lnTo>
                  <a:pt x="34114" y="2129"/>
                </a:lnTo>
                <a:lnTo>
                  <a:pt x="21339" y="8079"/>
                </a:lnTo>
                <a:lnTo>
                  <a:pt x="11040" y="17191"/>
                </a:lnTo>
                <a:lnTo>
                  <a:pt x="3815" y="28808"/>
                </a:lnTo>
                <a:lnTo>
                  <a:pt x="264" y="42270"/>
                </a:lnTo>
                <a:lnTo>
                  <a:pt x="0" y="47243"/>
                </a:lnTo>
                <a:lnTo>
                  <a:pt x="2139" y="61192"/>
                </a:lnTo>
                <a:lnTo>
                  <a:pt x="8159" y="73522"/>
                </a:lnTo>
                <a:lnTo>
                  <a:pt x="17461" y="83576"/>
                </a:lnTo>
                <a:lnTo>
                  <a:pt x="29446" y="90696"/>
                </a:lnTo>
                <a:lnTo>
                  <a:pt x="43516" y="94223"/>
                </a:lnTo>
                <a:lnTo>
                  <a:pt x="48768" y="94487"/>
                </a:lnTo>
                <a:lnTo>
                  <a:pt x="62931" y="92290"/>
                </a:lnTo>
                <a:lnTo>
                  <a:pt x="75412" y="86158"/>
                </a:lnTo>
                <a:lnTo>
                  <a:pt x="85521" y="76782"/>
                </a:lnTo>
                <a:lnTo>
                  <a:pt x="92566" y="64853"/>
                </a:lnTo>
                <a:lnTo>
                  <a:pt x="95856" y="51062"/>
                </a:lnTo>
                <a:lnTo>
                  <a:pt x="96012" y="47243"/>
                </a:lnTo>
                <a:lnTo>
                  <a:pt x="93814" y="33080"/>
                </a:lnTo>
                <a:lnTo>
                  <a:pt x="87682" y="20599"/>
                </a:lnTo>
                <a:lnTo>
                  <a:pt x="78306" y="10490"/>
                </a:lnTo>
                <a:lnTo>
                  <a:pt x="66377" y="3445"/>
                </a:lnTo>
                <a:lnTo>
                  <a:pt x="52586" y="155"/>
                </a:lnTo>
                <a:lnTo>
                  <a:pt x="48768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25639" y="4230623"/>
            <a:ext cx="94488" cy="94487"/>
          </a:xfrm>
          <a:custGeom>
            <a:avLst/>
            <a:gdLst/>
            <a:ahLst/>
            <a:cxnLst/>
            <a:rect l="l" t="t" r="r" b="b"/>
            <a:pathLst>
              <a:path w="94488" h="94487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8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31508" y="4230623"/>
            <a:ext cx="96012" cy="94487"/>
          </a:xfrm>
          <a:custGeom>
            <a:avLst/>
            <a:gdLst/>
            <a:ahLst/>
            <a:cxnLst/>
            <a:rect l="l" t="t" r="r" b="b"/>
            <a:pathLst>
              <a:path w="96012" h="94487">
                <a:moveTo>
                  <a:pt x="48768" y="0"/>
                </a:moveTo>
                <a:lnTo>
                  <a:pt x="34114" y="2129"/>
                </a:lnTo>
                <a:lnTo>
                  <a:pt x="21339" y="8079"/>
                </a:lnTo>
                <a:lnTo>
                  <a:pt x="11040" y="17191"/>
                </a:lnTo>
                <a:lnTo>
                  <a:pt x="3815" y="28808"/>
                </a:lnTo>
                <a:lnTo>
                  <a:pt x="264" y="42270"/>
                </a:lnTo>
                <a:lnTo>
                  <a:pt x="0" y="47243"/>
                </a:lnTo>
                <a:lnTo>
                  <a:pt x="2139" y="61192"/>
                </a:lnTo>
                <a:lnTo>
                  <a:pt x="8159" y="73522"/>
                </a:lnTo>
                <a:lnTo>
                  <a:pt x="17461" y="83576"/>
                </a:lnTo>
                <a:lnTo>
                  <a:pt x="29446" y="90696"/>
                </a:lnTo>
                <a:lnTo>
                  <a:pt x="43516" y="94223"/>
                </a:lnTo>
                <a:lnTo>
                  <a:pt x="48768" y="94487"/>
                </a:lnTo>
                <a:lnTo>
                  <a:pt x="62931" y="92290"/>
                </a:lnTo>
                <a:lnTo>
                  <a:pt x="75412" y="86158"/>
                </a:lnTo>
                <a:lnTo>
                  <a:pt x="85521" y="76782"/>
                </a:lnTo>
                <a:lnTo>
                  <a:pt x="92566" y="64853"/>
                </a:lnTo>
                <a:lnTo>
                  <a:pt x="95856" y="51062"/>
                </a:lnTo>
                <a:lnTo>
                  <a:pt x="96012" y="47243"/>
                </a:lnTo>
                <a:lnTo>
                  <a:pt x="93814" y="33080"/>
                </a:lnTo>
                <a:lnTo>
                  <a:pt x="87682" y="20599"/>
                </a:lnTo>
                <a:lnTo>
                  <a:pt x="78306" y="10490"/>
                </a:lnTo>
                <a:lnTo>
                  <a:pt x="66377" y="3445"/>
                </a:lnTo>
                <a:lnTo>
                  <a:pt x="52586" y="155"/>
                </a:lnTo>
                <a:lnTo>
                  <a:pt x="48768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025639" y="4230623"/>
            <a:ext cx="94488" cy="94487"/>
          </a:xfrm>
          <a:custGeom>
            <a:avLst/>
            <a:gdLst/>
            <a:ahLst/>
            <a:cxnLst/>
            <a:rect l="l" t="t" r="r" b="b"/>
            <a:pathLst>
              <a:path w="94488" h="94487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7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8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42532" y="5757671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0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9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556" y="912887"/>
                </a:lnTo>
                <a:lnTo>
                  <a:pt x="531106" y="908428"/>
                </a:lnTo>
                <a:lnTo>
                  <a:pt x="566730" y="901140"/>
                </a:lnTo>
                <a:lnTo>
                  <a:pt x="601309" y="891137"/>
                </a:lnTo>
                <a:lnTo>
                  <a:pt x="634722" y="878538"/>
                </a:lnTo>
                <a:lnTo>
                  <a:pt x="666849" y="863458"/>
                </a:lnTo>
                <a:lnTo>
                  <a:pt x="697570" y="846015"/>
                </a:lnTo>
                <a:lnTo>
                  <a:pt x="726765" y="826324"/>
                </a:lnTo>
                <a:lnTo>
                  <a:pt x="754314" y="804503"/>
                </a:lnTo>
                <a:lnTo>
                  <a:pt x="780097" y="780669"/>
                </a:lnTo>
                <a:lnTo>
                  <a:pt x="803994" y="754936"/>
                </a:lnTo>
                <a:lnTo>
                  <a:pt x="825886" y="727423"/>
                </a:lnTo>
                <a:lnTo>
                  <a:pt x="845651" y="698246"/>
                </a:lnTo>
                <a:lnTo>
                  <a:pt x="863170" y="667521"/>
                </a:lnTo>
                <a:lnTo>
                  <a:pt x="878324" y="635365"/>
                </a:lnTo>
                <a:lnTo>
                  <a:pt x="890991" y="601894"/>
                </a:lnTo>
                <a:lnTo>
                  <a:pt x="901052" y="567226"/>
                </a:lnTo>
                <a:lnTo>
                  <a:pt x="908387" y="531476"/>
                </a:lnTo>
                <a:lnTo>
                  <a:pt x="912876" y="494762"/>
                </a:lnTo>
                <a:lnTo>
                  <a:pt x="914400" y="457200"/>
                </a:lnTo>
                <a:lnTo>
                  <a:pt x="912876" y="419637"/>
                </a:lnTo>
                <a:lnTo>
                  <a:pt x="908387" y="382923"/>
                </a:lnTo>
                <a:lnTo>
                  <a:pt x="901052" y="347173"/>
                </a:lnTo>
                <a:lnTo>
                  <a:pt x="890991" y="312505"/>
                </a:lnTo>
                <a:lnTo>
                  <a:pt x="878324" y="279034"/>
                </a:lnTo>
                <a:lnTo>
                  <a:pt x="863170" y="246878"/>
                </a:lnTo>
                <a:lnTo>
                  <a:pt x="845651" y="216153"/>
                </a:lnTo>
                <a:lnTo>
                  <a:pt x="825886" y="186976"/>
                </a:lnTo>
                <a:lnTo>
                  <a:pt x="803994" y="159463"/>
                </a:lnTo>
                <a:lnTo>
                  <a:pt x="780097" y="133730"/>
                </a:lnTo>
                <a:lnTo>
                  <a:pt x="754314" y="109896"/>
                </a:lnTo>
                <a:lnTo>
                  <a:pt x="726765" y="88075"/>
                </a:lnTo>
                <a:lnTo>
                  <a:pt x="697570" y="68384"/>
                </a:lnTo>
                <a:lnTo>
                  <a:pt x="666849" y="50941"/>
                </a:lnTo>
                <a:lnTo>
                  <a:pt x="634722" y="35861"/>
                </a:lnTo>
                <a:lnTo>
                  <a:pt x="601309" y="23262"/>
                </a:lnTo>
                <a:lnTo>
                  <a:pt x="566730" y="13259"/>
                </a:lnTo>
                <a:lnTo>
                  <a:pt x="531106" y="5971"/>
                </a:lnTo>
                <a:lnTo>
                  <a:pt x="494556" y="1512"/>
                </a:lnTo>
                <a:lnTo>
                  <a:pt x="45720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42532" y="5757671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0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9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556" y="912887"/>
                </a:lnTo>
                <a:lnTo>
                  <a:pt x="531106" y="908428"/>
                </a:lnTo>
                <a:lnTo>
                  <a:pt x="566730" y="901140"/>
                </a:lnTo>
                <a:lnTo>
                  <a:pt x="601309" y="891137"/>
                </a:lnTo>
                <a:lnTo>
                  <a:pt x="634722" y="878538"/>
                </a:lnTo>
                <a:lnTo>
                  <a:pt x="666849" y="863458"/>
                </a:lnTo>
                <a:lnTo>
                  <a:pt x="697570" y="846015"/>
                </a:lnTo>
                <a:lnTo>
                  <a:pt x="726765" y="826324"/>
                </a:lnTo>
                <a:lnTo>
                  <a:pt x="754314" y="804503"/>
                </a:lnTo>
                <a:lnTo>
                  <a:pt x="780097" y="780669"/>
                </a:lnTo>
                <a:lnTo>
                  <a:pt x="803994" y="754936"/>
                </a:lnTo>
                <a:lnTo>
                  <a:pt x="825886" y="727423"/>
                </a:lnTo>
                <a:lnTo>
                  <a:pt x="845651" y="698246"/>
                </a:lnTo>
                <a:lnTo>
                  <a:pt x="863170" y="667521"/>
                </a:lnTo>
                <a:lnTo>
                  <a:pt x="878324" y="635365"/>
                </a:lnTo>
                <a:lnTo>
                  <a:pt x="890991" y="601894"/>
                </a:lnTo>
                <a:lnTo>
                  <a:pt x="901052" y="567226"/>
                </a:lnTo>
                <a:lnTo>
                  <a:pt x="908387" y="531476"/>
                </a:lnTo>
                <a:lnTo>
                  <a:pt x="912876" y="494762"/>
                </a:lnTo>
                <a:lnTo>
                  <a:pt x="914400" y="457200"/>
                </a:lnTo>
                <a:lnTo>
                  <a:pt x="912876" y="419637"/>
                </a:lnTo>
                <a:lnTo>
                  <a:pt x="908387" y="382923"/>
                </a:lnTo>
                <a:lnTo>
                  <a:pt x="901052" y="347173"/>
                </a:lnTo>
                <a:lnTo>
                  <a:pt x="890991" y="312505"/>
                </a:lnTo>
                <a:lnTo>
                  <a:pt x="878324" y="279034"/>
                </a:lnTo>
                <a:lnTo>
                  <a:pt x="863170" y="246878"/>
                </a:lnTo>
                <a:lnTo>
                  <a:pt x="845651" y="216153"/>
                </a:lnTo>
                <a:lnTo>
                  <a:pt x="825886" y="186976"/>
                </a:lnTo>
                <a:lnTo>
                  <a:pt x="803994" y="159463"/>
                </a:lnTo>
                <a:lnTo>
                  <a:pt x="780097" y="133730"/>
                </a:lnTo>
                <a:lnTo>
                  <a:pt x="754314" y="109896"/>
                </a:lnTo>
                <a:lnTo>
                  <a:pt x="726765" y="88075"/>
                </a:lnTo>
                <a:lnTo>
                  <a:pt x="697570" y="68384"/>
                </a:lnTo>
                <a:lnTo>
                  <a:pt x="666849" y="50941"/>
                </a:lnTo>
                <a:lnTo>
                  <a:pt x="634722" y="35861"/>
                </a:lnTo>
                <a:lnTo>
                  <a:pt x="601309" y="23262"/>
                </a:lnTo>
                <a:lnTo>
                  <a:pt x="566730" y="13259"/>
                </a:lnTo>
                <a:lnTo>
                  <a:pt x="531106" y="5971"/>
                </a:lnTo>
                <a:lnTo>
                  <a:pt x="494556" y="1512"/>
                </a:lnTo>
                <a:lnTo>
                  <a:pt x="4572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51320" y="6414515"/>
            <a:ext cx="495300" cy="84581"/>
          </a:xfrm>
          <a:custGeom>
            <a:avLst/>
            <a:gdLst/>
            <a:ahLst/>
            <a:cxnLst/>
            <a:rect l="l" t="t" r="r" b="b"/>
            <a:pathLst>
              <a:path w="495300" h="84581">
                <a:moveTo>
                  <a:pt x="0" y="0"/>
                </a:moveTo>
                <a:lnTo>
                  <a:pt x="24906" y="16070"/>
                </a:lnTo>
                <a:lnTo>
                  <a:pt x="49790" y="30449"/>
                </a:lnTo>
                <a:lnTo>
                  <a:pt x="74654" y="43136"/>
                </a:lnTo>
                <a:lnTo>
                  <a:pt x="99498" y="54132"/>
                </a:lnTo>
                <a:lnTo>
                  <a:pt x="124325" y="63436"/>
                </a:lnTo>
                <a:lnTo>
                  <a:pt x="149134" y="71048"/>
                </a:lnTo>
                <a:lnTo>
                  <a:pt x="173927" y="76969"/>
                </a:lnTo>
                <a:lnTo>
                  <a:pt x="198705" y="81198"/>
                </a:lnTo>
                <a:lnTo>
                  <a:pt x="223469" y="83736"/>
                </a:lnTo>
                <a:lnTo>
                  <a:pt x="248221" y="84581"/>
                </a:lnTo>
                <a:lnTo>
                  <a:pt x="272961" y="83736"/>
                </a:lnTo>
                <a:lnTo>
                  <a:pt x="297692" y="81198"/>
                </a:lnTo>
                <a:lnTo>
                  <a:pt x="322413" y="76969"/>
                </a:lnTo>
                <a:lnTo>
                  <a:pt x="347126" y="71048"/>
                </a:lnTo>
                <a:lnTo>
                  <a:pt x="371832" y="63436"/>
                </a:lnTo>
                <a:lnTo>
                  <a:pt x="396532" y="54132"/>
                </a:lnTo>
                <a:lnTo>
                  <a:pt x="421228" y="43136"/>
                </a:lnTo>
                <a:lnTo>
                  <a:pt x="445920" y="30449"/>
                </a:lnTo>
                <a:lnTo>
                  <a:pt x="470611" y="16070"/>
                </a:lnTo>
                <a:lnTo>
                  <a:pt x="4953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04659" y="6030467"/>
            <a:ext cx="96012" cy="96012"/>
          </a:xfrm>
          <a:custGeom>
            <a:avLst/>
            <a:gdLst/>
            <a:ahLst/>
            <a:cxnLst/>
            <a:rect l="l" t="t" r="r" b="b"/>
            <a:pathLst>
              <a:path w="96012" h="96012">
                <a:moveTo>
                  <a:pt x="48768" y="0"/>
                </a:moveTo>
                <a:lnTo>
                  <a:pt x="34114" y="2129"/>
                </a:lnTo>
                <a:lnTo>
                  <a:pt x="21339" y="8079"/>
                </a:lnTo>
                <a:lnTo>
                  <a:pt x="11040" y="17191"/>
                </a:lnTo>
                <a:lnTo>
                  <a:pt x="3815" y="28808"/>
                </a:lnTo>
                <a:lnTo>
                  <a:pt x="264" y="42270"/>
                </a:lnTo>
                <a:lnTo>
                  <a:pt x="0" y="47244"/>
                </a:lnTo>
                <a:lnTo>
                  <a:pt x="2075" y="61682"/>
                </a:lnTo>
                <a:lnTo>
                  <a:pt x="7920" y="74310"/>
                </a:lnTo>
                <a:lnTo>
                  <a:pt x="16964" y="84556"/>
                </a:lnTo>
                <a:lnTo>
                  <a:pt x="28636" y="91848"/>
                </a:lnTo>
                <a:lnTo>
                  <a:pt x="42365" y="95617"/>
                </a:lnTo>
                <a:lnTo>
                  <a:pt x="48768" y="96012"/>
                </a:lnTo>
                <a:lnTo>
                  <a:pt x="62716" y="93872"/>
                </a:lnTo>
                <a:lnTo>
                  <a:pt x="75046" y="87852"/>
                </a:lnTo>
                <a:lnTo>
                  <a:pt x="85100" y="78550"/>
                </a:lnTo>
                <a:lnTo>
                  <a:pt x="92220" y="66565"/>
                </a:lnTo>
                <a:lnTo>
                  <a:pt x="95747" y="52495"/>
                </a:lnTo>
                <a:lnTo>
                  <a:pt x="96012" y="47244"/>
                </a:lnTo>
                <a:lnTo>
                  <a:pt x="93814" y="33080"/>
                </a:lnTo>
                <a:lnTo>
                  <a:pt x="87682" y="20599"/>
                </a:lnTo>
                <a:lnTo>
                  <a:pt x="78306" y="10490"/>
                </a:lnTo>
                <a:lnTo>
                  <a:pt x="66377" y="3445"/>
                </a:lnTo>
                <a:lnTo>
                  <a:pt x="52586" y="155"/>
                </a:lnTo>
                <a:lnTo>
                  <a:pt x="48768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98791" y="6030467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8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04659" y="6030467"/>
            <a:ext cx="96012" cy="96012"/>
          </a:xfrm>
          <a:custGeom>
            <a:avLst/>
            <a:gdLst/>
            <a:ahLst/>
            <a:cxnLst/>
            <a:rect l="l" t="t" r="r" b="b"/>
            <a:pathLst>
              <a:path w="96012" h="96012">
                <a:moveTo>
                  <a:pt x="48768" y="0"/>
                </a:moveTo>
                <a:lnTo>
                  <a:pt x="34114" y="2129"/>
                </a:lnTo>
                <a:lnTo>
                  <a:pt x="21339" y="8079"/>
                </a:lnTo>
                <a:lnTo>
                  <a:pt x="11040" y="17191"/>
                </a:lnTo>
                <a:lnTo>
                  <a:pt x="3815" y="28808"/>
                </a:lnTo>
                <a:lnTo>
                  <a:pt x="264" y="42270"/>
                </a:lnTo>
                <a:lnTo>
                  <a:pt x="0" y="47244"/>
                </a:lnTo>
                <a:lnTo>
                  <a:pt x="2075" y="61682"/>
                </a:lnTo>
                <a:lnTo>
                  <a:pt x="7920" y="74310"/>
                </a:lnTo>
                <a:lnTo>
                  <a:pt x="16964" y="84556"/>
                </a:lnTo>
                <a:lnTo>
                  <a:pt x="28636" y="91848"/>
                </a:lnTo>
                <a:lnTo>
                  <a:pt x="42365" y="95617"/>
                </a:lnTo>
                <a:lnTo>
                  <a:pt x="48768" y="96012"/>
                </a:lnTo>
                <a:lnTo>
                  <a:pt x="62716" y="93872"/>
                </a:lnTo>
                <a:lnTo>
                  <a:pt x="75046" y="87852"/>
                </a:lnTo>
                <a:lnTo>
                  <a:pt x="85100" y="78550"/>
                </a:lnTo>
                <a:lnTo>
                  <a:pt x="92220" y="66565"/>
                </a:lnTo>
                <a:lnTo>
                  <a:pt x="95747" y="52495"/>
                </a:lnTo>
                <a:lnTo>
                  <a:pt x="96012" y="47244"/>
                </a:lnTo>
                <a:lnTo>
                  <a:pt x="93814" y="33080"/>
                </a:lnTo>
                <a:lnTo>
                  <a:pt x="87682" y="20599"/>
                </a:lnTo>
                <a:lnTo>
                  <a:pt x="78306" y="10490"/>
                </a:lnTo>
                <a:lnTo>
                  <a:pt x="66377" y="3445"/>
                </a:lnTo>
                <a:lnTo>
                  <a:pt x="52586" y="155"/>
                </a:lnTo>
                <a:lnTo>
                  <a:pt x="48768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98791" y="6030467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8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21864" y="4514087"/>
            <a:ext cx="3602735" cy="970788"/>
          </a:xfrm>
          <a:custGeom>
            <a:avLst/>
            <a:gdLst/>
            <a:ahLst/>
            <a:cxnLst/>
            <a:rect l="l" t="t" r="r" b="b"/>
            <a:pathLst>
              <a:path w="3602735" h="970788">
                <a:moveTo>
                  <a:pt x="3516001" y="27914"/>
                </a:moveTo>
                <a:lnTo>
                  <a:pt x="0" y="941832"/>
                </a:lnTo>
                <a:lnTo>
                  <a:pt x="7619" y="970788"/>
                </a:lnTo>
                <a:lnTo>
                  <a:pt x="3523623" y="55351"/>
                </a:lnTo>
                <a:lnTo>
                  <a:pt x="3537204" y="51815"/>
                </a:lnTo>
                <a:lnTo>
                  <a:pt x="3529583" y="24384"/>
                </a:lnTo>
                <a:lnTo>
                  <a:pt x="3516001" y="27914"/>
                </a:lnTo>
                <a:close/>
              </a:path>
              <a:path w="3602735" h="970788">
                <a:moveTo>
                  <a:pt x="3523623" y="55351"/>
                </a:moveTo>
                <a:lnTo>
                  <a:pt x="3531107" y="82295"/>
                </a:lnTo>
                <a:lnTo>
                  <a:pt x="3602735" y="19812"/>
                </a:lnTo>
                <a:lnTo>
                  <a:pt x="3508248" y="0"/>
                </a:lnTo>
                <a:lnTo>
                  <a:pt x="3516001" y="27914"/>
                </a:lnTo>
                <a:lnTo>
                  <a:pt x="3529583" y="24384"/>
                </a:lnTo>
                <a:lnTo>
                  <a:pt x="3537204" y="51815"/>
                </a:lnTo>
                <a:lnTo>
                  <a:pt x="3523623" y="5535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24912" y="5672328"/>
            <a:ext cx="3744468" cy="336803"/>
          </a:xfrm>
          <a:custGeom>
            <a:avLst/>
            <a:gdLst/>
            <a:ahLst/>
            <a:cxnLst/>
            <a:rect l="l" t="t" r="r" b="b"/>
            <a:pathLst>
              <a:path w="3744468" h="336803">
                <a:moveTo>
                  <a:pt x="1523" y="0"/>
                </a:moveTo>
                <a:lnTo>
                  <a:pt x="0" y="28955"/>
                </a:lnTo>
                <a:lnTo>
                  <a:pt x="3657999" y="309873"/>
                </a:lnTo>
                <a:lnTo>
                  <a:pt x="3671316" y="310895"/>
                </a:lnTo>
                <a:lnTo>
                  <a:pt x="3656076" y="336803"/>
                </a:lnTo>
                <a:lnTo>
                  <a:pt x="3744468" y="301751"/>
                </a:lnTo>
                <a:lnTo>
                  <a:pt x="3674364" y="281939"/>
                </a:lnTo>
                <a:lnTo>
                  <a:pt x="3660073" y="280843"/>
                </a:lnTo>
                <a:lnTo>
                  <a:pt x="1523" y="0"/>
                </a:lnTo>
                <a:close/>
              </a:path>
              <a:path w="3744468" h="336803">
                <a:moveTo>
                  <a:pt x="3674364" y="281939"/>
                </a:moveTo>
                <a:lnTo>
                  <a:pt x="3744468" y="301751"/>
                </a:lnTo>
                <a:lnTo>
                  <a:pt x="3662172" y="251459"/>
                </a:lnTo>
                <a:lnTo>
                  <a:pt x="3660073" y="280843"/>
                </a:lnTo>
                <a:lnTo>
                  <a:pt x="3674364" y="281939"/>
                </a:lnTo>
                <a:close/>
              </a:path>
              <a:path w="3744468" h="336803">
                <a:moveTo>
                  <a:pt x="3656076" y="336803"/>
                </a:moveTo>
                <a:lnTo>
                  <a:pt x="3671316" y="310895"/>
                </a:lnTo>
                <a:lnTo>
                  <a:pt x="3657999" y="309873"/>
                </a:lnTo>
                <a:lnTo>
                  <a:pt x="3656076" y="3368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53284" y="6082283"/>
            <a:ext cx="3744468" cy="336803"/>
          </a:xfrm>
          <a:custGeom>
            <a:avLst/>
            <a:gdLst/>
            <a:ahLst/>
            <a:cxnLst/>
            <a:rect l="l" t="t" r="r" b="b"/>
            <a:pathLst>
              <a:path w="3744468" h="336803">
                <a:moveTo>
                  <a:pt x="86351" y="28562"/>
                </a:moveTo>
                <a:lnTo>
                  <a:pt x="88392" y="0"/>
                </a:lnTo>
                <a:lnTo>
                  <a:pt x="0" y="36575"/>
                </a:lnTo>
                <a:lnTo>
                  <a:pt x="82296" y="85344"/>
                </a:lnTo>
                <a:lnTo>
                  <a:pt x="84394" y="55961"/>
                </a:lnTo>
                <a:lnTo>
                  <a:pt x="70104" y="54864"/>
                </a:lnTo>
                <a:lnTo>
                  <a:pt x="71628" y="27432"/>
                </a:lnTo>
                <a:lnTo>
                  <a:pt x="86351" y="28562"/>
                </a:lnTo>
                <a:close/>
              </a:path>
              <a:path w="3744468" h="336803">
                <a:moveTo>
                  <a:pt x="71628" y="27432"/>
                </a:moveTo>
                <a:lnTo>
                  <a:pt x="70104" y="54864"/>
                </a:lnTo>
                <a:lnTo>
                  <a:pt x="84394" y="55961"/>
                </a:lnTo>
                <a:lnTo>
                  <a:pt x="3741420" y="336803"/>
                </a:lnTo>
                <a:lnTo>
                  <a:pt x="3744468" y="309371"/>
                </a:lnTo>
                <a:lnTo>
                  <a:pt x="86351" y="28562"/>
                </a:lnTo>
                <a:lnTo>
                  <a:pt x="71628" y="27432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20286" y="1111299"/>
            <a:ext cx="347601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ave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 J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5331" y="2155202"/>
            <a:ext cx="6842476" cy="2555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800" spc="19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nvo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G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ux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ux</a:t>
            </a:r>
            <a:r>
              <a:rPr sz="1800" spc="-4" dirty="0" smtClean="0">
                <a:latin typeface="Times New Roman"/>
                <a:cs typeface="Times New Roman"/>
              </a:rPr>
              <a:t> 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5325" y="2816617"/>
            <a:ext cx="8104356" cy="5298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  <a:spcBef>
                <a:spcPts val="97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800" spc="19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24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us</a:t>
            </a:r>
            <a:r>
              <a:rPr sz="1800" spc="23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240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225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onf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245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240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2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ce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24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du</a:t>
            </a:r>
            <a:r>
              <a:rPr sz="1800" spc="235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255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265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2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250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255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ux</a:t>
            </a:r>
            <a:r>
              <a:rPr sz="1800" spc="260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  <a:p>
            <a:pPr marL="355606" marR="34519">
              <a:lnSpc>
                <a:spcPct val="95825"/>
              </a:lnSpc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nv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ong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3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30156" y="4210084"/>
            <a:ext cx="87510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8946" y="4714528"/>
            <a:ext cx="65881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8251" y="4786156"/>
            <a:ext cx="87510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9070" y="5507008"/>
            <a:ext cx="65881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45040" y="6009928"/>
            <a:ext cx="87510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245354" y="6371116"/>
            <a:ext cx="75787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20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ON</a:t>
            </a:r>
            <a:r>
              <a:rPr sz="20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0" y="0"/>
            <a:ext cx="10058400" cy="777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84494" y="1690115"/>
            <a:ext cx="914400" cy="914399"/>
          </a:xfrm>
          <a:custGeom>
            <a:avLst/>
            <a:gdLst/>
            <a:ahLst/>
            <a:cxnLst/>
            <a:rect l="l" t="t" r="r" b="b"/>
            <a:pathLst>
              <a:path w="914400" h="914399">
                <a:moveTo>
                  <a:pt x="457200" y="0"/>
                </a:moveTo>
                <a:lnTo>
                  <a:pt x="419844" y="1523"/>
                </a:lnTo>
                <a:lnTo>
                  <a:pt x="383293" y="6012"/>
                </a:lnTo>
                <a:lnTo>
                  <a:pt x="347669" y="13347"/>
                </a:lnTo>
                <a:lnTo>
                  <a:pt x="313090" y="23408"/>
                </a:lnTo>
                <a:lnTo>
                  <a:pt x="279677" y="36075"/>
                </a:lnTo>
                <a:lnTo>
                  <a:pt x="247551" y="51229"/>
                </a:lnTo>
                <a:lnTo>
                  <a:pt x="216830" y="68748"/>
                </a:lnTo>
                <a:lnTo>
                  <a:pt x="187634" y="88513"/>
                </a:lnTo>
                <a:lnTo>
                  <a:pt x="160085" y="110405"/>
                </a:lnTo>
                <a:lnTo>
                  <a:pt x="134302" y="134302"/>
                </a:lnTo>
                <a:lnTo>
                  <a:pt x="110405" y="160085"/>
                </a:lnTo>
                <a:lnTo>
                  <a:pt x="88513" y="187634"/>
                </a:lnTo>
                <a:lnTo>
                  <a:pt x="68748" y="216829"/>
                </a:lnTo>
                <a:lnTo>
                  <a:pt x="51229" y="247550"/>
                </a:lnTo>
                <a:lnTo>
                  <a:pt x="36075" y="279677"/>
                </a:lnTo>
                <a:lnTo>
                  <a:pt x="23408" y="313090"/>
                </a:lnTo>
                <a:lnTo>
                  <a:pt x="13347" y="347669"/>
                </a:lnTo>
                <a:lnTo>
                  <a:pt x="6012" y="383293"/>
                </a:lnTo>
                <a:lnTo>
                  <a:pt x="1523" y="419843"/>
                </a:lnTo>
                <a:lnTo>
                  <a:pt x="0" y="457199"/>
                </a:lnTo>
                <a:lnTo>
                  <a:pt x="1523" y="494762"/>
                </a:lnTo>
                <a:lnTo>
                  <a:pt x="6012" y="531476"/>
                </a:lnTo>
                <a:lnTo>
                  <a:pt x="13347" y="567226"/>
                </a:lnTo>
                <a:lnTo>
                  <a:pt x="23408" y="601894"/>
                </a:lnTo>
                <a:lnTo>
                  <a:pt x="36075" y="635365"/>
                </a:lnTo>
                <a:lnTo>
                  <a:pt x="51229" y="667521"/>
                </a:lnTo>
                <a:lnTo>
                  <a:pt x="68748" y="698246"/>
                </a:lnTo>
                <a:lnTo>
                  <a:pt x="88513" y="727423"/>
                </a:lnTo>
                <a:lnTo>
                  <a:pt x="110405" y="754936"/>
                </a:lnTo>
                <a:lnTo>
                  <a:pt x="134302" y="780668"/>
                </a:lnTo>
                <a:lnTo>
                  <a:pt x="160085" y="804503"/>
                </a:lnTo>
                <a:lnTo>
                  <a:pt x="187634" y="826324"/>
                </a:lnTo>
                <a:lnTo>
                  <a:pt x="216830" y="846015"/>
                </a:lnTo>
                <a:lnTo>
                  <a:pt x="247551" y="863458"/>
                </a:lnTo>
                <a:lnTo>
                  <a:pt x="279677" y="878538"/>
                </a:lnTo>
                <a:lnTo>
                  <a:pt x="313090" y="891137"/>
                </a:lnTo>
                <a:lnTo>
                  <a:pt x="347669" y="901139"/>
                </a:lnTo>
                <a:lnTo>
                  <a:pt x="383293" y="908428"/>
                </a:lnTo>
                <a:lnTo>
                  <a:pt x="419844" y="912887"/>
                </a:lnTo>
                <a:lnTo>
                  <a:pt x="457200" y="914399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39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9" y="780668"/>
                </a:lnTo>
                <a:lnTo>
                  <a:pt x="804504" y="754936"/>
                </a:lnTo>
                <a:lnTo>
                  <a:pt x="826325" y="727423"/>
                </a:lnTo>
                <a:lnTo>
                  <a:pt x="846015" y="698246"/>
                </a:lnTo>
                <a:lnTo>
                  <a:pt x="863459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9" y="531476"/>
                </a:lnTo>
                <a:lnTo>
                  <a:pt x="912888" y="494762"/>
                </a:lnTo>
                <a:lnTo>
                  <a:pt x="914400" y="457199"/>
                </a:lnTo>
                <a:lnTo>
                  <a:pt x="912888" y="419843"/>
                </a:lnTo>
                <a:lnTo>
                  <a:pt x="908429" y="383293"/>
                </a:lnTo>
                <a:lnTo>
                  <a:pt x="901140" y="347669"/>
                </a:lnTo>
                <a:lnTo>
                  <a:pt x="891137" y="313090"/>
                </a:lnTo>
                <a:lnTo>
                  <a:pt x="878538" y="279677"/>
                </a:lnTo>
                <a:lnTo>
                  <a:pt x="863459" y="247550"/>
                </a:lnTo>
                <a:lnTo>
                  <a:pt x="846015" y="216829"/>
                </a:lnTo>
                <a:lnTo>
                  <a:pt x="826325" y="187634"/>
                </a:lnTo>
                <a:lnTo>
                  <a:pt x="804504" y="160085"/>
                </a:lnTo>
                <a:lnTo>
                  <a:pt x="780669" y="134302"/>
                </a:lnTo>
                <a:lnTo>
                  <a:pt x="754936" y="110405"/>
                </a:lnTo>
                <a:lnTo>
                  <a:pt x="727423" y="88513"/>
                </a:lnTo>
                <a:lnTo>
                  <a:pt x="698246" y="68748"/>
                </a:lnTo>
                <a:lnTo>
                  <a:pt x="667521" y="51229"/>
                </a:lnTo>
                <a:lnTo>
                  <a:pt x="635365" y="36075"/>
                </a:lnTo>
                <a:lnTo>
                  <a:pt x="601894" y="23408"/>
                </a:lnTo>
                <a:lnTo>
                  <a:pt x="567226" y="13347"/>
                </a:lnTo>
                <a:lnTo>
                  <a:pt x="531476" y="6012"/>
                </a:lnTo>
                <a:lnTo>
                  <a:pt x="494762" y="1523"/>
                </a:lnTo>
                <a:lnTo>
                  <a:pt x="45720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84494" y="1690115"/>
            <a:ext cx="914400" cy="914399"/>
          </a:xfrm>
          <a:custGeom>
            <a:avLst/>
            <a:gdLst/>
            <a:ahLst/>
            <a:cxnLst/>
            <a:rect l="l" t="t" r="r" b="b"/>
            <a:pathLst>
              <a:path w="914400" h="914399">
                <a:moveTo>
                  <a:pt x="457200" y="0"/>
                </a:moveTo>
                <a:lnTo>
                  <a:pt x="419844" y="1523"/>
                </a:lnTo>
                <a:lnTo>
                  <a:pt x="383293" y="6012"/>
                </a:lnTo>
                <a:lnTo>
                  <a:pt x="347669" y="13347"/>
                </a:lnTo>
                <a:lnTo>
                  <a:pt x="313090" y="23408"/>
                </a:lnTo>
                <a:lnTo>
                  <a:pt x="279677" y="36075"/>
                </a:lnTo>
                <a:lnTo>
                  <a:pt x="247551" y="51229"/>
                </a:lnTo>
                <a:lnTo>
                  <a:pt x="216830" y="68748"/>
                </a:lnTo>
                <a:lnTo>
                  <a:pt x="187634" y="88513"/>
                </a:lnTo>
                <a:lnTo>
                  <a:pt x="160085" y="110405"/>
                </a:lnTo>
                <a:lnTo>
                  <a:pt x="134302" y="134302"/>
                </a:lnTo>
                <a:lnTo>
                  <a:pt x="110405" y="160085"/>
                </a:lnTo>
                <a:lnTo>
                  <a:pt x="88513" y="187634"/>
                </a:lnTo>
                <a:lnTo>
                  <a:pt x="68748" y="216829"/>
                </a:lnTo>
                <a:lnTo>
                  <a:pt x="51229" y="247550"/>
                </a:lnTo>
                <a:lnTo>
                  <a:pt x="36075" y="279677"/>
                </a:lnTo>
                <a:lnTo>
                  <a:pt x="23408" y="313090"/>
                </a:lnTo>
                <a:lnTo>
                  <a:pt x="13347" y="347669"/>
                </a:lnTo>
                <a:lnTo>
                  <a:pt x="6012" y="383293"/>
                </a:lnTo>
                <a:lnTo>
                  <a:pt x="1523" y="419843"/>
                </a:lnTo>
                <a:lnTo>
                  <a:pt x="0" y="457199"/>
                </a:lnTo>
                <a:lnTo>
                  <a:pt x="1523" y="494762"/>
                </a:lnTo>
                <a:lnTo>
                  <a:pt x="6012" y="531476"/>
                </a:lnTo>
                <a:lnTo>
                  <a:pt x="13347" y="567226"/>
                </a:lnTo>
                <a:lnTo>
                  <a:pt x="23408" y="601894"/>
                </a:lnTo>
                <a:lnTo>
                  <a:pt x="36075" y="635365"/>
                </a:lnTo>
                <a:lnTo>
                  <a:pt x="51229" y="667521"/>
                </a:lnTo>
                <a:lnTo>
                  <a:pt x="68748" y="698246"/>
                </a:lnTo>
                <a:lnTo>
                  <a:pt x="88513" y="727423"/>
                </a:lnTo>
                <a:lnTo>
                  <a:pt x="110405" y="754936"/>
                </a:lnTo>
                <a:lnTo>
                  <a:pt x="134302" y="780668"/>
                </a:lnTo>
                <a:lnTo>
                  <a:pt x="160085" y="804503"/>
                </a:lnTo>
                <a:lnTo>
                  <a:pt x="187634" y="826324"/>
                </a:lnTo>
                <a:lnTo>
                  <a:pt x="216830" y="846015"/>
                </a:lnTo>
                <a:lnTo>
                  <a:pt x="247551" y="863458"/>
                </a:lnTo>
                <a:lnTo>
                  <a:pt x="279677" y="878538"/>
                </a:lnTo>
                <a:lnTo>
                  <a:pt x="313090" y="891137"/>
                </a:lnTo>
                <a:lnTo>
                  <a:pt x="347669" y="901139"/>
                </a:lnTo>
                <a:lnTo>
                  <a:pt x="383293" y="908428"/>
                </a:lnTo>
                <a:lnTo>
                  <a:pt x="419844" y="912887"/>
                </a:lnTo>
                <a:lnTo>
                  <a:pt x="457200" y="914399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39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9" y="780668"/>
                </a:lnTo>
                <a:lnTo>
                  <a:pt x="804504" y="754936"/>
                </a:lnTo>
                <a:lnTo>
                  <a:pt x="826325" y="727423"/>
                </a:lnTo>
                <a:lnTo>
                  <a:pt x="846015" y="698246"/>
                </a:lnTo>
                <a:lnTo>
                  <a:pt x="863459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9" y="531476"/>
                </a:lnTo>
                <a:lnTo>
                  <a:pt x="912888" y="494762"/>
                </a:lnTo>
                <a:lnTo>
                  <a:pt x="914400" y="457199"/>
                </a:lnTo>
                <a:lnTo>
                  <a:pt x="912888" y="419843"/>
                </a:lnTo>
                <a:lnTo>
                  <a:pt x="908429" y="383293"/>
                </a:lnTo>
                <a:lnTo>
                  <a:pt x="901140" y="347669"/>
                </a:lnTo>
                <a:lnTo>
                  <a:pt x="891137" y="313090"/>
                </a:lnTo>
                <a:lnTo>
                  <a:pt x="878538" y="279677"/>
                </a:lnTo>
                <a:lnTo>
                  <a:pt x="863459" y="247550"/>
                </a:lnTo>
                <a:lnTo>
                  <a:pt x="846015" y="216829"/>
                </a:lnTo>
                <a:lnTo>
                  <a:pt x="826325" y="187634"/>
                </a:lnTo>
                <a:lnTo>
                  <a:pt x="804504" y="160085"/>
                </a:lnTo>
                <a:lnTo>
                  <a:pt x="780669" y="134302"/>
                </a:lnTo>
                <a:lnTo>
                  <a:pt x="754936" y="110405"/>
                </a:lnTo>
                <a:lnTo>
                  <a:pt x="727423" y="88513"/>
                </a:lnTo>
                <a:lnTo>
                  <a:pt x="698246" y="68748"/>
                </a:lnTo>
                <a:lnTo>
                  <a:pt x="667521" y="51229"/>
                </a:lnTo>
                <a:lnTo>
                  <a:pt x="635365" y="36075"/>
                </a:lnTo>
                <a:lnTo>
                  <a:pt x="601894" y="23408"/>
                </a:lnTo>
                <a:lnTo>
                  <a:pt x="567226" y="13347"/>
                </a:lnTo>
                <a:lnTo>
                  <a:pt x="531476" y="6012"/>
                </a:lnTo>
                <a:lnTo>
                  <a:pt x="494762" y="1523"/>
                </a:lnTo>
                <a:lnTo>
                  <a:pt x="4572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194806" y="2346959"/>
            <a:ext cx="495300" cy="85724"/>
          </a:xfrm>
          <a:custGeom>
            <a:avLst/>
            <a:gdLst/>
            <a:ahLst/>
            <a:cxnLst/>
            <a:rect l="l" t="t" r="r" b="b"/>
            <a:pathLst>
              <a:path w="495300" h="85724">
                <a:moveTo>
                  <a:pt x="0" y="0"/>
                </a:moveTo>
                <a:lnTo>
                  <a:pt x="24688" y="16287"/>
                </a:lnTo>
                <a:lnTo>
                  <a:pt x="49379" y="30860"/>
                </a:lnTo>
                <a:lnTo>
                  <a:pt x="74071" y="43719"/>
                </a:lnTo>
                <a:lnTo>
                  <a:pt x="98767" y="54863"/>
                </a:lnTo>
                <a:lnTo>
                  <a:pt x="123467" y="64293"/>
                </a:lnTo>
                <a:lnTo>
                  <a:pt x="148173" y="72008"/>
                </a:lnTo>
                <a:lnTo>
                  <a:pt x="172886" y="78009"/>
                </a:lnTo>
                <a:lnTo>
                  <a:pt x="197607" y="82295"/>
                </a:lnTo>
                <a:lnTo>
                  <a:pt x="222338" y="84867"/>
                </a:lnTo>
                <a:lnTo>
                  <a:pt x="247078" y="85724"/>
                </a:lnTo>
                <a:lnTo>
                  <a:pt x="271830" y="84867"/>
                </a:lnTo>
                <a:lnTo>
                  <a:pt x="296594" y="82295"/>
                </a:lnTo>
                <a:lnTo>
                  <a:pt x="321373" y="78009"/>
                </a:lnTo>
                <a:lnTo>
                  <a:pt x="346166" y="72008"/>
                </a:lnTo>
                <a:lnTo>
                  <a:pt x="370975" y="64293"/>
                </a:lnTo>
                <a:lnTo>
                  <a:pt x="395801" y="54863"/>
                </a:lnTo>
                <a:lnTo>
                  <a:pt x="420645" y="43719"/>
                </a:lnTo>
                <a:lnTo>
                  <a:pt x="445509" y="30860"/>
                </a:lnTo>
                <a:lnTo>
                  <a:pt x="470393" y="16287"/>
                </a:lnTo>
                <a:lnTo>
                  <a:pt x="4953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48146" y="1962911"/>
            <a:ext cx="94488" cy="96011"/>
          </a:xfrm>
          <a:custGeom>
            <a:avLst/>
            <a:gdLst/>
            <a:ahLst/>
            <a:cxnLst/>
            <a:rect l="l" t="t" r="r" b="b"/>
            <a:pathLst>
              <a:path w="94488" h="96011">
                <a:moveTo>
                  <a:pt x="47244" y="0"/>
                </a:moveTo>
                <a:lnTo>
                  <a:pt x="33295" y="2139"/>
                </a:lnTo>
                <a:lnTo>
                  <a:pt x="20965" y="8159"/>
                </a:lnTo>
                <a:lnTo>
                  <a:pt x="10911" y="17461"/>
                </a:lnTo>
                <a:lnTo>
                  <a:pt x="3791" y="29446"/>
                </a:lnTo>
                <a:lnTo>
                  <a:pt x="264" y="43516"/>
                </a:lnTo>
                <a:lnTo>
                  <a:pt x="0" y="48767"/>
                </a:lnTo>
                <a:lnTo>
                  <a:pt x="2197" y="62931"/>
                </a:lnTo>
                <a:lnTo>
                  <a:pt x="8329" y="75412"/>
                </a:lnTo>
                <a:lnTo>
                  <a:pt x="17705" y="85521"/>
                </a:lnTo>
                <a:lnTo>
                  <a:pt x="29634" y="92566"/>
                </a:lnTo>
                <a:lnTo>
                  <a:pt x="43425" y="95856"/>
                </a:lnTo>
                <a:lnTo>
                  <a:pt x="47244" y="96011"/>
                </a:lnTo>
                <a:lnTo>
                  <a:pt x="61407" y="93814"/>
                </a:lnTo>
                <a:lnTo>
                  <a:pt x="73888" y="87682"/>
                </a:lnTo>
                <a:lnTo>
                  <a:pt x="83997" y="78306"/>
                </a:lnTo>
                <a:lnTo>
                  <a:pt x="91042" y="66377"/>
                </a:lnTo>
                <a:lnTo>
                  <a:pt x="94332" y="52586"/>
                </a:lnTo>
                <a:lnTo>
                  <a:pt x="94488" y="48767"/>
                </a:lnTo>
                <a:lnTo>
                  <a:pt x="92358" y="34114"/>
                </a:lnTo>
                <a:lnTo>
                  <a:pt x="86408" y="21339"/>
                </a:lnTo>
                <a:lnTo>
                  <a:pt x="77296" y="11040"/>
                </a:lnTo>
                <a:lnTo>
                  <a:pt x="65679" y="3815"/>
                </a:lnTo>
                <a:lnTo>
                  <a:pt x="52217" y="264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40754" y="1962911"/>
            <a:ext cx="96012" cy="96011"/>
          </a:xfrm>
          <a:custGeom>
            <a:avLst/>
            <a:gdLst/>
            <a:ahLst/>
            <a:cxnLst/>
            <a:rect l="l" t="t" r="r" b="b"/>
            <a:pathLst>
              <a:path w="96012" h="96011">
                <a:moveTo>
                  <a:pt x="47244" y="0"/>
                </a:moveTo>
                <a:lnTo>
                  <a:pt x="33295" y="2139"/>
                </a:lnTo>
                <a:lnTo>
                  <a:pt x="20965" y="8159"/>
                </a:lnTo>
                <a:lnTo>
                  <a:pt x="10911" y="17461"/>
                </a:lnTo>
                <a:lnTo>
                  <a:pt x="3791" y="29446"/>
                </a:lnTo>
                <a:lnTo>
                  <a:pt x="264" y="43516"/>
                </a:lnTo>
                <a:lnTo>
                  <a:pt x="0" y="48767"/>
                </a:lnTo>
                <a:lnTo>
                  <a:pt x="2197" y="62931"/>
                </a:lnTo>
                <a:lnTo>
                  <a:pt x="8329" y="75412"/>
                </a:lnTo>
                <a:lnTo>
                  <a:pt x="17705" y="85521"/>
                </a:lnTo>
                <a:lnTo>
                  <a:pt x="29634" y="92566"/>
                </a:lnTo>
                <a:lnTo>
                  <a:pt x="43425" y="95856"/>
                </a:lnTo>
                <a:lnTo>
                  <a:pt x="47244" y="96011"/>
                </a:lnTo>
                <a:lnTo>
                  <a:pt x="61897" y="93882"/>
                </a:lnTo>
                <a:lnTo>
                  <a:pt x="74672" y="87932"/>
                </a:lnTo>
                <a:lnTo>
                  <a:pt x="84971" y="78820"/>
                </a:lnTo>
                <a:lnTo>
                  <a:pt x="92196" y="67203"/>
                </a:lnTo>
                <a:lnTo>
                  <a:pt x="95747" y="53741"/>
                </a:lnTo>
                <a:lnTo>
                  <a:pt x="96012" y="48767"/>
                </a:lnTo>
                <a:lnTo>
                  <a:pt x="93936" y="34329"/>
                </a:lnTo>
                <a:lnTo>
                  <a:pt x="88091" y="21701"/>
                </a:lnTo>
                <a:lnTo>
                  <a:pt x="79047" y="11455"/>
                </a:lnTo>
                <a:lnTo>
                  <a:pt x="67375" y="4163"/>
                </a:lnTo>
                <a:lnTo>
                  <a:pt x="53646" y="394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248146" y="1962911"/>
            <a:ext cx="94488" cy="96011"/>
          </a:xfrm>
          <a:custGeom>
            <a:avLst/>
            <a:gdLst/>
            <a:ahLst/>
            <a:cxnLst/>
            <a:rect l="l" t="t" r="r" b="b"/>
            <a:pathLst>
              <a:path w="94488" h="96011">
                <a:moveTo>
                  <a:pt x="47244" y="0"/>
                </a:moveTo>
                <a:lnTo>
                  <a:pt x="33295" y="2139"/>
                </a:lnTo>
                <a:lnTo>
                  <a:pt x="20965" y="8159"/>
                </a:lnTo>
                <a:lnTo>
                  <a:pt x="10911" y="17461"/>
                </a:lnTo>
                <a:lnTo>
                  <a:pt x="3791" y="29446"/>
                </a:lnTo>
                <a:lnTo>
                  <a:pt x="264" y="43516"/>
                </a:lnTo>
                <a:lnTo>
                  <a:pt x="0" y="48767"/>
                </a:lnTo>
                <a:lnTo>
                  <a:pt x="2197" y="62931"/>
                </a:lnTo>
                <a:lnTo>
                  <a:pt x="8329" y="75412"/>
                </a:lnTo>
                <a:lnTo>
                  <a:pt x="17705" y="85521"/>
                </a:lnTo>
                <a:lnTo>
                  <a:pt x="29634" y="92566"/>
                </a:lnTo>
                <a:lnTo>
                  <a:pt x="43425" y="95856"/>
                </a:lnTo>
                <a:lnTo>
                  <a:pt x="47244" y="96011"/>
                </a:lnTo>
                <a:lnTo>
                  <a:pt x="61407" y="93814"/>
                </a:lnTo>
                <a:lnTo>
                  <a:pt x="73888" y="87682"/>
                </a:lnTo>
                <a:lnTo>
                  <a:pt x="83997" y="78306"/>
                </a:lnTo>
                <a:lnTo>
                  <a:pt x="91042" y="66377"/>
                </a:lnTo>
                <a:lnTo>
                  <a:pt x="94332" y="52586"/>
                </a:lnTo>
                <a:lnTo>
                  <a:pt x="94488" y="48767"/>
                </a:lnTo>
                <a:lnTo>
                  <a:pt x="92358" y="34114"/>
                </a:lnTo>
                <a:lnTo>
                  <a:pt x="86408" y="21339"/>
                </a:lnTo>
                <a:lnTo>
                  <a:pt x="77296" y="11040"/>
                </a:lnTo>
                <a:lnTo>
                  <a:pt x="65679" y="3815"/>
                </a:lnTo>
                <a:lnTo>
                  <a:pt x="52217" y="264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540754" y="1962911"/>
            <a:ext cx="96012" cy="96011"/>
          </a:xfrm>
          <a:custGeom>
            <a:avLst/>
            <a:gdLst/>
            <a:ahLst/>
            <a:cxnLst/>
            <a:rect l="l" t="t" r="r" b="b"/>
            <a:pathLst>
              <a:path w="96012" h="96011">
                <a:moveTo>
                  <a:pt x="47244" y="0"/>
                </a:moveTo>
                <a:lnTo>
                  <a:pt x="33295" y="2139"/>
                </a:lnTo>
                <a:lnTo>
                  <a:pt x="20965" y="8159"/>
                </a:lnTo>
                <a:lnTo>
                  <a:pt x="10911" y="17461"/>
                </a:lnTo>
                <a:lnTo>
                  <a:pt x="3791" y="29446"/>
                </a:lnTo>
                <a:lnTo>
                  <a:pt x="264" y="43516"/>
                </a:lnTo>
                <a:lnTo>
                  <a:pt x="0" y="48767"/>
                </a:lnTo>
                <a:lnTo>
                  <a:pt x="2197" y="62931"/>
                </a:lnTo>
                <a:lnTo>
                  <a:pt x="8329" y="75412"/>
                </a:lnTo>
                <a:lnTo>
                  <a:pt x="17705" y="85521"/>
                </a:lnTo>
                <a:lnTo>
                  <a:pt x="29634" y="92566"/>
                </a:lnTo>
                <a:lnTo>
                  <a:pt x="43425" y="95856"/>
                </a:lnTo>
                <a:lnTo>
                  <a:pt x="47244" y="96011"/>
                </a:lnTo>
                <a:lnTo>
                  <a:pt x="61897" y="93882"/>
                </a:lnTo>
                <a:lnTo>
                  <a:pt x="74672" y="87932"/>
                </a:lnTo>
                <a:lnTo>
                  <a:pt x="84971" y="78820"/>
                </a:lnTo>
                <a:lnTo>
                  <a:pt x="92196" y="67203"/>
                </a:lnTo>
                <a:lnTo>
                  <a:pt x="95747" y="53741"/>
                </a:lnTo>
                <a:lnTo>
                  <a:pt x="96012" y="48767"/>
                </a:lnTo>
                <a:lnTo>
                  <a:pt x="93936" y="34329"/>
                </a:lnTo>
                <a:lnTo>
                  <a:pt x="88091" y="21701"/>
                </a:lnTo>
                <a:lnTo>
                  <a:pt x="79047" y="11455"/>
                </a:lnTo>
                <a:lnTo>
                  <a:pt x="67375" y="4163"/>
                </a:lnTo>
                <a:lnTo>
                  <a:pt x="53646" y="394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05757" y="446811"/>
            <a:ext cx="680092" cy="56355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55"/>
              </a:lnSpc>
              <a:spcBef>
                <a:spcPts val="67"/>
              </a:spcBef>
            </a:pPr>
            <a:r>
              <a:rPr sz="1650" baseline="2675" dirty="0" smtClean="0">
                <a:solidFill>
                  <a:srgbClr val="5F5B98"/>
                </a:solidFill>
                <a:latin typeface="Courier New"/>
                <a:cs typeface="Courier New"/>
              </a:rPr>
              <a:t>imp</a:t>
            </a:r>
            <a:r>
              <a:rPr sz="1650" baseline="1762" dirty="0" smtClean="0">
                <a:solidFill>
                  <a:srgbClr val="503D8B"/>
                </a:solidFill>
                <a:latin typeface="Malgun Gothic"/>
                <a:cs typeface="Malgun Gothic"/>
              </a:rPr>
              <a:t>�</a:t>
            </a:r>
            <a:r>
              <a:rPr sz="1650" baseline="2675" dirty="0" smtClean="0">
                <a:solidFill>
                  <a:srgbClr val="503D8B"/>
                </a:solidFill>
                <a:latin typeface="Courier New"/>
                <a:cs typeface="Courier New"/>
              </a:rPr>
              <a:t>r</a:t>
            </a:r>
            <a:r>
              <a:rPr sz="1650" baseline="2675" dirty="0" smtClean="0">
                <a:solidFill>
                  <a:srgbClr val="5F5B98"/>
                </a:solidFill>
                <a:latin typeface="Courier New"/>
                <a:cs typeface="Courier New"/>
              </a:rPr>
              <a:t>t</a:t>
            </a:r>
            <a:endParaRPr sz="1100">
              <a:latin typeface="Courier New"/>
              <a:cs typeface="Courier New"/>
            </a:endParaRPr>
          </a:p>
          <a:p>
            <a:pPr marL="12700" marR="842">
              <a:lnSpc>
                <a:spcPct val="94401"/>
              </a:lnSpc>
              <a:spcBef>
                <a:spcPts val="102"/>
              </a:spcBef>
            </a:pPr>
            <a:r>
              <a:rPr sz="1150" dirty="0" smtClean="0">
                <a:solidFill>
                  <a:srgbClr val="5F5B98"/>
                </a:solidFill>
                <a:latin typeface="Courier New"/>
                <a:cs typeface="Courier New"/>
              </a:rPr>
              <a:t>import</a:t>
            </a:r>
            <a:endParaRPr sz="1150">
              <a:latin typeface="Courier New"/>
              <a:cs typeface="Courier New"/>
            </a:endParaRPr>
          </a:p>
          <a:p>
            <a:pPr marL="12700" marR="842">
              <a:lnSpc>
                <a:spcPct val="94401"/>
              </a:lnSpc>
              <a:spcBef>
                <a:spcPts val="240"/>
              </a:spcBef>
            </a:pPr>
            <a:r>
              <a:rPr sz="1150" dirty="0" smtClean="0">
                <a:solidFill>
                  <a:srgbClr val="5F5B98"/>
                </a:solidFill>
                <a:latin typeface="Courier New"/>
                <a:cs typeface="Courier New"/>
              </a:rPr>
              <a:t>import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45985" y="454108"/>
            <a:ext cx="2475917" cy="556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02"/>
              </a:lnSpc>
              <a:spcBef>
                <a:spcPts val="10"/>
              </a:spcBef>
            </a:pP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j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ade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.cor</a:t>
            </a:r>
            <a:r>
              <a:rPr sz="1150" dirty="0" smtClean="0">
                <a:solidFill>
                  <a:srgbClr val="2B2740"/>
                </a:solidFill>
                <a:latin typeface="Courier New"/>
                <a:cs typeface="Courier New"/>
              </a:rPr>
              <a:t>e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.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Ag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e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t; </a:t>
            </a:r>
            <a:endParaRPr sz="1150">
              <a:latin typeface="Courier New"/>
              <a:cs typeface="Courier New"/>
            </a:endParaRPr>
          </a:p>
          <a:p>
            <a:pPr marL="12700">
              <a:lnSpc>
                <a:spcPts val="1302"/>
              </a:lnSpc>
              <a:spcBef>
                <a:spcPts val="196"/>
              </a:spcBef>
            </a:pP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j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a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d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e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.cor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e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.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AID; </a:t>
            </a:r>
            <a:endParaRPr sz="1150">
              <a:latin typeface="Courier New"/>
              <a:cs typeface="Courier New"/>
            </a:endParaRPr>
          </a:p>
          <a:p>
            <a:pPr marL="12700">
              <a:lnSpc>
                <a:spcPts val="1302"/>
              </a:lnSpc>
              <a:spcBef>
                <a:spcPts val="196"/>
              </a:spcBef>
            </a:pP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j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ade.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co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re</a:t>
            </a:r>
            <a:r>
              <a:rPr sz="1150" dirty="0" smtClean="0">
                <a:solidFill>
                  <a:srgbClr val="838385"/>
                </a:solidFill>
                <a:latin typeface="Courier New"/>
                <a:cs typeface="Courier New"/>
              </a:rPr>
              <a:t>.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be</a:t>
            </a:r>
            <a:r>
              <a:rPr sz="1150" dirty="0" smtClean="0">
                <a:solidFill>
                  <a:srgbClr val="838385"/>
                </a:solidFill>
                <a:latin typeface="Courier New"/>
                <a:cs typeface="Courier New"/>
              </a:rPr>
              <a:t>h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av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i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o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u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rs.</a:t>
            </a:r>
            <a:r>
              <a:rPr sz="1150" dirty="0" smtClean="0">
                <a:solidFill>
                  <a:srgbClr val="424248"/>
                </a:solidFill>
                <a:latin typeface="Courier New"/>
                <a:cs typeface="Courier New"/>
              </a:rPr>
              <a:t>*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;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93127" y="1151418"/>
            <a:ext cx="87510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5757" y="1415470"/>
            <a:ext cx="669888" cy="185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00"/>
              </a:lnSpc>
              <a:spcBef>
                <a:spcPts val="70"/>
              </a:spcBef>
            </a:pPr>
            <a:r>
              <a:rPr sz="1875" baseline="4708" dirty="0" smtClean="0">
                <a:solidFill>
                  <a:srgbClr val="78719B"/>
                </a:solidFill>
                <a:latin typeface="Courier New"/>
                <a:cs typeface="Courier New"/>
              </a:rPr>
              <a:t>i</a:t>
            </a:r>
            <a:r>
              <a:rPr sz="1875" baseline="4708" dirty="0" smtClean="0">
                <a:solidFill>
                  <a:srgbClr val="5F5B98"/>
                </a:solidFill>
                <a:latin typeface="Courier New"/>
                <a:cs typeface="Courier New"/>
              </a:rPr>
              <a:t>mp</a:t>
            </a:r>
            <a:r>
              <a:rPr sz="1875" baseline="4708" dirty="0" smtClean="0">
                <a:solidFill>
                  <a:srgbClr val="78719B"/>
                </a:solidFill>
                <a:latin typeface="Courier New"/>
                <a:cs typeface="Courier New"/>
              </a:rPr>
              <a:t>ort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45985" y="1415470"/>
            <a:ext cx="1736688" cy="185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00"/>
              </a:lnSpc>
              <a:spcBef>
                <a:spcPts val="70"/>
              </a:spcBef>
            </a:pPr>
            <a:r>
              <a:rPr sz="1875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j</a:t>
            </a:r>
            <a:r>
              <a:rPr sz="1875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ade</a:t>
            </a:r>
            <a:r>
              <a:rPr sz="1875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.</a:t>
            </a:r>
            <a:r>
              <a:rPr sz="1875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ian</a:t>
            </a:r>
            <a:r>
              <a:rPr sz="1875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g</a:t>
            </a:r>
            <a:r>
              <a:rPr sz="1875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.</a:t>
            </a:r>
            <a:r>
              <a:rPr sz="1875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</a:t>
            </a:r>
            <a:r>
              <a:rPr sz="1875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ci</a:t>
            </a:r>
            <a:r>
              <a:rPr sz="1875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.</a:t>
            </a:r>
            <a:r>
              <a:rPr sz="1875" baseline="4708" dirty="0" smtClean="0">
                <a:solidFill>
                  <a:srgbClr val="2B2740"/>
                </a:solidFill>
                <a:latin typeface="Courier New"/>
                <a:cs typeface="Courier New"/>
              </a:rPr>
              <a:t>•</a:t>
            </a:r>
            <a:r>
              <a:rPr sz="1875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,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7785" y="1999880"/>
            <a:ext cx="766336" cy="3877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8899">
              <a:lnSpc>
                <a:spcPct val="94401"/>
              </a:lnSpc>
              <a:spcBef>
                <a:spcPts val="10"/>
              </a:spcBef>
            </a:pPr>
            <a:r>
              <a:rPr sz="1150" dirty="0" smtClean="0">
                <a:solidFill>
                  <a:srgbClr val="9179A1"/>
                </a:solidFill>
                <a:latin typeface="Courier New"/>
                <a:cs typeface="Courier New"/>
              </a:rPr>
              <a:t>p</a:t>
            </a:r>
            <a:r>
              <a:rPr sz="1150" dirty="0" smtClean="0">
                <a:solidFill>
                  <a:srgbClr val="A08DB2"/>
                </a:solidFill>
                <a:latin typeface="Courier New"/>
                <a:cs typeface="Courier New"/>
              </a:rPr>
              <a:t>ub1ic</a:t>
            </a:r>
            <a:endParaRPr sz="1150">
              <a:latin typeface="Courier New"/>
              <a:cs typeface="Courier New"/>
            </a:endParaRPr>
          </a:p>
          <a:p>
            <a:pPr marL="12700" marR="22478">
              <a:lnSpc>
                <a:spcPct val="95825"/>
              </a:lnSpc>
              <a:spcBef>
                <a:spcPts val="105"/>
              </a:spcBef>
            </a:pPr>
            <a:r>
              <a:rPr sz="13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3</a:t>
            </a:r>
            <a:r>
              <a:rPr sz="1350" spc="184" dirty="0" smtClean="0">
                <a:solidFill>
                  <a:srgbClr val="838385"/>
                </a:solidFill>
                <a:latin typeface="Times New Roman"/>
                <a:cs typeface="Times New Roman"/>
              </a:rPr>
              <a:t> </a:t>
            </a:r>
            <a:r>
              <a:rPr sz="1350" spc="0" dirty="0" smtClean="0">
                <a:solidFill>
                  <a:srgbClr val="717174"/>
                </a:solidFill>
                <a:latin typeface="Times New Roman"/>
                <a:cs typeface="Times New Roman"/>
              </a:rPr>
              <a:t>{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45985" y="1999880"/>
            <a:ext cx="2823736" cy="175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4401"/>
              </a:lnSpc>
              <a:spcBef>
                <a:spcPts val="10"/>
              </a:spcBef>
            </a:pPr>
            <a:r>
              <a:rPr sz="1150" spc="0" dirty="0" smtClean="0">
                <a:solidFill>
                  <a:srgbClr val="A08DB2"/>
                </a:solidFill>
                <a:latin typeface="Courier New"/>
                <a:cs typeface="Courier New"/>
              </a:rPr>
              <a:t>c1</a:t>
            </a:r>
            <a:r>
              <a:rPr sz="1150" spc="0" dirty="0" smtClean="0">
                <a:solidFill>
                  <a:srgbClr val="9179A1"/>
                </a:solidFill>
                <a:latin typeface="Courier New"/>
                <a:cs typeface="Courier New"/>
              </a:rPr>
              <a:t>a3s </a:t>
            </a:r>
            <a:r>
              <a:rPr sz="1150" spc="213" dirty="0" smtClean="0">
                <a:solidFill>
                  <a:srgbClr val="9179A1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S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e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de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r </a:t>
            </a:r>
            <a:r>
              <a:rPr sz="1150" spc="379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5F5B98"/>
                </a:solidFill>
                <a:latin typeface="Courier New"/>
                <a:cs typeface="Courier New"/>
              </a:rPr>
              <a:t>ex</a:t>
            </a:r>
            <a:r>
              <a:rPr sz="1150" spc="0" dirty="0" smtClean="0">
                <a:solidFill>
                  <a:srgbClr val="78719B"/>
                </a:solidFill>
                <a:latin typeface="Courier New"/>
                <a:cs typeface="Courier New"/>
              </a:rPr>
              <a:t>t</a:t>
            </a:r>
            <a:r>
              <a:rPr sz="1150" spc="0" dirty="0" smtClean="0">
                <a:solidFill>
                  <a:srgbClr val="5F5B98"/>
                </a:solidFill>
                <a:latin typeface="Courier New"/>
                <a:cs typeface="Courier New"/>
              </a:rPr>
              <a:t>ends</a:t>
            </a:r>
            <a:r>
              <a:rPr sz="1150" spc="-21" dirty="0" smtClean="0">
                <a:solidFill>
                  <a:srgbClr val="5F5B98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Ag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e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t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08528" y="2402651"/>
            <a:ext cx="2506716" cy="5440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1145">
              <a:lnSpc>
                <a:spcPct val="94401"/>
              </a:lnSpc>
              <a:spcBef>
                <a:spcPts val="10"/>
              </a:spcBef>
            </a:pPr>
            <a:r>
              <a:rPr sz="1150" spc="0" dirty="0" smtClean="0">
                <a:solidFill>
                  <a:srgbClr val="9179A1"/>
                </a:solidFill>
                <a:latin typeface="Courier New"/>
                <a:cs typeface="Courier New"/>
              </a:rPr>
              <a:t>p</a:t>
            </a:r>
            <a:r>
              <a:rPr sz="1150" spc="0" dirty="0" smtClean="0">
                <a:solidFill>
                  <a:srgbClr val="78719B"/>
                </a:solidFill>
                <a:latin typeface="Courier New"/>
                <a:cs typeface="Courier New"/>
              </a:rPr>
              <a:t>r</a:t>
            </a:r>
            <a:r>
              <a:rPr sz="1150" spc="0" dirty="0" smtClean="0">
                <a:solidFill>
                  <a:srgbClr val="9179A1"/>
                </a:solidFill>
                <a:latin typeface="Courier New"/>
                <a:cs typeface="Courier New"/>
              </a:rPr>
              <a:t>o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t</a:t>
            </a:r>
            <a:r>
              <a:rPr sz="1150" spc="0" dirty="0" smtClean="0">
                <a:solidFill>
                  <a:srgbClr val="705885"/>
                </a:solidFill>
                <a:latin typeface="Courier New"/>
                <a:cs typeface="Courier New"/>
              </a:rPr>
              <a:t>e</a:t>
            </a:r>
            <a:r>
              <a:rPr sz="1150" spc="0" dirty="0" smtClean="0">
                <a:solidFill>
                  <a:srgbClr val="78719B"/>
                </a:solidFill>
                <a:latin typeface="Courier New"/>
                <a:cs typeface="Courier New"/>
              </a:rPr>
              <a:t>c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t</a:t>
            </a:r>
            <a:r>
              <a:rPr sz="1150" spc="0" dirty="0" smtClean="0">
                <a:solidFill>
                  <a:srgbClr val="78719B"/>
                </a:solidFill>
                <a:latin typeface="Courier New"/>
                <a:cs typeface="Courier New"/>
              </a:rPr>
              <a:t>e</a:t>
            </a:r>
            <a:r>
              <a:rPr sz="1150" spc="0" dirty="0" smtClean="0">
                <a:solidFill>
                  <a:srgbClr val="9179A1"/>
                </a:solidFill>
                <a:latin typeface="Courier New"/>
                <a:cs typeface="Courier New"/>
              </a:rPr>
              <a:t>d</a:t>
            </a:r>
            <a:r>
              <a:rPr sz="1150" spc="-237" dirty="0" smtClean="0">
                <a:solidFill>
                  <a:srgbClr val="9179A1"/>
                </a:solidFill>
                <a:latin typeface="Courier New"/>
                <a:cs typeface="Courier New"/>
              </a:rPr>
              <a:t> </a:t>
            </a:r>
            <a:r>
              <a:rPr sz="1100" spc="0" dirty="0" smtClean="0">
                <a:solidFill>
                  <a:srgbClr val="9179A1"/>
                </a:solidFill>
                <a:latin typeface="Courier New"/>
                <a:cs typeface="Courier New"/>
              </a:rPr>
              <a:t>v</a:t>
            </a:r>
            <a:r>
              <a:rPr sz="1100" spc="0" dirty="0" smtClean="0">
                <a:solidFill>
                  <a:srgbClr val="78719B"/>
                </a:solidFill>
                <a:latin typeface="Courier New"/>
                <a:cs typeface="Courier New"/>
              </a:rPr>
              <a:t>o</a:t>
            </a:r>
            <a:r>
              <a:rPr sz="1100" spc="0" dirty="0" smtClean="0">
                <a:solidFill>
                  <a:srgbClr val="9179A1"/>
                </a:solidFill>
                <a:latin typeface="Courier New"/>
                <a:cs typeface="Courier New"/>
              </a:rPr>
              <a:t>i</a:t>
            </a:r>
            <a:r>
              <a:rPr sz="1100" spc="0" dirty="0" smtClean="0">
                <a:solidFill>
                  <a:srgbClr val="78719B"/>
                </a:solidFill>
                <a:latin typeface="Courier New"/>
                <a:cs typeface="Courier New"/>
              </a:rPr>
              <a:t>d</a:t>
            </a:r>
            <a:r>
              <a:rPr sz="1100" spc="192" dirty="0" smtClean="0">
                <a:solidFill>
                  <a:srgbClr val="78719B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set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u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p()</a:t>
            </a:r>
            <a:endParaRPr sz="1150">
              <a:latin typeface="Courier New"/>
              <a:cs typeface="Courier New"/>
            </a:endParaRPr>
          </a:p>
          <a:p>
            <a:pPr marL="56242" marR="21145">
              <a:lnSpc>
                <a:spcPct val="95825"/>
              </a:lnSpc>
              <a:spcBef>
                <a:spcPts val="20"/>
              </a:spcBef>
            </a:pPr>
            <a:r>
              <a:rPr sz="13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{</a:t>
            </a:r>
            <a:endParaRPr sz="1350">
              <a:latin typeface="Times New Roman"/>
              <a:cs typeface="Times New Roman"/>
            </a:endParaRPr>
          </a:p>
          <a:p>
            <a:pPr marL="23585">
              <a:lnSpc>
                <a:spcPct val="95825"/>
              </a:lnSpc>
              <a:spcBef>
                <a:spcPts val="45"/>
              </a:spcBef>
            </a:pPr>
            <a:r>
              <a:rPr sz="1100" i="1" dirty="0" smtClean="0">
                <a:solidFill>
                  <a:srgbClr val="ABAEAB"/>
                </a:solidFill>
                <a:latin typeface="Arial"/>
                <a:cs typeface="Arial"/>
              </a:rPr>
              <a:t>I</a:t>
            </a:r>
            <a:r>
              <a:rPr sz="1100" i="1" spc="-134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1100" i="1" spc="0" dirty="0" smtClean="0">
                <a:solidFill>
                  <a:srgbClr val="ABAEAB"/>
                </a:solidFill>
                <a:latin typeface="Arial"/>
                <a:cs typeface="Arial"/>
              </a:rPr>
              <a:t>I</a:t>
            </a:r>
            <a:r>
              <a:rPr sz="1100" i="1" spc="-82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5B7154"/>
                </a:solidFill>
                <a:latin typeface="Times New Roman"/>
                <a:cs typeface="Times New Roman"/>
              </a:rPr>
              <a:t>F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irst</a:t>
            </a:r>
            <a:r>
              <a:rPr sz="1100" spc="-104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68896A"/>
                </a:solidFill>
                <a:latin typeface="Times New Roman"/>
                <a:cs typeface="Times New Roman"/>
              </a:rPr>
              <a:t>s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et-u</a:t>
            </a:r>
            <a:r>
              <a:rPr sz="1100" spc="0" dirty="0" smtClean="0">
                <a:solidFill>
                  <a:srgbClr val="68896A"/>
                </a:solidFill>
                <a:latin typeface="Times New Roman"/>
                <a:cs typeface="Times New Roman"/>
              </a:rPr>
              <a:t>p</a:t>
            </a:r>
            <a:r>
              <a:rPr sz="1100" spc="-53" dirty="0" smtClean="0">
                <a:solidFill>
                  <a:srgbClr val="68896A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answ</a:t>
            </a:r>
            <a:r>
              <a:rPr sz="1100" spc="0" dirty="0" smtClean="0">
                <a:solidFill>
                  <a:srgbClr val="68896A"/>
                </a:solidFill>
                <a:latin typeface="Times New Roman"/>
                <a:cs typeface="Times New Roman"/>
              </a:rPr>
              <a:t>e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r</a:t>
            </a:r>
            <a:r>
              <a:rPr sz="110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i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ng</a:t>
            </a:r>
            <a:r>
              <a:rPr sz="1100" spc="1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68896A"/>
                </a:solidFill>
                <a:latin typeface="Times New Roman"/>
                <a:cs typeface="Times New Roman"/>
              </a:rPr>
              <a:t>be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hav</a:t>
            </a:r>
            <a:r>
              <a:rPr sz="110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i</a:t>
            </a:r>
            <a:r>
              <a:rPr sz="1100" spc="0" dirty="0" smtClean="0">
                <a:solidFill>
                  <a:srgbClr val="68896A"/>
                </a:solidFill>
                <a:latin typeface="Times New Roman"/>
                <a:cs typeface="Times New Roman"/>
              </a:rPr>
              <a:t>o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ur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7785" y="2577565"/>
            <a:ext cx="106308" cy="2019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510"/>
              </a:lnSpc>
              <a:spcBef>
                <a:spcPts val="75"/>
              </a:spcBef>
            </a:pPr>
            <a:r>
              <a:rPr sz="13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4842" y="3175537"/>
            <a:ext cx="4086478" cy="3811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4401"/>
              </a:lnSpc>
              <a:spcBef>
                <a:spcPts val="10"/>
              </a:spcBef>
            </a:pP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ddB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e</a:t>
            </a:r>
            <a:r>
              <a:rPr sz="1150" dirty="0" smtClean="0">
                <a:solidFill>
                  <a:srgbClr val="838385"/>
                </a:solidFill>
                <a:latin typeface="Courier New"/>
                <a:cs typeface="Courier New"/>
              </a:rPr>
              <a:t>h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a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vio</a:t>
            </a:r>
            <a:r>
              <a:rPr sz="1150" dirty="0" smtClean="0">
                <a:solidFill>
                  <a:srgbClr val="838385"/>
                </a:solidFill>
                <a:latin typeface="Courier New"/>
                <a:cs typeface="Courier New"/>
              </a:rPr>
              <a:t>u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r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(</a:t>
            </a:r>
            <a:r>
              <a:rPr sz="1150" dirty="0" smtClean="0">
                <a:solidFill>
                  <a:srgbClr val="5F5B98"/>
                </a:solidFill>
                <a:latin typeface="Courier New"/>
                <a:cs typeface="Courier New"/>
              </a:rPr>
              <a:t>new</a:t>
            </a:r>
            <a:r>
              <a:rPr sz="1150" spc="79" dirty="0" smtClean="0">
                <a:solidFill>
                  <a:srgbClr val="5F5B98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Cyc1i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cB</a:t>
            </a:r>
            <a:r>
              <a:rPr sz="1150" spc="0" dirty="0" smtClean="0">
                <a:solidFill>
                  <a:srgbClr val="424248"/>
                </a:solidFill>
                <a:latin typeface="Courier New"/>
                <a:cs typeface="Courier New"/>
              </a:rPr>
              <a:t>e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h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a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viour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(</a:t>
            </a:r>
            <a:r>
              <a:rPr sz="1150" spc="0" dirty="0" smtClean="0">
                <a:solidFill>
                  <a:srgbClr val="5F5B98"/>
                </a:solidFill>
                <a:latin typeface="Courier New"/>
                <a:cs typeface="Courier New"/>
              </a:rPr>
              <a:t>this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)</a:t>
            </a:r>
            <a:endParaRPr sz="1150">
              <a:latin typeface="Courier New"/>
              <a:cs typeface="Courier New"/>
            </a:endParaRPr>
          </a:p>
          <a:p>
            <a:pPr marL="34471" marR="22478">
              <a:lnSpc>
                <a:spcPct val="95825"/>
              </a:lnSpc>
              <a:spcBef>
                <a:spcPts val="290"/>
              </a:spcBef>
            </a:pPr>
            <a:r>
              <a:rPr sz="1150" spc="0" dirty="0" smtClean="0">
                <a:solidFill>
                  <a:srgbClr val="717174"/>
                </a:solidFill>
                <a:latin typeface="Arial"/>
                <a:cs typeface="Arial"/>
              </a:rPr>
              <a:t>I</a:t>
            </a:r>
            <a:endParaRPr sz="11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7785" y="3372222"/>
            <a:ext cx="108594" cy="4008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285">
              <a:lnSpc>
                <a:spcPts val="1510"/>
              </a:lnSpc>
              <a:spcBef>
                <a:spcPts val="75"/>
              </a:spcBef>
            </a:pPr>
            <a:r>
              <a:rPr sz="135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3</a:t>
            </a: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ts val="1575"/>
              </a:lnSpc>
              <a:spcBef>
                <a:spcPts val="3"/>
              </a:spcBef>
            </a:pPr>
            <a:r>
              <a:rPr sz="150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3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88242" y="3559956"/>
            <a:ext cx="2161231" cy="185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00"/>
              </a:lnSpc>
              <a:spcBef>
                <a:spcPts val="70"/>
              </a:spcBef>
            </a:pPr>
            <a:r>
              <a:rPr sz="1875" spc="0" baseline="4708" dirty="0" smtClean="0">
                <a:solidFill>
                  <a:srgbClr val="A08DB2"/>
                </a:solidFill>
                <a:latin typeface="Courier New"/>
                <a:cs typeface="Courier New"/>
              </a:rPr>
              <a:t>pub1ic</a:t>
            </a:r>
            <a:r>
              <a:rPr sz="1875" spc="637" baseline="4708" dirty="0" smtClean="0">
                <a:solidFill>
                  <a:srgbClr val="A08DB2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A08DB2"/>
                </a:solidFill>
                <a:latin typeface="Courier New"/>
                <a:cs typeface="Courier New"/>
              </a:rPr>
              <a:t>voi</a:t>
            </a:r>
            <a:r>
              <a:rPr sz="1875" spc="0" baseline="4708" dirty="0" smtClean="0">
                <a:solidFill>
                  <a:srgbClr val="9179A1"/>
                </a:solidFill>
                <a:latin typeface="Courier New"/>
                <a:cs typeface="Courier New"/>
              </a:rPr>
              <a:t>d</a:t>
            </a:r>
            <a:r>
              <a:rPr sz="1875" spc="524" baseline="4708" dirty="0" smtClean="0">
                <a:solidFill>
                  <a:srgbClr val="9179A1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ction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()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74242" y="3559956"/>
            <a:ext cx="92945" cy="1854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00"/>
              </a:lnSpc>
              <a:spcBef>
                <a:spcPts val="70"/>
              </a:spcBef>
            </a:pP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(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03928" y="3755899"/>
            <a:ext cx="5734695" cy="7705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6952">
              <a:lnSpc>
                <a:spcPts val="1400"/>
              </a:lnSpc>
              <a:spcBef>
                <a:spcPts val="70"/>
              </a:spcBef>
            </a:pP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CU!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essage </a:t>
            </a:r>
            <a:r>
              <a:rPr sz="1875" spc="209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m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s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g-</a:t>
            </a:r>
            <a:r>
              <a:rPr sz="1875" spc="607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re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e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iv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e(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)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:</a:t>
            </a:r>
            <a:endParaRPr sz="1250">
              <a:latin typeface="Courier New"/>
              <a:cs typeface="Courier New"/>
            </a:endParaRPr>
          </a:p>
          <a:p>
            <a:pPr marL="34471" marR="26952">
              <a:lnSpc>
                <a:spcPct val="94401"/>
              </a:lnSpc>
              <a:spcBef>
                <a:spcPts val="54"/>
              </a:spcBef>
            </a:pPr>
            <a:r>
              <a:rPr sz="1000" dirty="0" smtClean="0">
                <a:solidFill>
                  <a:srgbClr val="5F5B98"/>
                </a:solidFill>
                <a:latin typeface="Arial"/>
                <a:cs typeface="Arial"/>
              </a:rPr>
              <a:t>1</a:t>
            </a:r>
            <a:r>
              <a:rPr sz="1000" dirty="0" smtClean="0">
                <a:solidFill>
                  <a:srgbClr val="78719B"/>
                </a:solidFill>
                <a:latin typeface="Arial"/>
                <a:cs typeface="Arial"/>
              </a:rPr>
              <a:t>:f   </a:t>
            </a:r>
            <a:r>
              <a:rPr sz="1000" spc="89" dirty="0" smtClean="0">
                <a:solidFill>
                  <a:srgbClr val="78719B"/>
                </a:solidFill>
                <a:latin typeface="Arial"/>
                <a:cs typeface="Arial"/>
              </a:rPr>
              <a:t> </a:t>
            </a:r>
            <a:r>
              <a:rPr sz="12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(msg</a:t>
            </a:r>
            <a:r>
              <a:rPr sz="12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!</a:t>
            </a:r>
            <a:r>
              <a:rPr sz="1250" spc="0" dirty="0" smtClean="0">
                <a:solidFill>
                  <a:srgbClr val="78719B"/>
                </a:solidFill>
                <a:latin typeface="Courier New"/>
                <a:cs typeface="Courier New"/>
              </a:rPr>
              <a:t>-nu11</a:t>
            </a:r>
            <a:r>
              <a:rPr sz="12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)</a:t>
            </a:r>
            <a:endParaRPr sz="1250">
              <a:latin typeface="Courier New"/>
              <a:cs typeface="Courier New"/>
            </a:endParaRPr>
          </a:p>
          <a:p>
            <a:pPr marL="459014">
              <a:lnSpc>
                <a:spcPts val="1515"/>
              </a:lnSpc>
              <a:spcBef>
                <a:spcPts val="75"/>
              </a:spcBef>
            </a:pPr>
            <a:r>
              <a:rPr sz="1725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S</a:t>
            </a:r>
            <a:r>
              <a:rPr sz="1725" baseline="2558" dirty="0" smtClean="0">
                <a:solidFill>
                  <a:srgbClr val="838385"/>
                </a:solidFill>
                <a:latin typeface="Courier New"/>
                <a:cs typeface="Courier New"/>
              </a:rPr>
              <a:t>y</a:t>
            </a:r>
            <a:r>
              <a:rPr sz="1725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s</a:t>
            </a:r>
            <a:r>
              <a:rPr sz="1725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e</a:t>
            </a:r>
            <a:r>
              <a:rPr sz="1725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e</a:t>
            </a:r>
            <a:r>
              <a:rPr sz="1725" spc="169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m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..</a:t>
            </a:r>
            <a:r>
              <a:rPr sz="1725" spc="-434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725" spc="0" baseline="2558" dirty="0" smtClean="0">
                <a:solidFill>
                  <a:srgbClr val="838385"/>
                </a:solidFill>
                <a:latin typeface="Courier New"/>
                <a:cs typeface="Courier New"/>
              </a:rPr>
              <a:t>ou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e.</a:t>
            </a:r>
            <a:r>
              <a:rPr sz="1725" spc="-34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pr</a:t>
            </a:r>
            <a:r>
              <a:rPr sz="1725" spc="0" baseline="2558" dirty="0" smtClean="0">
                <a:solidFill>
                  <a:srgbClr val="838385"/>
                </a:solidFill>
                <a:latin typeface="Courier New"/>
                <a:cs typeface="Courier New"/>
              </a:rPr>
              <a:t>in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e1n</a:t>
            </a:r>
            <a:r>
              <a:rPr sz="1725" spc="-344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(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myAo</a:t>
            </a:r>
            <a:r>
              <a:rPr sz="1725" spc="0" baseline="2558" dirty="0" smtClean="0">
                <a:solidFill>
                  <a:srgbClr val="838385"/>
                </a:solidFill>
                <a:latin typeface="Courier New"/>
                <a:cs typeface="Courier New"/>
              </a:rPr>
              <a:t>en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e.</a:t>
            </a:r>
            <a:r>
              <a:rPr sz="1725" spc="-344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425" spc="0" baseline="3051" dirty="0" smtClean="0">
                <a:solidFill>
                  <a:srgbClr val="717174"/>
                </a:solidFill>
                <a:latin typeface="Arial"/>
                <a:cs typeface="Arial"/>
              </a:rPr>
              <a:t>oecL</a:t>
            </a:r>
            <a:r>
              <a:rPr sz="1425" spc="0" baseline="3051" dirty="0" smtClean="0">
                <a:solidFill>
                  <a:srgbClr val="838385"/>
                </a:solidFill>
                <a:latin typeface="Arial"/>
                <a:cs typeface="Arial"/>
              </a:rPr>
              <a:t>oc</a:t>
            </a:r>
            <a:r>
              <a:rPr sz="1425" spc="0" baseline="3051" dirty="0" smtClean="0">
                <a:solidFill>
                  <a:srgbClr val="717174"/>
                </a:solidFill>
                <a:latin typeface="Arial"/>
                <a:cs typeface="Arial"/>
              </a:rPr>
              <a:t>a</a:t>
            </a:r>
            <a:r>
              <a:rPr sz="1425" spc="0" baseline="3051" dirty="0" smtClean="0">
                <a:solidFill>
                  <a:srgbClr val="838385"/>
                </a:solidFill>
                <a:latin typeface="Arial"/>
                <a:cs typeface="Arial"/>
              </a:rPr>
              <a:t>1</a:t>
            </a:r>
            <a:r>
              <a:rPr sz="1425" spc="0" baseline="3051" dirty="0" smtClean="0">
                <a:solidFill>
                  <a:srgbClr val="717174"/>
                </a:solidFill>
                <a:latin typeface="Arial"/>
                <a:cs typeface="Arial"/>
              </a:rPr>
              <a:t>Nam</a:t>
            </a:r>
            <a:r>
              <a:rPr sz="1425" spc="0" baseline="3051" dirty="0" smtClean="0">
                <a:latin typeface="Arial"/>
                <a:cs typeface="Arial"/>
              </a:rPr>
              <a:t>.</a:t>
            </a:r>
            <a:r>
              <a:rPr sz="1425" spc="0" baseline="3051" dirty="0" smtClean="0">
                <a:solidFill>
                  <a:srgbClr val="717174"/>
                </a:solidFill>
                <a:latin typeface="Arial"/>
                <a:cs typeface="Arial"/>
              </a:rPr>
              <a:t>e </a:t>
            </a:r>
            <a:r>
              <a:rPr sz="1425" spc="-100" baseline="3051" dirty="0" smtClean="0">
                <a:solidFill>
                  <a:srgbClr val="717174"/>
                </a:solidFill>
                <a:latin typeface="Arial"/>
                <a:cs typeface="Arial"/>
              </a:rPr>
              <a:t> </a:t>
            </a:r>
            <a:r>
              <a:rPr sz="1425" spc="0" baseline="3051" dirty="0" smtClean="0">
                <a:solidFill>
                  <a:srgbClr val="5B5B62"/>
                </a:solidFill>
                <a:latin typeface="Arial"/>
                <a:cs typeface="Arial"/>
              </a:rPr>
              <a:t>(</a:t>
            </a:r>
            <a:r>
              <a:rPr sz="1425" spc="0" baseline="3051" dirty="0" smtClean="0">
                <a:solidFill>
                  <a:srgbClr val="717174"/>
                </a:solidFill>
                <a:latin typeface="Arial"/>
                <a:cs typeface="Arial"/>
              </a:rPr>
              <a:t>)    </a:t>
            </a:r>
            <a:r>
              <a:rPr sz="1425" spc="-114" baseline="3051" dirty="0" smtClean="0">
                <a:solidFill>
                  <a:srgbClr val="717174"/>
                </a:solidFill>
                <a:latin typeface="Arial"/>
                <a:cs typeface="Arial"/>
              </a:rPr>
              <a:t> </a:t>
            </a:r>
            <a:r>
              <a:rPr sz="1800" spc="0" baseline="2415" dirty="0" smtClean="0">
                <a:solidFill>
                  <a:srgbClr val="717174"/>
                </a:solidFill>
                <a:latin typeface="Arial"/>
                <a:cs typeface="Arial"/>
              </a:rPr>
              <a:t>+  </a:t>
            </a:r>
            <a:r>
              <a:rPr sz="1800" spc="99" baseline="2415" dirty="0" smtClean="0">
                <a:solidFill>
                  <a:srgbClr val="717174"/>
                </a:solidFill>
                <a:latin typeface="Arial"/>
                <a:cs typeface="Arial"/>
              </a:rPr>
              <a:t> </a:t>
            </a:r>
            <a:r>
              <a:rPr sz="1800" spc="0" baseline="2415" dirty="0" smtClean="0">
                <a:solidFill>
                  <a:srgbClr val="ABAEAB"/>
                </a:solidFill>
                <a:latin typeface="Arial"/>
                <a:cs typeface="Arial"/>
              </a:rPr>
              <a:t>"  </a:t>
            </a:r>
            <a:r>
              <a:rPr sz="1800" spc="119" baseline="2415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2025" spc="0" baseline="2147" dirty="0" smtClean="0">
                <a:solidFill>
                  <a:srgbClr val="ABAEAB"/>
                </a:solidFill>
                <a:latin typeface="Arial"/>
                <a:cs typeface="Arial"/>
              </a:rPr>
              <a:t>&lt;-,.,</a:t>
            </a:r>
            <a:endParaRPr sz="1350">
              <a:latin typeface="Arial"/>
              <a:cs typeface="Arial"/>
            </a:endParaRPr>
          </a:p>
          <a:p>
            <a:pPr marL="437242" marR="26952">
              <a:lnSpc>
                <a:spcPct val="94401"/>
              </a:lnSpc>
              <a:spcBef>
                <a:spcPts val="164"/>
              </a:spcBef>
            </a:pP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msg.g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et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C</a:t>
            </a:r>
            <a:r>
              <a:rPr sz="1150" dirty="0" smtClean="0">
                <a:solidFill>
                  <a:srgbClr val="838385"/>
                </a:solidFill>
                <a:latin typeface="Courier New"/>
                <a:cs typeface="Courier New"/>
              </a:rPr>
              <a:t>o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te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c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(</a:t>
            </a: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) </a:t>
            </a:r>
            <a:r>
              <a:rPr sz="1150" spc="-179" dirty="0" smtClean="0">
                <a:solidFill>
                  <a:srgbClr val="5B5B62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+</a:t>
            </a:r>
            <a:r>
              <a:rPr sz="1150" spc="0" dirty="0" smtClean="0">
                <a:solidFill>
                  <a:srgbClr val="ABAEAB"/>
                </a:solidFill>
                <a:latin typeface="Courier New"/>
                <a:cs typeface="Courier New"/>
              </a:rPr>
              <a:t>"from"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16899" y="4138806"/>
            <a:ext cx="146802" cy="1816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50"/>
              </a:lnSpc>
              <a:spcBef>
                <a:spcPts val="67"/>
              </a:spcBef>
            </a:pPr>
            <a:r>
              <a:rPr sz="1200" spc="0" dirty="0" smtClean="0">
                <a:solidFill>
                  <a:srgbClr val="717174"/>
                </a:solidFill>
                <a:latin typeface="Arial"/>
                <a:cs typeface="Arial"/>
              </a:rPr>
              <a:t>+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03928" y="4522459"/>
            <a:ext cx="3458809" cy="3985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56985">
              <a:lnSpc>
                <a:spcPts val="1505"/>
              </a:lnSpc>
              <a:spcBef>
                <a:spcPts val="75"/>
              </a:spcBef>
            </a:pPr>
            <a:r>
              <a:rPr sz="1950" spc="0" baseline="2229" dirty="0" smtClean="0">
                <a:solidFill>
                  <a:srgbClr val="5B5B62"/>
                </a:solidFill>
                <a:latin typeface="Arial"/>
                <a:cs typeface="Arial"/>
              </a:rPr>
              <a:t>+ </a:t>
            </a:r>
            <a:r>
              <a:rPr sz="1950" spc="142" baseline="2229" dirty="0" smtClean="0">
                <a:solidFill>
                  <a:srgbClr val="5B5B62"/>
                </a:solidFill>
                <a:latin typeface="Arial"/>
                <a:cs typeface="Arial"/>
              </a:rPr>
              <a:t> 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msg.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g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e</a:t>
            </a:r>
            <a:r>
              <a:rPr sz="1725" spc="0" baseline="1685" dirty="0" smtClean="0">
                <a:solidFill>
                  <a:srgbClr val="5B5B62"/>
                </a:solidFill>
                <a:latin typeface="Malgun Gothic"/>
                <a:cs typeface="Malgun Gothic"/>
              </a:rPr>
              <a:t>�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S</a:t>
            </a:r>
            <a:r>
              <a:rPr sz="1725" spc="0" baseline="2558" dirty="0" smtClean="0">
                <a:solidFill>
                  <a:srgbClr val="424248"/>
                </a:solidFill>
                <a:latin typeface="Courier New"/>
                <a:cs typeface="Courier New"/>
              </a:rPr>
              <a:t>e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nder(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)</a:t>
            </a:r>
            <a:r>
              <a:rPr sz="1725" spc="-89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.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g</a:t>
            </a:r>
            <a:r>
              <a:rPr sz="1725" spc="0" baseline="2558" dirty="0" smtClean="0">
                <a:solidFill>
                  <a:srgbClr val="424248"/>
                </a:solidFill>
                <a:latin typeface="Courier New"/>
                <a:cs typeface="Courier New"/>
              </a:rPr>
              <a:t>et</a:t>
            </a:r>
            <a:r>
              <a:rPr sz="1725" spc="0" baseline="2558" dirty="0" smtClean="0">
                <a:solidFill>
                  <a:srgbClr val="717174"/>
                </a:solidFill>
                <a:latin typeface="Courier New"/>
                <a:cs typeface="Courier New"/>
              </a:rPr>
              <a:t>N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aroe()</a:t>
            </a:r>
            <a:endParaRPr sz="1150">
              <a:latin typeface="Courier New"/>
              <a:cs typeface="Courier New"/>
            </a:endParaRPr>
          </a:p>
          <a:p>
            <a:pPr marL="12700" marR="26180">
              <a:lnSpc>
                <a:spcPct val="94401"/>
              </a:lnSpc>
              <a:spcBef>
                <a:spcPts val="79"/>
              </a:spcBef>
            </a:pPr>
            <a:r>
              <a:rPr sz="1250" dirty="0" smtClean="0">
                <a:solidFill>
                  <a:srgbClr val="424248"/>
                </a:solidFill>
                <a:latin typeface="Courier New"/>
                <a:cs typeface="Courier New"/>
              </a:rPr>
              <a:t>b</a:t>
            </a:r>
            <a:r>
              <a:rPr sz="1250" dirty="0" smtClean="0">
                <a:solidFill>
                  <a:srgbClr val="717174"/>
                </a:solidFill>
                <a:latin typeface="Courier New"/>
                <a:cs typeface="Courier New"/>
              </a:rPr>
              <a:t>1</a:t>
            </a:r>
            <a:r>
              <a:rPr sz="1250" dirty="0" smtClean="0">
                <a:solidFill>
                  <a:srgbClr val="5B5B62"/>
                </a:solidFill>
                <a:latin typeface="Courier New"/>
                <a:cs typeface="Courier New"/>
              </a:rPr>
              <a:t>o</a:t>
            </a:r>
            <a:r>
              <a:rPr sz="1250" dirty="0" smtClean="0">
                <a:solidFill>
                  <a:srgbClr val="717174"/>
                </a:solidFill>
                <a:latin typeface="Courier New"/>
                <a:cs typeface="Courier New"/>
              </a:rPr>
              <a:t>c</a:t>
            </a:r>
            <a:r>
              <a:rPr sz="1250" dirty="0" smtClean="0">
                <a:solidFill>
                  <a:srgbClr val="5B5B62"/>
                </a:solidFill>
                <a:latin typeface="Courier New"/>
                <a:cs typeface="Courier New"/>
              </a:rPr>
              <a:t>k(</a:t>
            </a:r>
            <a:r>
              <a:rPr sz="1250" dirty="0" smtClean="0">
                <a:solidFill>
                  <a:srgbClr val="717174"/>
                </a:solidFill>
                <a:latin typeface="Courier New"/>
                <a:cs typeface="Courier New"/>
              </a:rPr>
              <a:t>):</a:t>
            </a:r>
            <a:endParaRPr sz="125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74442" y="4547137"/>
            <a:ext cx="211164" cy="17525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4401"/>
              </a:lnSpc>
              <a:spcBef>
                <a:spcPts val="10"/>
              </a:spcBef>
            </a:pP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)</a:t>
            </a:r>
            <a:r>
              <a:rPr sz="1150" spc="261" dirty="0" smtClean="0">
                <a:solidFill>
                  <a:srgbClr val="5B5B62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: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99128" y="4951051"/>
            <a:ext cx="109002" cy="147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80"/>
              </a:lnSpc>
              <a:spcBef>
                <a:spcPts val="54"/>
              </a:spcBef>
            </a:pPr>
            <a:r>
              <a:rPr sz="9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}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65728" y="5129840"/>
            <a:ext cx="329764" cy="1676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0"/>
              </a:lnSpc>
              <a:spcBef>
                <a:spcPts val="62"/>
              </a:spcBef>
            </a:pPr>
            <a:r>
              <a:rPr sz="9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}</a:t>
            </a:r>
            <a:r>
              <a:rPr sz="950" spc="164" dirty="0" smtClean="0">
                <a:solidFill>
                  <a:srgbClr val="5B5B62"/>
                </a:solidFill>
                <a:latin typeface="Times New Roman"/>
                <a:cs typeface="Times New Roman"/>
              </a:rPr>
              <a:t> </a:t>
            </a:r>
            <a:r>
              <a:rPr sz="850" spc="0" dirty="0" smtClean="0">
                <a:solidFill>
                  <a:srgbClr val="5B5B62"/>
                </a:solidFill>
                <a:latin typeface="Arial"/>
                <a:cs typeface="Arial"/>
              </a:rPr>
              <a:t>)</a:t>
            </a:r>
            <a:r>
              <a:rPr sz="850" spc="191" dirty="0" smtClean="0">
                <a:solidFill>
                  <a:srgbClr val="5B5B62"/>
                </a:solidFill>
                <a:latin typeface="Arial"/>
                <a:cs typeface="Arial"/>
              </a:rPr>
              <a:t> </a:t>
            </a:r>
            <a:r>
              <a:rPr sz="1100" i="1" spc="0" dirty="0" smtClean="0">
                <a:solidFill>
                  <a:srgbClr val="717174"/>
                </a:solidFill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9414" y="5512665"/>
            <a:ext cx="2397859" cy="1663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30"/>
              </a:lnSpc>
              <a:spcBef>
                <a:spcPts val="61"/>
              </a:spcBef>
            </a:pPr>
            <a:r>
              <a:rPr sz="1100" i="1" dirty="0" smtClean="0">
                <a:solidFill>
                  <a:srgbClr val="ABAEAB"/>
                </a:solidFill>
                <a:latin typeface="Arial"/>
                <a:cs typeface="Arial"/>
              </a:rPr>
              <a:t>I</a:t>
            </a:r>
            <a:r>
              <a:rPr sz="1100" i="1" spc="-219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1100" i="1" spc="0" dirty="0" smtClean="0">
                <a:solidFill>
                  <a:srgbClr val="ABAEAB"/>
                </a:solidFill>
                <a:latin typeface="Arial"/>
                <a:cs typeface="Arial"/>
              </a:rPr>
              <a:t>I</a:t>
            </a:r>
            <a:r>
              <a:rPr sz="1100" i="1" spc="-167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Send</a:t>
            </a:r>
            <a:r>
              <a:rPr sz="1100" spc="-19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messages</a:t>
            </a:r>
            <a:r>
              <a:rPr sz="1100" spc="35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to</a:t>
            </a:r>
            <a:r>
              <a:rPr sz="1100" spc="26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"ol</a:t>
            </a:r>
            <a:r>
              <a:rPr sz="110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"</a:t>
            </a:r>
            <a:r>
              <a:rPr sz="1100" spc="69" dirty="0" smtClean="0">
                <a:solidFill>
                  <a:srgbClr val="ABAEAB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and</a:t>
            </a:r>
            <a:r>
              <a:rPr sz="1100" spc="12" dirty="0" smtClean="0">
                <a:solidFill>
                  <a:srgbClr val="839D83"/>
                </a:solidFill>
                <a:latin typeface="Times New Roman"/>
                <a:cs typeface="Times New Roman"/>
              </a:rPr>
              <a:t> </a:t>
            </a:r>
            <a:r>
              <a:rPr sz="1100" spc="0" dirty="0" smtClean="0">
                <a:solidFill>
                  <a:srgbClr val="839D83"/>
                </a:solidFill>
                <a:latin typeface="Times New Roman"/>
                <a:cs typeface="Times New Roman"/>
              </a:rPr>
              <a:t>"o2</a:t>
            </a:r>
            <a:r>
              <a:rPr sz="110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"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43957" y="5911270"/>
            <a:ext cx="5508828" cy="3724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00"/>
              </a:lnSpc>
              <a:spcBef>
                <a:spcPts val="70"/>
              </a:spcBef>
            </a:pP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LMessage </a:t>
            </a:r>
            <a:r>
              <a:rPr sz="1875" spc="217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msg</a:t>
            </a:r>
            <a:r>
              <a:rPr sz="1875" spc="412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-</a:t>
            </a:r>
            <a:r>
              <a:rPr sz="1875" spc="292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78719B"/>
                </a:solidFill>
                <a:latin typeface="Courier New"/>
                <a:cs typeface="Courier New"/>
              </a:rPr>
              <a:t>n</a:t>
            </a:r>
            <a:r>
              <a:rPr sz="1875" spc="0" baseline="4708" dirty="0" smtClean="0">
                <a:solidFill>
                  <a:srgbClr val="5F5B98"/>
                </a:solidFill>
                <a:latin typeface="Courier New"/>
                <a:cs typeface="Courier New"/>
              </a:rPr>
              <a:t>ew</a:t>
            </a:r>
            <a:r>
              <a:rPr sz="1875" spc="237" baseline="4708" dirty="0" smtClean="0">
                <a:solidFill>
                  <a:srgbClr val="5F5B98"/>
                </a:solidFill>
                <a:latin typeface="Courier New"/>
                <a:cs typeface="Courier New"/>
              </a:rPr>
              <a:t> 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CL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M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essage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(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ACU!essage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.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I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NF</a:t>
            </a:r>
            <a:r>
              <a:rPr sz="1875" spc="0" baseline="4708" dirty="0" smtClean="0">
                <a:solidFill>
                  <a:srgbClr val="838385"/>
                </a:solidFill>
                <a:latin typeface="Courier New"/>
                <a:cs typeface="Courier New"/>
              </a:rPr>
              <a:t>O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RM</a:t>
            </a:r>
            <a:r>
              <a:rPr sz="1875" spc="0" baseline="4708" dirty="0" smtClean="0">
                <a:solidFill>
                  <a:srgbClr val="5B5B62"/>
                </a:solidFill>
                <a:latin typeface="Courier New"/>
                <a:cs typeface="Courier New"/>
              </a:rPr>
              <a:t>)</a:t>
            </a:r>
            <a:r>
              <a:rPr sz="1875" spc="0" baseline="4708" dirty="0" smtClean="0">
                <a:solidFill>
                  <a:srgbClr val="717174"/>
                </a:solidFill>
                <a:latin typeface="Courier New"/>
                <a:cs typeface="Courier New"/>
              </a:rPr>
              <a:t>:</a:t>
            </a:r>
            <a:endParaRPr sz="1250">
              <a:latin typeface="Courier New"/>
              <a:cs typeface="Courier New"/>
            </a:endParaRPr>
          </a:p>
          <a:p>
            <a:pPr marL="12700" marR="29685">
              <a:lnSpc>
                <a:spcPts val="1460"/>
              </a:lnSpc>
              <a:spcBef>
                <a:spcPts val="2"/>
              </a:spcBef>
            </a:pPr>
            <a:r>
              <a:rPr sz="1350" dirty="0" smtClean="0">
                <a:solidFill>
                  <a:srgbClr val="717174"/>
                </a:solidFill>
                <a:latin typeface="Times New Roman"/>
                <a:cs typeface="Times New Roman"/>
              </a:rPr>
              <a:t>m.so.</a:t>
            </a:r>
            <a:r>
              <a:rPr sz="1350" spc="4" dirty="0" smtClean="0">
                <a:solidFill>
                  <a:srgbClr val="717174"/>
                </a:solidFill>
                <a:latin typeface="Times New Roman"/>
                <a:cs typeface="Times New Roman"/>
              </a:rPr>
              <a:t> </a:t>
            </a:r>
            <a:r>
              <a:rPr sz="1250" spc="0" dirty="0" smtClean="0">
                <a:solidFill>
                  <a:srgbClr val="717174"/>
                </a:solidFill>
                <a:latin typeface="Times New Roman"/>
                <a:cs typeface="Times New Roman"/>
              </a:rPr>
              <a:t>se</a:t>
            </a:r>
            <a:r>
              <a:rPr sz="12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c.</a:t>
            </a:r>
            <a:r>
              <a:rPr sz="1250" spc="0" dirty="0" smtClean="0">
                <a:solidFill>
                  <a:srgbClr val="717174"/>
                </a:solidFill>
                <a:latin typeface="Times New Roman"/>
                <a:cs typeface="Times New Roman"/>
              </a:rPr>
              <a:t>Co</a:t>
            </a:r>
            <a:r>
              <a:rPr sz="12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n</a:t>
            </a:r>
            <a:r>
              <a:rPr sz="1250" spc="0" dirty="0" smtClean="0">
                <a:solidFill>
                  <a:srgbClr val="717174"/>
                </a:solidFill>
                <a:latin typeface="Times New Roman"/>
                <a:cs typeface="Times New Roman"/>
              </a:rPr>
              <a:t>ee</a:t>
            </a:r>
            <a:r>
              <a:rPr sz="12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ne</a:t>
            </a:r>
            <a:r>
              <a:rPr sz="1250" spc="29" dirty="0" smtClean="0">
                <a:solidFill>
                  <a:srgbClr val="838385"/>
                </a:solidFill>
                <a:latin typeface="Times New Roman"/>
                <a:cs typeface="Times New Roman"/>
              </a:rPr>
              <a:t> </a:t>
            </a:r>
            <a:r>
              <a:rPr sz="1150" spc="0" dirty="0" smtClean="0">
                <a:solidFill>
                  <a:srgbClr val="5B5B62"/>
                </a:solidFill>
                <a:latin typeface="Arial"/>
                <a:cs typeface="Arial"/>
              </a:rPr>
              <a:t>&lt; </a:t>
            </a:r>
            <a:r>
              <a:rPr sz="1150" spc="18" dirty="0" smtClean="0">
                <a:solidFill>
                  <a:srgbClr val="5B5B62"/>
                </a:solidFill>
                <a:latin typeface="Arial"/>
                <a:cs typeface="Arial"/>
              </a:rPr>
              <a:t> </a:t>
            </a:r>
            <a:r>
              <a:rPr sz="1350" spc="0" dirty="0" smtClean="0">
                <a:solidFill>
                  <a:srgbClr val="ABAEAB"/>
                </a:solidFill>
                <a:latin typeface="Times New Roman"/>
                <a:cs typeface="Times New Roman"/>
              </a:rPr>
              <a:t>"e1.no"</a:t>
            </a:r>
            <a:r>
              <a:rPr sz="1350" spc="-79" dirty="0" smtClean="0">
                <a:solidFill>
                  <a:srgbClr val="ABAEAB"/>
                </a:solidFill>
                <a:latin typeface="Times New Roman"/>
                <a:cs typeface="Times New Roman"/>
              </a:rPr>
              <a:t> </a:t>
            </a:r>
            <a:r>
              <a:rPr sz="1350" spc="0" dirty="0" smtClean="0">
                <a:solidFill>
                  <a:srgbClr val="717174"/>
                </a:solidFill>
                <a:latin typeface="Arial"/>
                <a:cs typeface="Arial"/>
              </a:rPr>
              <a:t>&gt; </a:t>
            </a:r>
            <a:r>
              <a:rPr sz="1350" spc="109" dirty="0" smtClean="0">
                <a:solidFill>
                  <a:srgbClr val="717174"/>
                </a:solidFill>
                <a:latin typeface="Arial"/>
                <a:cs typeface="Arial"/>
              </a:rPr>
              <a:t> </a:t>
            </a:r>
            <a:r>
              <a:rPr sz="1350" spc="0" dirty="0" smtClean="0">
                <a:solidFill>
                  <a:srgbClr val="838385"/>
                </a:solidFill>
                <a:latin typeface="Arial"/>
                <a:cs typeface="Arial"/>
              </a:rPr>
              <a:t>: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4842" y="6289815"/>
            <a:ext cx="1334243" cy="1875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35"/>
              </a:lnSpc>
              <a:spcBef>
                <a:spcPts val="71"/>
              </a:spcBef>
            </a:pPr>
            <a:r>
              <a:rPr sz="1250" dirty="0" smtClean="0">
                <a:solidFill>
                  <a:srgbClr val="78719B"/>
                </a:solidFill>
                <a:latin typeface="Malgun Gothic"/>
                <a:cs typeface="Malgun Gothic"/>
              </a:rPr>
              <a:t>�</a:t>
            </a:r>
            <a:r>
              <a:rPr sz="1250" dirty="0" smtClean="0">
                <a:solidFill>
                  <a:srgbClr val="78719B"/>
                </a:solidFill>
                <a:latin typeface="Times New Roman"/>
                <a:cs typeface="Times New Roman"/>
              </a:rPr>
              <a:t>or   </a:t>
            </a:r>
            <a:r>
              <a:rPr sz="1250" spc="-50" dirty="0" smtClean="0">
                <a:solidFill>
                  <a:srgbClr val="78719B"/>
                </a:solidFill>
                <a:latin typeface="Times New Roman"/>
                <a:cs typeface="Times New Roman"/>
              </a:rPr>
              <a:t> </a:t>
            </a:r>
            <a:r>
              <a:rPr sz="12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c</a:t>
            </a:r>
            <a:r>
              <a:rPr sz="1250" spc="0" dirty="0" smtClean="0">
                <a:solidFill>
                  <a:srgbClr val="A08DB2"/>
                </a:solidFill>
                <a:latin typeface="Times New Roman"/>
                <a:cs typeface="Times New Roman"/>
              </a:rPr>
              <a:t>ine  </a:t>
            </a:r>
            <a:r>
              <a:rPr sz="1250" spc="89" dirty="0" smtClean="0">
                <a:solidFill>
                  <a:srgbClr val="A08DB2"/>
                </a:solidFill>
                <a:latin typeface="Times New Roman"/>
                <a:cs typeface="Times New Roman"/>
              </a:rPr>
              <a:t> </a:t>
            </a:r>
            <a:r>
              <a:rPr sz="1000" spc="0" dirty="0" smtClean="0">
                <a:solidFill>
                  <a:srgbClr val="838385"/>
                </a:solidFill>
                <a:latin typeface="Arial"/>
                <a:cs typeface="Arial"/>
              </a:rPr>
              <a:t>i. </a:t>
            </a:r>
            <a:r>
              <a:rPr sz="1000" spc="181" dirty="0" smtClean="0">
                <a:solidFill>
                  <a:srgbClr val="838385"/>
                </a:solidFill>
                <a:latin typeface="Arial"/>
                <a:cs typeface="Arial"/>
              </a:rPr>
              <a:t> </a:t>
            </a:r>
            <a:r>
              <a:rPr sz="1000" spc="0" dirty="0" smtClean="0">
                <a:solidFill>
                  <a:srgbClr val="838385"/>
                </a:solidFill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8842" y="6300524"/>
            <a:ext cx="1264983" cy="1612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190"/>
              </a:lnSpc>
              <a:spcBef>
                <a:spcPts val="59"/>
              </a:spcBef>
            </a:pPr>
            <a:r>
              <a:rPr sz="10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; </a:t>
            </a:r>
            <a:r>
              <a:rPr sz="1050" spc="343" dirty="0" smtClean="0">
                <a:solidFill>
                  <a:srgbClr val="838385"/>
                </a:solidFill>
                <a:latin typeface="Times New Roman"/>
                <a:cs typeface="Times New Roman"/>
              </a:rPr>
              <a:t> </a:t>
            </a:r>
            <a:r>
              <a:rPr sz="10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i.</a:t>
            </a:r>
            <a:r>
              <a:rPr sz="1050" spc="0" dirty="0" smtClean="0">
                <a:solidFill>
                  <a:srgbClr val="717174"/>
                </a:solidFill>
                <a:latin typeface="Times New Roman"/>
                <a:cs typeface="Times New Roman"/>
              </a:rPr>
              <a:t>&lt;</a:t>
            </a:r>
            <a:r>
              <a:rPr sz="10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-</a:t>
            </a:r>
            <a:r>
              <a:rPr sz="1050" spc="0" dirty="0" smtClean="0">
                <a:solidFill>
                  <a:srgbClr val="B1A087"/>
                </a:solidFill>
                <a:latin typeface="Times New Roman"/>
                <a:cs typeface="Times New Roman"/>
              </a:rPr>
              <a:t>.</a:t>
            </a:r>
            <a:r>
              <a:rPr sz="1050" spc="0" dirty="0" smtClean="0">
                <a:solidFill>
                  <a:srgbClr val="CFC3AB"/>
                </a:solidFill>
                <a:latin typeface="Times New Roman"/>
                <a:cs typeface="Times New Roman"/>
              </a:rPr>
              <a:t>"1</a:t>
            </a:r>
            <a:r>
              <a:rPr sz="10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;   </a:t>
            </a:r>
            <a:r>
              <a:rPr sz="1050" spc="64" dirty="0" smtClean="0">
                <a:solidFill>
                  <a:srgbClr val="5B5B62"/>
                </a:solidFill>
                <a:latin typeface="Times New Roman"/>
                <a:cs typeface="Times New Roman"/>
              </a:rPr>
              <a:t> </a:t>
            </a:r>
            <a:r>
              <a:rPr sz="105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i</a:t>
            </a:r>
            <a:r>
              <a:rPr sz="1050" spc="0" dirty="0" smtClean="0">
                <a:solidFill>
                  <a:srgbClr val="5B5B62"/>
                </a:solidFill>
                <a:latin typeface="Times New Roman"/>
                <a:cs typeface="Times New Roman"/>
              </a:rPr>
              <a:t>++)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4842" y="6468349"/>
            <a:ext cx="6460517" cy="3985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6357">
              <a:lnSpc>
                <a:spcPts val="1350"/>
              </a:lnSpc>
              <a:spcBef>
                <a:spcPts val="67"/>
              </a:spcBef>
            </a:pPr>
            <a:r>
              <a:rPr sz="950" dirty="0" smtClean="0">
                <a:solidFill>
                  <a:srgbClr val="717174"/>
                </a:solidFill>
                <a:latin typeface="Arial"/>
                <a:cs typeface="Arial"/>
              </a:rPr>
              <a:t>msg.</a:t>
            </a:r>
            <a:r>
              <a:rPr sz="950" dirty="0" smtClean="0">
                <a:solidFill>
                  <a:srgbClr val="5B5B62"/>
                </a:solidFill>
                <a:latin typeface="Arial"/>
                <a:cs typeface="Arial"/>
              </a:rPr>
              <a:t>a</a:t>
            </a:r>
            <a:r>
              <a:rPr sz="950" dirty="0" smtClean="0">
                <a:solidFill>
                  <a:srgbClr val="717174"/>
                </a:solidFill>
                <a:latin typeface="Arial"/>
                <a:cs typeface="Arial"/>
              </a:rPr>
              <a:t>ddR</a:t>
            </a:r>
            <a:r>
              <a:rPr sz="950" dirty="0" smtClean="0">
                <a:solidFill>
                  <a:srgbClr val="5B5B62"/>
                </a:solidFill>
                <a:latin typeface="Arial"/>
                <a:cs typeface="Arial"/>
              </a:rPr>
              <a:t>e</a:t>
            </a:r>
            <a:r>
              <a:rPr sz="950" dirty="0" smtClean="0">
                <a:solidFill>
                  <a:srgbClr val="717174"/>
                </a:solidFill>
                <a:latin typeface="Arial"/>
                <a:cs typeface="Arial"/>
              </a:rPr>
              <a:t>c</a:t>
            </a:r>
            <a:r>
              <a:rPr sz="950" dirty="0" smtClean="0">
                <a:solidFill>
                  <a:srgbClr val="5B5B62"/>
                </a:solidFill>
                <a:latin typeface="Arial"/>
                <a:cs typeface="Arial"/>
              </a:rPr>
              <a:t>e</a:t>
            </a:r>
            <a:r>
              <a:rPr sz="950" dirty="0" smtClean="0">
                <a:solidFill>
                  <a:srgbClr val="838385"/>
                </a:solidFill>
                <a:latin typeface="Arial"/>
                <a:cs typeface="Arial"/>
              </a:rPr>
              <a:t>i</a:t>
            </a:r>
            <a:r>
              <a:rPr sz="950" dirty="0" smtClean="0">
                <a:solidFill>
                  <a:srgbClr val="717174"/>
                </a:solidFill>
                <a:latin typeface="Arial"/>
                <a:cs typeface="Arial"/>
              </a:rPr>
              <a:t>v</a:t>
            </a:r>
            <a:r>
              <a:rPr sz="950" dirty="0" smtClean="0">
                <a:solidFill>
                  <a:srgbClr val="5B5B62"/>
                </a:solidFill>
                <a:latin typeface="Arial"/>
                <a:cs typeface="Arial"/>
              </a:rPr>
              <a:t>e</a:t>
            </a:r>
            <a:r>
              <a:rPr sz="950" dirty="0" smtClean="0">
                <a:solidFill>
                  <a:srgbClr val="717174"/>
                </a:solidFill>
                <a:latin typeface="Arial"/>
                <a:cs typeface="Arial"/>
              </a:rPr>
              <a:t>r</a:t>
            </a:r>
            <a:r>
              <a:rPr sz="950" dirty="0" smtClean="0">
                <a:solidFill>
                  <a:srgbClr val="5B5B62"/>
                </a:solidFill>
                <a:latin typeface="Arial"/>
                <a:cs typeface="Arial"/>
              </a:rPr>
              <a:t>(   </a:t>
            </a:r>
            <a:r>
              <a:rPr sz="950" spc="-25" dirty="0" smtClean="0">
                <a:solidFill>
                  <a:srgbClr val="5B5B62"/>
                </a:solidFill>
                <a:latin typeface="Arial"/>
                <a:cs typeface="Arial"/>
              </a:rPr>
              <a:t> </a:t>
            </a:r>
            <a:r>
              <a:rPr sz="950" spc="0" dirty="0" smtClean="0">
                <a:solidFill>
                  <a:srgbClr val="5F5B98"/>
                </a:solidFill>
                <a:latin typeface="Arial"/>
                <a:cs typeface="Arial"/>
              </a:rPr>
              <a:t>new </a:t>
            </a:r>
            <a:r>
              <a:rPr sz="950" spc="1" dirty="0" smtClean="0">
                <a:solidFill>
                  <a:srgbClr val="5F5B98"/>
                </a:solidFill>
                <a:latin typeface="Arial"/>
                <a:cs typeface="Arial"/>
              </a:rPr>
              <a:t> </a:t>
            </a:r>
            <a:r>
              <a:rPr sz="950" spc="0" dirty="0" smtClean="0">
                <a:solidFill>
                  <a:srgbClr val="5B5B62"/>
                </a:solidFill>
                <a:latin typeface="Arial"/>
                <a:cs typeface="Arial"/>
              </a:rPr>
              <a:t>A</a:t>
            </a:r>
            <a:r>
              <a:rPr sz="950" spc="0" dirty="0" smtClean="0">
                <a:solidFill>
                  <a:srgbClr val="717174"/>
                </a:solidFill>
                <a:latin typeface="Arial"/>
                <a:cs typeface="Arial"/>
              </a:rPr>
              <a:t>.I:D</a:t>
            </a:r>
            <a:r>
              <a:rPr sz="950" spc="0" dirty="0" smtClean="0">
                <a:solidFill>
                  <a:srgbClr val="5B5B62"/>
                </a:solidFill>
                <a:latin typeface="Arial"/>
                <a:cs typeface="Arial"/>
              </a:rPr>
              <a:t>(</a:t>
            </a:r>
            <a:r>
              <a:rPr sz="950" spc="0" dirty="0" smtClean="0">
                <a:solidFill>
                  <a:srgbClr val="ABAEAB"/>
                </a:solidFill>
                <a:latin typeface="Arial"/>
                <a:cs typeface="Arial"/>
              </a:rPr>
              <a:t>..,Agenc,.,   </a:t>
            </a:r>
            <a:r>
              <a:rPr sz="950" spc="-25" dirty="0" smtClean="0">
                <a:solidFill>
                  <a:srgbClr val="ABAEAB"/>
                </a:solidFill>
                <a:latin typeface="Arial"/>
                <a:cs typeface="Arial"/>
              </a:rPr>
              <a:t> </a:t>
            </a:r>
            <a:r>
              <a:rPr sz="1200" spc="0" dirty="0" smtClean="0">
                <a:solidFill>
                  <a:srgbClr val="717174"/>
                </a:solidFill>
                <a:latin typeface="Arial"/>
                <a:cs typeface="Arial"/>
              </a:rPr>
              <a:t>+  </a:t>
            </a:r>
            <a:r>
              <a:rPr sz="1200" spc="14" dirty="0" smtClean="0">
                <a:solidFill>
                  <a:srgbClr val="717174"/>
                </a:solidFill>
                <a:latin typeface="Arial"/>
                <a:cs typeface="Arial"/>
              </a:rPr>
              <a:t> </a:t>
            </a:r>
            <a:r>
              <a:rPr sz="1000" spc="0" dirty="0" smtClean="0">
                <a:solidFill>
                  <a:srgbClr val="838385"/>
                </a:solidFill>
                <a:latin typeface="Times New Roman"/>
                <a:cs typeface="Times New Roman"/>
              </a:rPr>
              <a:t>i,</a:t>
            </a:r>
            <a:r>
              <a:rPr sz="1000" spc="471" dirty="0" smtClean="0">
                <a:solidFill>
                  <a:srgbClr val="838385"/>
                </a:solidFill>
                <a:latin typeface="Times New Roman"/>
                <a:cs typeface="Times New Roman"/>
              </a:rPr>
              <a:t> </a:t>
            </a:r>
            <a:r>
              <a:rPr sz="950" spc="0" dirty="0" smtClean="0">
                <a:solidFill>
                  <a:srgbClr val="717174"/>
                </a:solidFill>
                <a:latin typeface="Arial"/>
                <a:cs typeface="Arial"/>
              </a:rPr>
              <a:t>AID.ISL</a:t>
            </a:r>
            <a:r>
              <a:rPr sz="950" spc="0" dirty="0" smtClean="0">
                <a:solidFill>
                  <a:srgbClr val="838385"/>
                </a:solidFill>
                <a:latin typeface="Arial"/>
                <a:cs typeface="Arial"/>
              </a:rPr>
              <a:t>OC</a:t>
            </a:r>
            <a:r>
              <a:rPr sz="950" spc="0" dirty="0" smtClean="0">
                <a:solidFill>
                  <a:srgbClr val="717174"/>
                </a:solidFill>
                <a:latin typeface="Arial"/>
                <a:cs typeface="Arial"/>
              </a:rPr>
              <a:t>ALN</a:t>
            </a:r>
            <a:r>
              <a:rPr sz="950" spc="0" dirty="0" smtClean="0">
                <a:solidFill>
                  <a:srgbClr val="5B5B62"/>
                </a:solidFill>
                <a:latin typeface="Arial"/>
                <a:cs typeface="Arial"/>
              </a:rPr>
              <a:t>A.J:</a:t>
            </a:r>
            <a:r>
              <a:rPr sz="950" spc="0" dirty="0" smtClean="0">
                <a:solidFill>
                  <a:srgbClr val="717174"/>
                </a:solidFill>
                <a:latin typeface="Arial"/>
                <a:cs typeface="Arial"/>
              </a:rPr>
              <a:t>,{£</a:t>
            </a:r>
            <a:r>
              <a:rPr sz="950" spc="0" dirty="0" smtClean="0">
                <a:solidFill>
                  <a:srgbClr val="5B5B62"/>
                </a:solidFill>
                <a:latin typeface="Arial"/>
                <a:cs typeface="Arial"/>
              </a:rPr>
              <a:t>))</a:t>
            </a:r>
            <a:r>
              <a:rPr sz="950" spc="0" dirty="0" smtClean="0">
                <a:solidFill>
                  <a:srgbClr val="717174"/>
                </a:solidFill>
                <a:latin typeface="Arial"/>
                <a:cs typeface="Arial"/>
              </a:rPr>
              <a:t>;</a:t>
            </a:r>
            <a:endParaRPr sz="950">
              <a:latin typeface="Arial"/>
              <a:cs typeface="Arial"/>
            </a:endParaRPr>
          </a:p>
          <a:p>
            <a:pPr marL="12700" marR="23431">
              <a:lnSpc>
                <a:spcPct val="94401"/>
              </a:lnSpc>
              <a:spcBef>
                <a:spcPts val="347"/>
              </a:spcBef>
            </a:pPr>
            <a:r>
              <a:rPr sz="1150" dirty="0" smtClean="0">
                <a:solidFill>
                  <a:srgbClr val="5B5B62"/>
                </a:solidFill>
                <a:latin typeface="Courier New"/>
                <a:cs typeface="Courier New"/>
              </a:rPr>
              <a:t>se</a:t>
            </a:r>
            <a:r>
              <a:rPr sz="1150" dirty="0" smtClean="0">
                <a:solidFill>
                  <a:srgbClr val="717174"/>
                </a:solidFill>
                <a:latin typeface="Courier New"/>
                <a:cs typeface="Courier New"/>
              </a:rPr>
              <a:t>nd</a:t>
            </a:r>
            <a:r>
              <a:rPr sz="1150" spc="-344" dirty="0" smtClean="0">
                <a:solidFill>
                  <a:srgbClr val="717174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(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m</a:t>
            </a:r>
            <a:r>
              <a:rPr sz="1150" spc="0" dirty="0" smtClean="0">
                <a:solidFill>
                  <a:srgbClr val="5B5B62"/>
                </a:solidFill>
                <a:latin typeface="Courier New"/>
                <a:cs typeface="Courier New"/>
              </a:rPr>
              <a:t>sg)</a:t>
            </a:r>
            <a:r>
              <a:rPr sz="1150" spc="-175" dirty="0" smtClean="0">
                <a:solidFill>
                  <a:srgbClr val="5B5B62"/>
                </a:solidFill>
                <a:latin typeface="Courier New"/>
                <a:cs typeface="Courier New"/>
              </a:rPr>
              <a:t> </a:t>
            </a:r>
            <a:r>
              <a:rPr sz="1150" spc="0" dirty="0" smtClean="0">
                <a:solidFill>
                  <a:srgbClr val="717174"/>
                </a:solidFill>
                <a:latin typeface="Courier New"/>
                <a:cs typeface="Courier New"/>
              </a:rPr>
              <a:t>:</a:t>
            </a:r>
            <a:endParaRPr sz="115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1185" y="6901993"/>
            <a:ext cx="97545" cy="1435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  <a:spcBef>
                <a:spcPts val="10"/>
              </a:spcBef>
            </a:pPr>
            <a:r>
              <a:rPr sz="900" spc="0" dirty="0" smtClean="0">
                <a:solidFill>
                  <a:srgbClr val="717174"/>
                </a:solidFill>
                <a:latin typeface="Arial"/>
                <a:cs typeface="Arial"/>
              </a:rPr>
              <a:t>}</a:t>
            </a:r>
            <a:endParaRPr sz="9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07785" y="7035435"/>
            <a:ext cx="213477" cy="1906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435"/>
              </a:lnSpc>
              <a:spcBef>
                <a:spcPts val="71"/>
              </a:spcBef>
            </a:pPr>
            <a:r>
              <a:rPr sz="1800" spc="0" baseline="2415" dirty="0" smtClean="0">
                <a:solidFill>
                  <a:srgbClr val="838385"/>
                </a:solidFill>
                <a:latin typeface="Arial"/>
                <a:cs typeface="Arial"/>
              </a:rPr>
              <a:t>.</a:t>
            </a:r>
            <a:r>
              <a:rPr sz="1800" spc="192" baseline="2415" dirty="0" smtClean="0">
                <a:solidFill>
                  <a:srgbClr val="838385"/>
                </a:solidFill>
                <a:latin typeface="Arial"/>
                <a:cs typeface="Arial"/>
              </a:rPr>
              <a:t> </a:t>
            </a:r>
            <a:r>
              <a:rPr sz="1725" spc="0" baseline="2558" dirty="0" smtClean="0">
                <a:solidFill>
                  <a:srgbClr val="5B5B62"/>
                </a:solidFill>
                <a:latin typeface="Courier New"/>
                <a:cs typeface="Courier New"/>
              </a:rPr>
              <a:t>}</a:t>
            </a:r>
            <a:endParaRPr sz="115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92245" y="501396"/>
            <a:ext cx="8892540" cy="6480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53200" y="197815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0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199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399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40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9" y="780668"/>
                </a:lnTo>
                <a:lnTo>
                  <a:pt x="804503" y="754936"/>
                </a:lnTo>
                <a:lnTo>
                  <a:pt x="826324" y="727423"/>
                </a:lnTo>
                <a:lnTo>
                  <a:pt x="846015" y="698246"/>
                </a:lnTo>
                <a:lnTo>
                  <a:pt x="863458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8" y="531476"/>
                </a:lnTo>
                <a:lnTo>
                  <a:pt x="912887" y="494762"/>
                </a:lnTo>
                <a:lnTo>
                  <a:pt x="914400" y="457199"/>
                </a:lnTo>
                <a:lnTo>
                  <a:pt x="912887" y="419637"/>
                </a:lnTo>
                <a:lnTo>
                  <a:pt x="908428" y="382923"/>
                </a:lnTo>
                <a:lnTo>
                  <a:pt x="901140" y="347173"/>
                </a:lnTo>
                <a:lnTo>
                  <a:pt x="891137" y="312505"/>
                </a:lnTo>
                <a:lnTo>
                  <a:pt x="878538" y="279034"/>
                </a:lnTo>
                <a:lnTo>
                  <a:pt x="863458" y="246878"/>
                </a:lnTo>
                <a:lnTo>
                  <a:pt x="846015" y="216153"/>
                </a:lnTo>
                <a:lnTo>
                  <a:pt x="826324" y="186976"/>
                </a:lnTo>
                <a:lnTo>
                  <a:pt x="804503" y="159463"/>
                </a:lnTo>
                <a:lnTo>
                  <a:pt x="780669" y="133730"/>
                </a:lnTo>
                <a:lnTo>
                  <a:pt x="754936" y="109896"/>
                </a:lnTo>
                <a:lnTo>
                  <a:pt x="727423" y="88075"/>
                </a:lnTo>
                <a:lnTo>
                  <a:pt x="698246" y="68384"/>
                </a:lnTo>
                <a:lnTo>
                  <a:pt x="667521" y="50941"/>
                </a:lnTo>
                <a:lnTo>
                  <a:pt x="635365" y="35861"/>
                </a:lnTo>
                <a:lnTo>
                  <a:pt x="601894" y="23262"/>
                </a:lnTo>
                <a:lnTo>
                  <a:pt x="567226" y="13259"/>
                </a:lnTo>
                <a:lnTo>
                  <a:pt x="531476" y="5971"/>
                </a:lnTo>
                <a:lnTo>
                  <a:pt x="494762" y="1512"/>
                </a:lnTo>
                <a:lnTo>
                  <a:pt x="45720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3200" y="1978152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12"/>
                </a:lnTo>
                <a:lnTo>
                  <a:pt x="382923" y="5971"/>
                </a:lnTo>
                <a:lnTo>
                  <a:pt x="347173" y="13259"/>
                </a:lnTo>
                <a:lnTo>
                  <a:pt x="312505" y="23262"/>
                </a:lnTo>
                <a:lnTo>
                  <a:pt x="279034" y="35861"/>
                </a:lnTo>
                <a:lnTo>
                  <a:pt x="246878" y="50941"/>
                </a:lnTo>
                <a:lnTo>
                  <a:pt x="216153" y="68384"/>
                </a:lnTo>
                <a:lnTo>
                  <a:pt x="186976" y="88075"/>
                </a:lnTo>
                <a:lnTo>
                  <a:pt x="159463" y="109896"/>
                </a:lnTo>
                <a:lnTo>
                  <a:pt x="133730" y="133730"/>
                </a:lnTo>
                <a:lnTo>
                  <a:pt x="109896" y="159463"/>
                </a:lnTo>
                <a:lnTo>
                  <a:pt x="88075" y="186976"/>
                </a:lnTo>
                <a:lnTo>
                  <a:pt x="68384" y="216153"/>
                </a:lnTo>
                <a:lnTo>
                  <a:pt x="50941" y="246878"/>
                </a:lnTo>
                <a:lnTo>
                  <a:pt x="35861" y="279034"/>
                </a:lnTo>
                <a:lnTo>
                  <a:pt x="23262" y="312505"/>
                </a:lnTo>
                <a:lnTo>
                  <a:pt x="13259" y="347173"/>
                </a:lnTo>
                <a:lnTo>
                  <a:pt x="5971" y="382923"/>
                </a:lnTo>
                <a:lnTo>
                  <a:pt x="1512" y="419637"/>
                </a:lnTo>
                <a:lnTo>
                  <a:pt x="0" y="457199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399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40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9" y="780668"/>
                </a:lnTo>
                <a:lnTo>
                  <a:pt x="804503" y="754936"/>
                </a:lnTo>
                <a:lnTo>
                  <a:pt x="826324" y="727423"/>
                </a:lnTo>
                <a:lnTo>
                  <a:pt x="846015" y="698246"/>
                </a:lnTo>
                <a:lnTo>
                  <a:pt x="863458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8" y="531476"/>
                </a:lnTo>
                <a:lnTo>
                  <a:pt x="912887" y="494762"/>
                </a:lnTo>
                <a:lnTo>
                  <a:pt x="914400" y="457199"/>
                </a:lnTo>
                <a:lnTo>
                  <a:pt x="912887" y="419637"/>
                </a:lnTo>
                <a:lnTo>
                  <a:pt x="908428" y="382923"/>
                </a:lnTo>
                <a:lnTo>
                  <a:pt x="901140" y="347173"/>
                </a:lnTo>
                <a:lnTo>
                  <a:pt x="891137" y="312505"/>
                </a:lnTo>
                <a:lnTo>
                  <a:pt x="878538" y="279034"/>
                </a:lnTo>
                <a:lnTo>
                  <a:pt x="863458" y="246878"/>
                </a:lnTo>
                <a:lnTo>
                  <a:pt x="846015" y="216153"/>
                </a:lnTo>
                <a:lnTo>
                  <a:pt x="826324" y="186976"/>
                </a:lnTo>
                <a:lnTo>
                  <a:pt x="804503" y="159463"/>
                </a:lnTo>
                <a:lnTo>
                  <a:pt x="780669" y="133730"/>
                </a:lnTo>
                <a:lnTo>
                  <a:pt x="754936" y="109896"/>
                </a:lnTo>
                <a:lnTo>
                  <a:pt x="727423" y="88075"/>
                </a:lnTo>
                <a:lnTo>
                  <a:pt x="698246" y="68384"/>
                </a:lnTo>
                <a:lnTo>
                  <a:pt x="667521" y="50941"/>
                </a:lnTo>
                <a:lnTo>
                  <a:pt x="635365" y="35861"/>
                </a:lnTo>
                <a:lnTo>
                  <a:pt x="601894" y="23262"/>
                </a:lnTo>
                <a:lnTo>
                  <a:pt x="567226" y="13259"/>
                </a:lnTo>
                <a:lnTo>
                  <a:pt x="531476" y="5971"/>
                </a:lnTo>
                <a:lnTo>
                  <a:pt x="494762" y="1512"/>
                </a:lnTo>
                <a:lnTo>
                  <a:pt x="4572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63511" y="2634995"/>
            <a:ext cx="493775" cy="84581"/>
          </a:xfrm>
          <a:custGeom>
            <a:avLst/>
            <a:gdLst/>
            <a:ahLst/>
            <a:cxnLst/>
            <a:rect l="l" t="t" r="r" b="b"/>
            <a:pathLst>
              <a:path w="493775" h="84581">
                <a:moveTo>
                  <a:pt x="0" y="0"/>
                </a:moveTo>
                <a:lnTo>
                  <a:pt x="24688" y="16070"/>
                </a:lnTo>
                <a:lnTo>
                  <a:pt x="49377" y="30449"/>
                </a:lnTo>
                <a:lnTo>
                  <a:pt x="74066" y="43136"/>
                </a:lnTo>
                <a:lnTo>
                  <a:pt x="98755" y="54132"/>
                </a:lnTo>
                <a:lnTo>
                  <a:pt x="123444" y="63436"/>
                </a:lnTo>
                <a:lnTo>
                  <a:pt x="148132" y="71048"/>
                </a:lnTo>
                <a:lnTo>
                  <a:pt x="172821" y="76969"/>
                </a:lnTo>
                <a:lnTo>
                  <a:pt x="197510" y="81198"/>
                </a:lnTo>
                <a:lnTo>
                  <a:pt x="222199" y="83736"/>
                </a:lnTo>
                <a:lnTo>
                  <a:pt x="246887" y="84581"/>
                </a:lnTo>
                <a:lnTo>
                  <a:pt x="271576" y="83736"/>
                </a:lnTo>
                <a:lnTo>
                  <a:pt x="296265" y="81198"/>
                </a:lnTo>
                <a:lnTo>
                  <a:pt x="320954" y="76969"/>
                </a:lnTo>
                <a:lnTo>
                  <a:pt x="345643" y="71048"/>
                </a:lnTo>
                <a:lnTo>
                  <a:pt x="370332" y="63436"/>
                </a:lnTo>
                <a:lnTo>
                  <a:pt x="395020" y="54132"/>
                </a:lnTo>
                <a:lnTo>
                  <a:pt x="419709" y="43136"/>
                </a:lnTo>
                <a:lnTo>
                  <a:pt x="444398" y="30449"/>
                </a:lnTo>
                <a:lnTo>
                  <a:pt x="469087" y="16070"/>
                </a:lnTo>
                <a:lnTo>
                  <a:pt x="4937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16852" y="2250947"/>
            <a:ext cx="94487" cy="94488"/>
          </a:xfrm>
          <a:custGeom>
            <a:avLst/>
            <a:gdLst/>
            <a:ahLst/>
            <a:cxnLst/>
            <a:rect l="l" t="t" r="r" b="b"/>
            <a:pathLst>
              <a:path w="94487" h="94488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8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09459" y="2250947"/>
            <a:ext cx="94488" cy="94488"/>
          </a:xfrm>
          <a:custGeom>
            <a:avLst/>
            <a:gdLst/>
            <a:ahLst/>
            <a:cxnLst/>
            <a:rect l="l" t="t" r="r" b="b"/>
            <a:pathLst>
              <a:path w="94488" h="94488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8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8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16852" y="2250947"/>
            <a:ext cx="94487" cy="94488"/>
          </a:xfrm>
          <a:custGeom>
            <a:avLst/>
            <a:gdLst/>
            <a:ahLst/>
            <a:cxnLst/>
            <a:rect l="l" t="t" r="r" b="b"/>
            <a:pathLst>
              <a:path w="94487" h="94488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8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7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09459" y="2250947"/>
            <a:ext cx="94488" cy="94488"/>
          </a:xfrm>
          <a:custGeom>
            <a:avLst/>
            <a:gdLst/>
            <a:ahLst/>
            <a:cxnLst/>
            <a:rect l="l" t="t" r="r" b="b"/>
            <a:pathLst>
              <a:path w="94488" h="94488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3"/>
                </a:lnTo>
                <a:lnTo>
                  <a:pt x="2197" y="61407"/>
                </a:lnTo>
                <a:lnTo>
                  <a:pt x="8329" y="73888"/>
                </a:lnTo>
                <a:lnTo>
                  <a:pt x="17705" y="83997"/>
                </a:lnTo>
                <a:lnTo>
                  <a:pt x="29634" y="91042"/>
                </a:lnTo>
                <a:lnTo>
                  <a:pt x="43425" y="94332"/>
                </a:lnTo>
                <a:lnTo>
                  <a:pt x="47244" y="94488"/>
                </a:lnTo>
                <a:lnTo>
                  <a:pt x="61407" y="92290"/>
                </a:lnTo>
                <a:lnTo>
                  <a:pt x="73888" y="86158"/>
                </a:lnTo>
                <a:lnTo>
                  <a:pt x="83997" y="76782"/>
                </a:lnTo>
                <a:lnTo>
                  <a:pt x="91042" y="64853"/>
                </a:lnTo>
                <a:lnTo>
                  <a:pt x="94332" y="51062"/>
                </a:lnTo>
                <a:lnTo>
                  <a:pt x="94488" y="47243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6561833" y="1437930"/>
            <a:ext cx="87510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37025" y="457200"/>
            <a:ext cx="871423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00900" y="1761743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23"/>
                </a:lnTo>
                <a:lnTo>
                  <a:pt x="382923" y="6012"/>
                </a:lnTo>
                <a:lnTo>
                  <a:pt x="347173" y="13347"/>
                </a:lnTo>
                <a:lnTo>
                  <a:pt x="312505" y="23408"/>
                </a:lnTo>
                <a:lnTo>
                  <a:pt x="279034" y="36075"/>
                </a:lnTo>
                <a:lnTo>
                  <a:pt x="246878" y="51229"/>
                </a:lnTo>
                <a:lnTo>
                  <a:pt x="216153" y="68748"/>
                </a:lnTo>
                <a:lnTo>
                  <a:pt x="186976" y="88513"/>
                </a:lnTo>
                <a:lnTo>
                  <a:pt x="159463" y="110405"/>
                </a:lnTo>
                <a:lnTo>
                  <a:pt x="133730" y="134302"/>
                </a:lnTo>
                <a:lnTo>
                  <a:pt x="109896" y="160085"/>
                </a:lnTo>
                <a:lnTo>
                  <a:pt x="88075" y="187634"/>
                </a:lnTo>
                <a:lnTo>
                  <a:pt x="68384" y="216829"/>
                </a:lnTo>
                <a:lnTo>
                  <a:pt x="50941" y="247550"/>
                </a:lnTo>
                <a:lnTo>
                  <a:pt x="35861" y="279677"/>
                </a:lnTo>
                <a:lnTo>
                  <a:pt x="23262" y="313090"/>
                </a:lnTo>
                <a:lnTo>
                  <a:pt x="13259" y="347669"/>
                </a:lnTo>
                <a:lnTo>
                  <a:pt x="5971" y="383293"/>
                </a:lnTo>
                <a:lnTo>
                  <a:pt x="1512" y="419843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40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8" y="780668"/>
                </a:lnTo>
                <a:lnTo>
                  <a:pt x="804503" y="754936"/>
                </a:lnTo>
                <a:lnTo>
                  <a:pt x="826324" y="727423"/>
                </a:lnTo>
                <a:lnTo>
                  <a:pt x="846015" y="698246"/>
                </a:lnTo>
                <a:lnTo>
                  <a:pt x="863458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8" y="531476"/>
                </a:lnTo>
                <a:lnTo>
                  <a:pt x="912887" y="494762"/>
                </a:lnTo>
                <a:lnTo>
                  <a:pt x="914400" y="457200"/>
                </a:lnTo>
                <a:lnTo>
                  <a:pt x="912887" y="419843"/>
                </a:lnTo>
                <a:lnTo>
                  <a:pt x="908428" y="383293"/>
                </a:lnTo>
                <a:lnTo>
                  <a:pt x="901140" y="347669"/>
                </a:lnTo>
                <a:lnTo>
                  <a:pt x="891137" y="313090"/>
                </a:lnTo>
                <a:lnTo>
                  <a:pt x="878538" y="279677"/>
                </a:lnTo>
                <a:lnTo>
                  <a:pt x="863458" y="247550"/>
                </a:lnTo>
                <a:lnTo>
                  <a:pt x="846015" y="216829"/>
                </a:lnTo>
                <a:lnTo>
                  <a:pt x="826324" y="187634"/>
                </a:lnTo>
                <a:lnTo>
                  <a:pt x="804503" y="160085"/>
                </a:lnTo>
                <a:lnTo>
                  <a:pt x="780668" y="134302"/>
                </a:lnTo>
                <a:lnTo>
                  <a:pt x="754936" y="110405"/>
                </a:lnTo>
                <a:lnTo>
                  <a:pt x="727423" y="88513"/>
                </a:lnTo>
                <a:lnTo>
                  <a:pt x="698246" y="68748"/>
                </a:lnTo>
                <a:lnTo>
                  <a:pt x="667521" y="51229"/>
                </a:lnTo>
                <a:lnTo>
                  <a:pt x="635365" y="36075"/>
                </a:lnTo>
                <a:lnTo>
                  <a:pt x="601894" y="23408"/>
                </a:lnTo>
                <a:lnTo>
                  <a:pt x="567226" y="13347"/>
                </a:lnTo>
                <a:lnTo>
                  <a:pt x="531476" y="6012"/>
                </a:lnTo>
                <a:lnTo>
                  <a:pt x="494762" y="1523"/>
                </a:lnTo>
                <a:lnTo>
                  <a:pt x="45720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00900" y="1761743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57200" y="0"/>
                </a:moveTo>
                <a:lnTo>
                  <a:pt x="419637" y="1523"/>
                </a:lnTo>
                <a:lnTo>
                  <a:pt x="382923" y="6012"/>
                </a:lnTo>
                <a:lnTo>
                  <a:pt x="347173" y="13347"/>
                </a:lnTo>
                <a:lnTo>
                  <a:pt x="312505" y="23408"/>
                </a:lnTo>
                <a:lnTo>
                  <a:pt x="279034" y="36075"/>
                </a:lnTo>
                <a:lnTo>
                  <a:pt x="246878" y="51229"/>
                </a:lnTo>
                <a:lnTo>
                  <a:pt x="216153" y="68748"/>
                </a:lnTo>
                <a:lnTo>
                  <a:pt x="186976" y="88513"/>
                </a:lnTo>
                <a:lnTo>
                  <a:pt x="159463" y="110405"/>
                </a:lnTo>
                <a:lnTo>
                  <a:pt x="133730" y="134302"/>
                </a:lnTo>
                <a:lnTo>
                  <a:pt x="109896" y="160085"/>
                </a:lnTo>
                <a:lnTo>
                  <a:pt x="88075" y="187634"/>
                </a:lnTo>
                <a:lnTo>
                  <a:pt x="68384" y="216829"/>
                </a:lnTo>
                <a:lnTo>
                  <a:pt x="50941" y="247550"/>
                </a:lnTo>
                <a:lnTo>
                  <a:pt x="35861" y="279677"/>
                </a:lnTo>
                <a:lnTo>
                  <a:pt x="23262" y="313090"/>
                </a:lnTo>
                <a:lnTo>
                  <a:pt x="13259" y="347669"/>
                </a:lnTo>
                <a:lnTo>
                  <a:pt x="5971" y="383293"/>
                </a:lnTo>
                <a:lnTo>
                  <a:pt x="1512" y="419843"/>
                </a:lnTo>
                <a:lnTo>
                  <a:pt x="0" y="457200"/>
                </a:lnTo>
                <a:lnTo>
                  <a:pt x="1512" y="494762"/>
                </a:lnTo>
                <a:lnTo>
                  <a:pt x="5971" y="531476"/>
                </a:lnTo>
                <a:lnTo>
                  <a:pt x="13259" y="567226"/>
                </a:lnTo>
                <a:lnTo>
                  <a:pt x="23262" y="601894"/>
                </a:lnTo>
                <a:lnTo>
                  <a:pt x="35861" y="635365"/>
                </a:lnTo>
                <a:lnTo>
                  <a:pt x="50941" y="667521"/>
                </a:lnTo>
                <a:lnTo>
                  <a:pt x="68384" y="698246"/>
                </a:lnTo>
                <a:lnTo>
                  <a:pt x="88075" y="727423"/>
                </a:lnTo>
                <a:lnTo>
                  <a:pt x="109896" y="754936"/>
                </a:lnTo>
                <a:lnTo>
                  <a:pt x="133730" y="780668"/>
                </a:lnTo>
                <a:lnTo>
                  <a:pt x="159463" y="804503"/>
                </a:lnTo>
                <a:lnTo>
                  <a:pt x="186976" y="826324"/>
                </a:lnTo>
                <a:lnTo>
                  <a:pt x="216153" y="846015"/>
                </a:lnTo>
                <a:lnTo>
                  <a:pt x="246878" y="863458"/>
                </a:lnTo>
                <a:lnTo>
                  <a:pt x="279034" y="878538"/>
                </a:lnTo>
                <a:lnTo>
                  <a:pt x="312505" y="891137"/>
                </a:lnTo>
                <a:lnTo>
                  <a:pt x="347173" y="901140"/>
                </a:lnTo>
                <a:lnTo>
                  <a:pt x="382923" y="908428"/>
                </a:lnTo>
                <a:lnTo>
                  <a:pt x="419637" y="912887"/>
                </a:lnTo>
                <a:lnTo>
                  <a:pt x="457200" y="914400"/>
                </a:lnTo>
                <a:lnTo>
                  <a:pt x="494762" y="912887"/>
                </a:lnTo>
                <a:lnTo>
                  <a:pt x="531476" y="908428"/>
                </a:lnTo>
                <a:lnTo>
                  <a:pt x="567226" y="901140"/>
                </a:lnTo>
                <a:lnTo>
                  <a:pt x="601894" y="891137"/>
                </a:lnTo>
                <a:lnTo>
                  <a:pt x="635365" y="878538"/>
                </a:lnTo>
                <a:lnTo>
                  <a:pt x="667521" y="863458"/>
                </a:lnTo>
                <a:lnTo>
                  <a:pt x="698246" y="846015"/>
                </a:lnTo>
                <a:lnTo>
                  <a:pt x="727423" y="826324"/>
                </a:lnTo>
                <a:lnTo>
                  <a:pt x="754936" y="804503"/>
                </a:lnTo>
                <a:lnTo>
                  <a:pt x="780668" y="780668"/>
                </a:lnTo>
                <a:lnTo>
                  <a:pt x="804503" y="754936"/>
                </a:lnTo>
                <a:lnTo>
                  <a:pt x="826324" y="727423"/>
                </a:lnTo>
                <a:lnTo>
                  <a:pt x="846015" y="698246"/>
                </a:lnTo>
                <a:lnTo>
                  <a:pt x="863458" y="667521"/>
                </a:lnTo>
                <a:lnTo>
                  <a:pt x="878538" y="635365"/>
                </a:lnTo>
                <a:lnTo>
                  <a:pt x="891137" y="601894"/>
                </a:lnTo>
                <a:lnTo>
                  <a:pt x="901140" y="567226"/>
                </a:lnTo>
                <a:lnTo>
                  <a:pt x="908428" y="531476"/>
                </a:lnTo>
                <a:lnTo>
                  <a:pt x="912887" y="494762"/>
                </a:lnTo>
                <a:lnTo>
                  <a:pt x="914400" y="457200"/>
                </a:lnTo>
                <a:lnTo>
                  <a:pt x="912887" y="419843"/>
                </a:lnTo>
                <a:lnTo>
                  <a:pt x="908428" y="383293"/>
                </a:lnTo>
                <a:lnTo>
                  <a:pt x="901140" y="347669"/>
                </a:lnTo>
                <a:lnTo>
                  <a:pt x="891137" y="313090"/>
                </a:lnTo>
                <a:lnTo>
                  <a:pt x="878538" y="279677"/>
                </a:lnTo>
                <a:lnTo>
                  <a:pt x="863458" y="247550"/>
                </a:lnTo>
                <a:lnTo>
                  <a:pt x="846015" y="216829"/>
                </a:lnTo>
                <a:lnTo>
                  <a:pt x="826324" y="187634"/>
                </a:lnTo>
                <a:lnTo>
                  <a:pt x="804503" y="160085"/>
                </a:lnTo>
                <a:lnTo>
                  <a:pt x="780668" y="134302"/>
                </a:lnTo>
                <a:lnTo>
                  <a:pt x="754936" y="110405"/>
                </a:lnTo>
                <a:lnTo>
                  <a:pt x="727423" y="88513"/>
                </a:lnTo>
                <a:lnTo>
                  <a:pt x="698246" y="68748"/>
                </a:lnTo>
                <a:lnTo>
                  <a:pt x="667521" y="51229"/>
                </a:lnTo>
                <a:lnTo>
                  <a:pt x="635365" y="36075"/>
                </a:lnTo>
                <a:lnTo>
                  <a:pt x="601894" y="23408"/>
                </a:lnTo>
                <a:lnTo>
                  <a:pt x="567226" y="13347"/>
                </a:lnTo>
                <a:lnTo>
                  <a:pt x="531476" y="6012"/>
                </a:lnTo>
                <a:lnTo>
                  <a:pt x="494762" y="1523"/>
                </a:lnTo>
                <a:lnTo>
                  <a:pt x="45720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11211" y="2418587"/>
            <a:ext cx="493775" cy="84581"/>
          </a:xfrm>
          <a:custGeom>
            <a:avLst/>
            <a:gdLst/>
            <a:ahLst/>
            <a:cxnLst/>
            <a:rect l="l" t="t" r="r" b="b"/>
            <a:pathLst>
              <a:path w="493775" h="84581">
                <a:moveTo>
                  <a:pt x="0" y="0"/>
                </a:moveTo>
                <a:lnTo>
                  <a:pt x="24688" y="16070"/>
                </a:lnTo>
                <a:lnTo>
                  <a:pt x="49377" y="30449"/>
                </a:lnTo>
                <a:lnTo>
                  <a:pt x="74066" y="43136"/>
                </a:lnTo>
                <a:lnTo>
                  <a:pt x="98755" y="54132"/>
                </a:lnTo>
                <a:lnTo>
                  <a:pt x="123444" y="63436"/>
                </a:lnTo>
                <a:lnTo>
                  <a:pt x="148132" y="71048"/>
                </a:lnTo>
                <a:lnTo>
                  <a:pt x="172821" y="76969"/>
                </a:lnTo>
                <a:lnTo>
                  <a:pt x="197510" y="81198"/>
                </a:lnTo>
                <a:lnTo>
                  <a:pt x="222199" y="83736"/>
                </a:lnTo>
                <a:lnTo>
                  <a:pt x="246888" y="84581"/>
                </a:lnTo>
                <a:lnTo>
                  <a:pt x="271576" y="83736"/>
                </a:lnTo>
                <a:lnTo>
                  <a:pt x="296265" y="81198"/>
                </a:lnTo>
                <a:lnTo>
                  <a:pt x="320954" y="76969"/>
                </a:lnTo>
                <a:lnTo>
                  <a:pt x="345643" y="71048"/>
                </a:lnTo>
                <a:lnTo>
                  <a:pt x="370332" y="63436"/>
                </a:lnTo>
                <a:lnTo>
                  <a:pt x="395020" y="54132"/>
                </a:lnTo>
                <a:lnTo>
                  <a:pt x="419709" y="43136"/>
                </a:lnTo>
                <a:lnTo>
                  <a:pt x="444398" y="30449"/>
                </a:lnTo>
                <a:lnTo>
                  <a:pt x="469087" y="16070"/>
                </a:lnTo>
                <a:lnTo>
                  <a:pt x="4937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64552" y="2034539"/>
            <a:ext cx="94487" cy="96012"/>
          </a:xfrm>
          <a:custGeom>
            <a:avLst/>
            <a:gdLst/>
            <a:ahLst/>
            <a:cxnLst/>
            <a:rect l="l" t="t" r="r" b="b"/>
            <a:pathLst>
              <a:path w="94487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7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57159" y="2034539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8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solidFill>
            <a:srgbClr val="96B4B7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64552" y="2034539"/>
            <a:ext cx="94487" cy="96012"/>
          </a:xfrm>
          <a:custGeom>
            <a:avLst/>
            <a:gdLst/>
            <a:ahLst/>
            <a:cxnLst/>
            <a:rect l="l" t="t" r="r" b="b"/>
            <a:pathLst>
              <a:path w="94487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7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57159" y="2034539"/>
            <a:ext cx="94488" cy="96012"/>
          </a:xfrm>
          <a:custGeom>
            <a:avLst/>
            <a:gdLst/>
            <a:ahLst/>
            <a:cxnLst/>
            <a:rect l="l" t="t" r="r" b="b"/>
            <a:pathLst>
              <a:path w="94488" h="96012">
                <a:moveTo>
                  <a:pt x="47244" y="0"/>
                </a:moveTo>
                <a:lnTo>
                  <a:pt x="33080" y="2197"/>
                </a:lnTo>
                <a:lnTo>
                  <a:pt x="20599" y="8329"/>
                </a:lnTo>
                <a:lnTo>
                  <a:pt x="10490" y="17705"/>
                </a:lnTo>
                <a:lnTo>
                  <a:pt x="3445" y="29634"/>
                </a:lnTo>
                <a:lnTo>
                  <a:pt x="155" y="43425"/>
                </a:lnTo>
                <a:lnTo>
                  <a:pt x="0" y="47244"/>
                </a:lnTo>
                <a:lnTo>
                  <a:pt x="2129" y="61897"/>
                </a:lnTo>
                <a:lnTo>
                  <a:pt x="8079" y="74672"/>
                </a:lnTo>
                <a:lnTo>
                  <a:pt x="17191" y="84971"/>
                </a:lnTo>
                <a:lnTo>
                  <a:pt x="28808" y="92196"/>
                </a:lnTo>
                <a:lnTo>
                  <a:pt x="42270" y="95747"/>
                </a:lnTo>
                <a:lnTo>
                  <a:pt x="47244" y="96012"/>
                </a:lnTo>
                <a:lnTo>
                  <a:pt x="61192" y="93872"/>
                </a:lnTo>
                <a:lnTo>
                  <a:pt x="73522" y="87852"/>
                </a:lnTo>
                <a:lnTo>
                  <a:pt x="83576" y="78550"/>
                </a:lnTo>
                <a:lnTo>
                  <a:pt x="90696" y="66565"/>
                </a:lnTo>
                <a:lnTo>
                  <a:pt x="94223" y="52495"/>
                </a:lnTo>
                <a:lnTo>
                  <a:pt x="94488" y="47244"/>
                </a:lnTo>
                <a:lnTo>
                  <a:pt x="92290" y="33080"/>
                </a:lnTo>
                <a:lnTo>
                  <a:pt x="86158" y="20599"/>
                </a:lnTo>
                <a:lnTo>
                  <a:pt x="76782" y="10490"/>
                </a:lnTo>
                <a:lnTo>
                  <a:pt x="64853" y="3445"/>
                </a:lnTo>
                <a:lnTo>
                  <a:pt x="51062" y="155"/>
                </a:lnTo>
                <a:lnTo>
                  <a:pt x="47244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7209533" y="1221522"/>
            <a:ext cx="87510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320286" y="698288"/>
            <a:ext cx="347601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ave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 J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1558140"/>
            <a:ext cx="6834199" cy="2816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.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3 </a:t>
            </a: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:R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2 </a:t>
            </a:r>
            <a:r>
              <a:rPr sz="2000" spc="-4" dirty="0" smtClean="0">
                <a:latin typeface="Times New Roman"/>
                <a:cs typeface="Times New Roman"/>
              </a:rPr>
              <a:t>:</a:t>
            </a:r>
            <a:r>
              <a:rPr sz="2000" spc="-9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2244876"/>
            <a:ext cx="968755" cy="11333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>
              <a:lnSpc>
                <a:spcPts val="2545"/>
              </a:lnSpc>
              <a:spcBef>
                <a:spcPts val="12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gen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 marR="0">
              <a:lnSpc>
                <a:spcPct val="95825"/>
              </a:lnSpc>
              <a:spcBef>
                <a:spcPts val="27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gen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395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gen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6975" y="2244876"/>
            <a:ext cx="344830" cy="11333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&lt;-</a:t>
            </a:r>
            <a:endParaRPr sz="2400">
              <a:latin typeface="Times New Roman"/>
              <a:cs typeface="Times New Roman"/>
            </a:endParaRPr>
          </a:p>
          <a:p>
            <a:pPr marL="12700" marR="0">
              <a:lnSpc>
                <a:spcPct val="95825"/>
              </a:lnSpc>
              <a:spcBef>
                <a:spcPts val="27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&lt;-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395"/>
              </a:spcBef>
            </a:pPr>
            <a:r>
              <a:rPr sz="2400" spc="0" dirty="0" smtClean="0">
                <a:latin typeface="Times New Roman"/>
                <a:cs typeface="Times New Roman"/>
              </a:rPr>
              <a:t>&lt;-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7495" y="2244876"/>
            <a:ext cx="5591600" cy="11333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873">
              <a:lnSpc>
                <a:spcPts val="2545"/>
              </a:lnSpc>
              <a:spcBef>
                <a:spcPts val="127"/>
              </a:spcBef>
            </a:pPr>
            <a:r>
              <a:rPr sz="2400" spc="-14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ng 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om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A</a:t>
            </a:r>
            <a:r>
              <a:rPr sz="2400" spc="9" dirty="0" smtClean="0">
                <a:latin typeface="Times New Roman"/>
                <a:cs typeface="Times New Roman"/>
                <a:hlinkClick r:id="rId2"/>
              </a:rPr>
              <a:t>g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en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t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3@P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C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-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de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-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B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ad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r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: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109</a:t>
            </a:r>
            <a:r>
              <a:rPr sz="2400" spc="-9" dirty="0" smtClean="0">
                <a:latin typeface="Times New Roman"/>
                <a:cs typeface="Times New Roman"/>
              </a:rPr>
              <a:t>9</a:t>
            </a:r>
            <a:r>
              <a:rPr sz="2400" spc="4" dirty="0" smtClean="0">
                <a:latin typeface="Times New Roman"/>
                <a:cs typeface="Times New Roman"/>
              </a:rPr>
              <a:t>/</a:t>
            </a:r>
            <a:r>
              <a:rPr sz="2400" spc="0" dirty="0" smtClean="0">
                <a:latin typeface="Times New Roman"/>
                <a:cs typeface="Times New Roman"/>
              </a:rPr>
              <a:t>J</a:t>
            </a:r>
            <a:r>
              <a:rPr sz="2400" spc="-4" dirty="0" smtClean="0">
                <a:latin typeface="Times New Roman"/>
                <a:cs typeface="Times New Roman"/>
              </a:rPr>
              <a:t>AD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12700" indent="0">
              <a:lnSpc>
                <a:spcPct val="109375"/>
              </a:lnSpc>
              <a:spcBef>
                <a:spcPts val="515"/>
              </a:spcBef>
            </a:pPr>
            <a:r>
              <a:rPr sz="2400" spc="-14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ng 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om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A</a:t>
            </a:r>
            <a:r>
              <a:rPr sz="2400" spc="9" dirty="0" smtClean="0">
                <a:latin typeface="Times New Roman"/>
                <a:cs typeface="Times New Roman"/>
                <a:hlinkClick r:id="rId2"/>
              </a:rPr>
              <a:t>g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en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t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3@P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C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-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de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-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B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ad</a:t>
            </a:r>
            <a:r>
              <a:rPr sz="2400" spc="-4" dirty="0" smtClean="0">
                <a:latin typeface="Times New Roman"/>
                <a:cs typeface="Times New Roman"/>
                <a:hlinkClick r:id="rId2"/>
              </a:rPr>
              <a:t>r</a:t>
            </a:r>
            <a:r>
              <a:rPr sz="2400" spc="4" dirty="0" smtClean="0">
                <a:latin typeface="Times New Roman"/>
                <a:cs typeface="Times New Roman"/>
                <a:hlinkClick r:id="rId2"/>
              </a:rPr>
              <a:t>:</a:t>
            </a:r>
            <a:r>
              <a:rPr sz="2400" spc="0" dirty="0" smtClean="0">
                <a:latin typeface="Times New Roman"/>
                <a:cs typeface="Times New Roman"/>
                <a:hlinkClick r:id="rId2"/>
              </a:rPr>
              <a:t>109</a:t>
            </a:r>
            <a:r>
              <a:rPr sz="2400" spc="-9" dirty="0" smtClean="0">
                <a:latin typeface="Times New Roman"/>
                <a:cs typeface="Times New Roman"/>
              </a:rPr>
              <a:t>9</a:t>
            </a:r>
            <a:r>
              <a:rPr sz="2400" spc="4" dirty="0" smtClean="0">
                <a:latin typeface="Times New Roman"/>
                <a:cs typeface="Times New Roman"/>
              </a:rPr>
              <a:t>/</a:t>
            </a:r>
            <a:r>
              <a:rPr sz="2400" spc="0" dirty="0" smtClean="0">
                <a:latin typeface="Times New Roman"/>
                <a:cs typeface="Times New Roman"/>
              </a:rPr>
              <a:t>J</a:t>
            </a:r>
            <a:r>
              <a:rPr sz="2400" spc="-4" dirty="0" smtClean="0">
                <a:latin typeface="Times New Roman"/>
                <a:cs typeface="Times New Roman"/>
              </a:rPr>
              <a:t>AD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14" dirty="0" smtClean="0">
                <a:latin typeface="Times New Roman"/>
                <a:cs typeface="Times New Roman"/>
              </a:rPr>
              <a:t>P</a:t>
            </a:r>
            <a:r>
              <a:rPr sz="2400" spc="0" dirty="0" smtClean="0">
                <a:latin typeface="Times New Roman"/>
                <a:cs typeface="Times New Roman"/>
              </a:rPr>
              <a:t>ong 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9" dirty="0" smtClean="0">
                <a:latin typeface="Times New Roman"/>
                <a:cs typeface="Times New Roman"/>
              </a:rPr>
              <a:t>o</a:t>
            </a:r>
            <a:r>
              <a:rPr sz="2400" spc="0" dirty="0" smtClean="0">
                <a:latin typeface="Times New Roman"/>
                <a:cs typeface="Times New Roman"/>
              </a:rPr>
              <a:t>m</a:t>
            </a:r>
            <a:r>
              <a:rPr sz="2400" spc="-19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  <a:hlinkClick r:id="rId3"/>
              </a:rPr>
              <a:t>A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gen</a:t>
            </a:r>
            <a:r>
              <a:rPr sz="2400" spc="4" dirty="0" smtClean="0">
                <a:latin typeface="Times New Roman"/>
                <a:cs typeface="Times New Roman"/>
                <a:hlinkClick r:id="rId3"/>
              </a:rPr>
              <a:t>t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2@P</a:t>
            </a:r>
            <a:r>
              <a:rPr sz="2400" spc="-4" dirty="0" smtClean="0">
                <a:latin typeface="Times New Roman"/>
                <a:cs typeface="Times New Roman"/>
                <a:hlinkClick r:id="rId3"/>
              </a:rPr>
              <a:t>C</a:t>
            </a:r>
            <a:r>
              <a:rPr sz="2400" spc="4" dirty="0" smtClean="0">
                <a:latin typeface="Times New Roman"/>
                <a:cs typeface="Times New Roman"/>
                <a:hlinkClick r:id="rId3"/>
              </a:rPr>
              <a:t>-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de</a:t>
            </a:r>
            <a:r>
              <a:rPr sz="2400" spc="4" dirty="0" smtClean="0">
                <a:latin typeface="Times New Roman"/>
                <a:cs typeface="Times New Roman"/>
                <a:hlinkClick r:id="rId3"/>
              </a:rPr>
              <a:t>-</a:t>
            </a:r>
            <a:r>
              <a:rPr sz="2400" spc="-4" dirty="0" smtClean="0">
                <a:latin typeface="Times New Roman"/>
                <a:cs typeface="Times New Roman"/>
                <a:hlinkClick r:id="rId3"/>
              </a:rPr>
              <a:t>B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ad</a:t>
            </a:r>
            <a:r>
              <a:rPr sz="2400" spc="-4" dirty="0" smtClean="0">
                <a:latin typeface="Times New Roman"/>
                <a:cs typeface="Times New Roman"/>
                <a:hlinkClick r:id="rId3"/>
              </a:rPr>
              <a:t>r</a:t>
            </a:r>
            <a:r>
              <a:rPr sz="2400" spc="4" dirty="0" smtClean="0">
                <a:latin typeface="Times New Roman"/>
                <a:cs typeface="Times New Roman"/>
                <a:hlinkClick r:id="rId3"/>
              </a:rPr>
              <a:t>: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10</a:t>
            </a:r>
            <a:r>
              <a:rPr sz="2400" spc="-9" dirty="0" smtClean="0">
                <a:latin typeface="Times New Roman"/>
                <a:cs typeface="Times New Roman"/>
                <a:hlinkClick r:id="rId3"/>
              </a:rPr>
              <a:t>9</a:t>
            </a:r>
            <a:r>
              <a:rPr sz="2400" spc="0" dirty="0" smtClean="0">
                <a:latin typeface="Times New Roman"/>
                <a:cs typeface="Times New Roman"/>
                <a:hlinkClick r:id="rId3"/>
              </a:rPr>
              <a:t>9</a:t>
            </a:r>
            <a:r>
              <a:rPr sz="2400" spc="4" dirty="0" smtClean="0">
                <a:latin typeface="Times New Roman"/>
                <a:cs typeface="Times New Roman"/>
              </a:rPr>
              <a:t>/</a:t>
            </a:r>
            <a:r>
              <a:rPr sz="2400" spc="0" dirty="0" smtClean="0">
                <a:latin typeface="Times New Roman"/>
                <a:cs typeface="Times New Roman"/>
              </a:rPr>
              <a:t>J</a:t>
            </a:r>
            <a:r>
              <a:rPr sz="2400" spc="-4" dirty="0" smtClean="0">
                <a:latin typeface="Times New Roman"/>
                <a:cs typeface="Times New Roman"/>
              </a:rPr>
              <a:t>AD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3850655"/>
            <a:ext cx="6721345" cy="30434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Lan</a:t>
            </a:r>
            <a:r>
              <a:rPr sz="2400" spc="-9" dirty="0" smtClean="0">
                <a:latin typeface="Times New Roman"/>
                <a:cs typeface="Times New Roman"/>
              </a:rPr>
              <a:t>c</a:t>
            </a:r>
            <a:r>
              <a:rPr sz="2400" spc="0" dirty="0" smtClean="0">
                <a:latin typeface="Times New Roman"/>
                <a:cs typeface="Times New Roman"/>
              </a:rPr>
              <a:t>er un 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0" dirty="0" smtClean="0">
                <a:latin typeface="Times New Roman"/>
                <a:cs typeface="Times New Roman"/>
              </a:rPr>
              <a:t>gent 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ans 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4" dirty="0" smtClean="0">
                <a:latin typeface="Times New Roman"/>
                <a:cs typeface="Times New Roman"/>
              </a:rPr>
              <a:t>’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ace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69906">
              <a:lnSpc>
                <a:spcPct val="95825"/>
              </a:lnSpc>
              <a:spcBef>
                <a:spcPts val="226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j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v</a:t>
            </a:r>
            <a:r>
              <a:rPr sz="2200" spc="0" dirty="0" smtClean="0">
                <a:latin typeface="Times New Roman"/>
                <a:cs typeface="Times New Roman"/>
              </a:rPr>
              <a:t>a</a:t>
            </a:r>
            <a:r>
              <a:rPr sz="2200" spc="-10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j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d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.</a:t>
            </a:r>
            <a:r>
              <a:rPr sz="2200" spc="0" dirty="0" smtClean="0">
                <a:latin typeface="Times New Roman"/>
                <a:cs typeface="Times New Roman"/>
              </a:rPr>
              <a:t>B</a:t>
            </a:r>
            <a:r>
              <a:rPr sz="2200" spc="4" dirty="0" smtClean="0">
                <a:latin typeface="Times New Roman"/>
                <a:cs typeface="Times New Roman"/>
              </a:rPr>
              <a:t>o</a:t>
            </a:r>
            <a:r>
              <a:rPr sz="2200" spc="-4" dirty="0" smtClean="0">
                <a:latin typeface="Times New Roman"/>
                <a:cs typeface="Times New Roman"/>
              </a:rPr>
              <a:t>o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-53" dirty="0" smtClean="0">
                <a:latin typeface="Times New Roman"/>
                <a:cs typeface="Times New Roman"/>
              </a:rPr>
              <a:t> </a:t>
            </a:r>
            <a:r>
              <a:rPr sz="2200" spc="-4" dirty="0" smtClean="0">
                <a:latin typeface="Times New Roman"/>
                <a:cs typeface="Times New Roman"/>
              </a:rPr>
              <a:t>&lt;</a:t>
            </a:r>
            <a:r>
              <a:rPr sz="2200" spc="4" dirty="0" smtClean="0">
                <a:latin typeface="Times New Roman"/>
                <a:cs typeface="Times New Roman"/>
              </a:rPr>
              <a:t>no</a:t>
            </a:r>
            <a:r>
              <a:rPr sz="2200" spc="0" dirty="0" smtClean="0">
                <a:latin typeface="Times New Roman"/>
                <a:cs typeface="Times New Roman"/>
              </a:rPr>
              <a:t>m</a:t>
            </a:r>
            <a:r>
              <a:rPr sz="2200" spc="-66" dirty="0" smtClean="0">
                <a:latin typeface="Times New Roman"/>
                <a:cs typeface="Times New Roman"/>
              </a:rPr>
              <a:t> </a:t>
            </a:r>
            <a:r>
              <a:rPr sz="2200" spc="4" dirty="0" smtClean="0">
                <a:latin typeface="Times New Roman"/>
                <a:cs typeface="Times New Roman"/>
              </a:rPr>
              <a:t>d</a:t>
            </a:r>
            <a:r>
              <a:rPr sz="2200" spc="0" dirty="0" smtClean="0">
                <a:latin typeface="Times New Roman"/>
                <a:cs typeface="Times New Roman"/>
              </a:rPr>
              <a:t>e</a:t>
            </a:r>
            <a:r>
              <a:rPr sz="2200" spc="-10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14" dirty="0" smtClean="0">
                <a:latin typeface="Times New Roman"/>
                <a:cs typeface="Times New Roman"/>
              </a:rPr>
              <a:t>’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g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-4" dirty="0" smtClean="0">
                <a:latin typeface="Times New Roman"/>
                <a:cs typeface="Times New Roman"/>
              </a:rPr>
              <a:t>&gt;</a:t>
            </a:r>
            <a:r>
              <a:rPr sz="2200" spc="0" dirty="0" smtClean="0">
                <a:latin typeface="Times New Roman"/>
                <a:cs typeface="Times New Roman"/>
              </a:rPr>
              <a:t>:</a:t>
            </a:r>
            <a:r>
              <a:rPr sz="2200" spc="-4" dirty="0" smtClean="0">
                <a:latin typeface="Times New Roman"/>
                <a:cs typeface="Times New Roman"/>
              </a:rPr>
              <a:t>&lt;c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0" dirty="0" smtClean="0">
                <a:latin typeface="Times New Roman"/>
                <a:cs typeface="Times New Roman"/>
              </a:rPr>
              <a:t>sse</a:t>
            </a:r>
            <a:r>
              <a:rPr sz="2200" spc="-71" dirty="0" smtClean="0">
                <a:latin typeface="Times New Roman"/>
                <a:cs typeface="Times New Roman"/>
              </a:rPr>
              <a:t> </a:t>
            </a:r>
            <a:r>
              <a:rPr sz="2200" spc="4" dirty="0" smtClean="0">
                <a:latin typeface="Times New Roman"/>
                <a:cs typeface="Times New Roman"/>
              </a:rPr>
              <a:t>d</a:t>
            </a:r>
            <a:r>
              <a:rPr sz="2200" spc="0" dirty="0" smtClean="0">
                <a:latin typeface="Times New Roman"/>
                <a:cs typeface="Times New Roman"/>
              </a:rPr>
              <a:t>e</a:t>
            </a:r>
            <a:r>
              <a:rPr sz="2200" spc="-10" dirty="0" smtClean="0">
                <a:latin typeface="Times New Roman"/>
                <a:cs typeface="Times New Roman"/>
              </a:rPr>
              <a:t> 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14" dirty="0" smtClean="0">
                <a:latin typeface="Times New Roman"/>
                <a:cs typeface="Times New Roman"/>
              </a:rPr>
              <a:t>’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g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t&gt;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415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Le nom</a:t>
            </a:r>
            <a:r>
              <a:rPr sz="2400" spc="-1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d</a:t>
            </a:r>
            <a:r>
              <a:rPr sz="2400" spc="4" dirty="0" smtClean="0">
                <a:latin typeface="Times New Roman"/>
                <a:cs typeface="Times New Roman"/>
              </a:rPr>
              <a:t>’</a:t>
            </a:r>
            <a:r>
              <a:rPr sz="2400" spc="0" dirty="0" smtClean="0">
                <a:latin typeface="Times New Roman"/>
                <a:cs typeface="Times New Roman"/>
              </a:rPr>
              <a:t>un 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0" dirty="0" smtClean="0">
                <a:latin typeface="Times New Roman"/>
                <a:cs typeface="Times New Roman"/>
              </a:rPr>
              <a:t>t e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t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a 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 :</a:t>
            </a:r>
            <a:endParaRPr sz="2400">
              <a:latin typeface="Times New Roman"/>
              <a:cs typeface="Times New Roman"/>
            </a:endParaRPr>
          </a:p>
          <a:p>
            <a:pPr marL="469906" marR="41833">
              <a:lnSpc>
                <a:spcPct val="95825"/>
              </a:lnSpc>
              <a:spcBef>
                <a:spcPts val="355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-4" dirty="0" smtClean="0">
                <a:latin typeface="Times New Roman"/>
                <a:cs typeface="Times New Roman"/>
              </a:rPr>
              <a:t>&lt;</a:t>
            </a:r>
            <a:r>
              <a:rPr sz="2200" spc="4" dirty="0" smtClean="0">
                <a:latin typeface="Times New Roman"/>
                <a:cs typeface="Times New Roman"/>
              </a:rPr>
              <a:t>no</a:t>
            </a:r>
            <a:r>
              <a:rPr sz="2200" spc="-4" dirty="0" smtClean="0">
                <a:latin typeface="Times New Roman"/>
                <a:cs typeface="Times New Roman"/>
              </a:rPr>
              <a:t>m</a:t>
            </a:r>
            <a:r>
              <a:rPr sz="2200" spc="0" dirty="0" smtClean="0">
                <a:latin typeface="Times New Roman"/>
                <a:cs typeface="Times New Roman"/>
              </a:rPr>
              <a:t>-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4" dirty="0" smtClean="0">
                <a:latin typeface="Times New Roman"/>
                <a:cs typeface="Times New Roman"/>
              </a:rPr>
              <a:t>g</a:t>
            </a:r>
            <a:r>
              <a:rPr sz="2200" spc="-4" dirty="0" smtClean="0">
                <a:latin typeface="Times New Roman"/>
                <a:cs typeface="Times New Roman"/>
              </a:rPr>
              <a:t>e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t</a:t>
            </a:r>
            <a:r>
              <a:rPr sz="2200" spc="9" dirty="0" smtClean="0">
                <a:latin typeface="Times New Roman"/>
                <a:cs typeface="Times New Roman"/>
              </a:rPr>
              <a:t>&gt;</a:t>
            </a:r>
            <a:r>
              <a:rPr sz="2200" spc="4" dirty="0" smtClean="0">
                <a:latin typeface="Times New Roman"/>
                <a:cs typeface="Times New Roman"/>
              </a:rPr>
              <a:t>@</a:t>
            </a:r>
            <a:r>
              <a:rPr sz="2200" spc="-4" dirty="0" smtClean="0">
                <a:latin typeface="Times New Roman"/>
                <a:cs typeface="Times New Roman"/>
              </a:rPr>
              <a:t>&lt;</a:t>
            </a:r>
            <a:r>
              <a:rPr sz="2200" spc="4" dirty="0" smtClean="0">
                <a:latin typeface="Times New Roman"/>
                <a:cs typeface="Times New Roman"/>
              </a:rPr>
              <a:t>no</a:t>
            </a:r>
            <a:r>
              <a:rPr sz="2200" spc="-14" dirty="0" smtClean="0">
                <a:latin typeface="Times New Roman"/>
                <a:cs typeface="Times New Roman"/>
              </a:rPr>
              <a:t>m</a:t>
            </a:r>
            <a:r>
              <a:rPr sz="2200" spc="0" dirty="0" smtClean="0">
                <a:latin typeface="Times New Roman"/>
                <a:cs typeface="Times New Roman"/>
              </a:rPr>
              <a:t>-</a:t>
            </a:r>
            <a:r>
              <a:rPr sz="2200" spc="4" dirty="0" smtClean="0">
                <a:latin typeface="Times New Roman"/>
                <a:cs typeface="Times New Roman"/>
              </a:rPr>
              <a:t>p</a:t>
            </a:r>
            <a:r>
              <a:rPr sz="2200" spc="0" dirty="0" smtClean="0">
                <a:latin typeface="Times New Roman"/>
                <a:cs typeface="Times New Roman"/>
              </a:rPr>
              <a:t>l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14" dirty="0" smtClean="0">
                <a:latin typeface="Times New Roman"/>
                <a:cs typeface="Times New Roman"/>
              </a:rPr>
              <a:t>t</a:t>
            </a:r>
            <a:r>
              <a:rPr sz="2200" spc="9" dirty="0" smtClean="0">
                <a:latin typeface="Times New Roman"/>
                <a:cs typeface="Times New Roman"/>
              </a:rPr>
              <a:t>e</a:t>
            </a:r>
            <a:r>
              <a:rPr sz="2200" spc="0" dirty="0" smtClean="0">
                <a:latin typeface="Times New Roman"/>
                <a:cs typeface="Times New Roman"/>
              </a:rPr>
              <a:t>-f</a:t>
            </a:r>
            <a:r>
              <a:rPr sz="2200" spc="4" dirty="0" smtClean="0">
                <a:latin typeface="Times New Roman"/>
                <a:cs typeface="Times New Roman"/>
              </a:rPr>
              <a:t>o</a:t>
            </a:r>
            <a:r>
              <a:rPr sz="2200" spc="14" dirty="0" smtClean="0">
                <a:latin typeface="Times New Roman"/>
                <a:cs typeface="Times New Roman"/>
              </a:rPr>
              <a:t>r</a:t>
            </a:r>
            <a:r>
              <a:rPr sz="2200" spc="-4" dirty="0" smtClean="0">
                <a:latin typeface="Times New Roman"/>
                <a:cs typeface="Times New Roman"/>
              </a:rPr>
              <a:t>me</a:t>
            </a:r>
            <a:r>
              <a:rPr sz="2200" spc="0" dirty="0" smtClean="0">
                <a:latin typeface="Times New Roman"/>
                <a:cs typeface="Times New Roman"/>
              </a:rPr>
              <a:t>&gt;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415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La p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4" dirty="0" smtClean="0">
                <a:latin typeface="Times New Roman"/>
                <a:cs typeface="Times New Roman"/>
              </a:rPr>
              <a:t>-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e par dé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aut e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69906" marR="41833">
              <a:lnSpc>
                <a:spcPct val="95825"/>
              </a:lnSpc>
              <a:spcBef>
                <a:spcPts val="365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9" dirty="0" smtClean="0">
                <a:latin typeface="Times New Roman"/>
                <a:cs typeface="Times New Roman"/>
              </a:rPr>
              <a:t>&lt;</a:t>
            </a:r>
            <a:r>
              <a:rPr sz="2200" spc="-14" dirty="0" smtClean="0">
                <a:latin typeface="Times New Roman"/>
                <a:cs typeface="Times New Roman"/>
              </a:rPr>
              <a:t>m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0" dirty="0" smtClean="0">
                <a:latin typeface="Times New Roman"/>
                <a:cs typeface="Times New Roman"/>
              </a:rPr>
              <a:t>i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-</a:t>
            </a:r>
            <a:r>
              <a:rPr sz="2200" spc="4" dirty="0" smtClean="0">
                <a:latin typeface="Times New Roman"/>
                <a:cs typeface="Times New Roman"/>
              </a:rPr>
              <a:t>ho</a:t>
            </a:r>
            <a:r>
              <a:rPr sz="2200" spc="0" dirty="0" smtClean="0">
                <a:latin typeface="Times New Roman"/>
                <a:cs typeface="Times New Roman"/>
              </a:rPr>
              <a:t>st</a:t>
            </a:r>
            <a:r>
              <a:rPr sz="2200" spc="-4" dirty="0" smtClean="0">
                <a:latin typeface="Times New Roman"/>
                <a:cs typeface="Times New Roman"/>
              </a:rPr>
              <a:t>&gt;</a:t>
            </a:r>
            <a:r>
              <a:rPr sz="2200" spc="14" dirty="0" smtClean="0">
                <a:latin typeface="Times New Roman"/>
                <a:cs typeface="Times New Roman"/>
              </a:rPr>
              <a:t>:</a:t>
            </a:r>
            <a:r>
              <a:rPr sz="2200" spc="9" dirty="0" smtClean="0">
                <a:latin typeface="Times New Roman"/>
                <a:cs typeface="Times New Roman"/>
              </a:rPr>
              <a:t>&lt;</a:t>
            </a:r>
            <a:r>
              <a:rPr sz="2200" spc="-14" dirty="0" smtClean="0">
                <a:latin typeface="Times New Roman"/>
                <a:cs typeface="Times New Roman"/>
              </a:rPr>
              <a:t>m</a:t>
            </a:r>
            <a:r>
              <a:rPr sz="2200" spc="-4" dirty="0" smtClean="0">
                <a:latin typeface="Times New Roman"/>
                <a:cs typeface="Times New Roman"/>
              </a:rPr>
              <a:t>a</a:t>
            </a:r>
            <a:r>
              <a:rPr sz="2200" spc="0" dirty="0" smtClean="0">
                <a:latin typeface="Times New Roman"/>
                <a:cs typeface="Times New Roman"/>
              </a:rPr>
              <a:t>i</a:t>
            </a:r>
            <a:r>
              <a:rPr sz="2200" spc="4" dirty="0" smtClean="0">
                <a:latin typeface="Times New Roman"/>
                <a:cs typeface="Times New Roman"/>
              </a:rPr>
              <a:t>n</a:t>
            </a:r>
            <a:r>
              <a:rPr sz="2200" spc="0" dirty="0" smtClean="0">
                <a:latin typeface="Times New Roman"/>
                <a:cs typeface="Times New Roman"/>
              </a:rPr>
              <a:t>-</a:t>
            </a:r>
            <a:r>
              <a:rPr sz="2200" spc="4" dirty="0" smtClean="0">
                <a:latin typeface="Times New Roman"/>
                <a:cs typeface="Times New Roman"/>
              </a:rPr>
              <a:t>po</a:t>
            </a:r>
            <a:r>
              <a:rPr sz="2200" spc="0" dirty="0" smtClean="0">
                <a:latin typeface="Times New Roman"/>
                <a:cs typeface="Times New Roman"/>
              </a:rPr>
              <a:t>rt</a:t>
            </a:r>
            <a:r>
              <a:rPr sz="2200" spc="-4" dirty="0" smtClean="0">
                <a:latin typeface="Times New Roman"/>
                <a:cs typeface="Times New Roman"/>
              </a:rPr>
              <a:t>&gt;</a:t>
            </a:r>
            <a:r>
              <a:rPr sz="2200" spc="14" dirty="0" smtClean="0">
                <a:latin typeface="Times New Roman"/>
                <a:cs typeface="Times New Roman"/>
              </a:rPr>
              <a:t>/</a:t>
            </a:r>
            <a:r>
              <a:rPr sz="2200" spc="0" dirty="0" smtClean="0">
                <a:latin typeface="Times New Roman"/>
                <a:cs typeface="Times New Roman"/>
              </a:rPr>
              <a:t>JADE</a:t>
            </a:r>
            <a:endParaRPr sz="22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400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Pour p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us d</a:t>
            </a:r>
            <a:r>
              <a:rPr sz="2400" spc="-4" dirty="0" smtClean="0">
                <a:latin typeface="Times New Roman"/>
                <a:cs typeface="Times New Roman"/>
              </a:rPr>
              <a:t>’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n</a:t>
            </a:r>
            <a:r>
              <a:rPr sz="2400" spc="-4" dirty="0" smtClean="0">
                <a:latin typeface="Times New Roman"/>
                <a:cs typeface="Times New Roman"/>
              </a:rPr>
              <a:t>f</a:t>
            </a:r>
            <a:r>
              <a:rPr sz="2400" spc="0" dirty="0" smtClean="0">
                <a:latin typeface="Times New Roman"/>
                <a:cs typeface="Times New Roman"/>
              </a:rPr>
              <a:t>o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a</a:t>
            </a:r>
            <a:r>
              <a:rPr sz="2400" spc="4" dirty="0" smtClean="0">
                <a:latin typeface="Times New Roman"/>
                <a:cs typeface="Times New Roman"/>
              </a:rPr>
              <a:t>ti</a:t>
            </a:r>
            <a:r>
              <a:rPr sz="2400" spc="0" dirty="0" smtClean="0">
                <a:latin typeface="Times New Roman"/>
                <a:cs typeface="Times New Roman"/>
              </a:rPr>
              <a:t>ons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sur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 nu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é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os de po</a:t>
            </a:r>
            <a:r>
              <a:rPr sz="2400" spc="-4" dirty="0" smtClean="0">
                <a:latin typeface="Times New Roman"/>
                <a:cs typeface="Times New Roman"/>
              </a:rPr>
              <a:t>rt</a:t>
            </a:r>
            <a:r>
              <a:rPr sz="2400" spc="0" dirty="0" smtClean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 marR="41833">
              <a:lnSpc>
                <a:spcPct val="95825"/>
              </a:lnSpc>
              <a:spcBef>
                <a:spcPts val="405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h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t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t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:/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www</a:t>
            </a:r>
            <a:r>
              <a:rPr sz="2400" u="heavy" spc="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.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f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r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a</a:t>
            </a:r>
            <a:r>
              <a:rPr sz="2400" u="heavy" spc="-1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m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e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i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p.co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m/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li</a:t>
            </a:r>
            <a:r>
              <a:rPr sz="2400" u="heavy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s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t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e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-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de</a:t>
            </a:r>
            <a:r>
              <a:rPr sz="2400" u="heavy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s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-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2400" u="heavy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o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rt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s</a:t>
            </a:r>
            <a:r>
              <a:rPr sz="2400" u="heavy" spc="-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-t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cp</a:t>
            </a:r>
            <a:r>
              <a:rPr sz="2400" u="heavy" spc="4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-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ud</a:t>
            </a:r>
            <a:r>
              <a:rPr sz="2400" u="heavy" spc="-9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p</a:t>
            </a:r>
            <a:r>
              <a:rPr sz="2400" u="heavy" spc="0" dirty="0" smtClean="0">
                <a:solidFill>
                  <a:srgbClr val="009999"/>
                </a:solidFill>
                <a:latin typeface="Times New Roman"/>
                <a:cs typeface="Times New Roman"/>
                <a:hlinkClick r:id="rId4"/>
              </a:rPr>
              <a:t>/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277871" y="708956"/>
            <a:ext cx="555995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1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tiv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73982" y="1196636"/>
            <a:ext cx="278675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75093" y="1196636"/>
            <a:ext cx="96696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SM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2128115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36039" y="2136800"/>
            <a:ext cx="7706126" cy="45157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4792003" algn="ctr">
              <a:lnSpc>
                <a:spcPts val="2085"/>
              </a:lnSpc>
              <a:spcBef>
                <a:spcPts val="104"/>
              </a:spcBef>
            </a:pPr>
            <a:r>
              <a:rPr sz="2000" b="1" spc="4" dirty="0" smtClean="0">
                <a:latin typeface="Times New Roman"/>
                <a:cs typeface="Times New Roman"/>
              </a:rPr>
              <a:t>Ca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b="1" spc="0" dirty="0" smtClean="0">
                <a:latin typeface="Times New Roman"/>
                <a:cs typeface="Times New Roman"/>
              </a:rPr>
              <a:t>c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é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q</a:t>
            </a:r>
            <a:r>
              <a:rPr sz="2000" b="1" spc="0" dirty="0" smtClean="0">
                <a:latin typeface="Times New Roman"/>
                <a:cs typeface="Times New Roman"/>
              </a:rPr>
              <a:t>ues</a:t>
            </a:r>
            <a:r>
              <a:rPr sz="2000" b="1" spc="-9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éné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475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0" dirty="0" smtClean="0">
                <a:latin typeface="Times New Roman"/>
                <a:cs typeface="Times New Roman"/>
              </a:rPr>
              <a:t>m</a:t>
            </a:r>
            <a:r>
              <a:rPr sz="2000" spc="-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: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Au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 :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at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:</a:t>
            </a:r>
            <a:endParaRPr sz="20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50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4" dirty="0" smtClean="0">
                <a:latin typeface="Times New Roman"/>
                <a:cs typeface="Times New Roman"/>
              </a:rPr>
              <a:t>ett</a:t>
            </a:r>
            <a:r>
              <a:rPr sz="1800" spc="0" dirty="0" smtClean="0">
                <a:latin typeface="Times New Roman"/>
                <a:cs typeface="Times New Roman"/>
              </a:rPr>
              <a:t>e --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ro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25" dirty="0" smtClean="0">
                <a:latin typeface="Times New Roman"/>
                <a:cs typeface="Times New Roman"/>
              </a:rPr>
              <a:t>y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--</a:t>
            </a:r>
            <a:r>
              <a:rPr sz="1800" spc="-4" dirty="0" smtClean="0">
                <a:latin typeface="Times New Roman"/>
                <a:cs typeface="Times New Roman"/>
              </a:rPr>
              <a:t> P</a:t>
            </a:r>
            <a:r>
              <a:rPr sz="1800" spc="0" dirty="0" smtClean="0">
                <a:latin typeface="Times New Roman"/>
                <a:cs typeface="Times New Roman"/>
              </a:rPr>
              <a:t>rodu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ni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22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og</a:t>
            </a:r>
            <a:r>
              <a:rPr sz="1800" spc="4" dirty="0" smtClean="0">
                <a:latin typeface="Times New Roman"/>
                <a:cs typeface="Times New Roman"/>
              </a:rPr>
              <a:t>ic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l 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--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rodu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Co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cia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63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pp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584199">
              <a:lnSpc>
                <a:spcPct val="95825"/>
              </a:lnSpc>
              <a:spcBef>
                <a:spcPts val="550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p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–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pp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ée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–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ie</a:t>
            </a:r>
            <a:r>
              <a:rPr sz="1800" spc="0" dirty="0" smtClean="0">
                <a:latin typeface="Times New Roman"/>
                <a:cs typeface="Times New Roman"/>
              </a:rPr>
              <a:t>urs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s r</a:t>
            </a:r>
            <a:r>
              <a:rPr sz="1800" spc="4" dirty="0" smtClean="0">
                <a:latin typeface="Times New Roman"/>
                <a:cs typeface="Times New Roman"/>
              </a:rPr>
              <a:t>ée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5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pli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gi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50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--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és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prob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è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5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gi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xp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it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36039" y="867452"/>
            <a:ext cx="7217910" cy="59080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1313" marR="746643"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1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tiv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  <a:p>
            <a:pPr marL="1807425" marR="1642411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SM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  <a:p>
            <a:pPr marR="3581412" algn="ctr">
              <a:lnSpc>
                <a:spcPct val="95825"/>
              </a:lnSpc>
              <a:spcBef>
                <a:spcPts val="2576"/>
              </a:spcBef>
            </a:pPr>
            <a:r>
              <a:rPr sz="2000" b="1" spc="4" dirty="0" smtClean="0">
                <a:latin typeface="Times New Roman"/>
                <a:cs typeface="Times New Roman"/>
              </a:rPr>
              <a:t>M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dè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es</a:t>
            </a:r>
            <a:r>
              <a:rPr sz="2000" b="1" spc="-9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m</a:t>
            </a:r>
            <a:r>
              <a:rPr sz="2000" b="1" spc="-9" dirty="0" smtClean="0">
                <a:latin typeface="Times New Roman"/>
                <a:cs typeface="Times New Roman"/>
              </a:rPr>
              <a:t>u</a:t>
            </a:r>
            <a:r>
              <a:rPr sz="2000" b="1" spc="-4" dirty="0" smtClean="0">
                <a:latin typeface="Times New Roman"/>
                <a:cs typeface="Times New Roman"/>
              </a:rPr>
              <a:t>lt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4" dirty="0" smtClean="0">
                <a:latin typeface="Times New Roman"/>
                <a:cs typeface="Times New Roman"/>
              </a:rPr>
              <a:t>-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s d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b="1" spc="-9" dirty="0" smtClean="0">
                <a:latin typeface="Times New Roman"/>
                <a:cs typeface="Times New Roman"/>
              </a:rPr>
              <a:t>p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b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nt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un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tio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38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od</a:t>
            </a:r>
            <a:r>
              <a:rPr sz="1800" spc="4" dirty="0" smtClean="0">
                <a:latin typeface="Times New Roman"/>
                <a:cs typeface="Times New Roman"/>
              </a:rPr>
              <a:t>èl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ec</a:t>
            </a:r>
            <a:r>
              <a:rPr sz="1800" spc="0" dirty="0" smtClean="0">
                <a:latin typeface="Times New Roman"/>
                <a:cs typeface="Times New Roman"/>
              </a:rPr>
              <a:t>t --</a:t>
            </a:r>
            <a:r>
              <a:rPr sz="1800" spc="4" dirty="0" smtClean="0">
                <a:latin typeface="Times New Roman"/>
                <a:cs typeface="Times New Roman"/>
              </a:rPr>
              <a:t> i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3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0" dirty="0" smtClean="0">
                <a:latin typeface="Times New Roman"/>
                <a:cs typeface="Times New Roman"/>
              </a:rPr>
              <a:t>ng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 de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icati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g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ux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--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ac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de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0" dirty="0" smtClean="0">
                <a:latin typeface="Times New Roman"/>
                <a:cs typeface="Times New Roman"/>
              </a:rPr>
              <a:t>ng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 --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3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ro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acti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6999" marR="34289">
              <a:lnSpc>
                <a:spcPct val="95825"/>
              </a:lnSpc>
              <a:spcBef>
                <a:spcPts val="551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q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 e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xtrin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sè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q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 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-25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lti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50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9" dirty="0" smtClean="0">
                <a:latin typeface="Times New Roman"/>
                <a:cs typeface="Times New Roman"/>
              </a:rPr>
              <a:t>'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(ordre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ur)</a:t>
            </a:r>
            <a:endParaRPr sz="1800">
              <a:latin typeface="Times New Roman"/>
              <a:cs typeface="Times New Roman"/>
            </a:endParaRPr>
          </a:p>
          <a:p>
            <a:pPr marL="1041399" marR="34289">
              <a:lnSpc>
                <a:spcPct val="95825"/>
              </a:lnSpc>
              <a:spcBef>
                <a:spcPts val="534"/>
              </a:spcBef>
            </a:pPr>
            <a:r>
              <a:rPr sz="13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3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 --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&lt;</a:t>
            </a:r>
            <a:r>
              <a:rPr sz="1800" spc="0" dirty="0" smtClean="0">
                <a:latin typeface="Times New Roman"/>
                <a:cs typeface="Times New Roman"/>
              </a:rPr>
              <a:t>10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---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une 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22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at</a:t>
            </a:r>
            <a:r>
              <a:rPr sz="1800" spc="0" dirty="0" smtClean="0">
                <a:latin typeface="Times New Roman"/>
                <a:cs typeface="Times New Roman"/>
              </a:rPr>
              <a:t>ure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nt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1041399" marR="34289">
              <a:lnSpc>
                <a:spcPct val="95825"/>
              </a:lnSpc>
              <a:spcBef>
                <a:spcPts val="534"/>
              </a:spcBef>
            </a:pPr>
            <a:r>
              <a:rPr sz="13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3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ho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og</a:t>
            </a:r>
            <a:r>
              <a:rPr sz="1800" spc="4" dirty="0" smtClean="0">
                <a:latin typeface="Times New Roman"/>
                <a:cs typeface="Times New Roman"/>
              </a:rPr>
              <a:t>è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--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té</a:t>
            </a:r>
            <a:r>
              <a:rPr sz="1800" spc="0" dirty="0" smtClean="0">
                <a:latin typeface="Times New Roman"/>
                <a:cs typeface="Times New Roman"/>
              </a:rPr>
              <a:t>rog</a:t>
            </a:r>
            <a:r>
              <a:rPr sz="1800" spc="4" dirty="0" smtClean="0">
                <a:latin typeface="Times New Roman"/>
                <a:cs typeface="Times New Roman"/>
              </a:rPr>
              <a:t>è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3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od</a:t>
            </a:r>
            <a:r>
              <a:rPr sz="1800" spc="4" dirty="0" smtClean="0">
                <a:latin typeface="Times New Roman"/>
                <a:cs typeface="Times New Roman"/>
              </a:rPr>
              <a:t>èl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oo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endParaRPr sz="1800">
              <a:latin typeface="Times New Roman"/>
              <a:cs typeface="Times New Roman"/>
            </a:endParaRPr>
          </a:p>
          <a:p>
            <a:pPr marL="1041399">
              <a:lnSpc>
                <a:spcPct val="95825"/>
              </a:lnSpc>
              <a:spcBef>
                <a:spcPts val="522"/>
              </a:spcBef>
            </a:pPr>
            <a:r>
              <a:rPr sz="13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3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go</a:t>
            </a:r>
            <a:r>
              <a:rPr sz="1800" spc="4" dirty="0" smtClean="0">
                <a:latin typeface="Times New Roman"/>
                <a:cs typeface="Times New Roman"/>
              </a:rPr>
              <a:t>cia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on, d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â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-4" dirty="0" smtClean="0">
                <a:latin typeface="Times New Roman"/>
                <a:cs typeface="Times New Roman"/>
              </a:rPr>
              <a:t>es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1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lti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,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…</a:t>
            </a:r>
            <a:endParaRPr sz="1800">
              <a:latin typeface="Times New Roman"/>
              <a:cs typeface="Times New Roman"/>
            </a:endParaRPr>
          </a:p>
          <a:p>
            <a:pPr marL="584199" marR="34289">
              <a:lnSpc>
                <a:spcPct val="95825"/>
              </a:lnSpc>
              <a:spcBef>
                <a:spcPts val="534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25" dirty="0" smtClean="0">
                <a:latin typeface="Times New Roman"/>
                <a:cs typeface="Times New Roman"/>
              </a:rPr>
              <a:t>y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rô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1041399" marR="34289">
              <a:lnSpc>
                <a:spcPct val="95825"/>
              </a:lnSpc>
              <a:spcBef>
                <a:spcPts val="534"/>
              </a:spcBef>
            </a:pPr>
            <a:r>
              <a:rPr sz="13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13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é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–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4" dirty="0" smtClean="0">
                <a:latin typeface="Times New Roman"/>
                <a:cs typeface="Times New Roman"/>
              </a:rPr>
              <a:t>ié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h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que --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bué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9" y="2128115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336039" y="867452"/>
            <a:ext cx="6471266" cy="154925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1313"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1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tiv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  <a:p>
            <a:pPr marL="1807425" marR="895767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SM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  <a:p>
            <a:pPr marL="12700" marR="30518">
              <a:lnSpc>
                <a:spcPct val="95825"/>
              </a:lnSpc>
              <a:spcBef>
                <a:spcPts val="2576"/>
              </a:spcBef>
            </a:pPr>
            <a:r>
              <a:rPr sz="2000" b="1" spc="4" dirty="0" smtClean="0">
                <a:latin typeface="Times New Roman"/>
                <a:cs typeface="Times New Roman"/>
              </a:rPr>
              <a:t>Ca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b="1" spc="0" dirty="0" smtClean="0">
                <a:latin typeface="Times New Roman"/>
                <a:cs typeface="Times New Roman"/>
              </a:rPr>
              <a:t>c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é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q</a:t>
            </a:r>
            <a:r>
              <a:rPr sz="2000" b="1" spc="0" dirty="0" smtClean="0">
                <a:latin typeface="Times New Roman"/>
                <a:cs typeface="Times New Roman"/>
              </a:rPr>
              <a:t>ues </a:t>
            </a:r>
            <a:r>
              <a:rPr sz="2000" b="1" spc="-9" dirty="0" smtClean="0">
                <a:latin typeface="Times New Roman"/>
                <a:cs typeface="Times New Roman"/>
              </a:rPr>
              <a:t>p</a:t>
            </a:r>
            <a:r>
              <a:rPr sz="2000" b="1" spc="0" dirty="0" smtClean="0">
                <a:latin typeface="Times New Roman"/>
                <a:cs typeface="Times New Roman"/>
              </a:rPr>
              <a:t>h</a:t>
            </a:r>
            <a:r>
              <a:rPr sz="2000" b="1" spc="-4" dirty="0" smtClean="0">
                <a:latin typeface="Times New Roman"/>
                <a:cs typeface="Times New Roman"/>
              </a:rPr>
              <a:t>y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q</a:t>
            </a:r>
            <a:r>
              <a:rPr sz="2000" b="1" spc="0" dirty="0" smtClean="0">
                <a:latin typeface="Times New Roman"/>
                <a:cs typeface="Times New Roman"/>
              </a:rPr>
              <a:t>ues</a:t>
            </a:r>
            <a:r>
              <a:rPr sz="2000" b="1" spc="-9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du</a:t>
            </a:r>
            <a:r>
              <a:rPr sz="2000" b="1" spc="4" dirty="0" smtClean="0">
                <a:latin typeface="Times New Roman"/>
                <a:cs typeface="Times New Roman"/>
              </a:rPr>
              <a:t> 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y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è</a:t>
            </a:r>
            <a:r>
              <a:rPr sz="2000" b="1" spc="0" dirty="0" smtClean="0">
                <a:latin typeface="Times New Roman"/>
                <a:cs typeface="Times New Roman"/>
              </a:rPr>
              <a:t>me</a:t>
            </a:r>
            <a:r>
              <a:rPr sz="2000" b="1" spc="-9" dirty="0" smtClean="0">
                <a:latin typeface="Times New Roman"/>
                <a:cs typeface="Times New Roman"/>
              </a:rPr>
              <a:t> </a:t>
            </a:r>
            <a:r>
              <a:rPr sz="2000" b="1" spc="-14" dirty="0" smtClean="0">
                <a:latin typeface="Times New Roman"/>
                <a:cs typeface="Times New Roman"/>
              </a:rPr>
              <a:t>m</a:t>
            </a:r>
            <a:r>
              <a:rPr sz="2000" b="1" spc="0" dirty="0" smtClean="0">
                <a:latin typeface="Times New Roman"/>
                <a:cs typeface="Times New Roman"/>
              </a:rPr>
              <a:t>u</a:t>
            </a:r>
            <a:r>
              <a:rPr sz="2000" b="1" spc="-4" dirty="0" smtClean="0"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-4" dirty="0" smtClean="0">
                <a:latin typeface="Times New Roman"/>
                <a:cs typeface="Times New Roman"/>
              </a:rPr>
              <a:t>-a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128115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339" y="2859821"/>
            <a:ext cx="97252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Ag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539" y="3584719"/>
            <a:ext cx="3985054" cy="5831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lé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tati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1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cla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–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pr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cé</a:t>
            </a:r>
            <a:r>
              <a:rPr sz="1800" spc="0" dirty="0" smtClean="0">
                <a:latin typeface="Times New Roman"/>
                <a:cs typeface="Times New Roman"/>
              </a:rPr>
              <a:t>dur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l</a:t>
            </a:r>
            <a:endParaRPr sz="1800">
              <a:latin typeface="Times New Roman"/>
              <a:cs typeface="Times New Roman"/>
            </a:endParaRPr>
          </a:p>
          <a:p>
            <a:pPr marL="12700" marR="34289">
              <a:lnSpc>
                <a:spcPct val="95825"/>
              </a:lnSpc>
              <a:spcBef>
                <a:spcPts val="425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ob</a:t>
            </a:r>
            <a:r>
              <a:rPr sz="1800" spc="4" dirty="0" smtClean="0">
                <a:latin typeface="Times New Roman"/>
                <a:cs typeface="Times New Roman"/>
              </a:rPr>
              <a:t>ilit</a:t>
            </a:r>
            <a:r>
              <a:rPr sz="1800" spc="0" dirty="0" smtClean="0">
                <a:latin typeface="Times New Roman"/>
                <a:cs typeface="Times New Roman"/>
              </a:rPr>
              <a:t>é :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ta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nn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0" dirty="0" smtClean="0">
                <a:latin typeface="Times New Roman"/>
                <a:cs typeface="Times New Roman"/>
              </a:rPr>
              <a:t>re –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ob</a:t>
            </a:r>
            <a:r>
              <a:rPr sz="1800" spc="4" dirty="0" smtClean="0">
                <a:latin typeface="Times New Roman"/>
                <a:cs typeface="Times New Roman"/>
              </a:rPr>
              <a:t>il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4581940"/>
            <a:ext cx="165996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07539" y="5305315"/>
            <a:ext cx="4129682" cy="5831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289">
              <a:lnSpc>
                <a:spcPts val="1935"/>
              </a:lnSpc>
              <a:spcBef>
                <a:spcPts val="96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bué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é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425"/>
              </a:spcBef>
            </a:pPr>
            <a:r>
              <a:rPr sz="14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 </a:t>
            </a:r>
            <a:r>
              <a:rPr sz="1400" spc="-15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(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 b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donn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)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-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yn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que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503422" y="856784"/>
            <a:ext cx="511182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in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5331" y="2355191"/>
            <a:ext cx="8046163" cy="2816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 </a:t>
            </a: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er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5325" y="3310745"/>
            <a:ext cx="8110500" cy="11350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36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7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6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8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9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355606" marR="9169" indent="0">
              <a:lnSpc>
                <a:spcPct val="139583"/>
              </a:lnSpc>
              <a:spcBef>
                <a:spcPts val="425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1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14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ù </a:t>
            </a:r>
            <a:r>
              <a:rPr sz="2000" spc="15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ces 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1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13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13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 </a:t>
            </a:r>
            <a:r>
              <a:rPr sz="2000" spc="1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bo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0" dirty="0" smtClean="0">
                <a:latin typeface="Times New Roman"/>
                <a:cs typeface="Times New Roman"/>
              </a:rPr>
              <a:t>s, é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ol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05325" y="5125829"/>
            <a:ext cx="8109258" cy="693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0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fi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ss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0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si</a:t>
            </a:r>
            <a:r>
              <a:rPr sz="2000" spc="2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0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dit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3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ê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355606" marR="38431">
              <a:lnSpc>
                <a:spcPct val="95825"/>
              </a:lnSpc>
              <a:spcBef>
                <a:spcPts val="832"/>
              </a:spcBef>
            </a:pP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 et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a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à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nd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277871" y="867452"/>
            <a:ext cx="5529435" cy="919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1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tiv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  <a:p>
            <a:pPr marL="865593" marR="895767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SM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2493875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6039" y="2502560"/>
            <a:ext cx="5766176" cy="27677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085"/>
              </a:lnSpc>
              <a:spcBef>
                <a:spcPts val="104"/>
              </a:spcBef>
            </a:pPr>
            <a:r>
              <a:rPr sz="2000" b="1" spc="-4" dirty="0" smtClean="0"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latin typeface="Times New Roman"/>
                <a:cs typeface="Times New Roman"/>
              </a:rPr>
              <a:t>v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nne</a:t>
            </a:r>
            <a:r>
              <a:rPr sz="2000" b="1" spc="-14" dirty="0" smtClean="0">
                <a:latin typeface="Times New Roman"/>
                <a:cs typeface="Times New Roman"/>
              </a:rPr>
              <a:t>me</a:t>
            </a:r>
            <a:r>
              <a:rPr sz="2000" b="1" spc="0" dirty="0" smtClean="0">
                <a:latin typeface="Times New Roman"/>
                <a:cs typeface="Times New Roman"/>
              </a:rPr>
              <a:t>nt de d</a:t>
            </a:r>
            <a:r>
              <a:rPr sz="2000" b="1" spc="-14" dirty="0" smtClean="0">
                <a:latin typeface="Times New Roman"/>
                <a:cs typeface="Times New Roman"/>
              </a:rPr>
              <a:t>é</a:t>
            </a:r>
            <a:r>
              <a:rPr sz="2000" b="1" spc="4" dirty="0" smtClean="0">
                <a:latin typeface="Times New Roman"/>
                <a:cs typeface="Times New Roman"/>
              </a:rPr>
              <a:t>v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14" dirty="0" smtClean="0">
                <a:latin typeface="Times New Roman"/>
                <a:cs typeface="Times New Roman"/>
              </a:rPr>
              <a:t>l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-9" dirty="0" smtClean="0">
                <a:latin typeface="Times New Roman"/>
                <a:cs typeface="Times New Roman"/>
              </a:rPr>
              <a:t>p</a:t>
            </a:r>
            <a:r>
              <a:rPr sz="2000" b="1" spc="0" dirty="0" smtClean="0">
                <a:latin typeface="Times New Roman"/>
                <a:cs typeface="Times New Roman"/>
              </a:rPr>
              <a:t>peme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463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th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gi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ly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ilit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ng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413511" indent="-286511">
              <a:lnSpc>
                <a:spcPct val="100041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écess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î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pro</a:t>
            </a:r>
            <a:r>
              <a:rPr sz="2000" spc="4" dirty="0" smtClean="0">
                <a:latin typeface="Times New Roman"/>
                <a:cs typeface="Times New Roman"/>
              </a:rPr>
              <a:t>gr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-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 est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47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x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h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580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6999" marR="31111">
              <a:lnSpc>
                <a:spcPct val="95825"/>
              </a:lnSpc>
              <a:spcBef>
                <a:spcPts val="568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110473" y="3591341"/>
            <a:ext cx="145826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el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336039" y="867452"/>
            <a:ext cx="6471266" cy="19417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11313" algn="ctr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è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1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’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pa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tiv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  <a:p>
            <a:pPr marL="1807425" marR="895767" algn="ctr">
              <a:lnSpc>
                <a:spcPct val="95825"/>
              </a:lnSpc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s-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SM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  <a:p>
            <a:pPr marL="12700" marR="30518">
              <a:lnSpc>
                <a:spcPct val="95825"/>
              </a:lnSpc>
              <a:spcBef>
                <a:spcPts val="2371"/>
              </a:spcBef>
            </a:pPr>
            <a:r>
              <a:rPr sz="2400" b="1" spc="-4" dirty="0" smtClean="0">
                <a:latin typeface="Times New Roman"/>
                <a:cs typeface="Times New Roman"/>
              </a:rPr>
              <a:t>E</a:t>
            </a:r>
            <a:r>
              <a:rPr sz="2400" b="1" spc="0" dirty="0" smtClean="0">
                <a:latin typeface="Times New Roman"/>
                <a:cs typeface="Times New Roman"/>
              </a:rPr>
              <a:t>nv</a:t>
            </a:r>
            <a:r>
              <a:rPr sz="2400" b="1" spc="4" dirty="0" smtClean="0">
                <a:latin typeface="Times New Roman"/>
                <a:cs typeface="Times New Roman"/>
              </a:rPr>
              <a:t>i</a:t>
            </a:r>
            <a:r>
              <a:rPr sz="2400" b="1" spc="0" dirty="0" smtClean="0">
                <a:latin typeface="Times New Roman"/>
                <a:cs typeface="Times New Roman"/>
              </a:rPr>
              <a:t>ronne</a:t>
            </a:r>
            <a:r>
              <a:rPr sz="2400" b="1" spc="4" dirty="0" smtClean="0">
                <a:latin typeface="Times New Roman"/>
                <a:cs typeface="Times New Roman"/>
              </a:rPr>
              <a:t>m</a:t>
            </a:r>
            <a:r>
              <a:rPr sz="2400" b="1" spc="0" dirty="0" smtClean="0">
                <a:latin typeface="Times New Roman"/>
                <a:cs typeface="Times New Roman"/>
              </a:rPr>
              <a:t>ent d</a:t>
            </a:r>
            <a:r>
              <a:rPr sz="2400" b="1" spc="4" dirty="0" smtClean="0">
                <a:latin typeface="Times New Roman"/>
                <a:cs typeface="Times New Roman"/>
              </a:rPr>
              <a:t>'</a:t>
            </a:r>
            <a:r>
              <a:rPr sz="2400" b="1" spc="0" dirty="0" smtClean="0">
                <a:latin typeface="Times New Roman"/>
                <a:cs typeface="Times New Roman"/>
              </a:rPr>
              <a:t>e</a:t>
            </a:r>
            <a:r>
              <a:rPr sz="2400" b="1" spc="-9" dirty="0" smtClean="0">
                <a:latin typeface="Times New Roman"/>
                <a:cs typeface="Times New Roman"/>
              </a:rPr>
              <a:t>x</a:t>
            </a:r>
            <a:r>
              <a:rPr sz="2400" b="1" spc="0" dirty="0" smtClean="0">
                <a:latin typeface="Times New Roman"/>
                <a:cs typeface="Times New Roman"/>
              </a:rPr>
              <a:t>é</a:t>
            </a:r>
            <a:r>
              <a:rPr sz="2400" b="1" spc="-9" dirty="0" smtClean="0">
                <a:latin typeface="Times New Roman"/>
                <a:cs typeface="Times New Roman"/>
              </a:rPr>
              <a:t>c</a:t>
            </a:r>
            <a:r>
              <a:rPr sz="2400" b="1" spc="0" dirty="0" smtClean="0">
                <a:latin typeface="Times New Roman"/>
                <a:cs typeface="Times New Roman"/>
              </a:rPr>
              <a:t>u</a:t>
            </a:r>
            <a:r>
              <a:rPr sz="2400" b="1" spc="4" dirty="0" smtClean="0">
                <a:latin typeface="Times New Roman"/>
                <a:cs typeface="Times New Roman"/>
              </a:rPr>
              <a:t>ti</a:t>
            </a:r>
            <a:r>
              <a:rPr sz="2400" b="1" spc="0" dirty="0" smtClean="0">
                <a:latin typeface="Times New Roman"/>
                <a:cs typeface="Times New Roman"/>
              </a:rPr>
              <a:t>on</a:t>
            </a:r>
            <a:endParaRPr sz="2400">
              <a:latin typeface="Times New Roman"/>
              <a:cs typeface="Times New Roman"/>
            </a:endParaRPr>
          </a:p>
          <a:p>
            <a:pPr marL="126999" marR="30518">
              <a:lnSpc>
                <a:spcPct val="95825"/>
              </a:lnSpc>
              <a:spcBef>
                <a:spcPts val="365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tils</a:t>
            </a:r>
            <a:r>
              <a:rPr sz="2200" spc="-3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2108718"/>
            <a:ext cx="342731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2864393"/>
            <a:ext cx="4623000" cy="3696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69899">
              <a:lnSpc>
                <a:spcPts val="2140"/>
              </a:lnSpc>
              <a:spcBef>
                <a:spcPts val="107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-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233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to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in</a:t>
            </a:r>
            <a:r>
              <a:rPr sz="2000" spc="0" dirty="0" smtClean="0">
                <a:latin typeface="Times New Roman"/>
                <a:cs typeface="Times New Roman"/>
              </a:rPr>
              <a:t>g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Ou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au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  <a:p>
            <a:pPr marR="1118444" algn="ctr">
              <a:lnSpc>
                <a:spcPct val="95825"/>
              </a:lnSpc>
              <a:spcBef>
                <a:spcPts val="370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200" spc="19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2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200" spc="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200" spc="-96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pon</a:t>
            </a:r>
            <a:r>
              <a:rPr sz="22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22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3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lig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'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355"/>
              </a:spcBef>
            </a:pPr>
            <a:r>
              <a:rPr sz="20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-29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Suppo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rt</a:t>
            </a:r>
            <a:r>
              <a:rPr sz="2200" spc="-63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2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2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ti</a:t>
            </a:r>
            <a:r>
              <a:rPr sz="22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qu</a:t>
            </a:r>
            <a:r>
              <a:rPr sz="22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endParaRPr sz="22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5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ll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  <a:p>
            <a:pPr marL="469899" marR="38176">
              <a:lnSpc>
                <a:spcPct val="95825"/>
              </a:lnSpc>
              <a:spcBef>
                <a:spcPts val="340"/>
              </a:spcBef>
            </a:pPr>
            <a:r>
              <a:rPr sz="1600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1600" spc="-19" dirty="0" smtClean="0">
                <a:solidFill>
                  <a:srgbClr val="007F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h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074152" y="2864393"/>
            <a:ext cx="110359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1644396" y="3669791"/>
            <a:ext cx="2663952" cy="1440179"/>
          </a:xfrm>
          <a:custGeom>
            <a:avLst/>
            <a:gdLst/>
            <a:ahLst/>
            <a:cxnLst/>
            <a:rect l="l" t="t" r="r" b="b"/>
            <a:pathLst>
              <a:path w="2663952" h="1440179">
                <a:moveTo>
                  <a:pt x="1331976" y="0"/>
                </a:moveTo>
                <a:lnTo>
                  <a:pt x="1222670" y="2392"/>
                </a:lnTo>
                <a:lnTo>
                  <a:pt x="1115810" y="9444"/>
                </a:lnTo>
                <a:lnTo>
                  <a:pt x="1011736" y="20970"/>
                </a:lnTo>
                <a:lnTo>
                  <a:pt x="910791" y="36783"/>
                </a:lnTo>
                <a:lnTo>
                  <a:pt x="813315" y="56697"/>
                </a:lnTo>
                <a:lnTo>
                  <a:pt x="719652" y="80526"/>
                </a:lnTo>
                <a:lnTo>
                  <a:pt x="630142" y="108084"/>
                </a:lnTo>
                <a:lnTo>
                  <a:pt x="545128" y="139183"/>
                </a:lnTo>
                <a:lnTo>
                  <a:pt x="464951" y="173639"/>
                </a:lnTo>
                <a:lnTo>
                  <a:pt x="389953" y="211264"/>
                </a:lnTo>
                <a:lnTo>
                  <a:pt x="320476" y="251872"/>
                </a:lnTo>
                <a:lnTo>
                  <a:pt x="256861" y="295278"/>
                </a:lnTo>
                <a:lnTo>
                  <a:pt x="199450" y="341293"/>
                </a:lnTo>
                <a:lnTo>
                  <a:pt x="148585" y="389734"/>
                </a:lnTo>
                <a:lnTo>
                  <a:pt x="104608" y="440412"/>
                </a:lnTo>
                <a:lnTo>
                  <a:pt x="67860" y="493142"/>
                </a:lnTo>
                <a:lnTo>
                  <a:pt x="38684" y="547737"/>
                </a:lnTo>
                <a:lnTo>
                  <a:pt x="17420" y="604011"/>
                </a:lnTo>
                <a:lnTo>
                  <a:pt x="4412" y="661778"/>
                </a:lnTo>
                <a:lnTo>
                  <a:pt x="0" y="720851"/>
                </a:lnTo>
                <a:lnTo>
                  <a:pt x="4412" y="779914"/>
                </a:lnTo>
                <a:lnTo>
                  <a:pt x="17420" y="837649"/>
                </a:lnTo>
                <a:lnTo>
                  <a:pt x="38684" y="893874"/>
                </a:lnTo>
                <a:lnTo>
                  <a:pt x="67860" y="948403"/>
                </a:lnTo>
                <a:lnTo>
                  <a:pt x="104608" y="1001053"/>
                </a:lnTo>
                <a:lnTo>
                  <a:pt x="148585" y="1051640"/>
                </a:lnTo>
                <a:lnTo>
                  <a:pt x="199450" y="1099980"/>
                </a:lnTo>
                <a:lnTo>
                  <a:pt x="256861" y="1145889"/>
                </a:lnTo>
                <a:lnTo>
                  <a:pt x="320476" y="1189183"/>
                </a:lnTo>
                <a:lnTo>
                  <a:pt x="389953" y="1229677"/>
                </a:lnTo>
                <a:lnTo>
                  <a:pt x="464951" y="1267188"/>
                </a:lnTo>
                <a:lnTo>
                  <a:pt x="545128" y="1301532"/>
                </a:lnTo>
                <a:lnTo>
                  <a:pt x="630142" y="1332525"/>
                </a:lnTo>
                <a:lnTo>
                  <a:pt x="719652" y="1359982"/>
                </a:lnTo>
                <a:lnTo>
                  <a:pt x="813315" y="1383720"/>
                </a:lnTo>
                <a:lnTo>
                  <a:pt x="910791" y="1403555"/>
                </a:lnTo>
                <a:lnTo>
                  <a:pt x="1011736" y="1419302"/>
                </a:lnTo>
                <a:lnTo>
                  <a:pt x="1115810" y="1430778"/>
                </a:lnTo>
                <a:lnTo>
                  <a:pt x="1222670" y="1437798"/>
                </a:lnTo>
                <a:lnTo>
                  <a:pt x="1331976" y="1440179"/>
                </a:lnTo>
                <a:lnTo>
                  <a:pt x="1441281" y="1437798"/>
                </a:lnTo>
                <a:lnTo>
                  <a:pt x="1548141" y="1430778"/>
                </a:lnTo>
                <a:lnTo>
                  <a:pt x="1652215" y="1419302"/>
                </a:lnTo>
                <a:lnTo>
                  <a:pt x="1753160" y="1403555"/>
                </a:lnTo>
                <a:lnTo>
                  <a:pt x="1850636" y="1383720"/>
                </a:lnTo>
                <a:lnTo>
                  <a:pt x="1944299" y="1359982"/>
                </a:lnTo>
                <a:lnTo>
                  <a:pt x="2033809" y="1332525"/>
                </a:lnTo>
                <a:lnTo>
                  <a:pt x="2118823" y="1301532"/>
                </a:lnTo>
                <a:lnTo>
                  <a:pt x="2199000" y="1267188"/>
                </a:lnTo>
                <a:lnTo>
                  <a:pt x="2273998" y="1229677"/>
                </a:lnTo>
                <a:lnTo>
                  <a:pt x="2343475" y="1189183"/>
                </a:lnTo>
                <a:lnTo>
                  <a:pt x="2407090" y="1145889"/>
                </a:lnTo>
                <a:lnTo>
                  <a:pt x="2464501" y="1099980"/>
                </a:lnTo>
                <a:lnTo>
                  <a:pt x="2515366" y="1051640"/>
                </a:lnTo>
                <a:lnTo>
                  <a:pt x="2559343" y="1001053"/>
                </a:lnTo>
                <a:lnTo>
                  <a:pt x="2596091" y="948403"/>
                </a:lnTo>
                <a:lnTo>
                  <a:pt x="2625267" y="893874"/>
                </a:lnTo>
                <a:lnTo>
                  <a:pt x="2646531" y="837649"/>
                </a:lnTo>
                <a:lnTo>
                  <a:pt x="2659539" y="779914"/>
                </a:lnTo>
                <a:lnTo>
                  <a:pt x="2663952" y="720851"/>
                </a:lnTo>
                <a:lnTo>
                  <a:pt x="2659539" y="661778"/>
                </a:lnTo>
                <a:lnTo>
                  <a:pt x="2646531" y="604011"/>
                </a:lnTo>
                <a:lnTo>
                  <a:pt x="2625267" y="547737"/>
                </a:lnTo>
                <a:lnTo>
                  <a:pt x="2596091" y="493142"/>
                </a:lnTo>
                <a:lnTo>
                  <a:pt x="2559343" y="440412"/>
                </a:lnTo>
                <a:lnTo>
                  <a:pt x="2515366" y="389734"/>
                </a:lnTo>
                <a:lnTo>
                  <a:pt x="2464501" y="341293"/>
                </a:lnTo>
                <a:lnTo>
                  <a:pt x="2407090" y="295278"/>
                </a:lnTo>
                <a:lnTo>
                  <a:pt x="2343475" y="251872"/>
                </a:lnTo>
                <a:lnTo>
                  <a:pt x="2273998" y="211264"/>
                </a:lnTo>
                <a:lnTo>
                  <a:pt x="2199000" y="173639"/>
                </a:lnTo>
                <a:lnTo>
                  <a:pt x="2118823" y="139183"/>
                </a:lnTo>
                <a:lnTo>
                  <a:pt x="2033809" y="108084"/>
                </a:lnTo>
                <a:lnTo>
                  <a:pt x="1944299" y="80526"/>
                </a:lnTo>
                <a:lnTo>
                  <a:pt x="1850636" y="56697"/>
                </a:lnTo>
                <a:lnTo>
                  <a:pt x="1753160" y="36783"/>
                </a:lnTo>
                <a:lnTo>
                  <a:pt x="1652215" y="20970"/>
                </a:lnTo>
                <a:lnTo>
                  <a:pt x="1548141" y="9444"/>
                </a:lnTo>
                <a:lnTo>
                  <a:pt x="1441281" y="2392"/>
                </a:lnTo>
                <a:lnTo>
                  <a:pt x="1331976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44396" y="3669791"/>
            <a:ext cx="2663952" cy="1440179"/>
          </a:xfrm>
          <a:custGeom>
            <a:avLst/>
            <a:gdLst/>
            <a:ahLst/>
            <a:cxnLst/>
            <a:rect l="l" t="t" r="r" b="b"/>
            <a:pathLst>
              <a:path w="2663952" h="1440179">
                <a:moveTo>
                  <a:pt x="1331976" y="0"/>
                </a:moveTo>
                <a:lnTo>
                  <a:pt x="1222670" y="2392"/>
                </a:lnTo>
                <a:lnTo>
                  <a:pt x="1115810" y="9444"/>
                </a:lnTo>
                <a:lnTo>
                  <a:pt x="1011736" y="20970"/>
                </a:lnTo>
                <a:lnTo>
                  <a:pt x="910791" y="36783"/>
                </a:lnTo>
                <a:lnTo>
                  <a:pt x="813315" y="56697"/>
                </a:lnTo>
                <a:lnTo>
                  <a:pt x="719652" y="80526"/>
                </a:lnTo>
                <a:lnTo>
                  <a:pt x="630142" y="108084"/>
                </a:lnTo>
                <a:lnTo>
                  <a:pt x="545128" y="139183"/>
                </a:lnTo>
                <a:lnTo>
                  <a:pt x="464951" y="173639"/>
                </a:lnTo>
                <a:lnTo>
                  <a:pt x="389953" y="211264"/>
                </a:lnTo>
                <a:lnTo>
                  <a:pt x="320476" y="251872"/>
                </a:lnTo>
                <a:lnTo>
                  <a:pt x="256861" y="295278"/>
                </a:lnTo>
                <a:lnTo>
                  <a:pt x="199450" y="341293"/>
                </a:lnTo>
                <a:lnTo>
                  <a:pt x="148585" y="389734"/>
                </a:lnTo>
                <a:lnTo>
                  <a:pt x="104608" y="440412"/>
                </a:lnTo>
                <a:lnTo>
                  <a:pt x="67860" y="493142"/>
                </a:lnTo>
                <a:lnTo>
                  <a:pt x="38684" y="547737"/>
                </a:lnTo>
                <a:lnTo>
                  <a:pt x="17420" y="604011"/>
                </a:lnTo>
                <a:lnTo>
                  <a:pt x="4412" y="661778"/>
                </a:lnTo>
                <a:lnTo>
                  <a:pt x="0" y="720851"/>
                </a:lnTo>
                <a:lnTo>
                  <a:pt x="4412" y="779914"/>
                </a:lnTo>
                <a:lnTo>
                  <a:pt x="17420" y="837649"/>
                </a:lnTo>
                <a:lnTo>
                  <a:pt x="38684" y="893874"/>
                </a:lnTo>
                <a:lnTo>
                  <a:pt x="67860" y="948403"/>
                </a:lnTo>
                <a:lnTo>
                  <a:pt x="104608" y="1001053"/>
                </a:lnTo>
                <a:lnTo>
                  <a:pt x="148585" y="1051640"/>
                </a:lnTo>
                <a:lnTo>
                  <a:pt x="199450" y="1099980"/>
                </a:lnTo>
                <a:lnTo>
                  <a:pt x="256861" y="1145889"/>
                </a:lnTo>
                <a:lnTo>
                  <a:pt x="320476" y="1189183"/>
                </a:lnTo>
                <a:lnTo>
                  <a:pt x="389953" y="1229677"/>
                </a:lnTo>
                <a:lnTo>
                  <a:pt x="464951" y="1267188"/>
                </a:lnTo>
                <a:lnTo>
                  <a:pt x="545128" y="1301532"/>
                </a:lnTo>
                <a:lnTo>
                  <a:pt x="630142" y="1332525"/>
                </a:lnTo>
                <a:lnTo>
                  <a:pt x="719652" y="1359982"/>
                </a:lnTo>
                <a:lnTo>
                  <a:pt x="813315" y="1383720"/>
                </a:lnTo>
                <a:lnTo>
                  <a:pt x="910791" y="1403555"/>
                </a:lnTo>
                <a:lnTo>
                  <a:pt x="1011736" y="1419302"/>
                </a:lnTo>
                <a:lnTo>
                  <a:pt x="1115810" y="1430778"/>
                </a:lnTo>
                <a:lnTo>
                  <a:pt x="1222670" y="1437798"/>
                </a:lnTo>
                <a:lnTo>
                  <a:pt x="1331976" y="1440179"/>
                </a:lnTo>
                <a:lnTo>
                  <a:pt x="1441281" y="1437798"/>
                </a:lnTo>
                <a:lnTo>
                  <a:pt x="1548141" y="1430778"/>
                </a:lnTo>
                <a:lnTo>
                  <a:pt x="1652215" y="1419302"/>
                </a:lnTo>
                <a:lnTo>
                  <a:pt x="1753160" y="1403555"/>
                </a:lnTo>
                <a:lnTo>
                  <a:pt x="1850636" y="1383720"/>
                </a:lnTo>
                <a:lnTo>
                  <a:pt x="1944299" y="1359982"/>
                </a:lnTo>
                <a:lnTo>
                  <a:pt x="2033809" y="1332525"/>
                </a:lnTo>
                <a:lnTo>
                  <a:pt x="2118823" y="1301532"/>
                </a:lnTo>
                <a:lnTo>
                  <a:pt x="2199000" y="1267188"/>
                </a:lnTo>
                <a:lnTo>
                  <a:pt x="2273998" y="1229677"/>
                </a:lnTo>
                <a:lnTo>
                  <a:pt x="2343475" y="1189183"/>
                </a:lnTo>
                <a:lnTo>
                  <a:pt x="2407090" y="1145889"/>
                </a:lnTo>
                <a:lnTo>
                  <a:pt x="2464501" y="1099980"/>
                </a:lnTo>
                <a:lnTo>
                  <a:pt x="2515366" y="1051640"/>
                </a:lnTo>
                <a:lnTo>
                  <a:pt x="2559343" y="1001053"/>
                </a:lnTo>
                <a:lnTo>
                  <a:pt x="2596091" y="948403"/>
                </a:lnTo>
                <a:lnTo>
                  <a:pt x="2625267" y="893874"/>
                </a:lnTo>
                <a:lnTo>
                  <a:pt x="2646531" y="837649"/>
                </a:lnTo>
                <a:lnTo>
                  <a:pt x="2659539" y="779914"/>
                </a:lnTo>
                <a:lnTo>
                  <a:pt x="2663952" y="720851"/>
                </a:lnTo>
                <a:lnTo>
                  <a:pt x="2659539" y="661778"/>
                </a:lnTo>
                <a:lnTo>
                  <a:pt x="2646531" y="604011"/>
                </a:lnTo>
                <a:lnTo>
                  <a:pt x="2625267" y="547737"/>
                </a:lnTo>
                <a:lnTo>
                  <a:pt x="2596091" y="493142"/>
                </a:lnTo>
                <a:lnTo>
                  <a:pt x="2559343" y="440412"/>
                </a:lnTo>
                <a:lnTo>
                  <a:pt x="2515366" y="389734"/>
                </a:lnTo>
                <a:lnTo>
                  <a:pt x="2464501" y="341293"/>
                </a:lnTo>
                <a:lnTo>
                  <a:pt x="2407090" y="295278"/>
                </a:lnTo>
                <a:lnTo>
                  <a:pt x="2343475" y="251872"/>
                </a:lnTo>
                <a:lnTo>
                  <a:pt x="2273998" y="211264"/>
                </a:lnTo>
                <a:lnTo>
                  <a:pt x="2199000" y="173639"/>
                </a:lnTo>
                <a:lnTo>
                  <a:pt x="2118823" y="139183"/>
                </a:lnTo>
                <a:lnTo>
                  <a:pt x="2033809" y="108084"/>
                </a:lnTo>
                <a:lnTo>
                  <a:pt x="1944299" y="80526"/>
                </a:lnTo>
                <a:lnTo>
                  <a:pt x="1850636" y="56697"/>
                </a:lnTo>
                <a:lnTo>
                  <a:pt x="1753160" y="36783"/>
                </a:lnTo>
                <a:lnTo>
                  <a:pt x="1652215" y="20970"/>
                </a:lnTo>
                <a:lnTo>
                  <a:pt x="1548141" y="9444"/>
                </a:lnTo>
                <a:lnTo>
                  <a:pt x="1441281" y="2392"/>
                </a:lnTo>
                <a:lnTo>
                  <a:pt x="133197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17236" y="3598163"/>
            <a:ext cx="2662427" cy="1440179"/>
          </a:xfrm>
          <a:custGeom>
            <a:avLst/>
            <a:gdLst/>
            <a:ahLst/>
            <a:cxnLst/>
            <a:rect l="l" t="t" r="r" b="b"/>
            <a:pathLst>
              <a:path w="2662427" h="1440179">
                <a:moveTo>
                  <a:pt x="1330451" y="0"/>
                </a:moveTo>
                <a:lnTo>
                  <a:pt x="1221364" y="2392"/>
                </a:lnTo>
                <a:lnTo>
                  <a:pt x="1114699" y="9444"/>
                </a:lnTo>
                <a:lnTo>
                  <a:pt x="1010800" y="20970"/>
                </a:lnTo>
                <a:lnTo>
                  <a:pt x="910010" y="36783"/>
                </a:lnTo>
                <a:lnTo>
                  <a:pt x="812672" y="56697"/>
                </a:lnTo>
                <a:lnTo>
                  <a:pt x="719129" y="80526"/>
                </a:lnTo>
                <a:lnTo>
                  <a:pt x="629724" y="108084"/>
                </a:lnTo>
                <a:lnTo>
                  <a:pt x="544799" y="139183"/>
                </a:lnTo>
                <a:lnTo>
                  <a:pt x="464698" y="173639"/>
                </a:lnTo>
                <a:lnTo>
                  <a:pt x="389762" y="211264"/>
                </a:lnTo>
                <a:lnTo>
                  <a:pt x="320337" y="251872"/>
                </a:lnTo>
                <a:lnTo>
                  <a:pt x="256763" y="295278"/>
                </a:lnTo>
                <a:lnTo>
                  <a:pt x="199384" y="341293"/>
                </a:lnTo>
                <a:lnTo>
                  <a:pt x="148544" y="389734"/>
                </a:lnTo>
                <a:lnTo>
                  <a:pt x="104584" y="440412"/>
                </a:lnTo>
                <a:lnTo>
                  <a:pt x="67848" y="493142"/>
                </a:lnTo>
                <a:lnTo>
                  <a:pt x="38679" y="547737"/>
                </a:lnTo>
                <a:lnTo>
                  <a:pt x="17419" y="604011"/>
                </a:lnTo>
                <a:lnTo>
                  <a:pt x="4411" y="661778"/>
                </a:lnTo>
                <a:lnTo>
                  <a:pt x="0" y="720852"/>
                </a:lnTo>
                <a:lnTo>
                  <a:pt x="4411" y="779914"/>
                </a:lnTo>
                <a:lnTo>
                  <a:pt x="17419" y="837649"/>
                </a:lnTo>
                <a:lnTo>
                  <a:pt x="38679" y="893874"/>
                </a:lnTo>
                <a:lnTo>
                  <a:pt x="67848" y="948403"/>
                </a:lnTo>
                <a:lnTo>
                  <a:pt x="104584" y="1001053"/>
                </a:lnTo>
                <a:lnTo>
                  <a:pt x="148544" y="1051640"/>
                </a:lnTo>
                <a:lnTo>
                  <a:pt x="199384" y="1099980"/>
                </a:lnTo>
                <a:lnTo>
                  <a:pt x="256763" y="1145889"/>
                </a:lnTo>
                <a:lnTo>
                  <a:pt x="320337" y="1189183"/>
                </a:lnTo>
                <a:lnTo>
                  <a:pt x="389762" y="1229677"/>
                </a:lnTo>
                <a:lnTo>
                  <a:pt x="464698" y="1267188"/>
                </a:lnTo>
                <a:lnTo>
                  <a:pt x="544799" y="1301532"/>
                </a:lnTo>
                <a:lnTo>
                  <a:pt x="629724" y="1332525"/>
                </a:lnTo>
                <a:lnTo>
                  <a:pt x="719129" y="1359982"/>
                </a:lnTo>
                <a:lnTo>
                  <a:pt x="812673" y="1383720"/>
                </a:lnTo>
                <a:lnTo>
                  <a:pt x="910010" y="1403555"/>
                </a:lnTo>
                <a:lnTo>
                  <a:pt x="1010800" y="1419302"/>
                </a:lnTo>
                <a:lnTo>
                  <a:pt x="1114699" y="1430778"/>
                </a:lnTo>
                <a:lnTo>
                  <a:pt x="1221364" y="1437798"/>
                </a:lnTo>
                <a:lnTo>
                  <a:pt x="1330451" y="1440179"/>
                </a:lnTo>
                <a:lnTo>
                  <a:pt x="1439757" y="1437798"/>
                </a:lnTo>
                <a:lnTo>
                  <a:pt x="1546617" y="1430778"/>
                </a:lnTo>
                <a:lnTo>
                  <a:pt x="1650691" y="1419302"/>
                </a:lnTo>
                <a:lnTo>
                  <a:pt x="1751636" y="1403555"/>
                </a:lnTo>
                <a:lnTo>
                  <a:pt x="1849112" y="1383720"/>
                </a:lnTo>
                <a:lnTo>
                  <a:pt x="1942775" y="1359982"/>
                </a:lnTo>
                <a:lnTo>
                  <a:pt x="2032285" y="1332525"/>
                </a:lnTo>
                <a:lnTo>
                  <a:pt x="2117299" y="1301532"/>
                </a:lnTo>
                <a:lnTo>
                  <a:pt x="2197476" y="1267188"/>
                </a:lnTo>
                <a:lnTo>
                  <a:pt x="2272474" y="1229677"/>
                </a:lnTo>
                <a:lnTo>
                  <a:pt x="2341951" y="1189183"/>
                </a:lnTo>
                <a:lnTo>
                  <a:pt x="2405566" y="1145889"/>
                </a:lnTo>
                <a:lnTo>
                  <a:pt x="2462977" y="1099980"/>
                </a:lnTo>
                <a:lnTo>
                  <a:pt x="2513842" y="1051640"/>
                </a:lnTo>
                <a:lnTo>
                  <a:pt x="2557819" y="1001053"/>
                </a:lnTo>
                <a:lnTo>
                  <a:pt x="2594567" y="948403"/>
                </a:lnTo>
                <a:lnTo>
                  <a:pt x="2623743" y="893874"/>
                </a:lnTo>
                <a:lnTo>
                  <a:pt x="2645007" y="837649"/>
                </a:lnTo>
                <a:lnTo>
                  <a:pt x="2658015" y="779914"/>
                </a:lnTo>
                <a:lnTo>
                  <a:pt x="2662427" y="720851"/>
                </a:lnTo>
                <a:lnTo>
                  <a:pt x="2658015" y="661778"/>
                </a:lnTo>
                <a:lnTo>
                  <a:pt x="2645007" y="604011"/>
                </a:lnTo>
                <a:lnTo>
                  <a:pt x="2623743" y="547737"/>
                </a:lnTo>
                <a:lnTo>
                  <a:pt x="2594567" y="493142"/>
                </a:lnTo>
                <a:lnTo>
                  <a:pt x="2557819" y="440412"/>
                </a:lnTo>
                <a:lnTo>
                  <a:pt x="2513842" y="389734"/>
                </a:lnTo>
                <a:lnTo>
                  <a:pt x="2462977" y="341293"/>
                </a:lnTo>
                <a:lnTo>
                  <a:pt x="2405566" y="295278"/>
                </a:lnTo>
                <a:lnTo>
                  <a:pt x="2341951" y="251872"/>
                </a:lnTo>
                <a:lnTo>
                  <a:pt x="2272474" y="211264"/>
                </a:lnTo>
                <a:lnTo>
                  <a:pt x="2197476" y="173639"/>
                </a:lnTo>
                <a:lnTo>
                  <a:pt x="2117299" y="139183"/>
                </a:lnTo>
                <a:lnTo>
                  <a:pt x="2032285" y="108084"/>
                </a:lnTo>
                <a:lnTo>
                  <a:pt x="1942775" y="80526"/>
                </a:lnTo>
                <a:lnTo>
                  <a:pt x="1849112" y="56697"/>
                </a:lnTo>
                <a:lnTo>
                  <a:pt x="1751636" y="36783"/>
                </a:lnTo>
                <a:lnTo>
                  <a:pt x="1650691" y="20970"/>
                </a:lnTo>
                <a:lnTo>
                  <a:pt x="1546617" y="9444"/>
                </a:lnTo>
                <a:lnTo>
                  <a:pt x="1439757" y="2392"/>
                </a:lnTo>
                <a:lnTo>
                  <a:pt x="1330451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17236" y="3598163"/>
            <a:ext cx="2662427" cy="1440179"/>
          </a:xfrm>
          <a:custGeom>
            <a:avLst/>
            <a:gdLst/>
            <a:ahLst/>
            <a:cxnLst/>
            <a:rect l="l" t="t" r="r" b="b"/>
            <a:pathLst>
              <a:path w="2662427" h="1440179">
                <a:moveTo>
                  <a:pt x="1330451" y="0"/>
                </a:moveTo>
                <a:lnTo>
                  <a:pt x="1221364" y="2392"/>
                </a:lnTo>
                <a:lnTo>
                  <a:pt x="1114699" y="9444"/>
                </a:lnTo>
                <a:lnTo>
                  <a:pt x="1010800" y="20970"/>
                </a:lnTo>
                <a:lnTo>
                  <a:pt x="910010" y="36783"/>
                </a:lnTo>
                <a:lnTo>
                  <a:pt x="812672" y="56697"/>
                </a:lnTo>
                <a:lnTo>
                  <a:pt x="719129" y="80526"/>
                </a:lnTo>
                <a:lnTo>
                  <a:pt x="629724" y="108084"/>
                </a:lnTo>
                <a:lnTo>
                  <a:pt x="544799" y="139183"/>
                </a:lnTo>
                <a:lnTo>
                  <a:pt x="464698" y="173639"/>
                </a:lnTo>
                <a:lnTo>
                  <a:pt x="389762" y="211264"/>
                </a:lnTo>
                <a:lnTo>
                  <a:pt x="320337" y="251872"/>
                </a:lnTo>
                <a:lnTo>
                  <a:pt x="256763" y="295278"/>
                </a:lnTo>
                <a:lnTo>
                  <a:pt x="199384" y="341293"/>
                </a:lnTo>
                <a:lnTo>
                  <a:pt x="148544" y="389734"/>
                </a:lnTo>
                <a:lnTo>
                  <a:pt x="104584" y="440412"/>
                </a:lnTo>
                <a:lnTo>
                  <a:pt x="67848" y="493142"/>
                </a:lnTo>
                <a:lnTo>
                  <a:pt x="38679" y="547737"/>
                </a:lnTo>
                <a:lnTo>
                  <a:pt x="17419" y="604011"/>
                </a:lnTo>
                <a:lnTo>
                  <a:pt x="4411" y="661778"/>
                </a:lnTo>
                <a:lnTo>
                  <a:pt x="0" y="720852"/>
                </a:lnTo>
                <a:lnTo>
                  <a:pt x="4411" y="779914"/>
                </a:lnTo>
                <a:lnTo>
                  <a:pt x="17419" y="837649"/>
                </a:lnTo>
                <a:lnTo>
                  <a:pt x="38679" y="893874"/>
                </a:lnTo>
                <a:lnTo>
                  <a:pt x="67848" y="948403"/>
                </a:lnTo>
                <a:lnTo>
                  <a:pt x="104584" y="1001053"/>
                </a:lnTo>
                <a:lnTo>
                  <a:pt x="148544" y="1051640"/>
                </a:lnTo>
                <a:lnTo>
                  <a:pt x="199384" y="1099980"/>
                </a:lnTo>
                <a:lnTo>
                  <a:pt x="256763" y="1145889"/>
                </a:lnTo>
                <a:lnTo>
                  <a:pt x="320337" y="1189183"/>
                </a:lnTo>
                <a:lnTo>
                  <a:pt x="389762" y="1229677"/>
                </a:lnTo>
                <a:lnTo>
                  <a:pt x="464698" y="1267188"/>
                </a:lnTo>
                <a:lnTo>
                  <a:pt x="544799" y="1301532"/>
                </a:lnTo>
                <a:lnTo>
                  <a:pt x="629724" y="1332525"/>
                </a:lnTo>
                <a:lnTo>
                  <a:pt x="719129" y="1359982"/>
                </a:lnTo>
                <a:lnTo>
                  <a:pt x="812673" y="1383720"/>
                </a:lnTo>
                <a:lnTo>
                  <a:pt x="910010" y="1403555"/>
                </a:lnTo>
                <a:lnTo>
                  <a:pt x="1010800" y="1419302"/>
                </a:lnTo>
                <a:lnTo>
                  <a:pt x="1114699" y="1430778"/>
                </a:lnTo>
                <a:lnTo>
                  <a:pt x="1221364" y="1437798"/>
                </a:lnTo>
                <a:lnTo>
                  <a:pt x="1330451" y="1440179"/>
                </a:lnTo>
                <a:lnTo>
                  <a:pt x="1439757" y="1437798"/>
                </a:lnTo>
                <a:lnTo>
                  <a:pt x="1546617" y="1430778"/>
                </a:lnTo>
                <a:lnTo>
                  <a:pt x="1650691" y="1419302"/>
                </a:lnTo>
                <a:lnTo>
                  <a:pt x="1751636" y="1403555"/>
                </a:lnTo>
                <a:lnTo>
                  <a:pt x="1849112" y="1383720"/>
                </a:lnTo>
                <a:lnTo>
                  <a:pt x="1942775" y="1359982"/>
                </a:lnTo>
                <a:lnTo>
                  <a:pt x="2032285" y="1332525"/>
                </a:lnTo>
                <a:lnTo>
                  <a:pt x="2117299" y="1301532"/>
                </a:lnTo>
                <a:lnTo>
                  <a:pt x="2197476" y="1267188"/>
                </a:lnTo>
                <a:lnTo>
                  <a:pt x="2272474" y="1229677"/>
                </a:lnTo>
                <a:lnTo>
                  <a:pt x="2341951" y="1189183"/>
                </a:lnTo>
                <a:lnTo>
                  <a:pt x="2405566" y="1145889"/>
                </a:lnTo>
                <a:lnTo>
                  <a:pt x="2462977" y="1099980"/>
                </a:lnTo>
                <a:lnTo>
                  <a:pt x="2513842" y="1051640"/>
                </a:lnTo>
                <a:lnTo>
                  <a:pt x="2557819" y="1001053"/>
                </a:lnTo>
                <a:lnTo>
                  <a:pt x="2594567" y="948403"/>
                </a:lnTo>
                <a:lnTo>
                  <a:pt x="2623743" y="893874"/>
                </a:lnTo>
                <a:lnTo>
                  <a:pt x="2645007" y="837649"/>
                </a:lnTo>
                <a:lnTo>
                  <a:pt x="2658015" y="779914"/>
                </a:lnTo>
                <a:lnTo>
                  <a:pt x="2662427" y="720851"/>
                </a:lnTo>
                <a:lnTo>
                  <a:pt x="2658015" y="661778"/>
                </a:lnTo>
                <a:lnTo>
                  <a:pt x="2645007" y="604011"/>
                </a:lnTo>
                <a:lnTo>
                  <a:pt x="2623743" y="547737"/>
                </a:lnTo>
                <a:lnTo>
                  <a:pt x="2594567" y="493142"/>
                </a:lnTo>
                <a:lnTo>
                  <a:pt x="2557819" y="440412"/>
                </a:lnTo>
                <a:lnTo>
                  <a:pt x="2513842" y="389734"/>
                </a:lnTo>
                <a:lnTo>
                  <a:pt x="2462977" y="341293"/>
                </a:lnTo>
                <a:lnTo>
                  <a:pt x="2405566" y="295278"/>
                </a:lnTo>
                <a:lnTo>
                  <a:pt x="2341951" y="251872"/>
                </a:lnTo>
                <a:lnTo>
                  <a:pt x="2272474" y="211264"/>
                </a:lnTo>
                <a:lnTo>
                  <a:pt x="2197476" y="173639"/>
                </a:lnTo>
                <a:lnTo>
                  <a:pt x="2117299" y="139183"/>
                </a:lnTo>
                <a:lnTo>
                  <a:pt x="2032285" y="108084"/>
                </a:lnTo>
                <a:lnTo>
                  <a:pt x="1942775" y="80526"/>
                </a:lnTo>
                <a:lnTo>
                  <a:pt x="1849112" y="56697"/>
                </a:lnTo>
                <a:lnTo>
                  <a:pt x="1751636" y="36783"/>
                </a:lnTo>
                <a:lnTo>
                  <a:pt x="1650691" y="20970"/>
                </a:lnTo>
                <a:lnTo>
                  <a:pt x="1546617" y="9444"/>
                </a:lnTo>
                <a:lnTo>
                  <a:pt x="1439757" y="2392"/>
                </a:lnTo>
                <a:lnTo>
                  <a:pt x="1330451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50689" y="1111299"/>
            <a:ext cx="225584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ai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1448" y="1111299"/>
            <a:ext cx="89803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nt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5847" y="1111299"/>
            <a:ext cx="443115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-f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me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m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u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lti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-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7138" y="2806481"/>
            <a:ext cx="81344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KQ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72040" y="2806481"/>
            <a:ext cx="11883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02753" y="4046372"/>
            <a:ext cx="73015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4" dirty="0" smtClean="0">
                <a:latin typeface="Times New Roman"/>
                <a:cs typeface="Times New Roman"/>
              </a:rPr>
              <a:t>JAD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230627" y="4118000"/>
            <a:ext cx="153141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085"/>
              </a:lnSpc>
              <a:spcBef>
                <a:spcPts val="104"/>
              </a:spcBef>
            </a:pPr>
            <a:r>
              <a:rPr sz="2000" b="1" spc="4" dirty="0" smtClean="0">
                <a:latin typeface="Times New Roman"/>
                <a:cs typeface="Times New Roman"/>
              </a:rPr>
              <a:t>Ag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B</a:t>
            </a:r>
            <a:r>
              <a:rPr sz="2000" b="1" spc="0" dirty="0" smtClean="0">
                <a:latin typeface="Times New Roman"/>
                <a:cs typeface="Times New Roman"/>
              </a:rPr>
              <a:t>u</a:t>
            </a:r>
            <a:r>
              <a:rPr sz="2000" b="1" spc="-4" dirty="0" smtClean="0">
                <a:latin typeface="Times New Roman"/>
                <a:cs typeface="Times New Roman"/>
              </a:rPr>
              <a:t>il</a:t>
            </a:r>
            <a:r>
              <a:rPr sz="2000" b="1" spc="0" dirty="0" smtClean="0">
                <a:latin typeface="Times New Roman"/>
                <a:cs typeface="Times New Roman"/>
              </a:rPr>
              <a:t>d</a:t>
            </a:r>
            <a:r>
              <a:rPr sz="2000" b="1" spc="-14" dirty="0" smtClean="0"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336039" y="746016"/>
            <a:ext cx="7862626" cy="60540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51455" marR="26730">
              <a:lnSpc>
                <a:spcPts val="3279"/>
              </a:lnSpc>
              <a:spcBef>
                <a:spcPts val="164"/>
              </a:spcBef>
            </a:pP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xerc</a:t>
            </a:r>
            <a:r>
              <a:rPr sz="3200" b="1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b="1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K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ML</a:t>
            </a:r>
            <a:endParaRPr sz="3200">
              <a:latin typeface="Times New Roman"/>
              <a:cs typeface="Times New Roman"/>
            </a:endParaRPr>
          </a:p>
          <a:p>
            <a:pPr marL="12700" indent="0">
              <a:lnSpc>
                <a:spcPts val="1939"/>
              </a:lnSpc>
              <a:spcBef>
                <a:spcPts val="1924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b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ci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f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qu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4" dirty="0" smtClean="0">
                <a:latin typeface="Times New Roman"/>
                <a:cs typeface="Times New Roman"/>
              </a:rPr>
              <a:t>é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té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JAV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 u</a:t>
            </a:r>
            <a:r>
              <a:rPr sz="1800" spc="4" dirty="0" smtClean="0">
                <a:latin typeface="Times New Roman"/>
                <a:cs typeface="Times New Roman"/>
              </a:rPr>
              <a:t>tili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la</a:t>
            </a:r>
            <a:r>
              <a:rPr sz="1800" spc="0" dirty="0" smtClean="0">
                <a:latin typeface="Times New Roman"/>
                <a:cs typeface="Times New Roman"/>
              </a:rPr>
              <a:t>ng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KQM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, 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re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je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222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SM</a:t>
            </a:r>
            <a:r>
              <a:rPr sz="1800" spc="0" dirty="0" smtClean="0">
                <a:latin typeface="Times New Roman"/>
                <a:cs typeface="Times New Roman"/>
              </a:rPr>
              <a:t>A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315"/>
              </a:spcBef>
            </a:pP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t1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: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9" dirty="0" smtClean="0">
                <a:latin typeface="Times New Roman"/>
                <a:cs typeface="Times New Roman"/>
              </a:rPr>
              <a:t>’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tili</a:t>
            </a:r>
            <a:r>
              <a:rPr sz="1800" spc="-4" dirty="0" smtClean="0">
                <a:latin typeface="Times New Roman"/>
                <a:cs typeface="Times New Roman"/>
              </a:rPr>
              <a:t>sa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gr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ll</a:t>
            </a:r>
            <a:r>
              <a:rPr sz="1800" spc="0" dirty="0" smtClean="0">
                <a:latin typeface="Times New Roman"/>
                <a:cs typeface="Times New Roman"/>
              </a:rPr>
              <a:t>e de 6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4</a:t>
            </a:r>
            <a:r>
              <a:rPr sz="1800" spc="-9" dirty="0" smtClean="0">
                <a:latin typeface="Times New Roman"/>
                <a:cs typeface="Times New Roman"/>
              </a:rPr>
              <a:t>9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315"/>
              </a:spcBef>
            </a:pP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t2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: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l f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 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6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om</a:t>
            </a:r>
            <a:r>
              <a:rPr sz="1800" spc="0" dirty="0" smtClean="0">
                <a:latin typeface="Times New Roman"/>
                <a:cs typeface="Times New Roman"/>
              </a:rPr>
              <a:t>br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gr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’u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-1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ate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513" indent="0">
              <a:lnSpc>
                <a:spcPts val="1939"/>
              </a:lnSpc>
              <a:spcBef>
                <a:spcPts val="542"/>
              </a:spcBef>
            </a:pPr>
            <a:r>
              <a:rPr sz="1800" b="1" spc="-4" dirty="0" smtClean="0">
                <a:latin typeface="Times New Roman"/>
                <a:cs typeface="Times New Roman"/>
              </a:rPr>
              <a:t>A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t3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:</a:t>
            </a:r>
            <a:r>
              <a:rPr sz="1800" b="1" spc="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nvo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un</a:t>
            </a:r>
            <a:r>
              <a:rPr sz="1800" spc="4" dirty="0" smtClean="0">
                <a:latin typeface="Times New Roman"/>
                <a:cs typeface="Times New Roman"/>
              </a:rPr>
              <a:t> 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tai</a:t>
            </a:r>
            <a:r>
              <a:rPr sz="1800" spc="0" dirty="0" smtClean="0">
                <a:latin typeface="Times New Roman"/>
                <a:cs typeface="Times New Roman"/>
              </a:rPr>
              <a:t>re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’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nt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1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ati</a:t>
            </a:r>
            <a:r>
              <a:rPr sz="1800" spc="0" dirty="0" smtClean="0">
                <a:latin typeface="Times New Roman"/>
                <a:cs typeface="Times New Roman"/>
              </a:rPr>
              <a:t>ons r</a:t>
            </a:r>
            <a:r>
              <a:rPr sz="1800" spc="-4" dirty="0" smtClean="0">
                <a:latin typeface="Times New Roman"/>
                <a:cs typeface="Times New Roman"/>
              </a:rPr>
              <a:t>eç</a:t>
            </a:r>
            <a:r>
              <a:rPr sz="1800" spc="0" dirty="0" smtClean="0">
                <a:latin typeface="Times New Roman"/>
                <a:cs typeface="Times New Roman"/>
              </a:rPr>
              <a:t>us de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’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222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je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4" dirty="0" smtClean="0">
                <a:latin typeface="Times New Roman"/>
                <a:cs typeface="Times New Roman"/>
              </a:rPr>
              <a:t> s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rou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t :</a:t>
            </a:r>
            <a:endParaRPr sz="1800">
              <a:latin typeface="Times New Roman"/>
              <a:cs typeface="Times New Roman"/>
            </a:endParaRPr>
          </a:p>
          <a:p>
            <a:pPr marL="12700" marR="43282" indent="0">
              <a:lnSpc>
                <a:spcPts val="2069"/>
              </a:lnSpc>
              <a:spcBef>
                <a:spcPts val="415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nv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gr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ll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 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’u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ili</a:t>
            </a:r>
            <a:r>
              <a:rPr sz="1800" spc="-4" dirty="0" smtClean="0">
                <a:latin typeface="Times New Roman"/>
                <a:cs typeface="Times New Roman"/>
              </a:rPr>
              <a:t>sa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à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1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ai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i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qu’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ne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nde 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endParaRPr sz="1800">
              <a:latin typeface="Times New Roman"/>
              <a:cs typeface="Times New Roman"/>
            </a:endParaRPr>
          </a:p>
          <a:p>
            <a:pPr marL="12700" marR="43282">
              <a:lnSpc>
                <a:spcPts val="2069"/>
              </a:lnSpc>
            </a:pP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onn</a:t>
            </a:r>
            <a:r>
              <a:rPr sz="1800" spc="4" dirty="0" smtClean="0">
                <a:latin typeface="Times New Roman"/>
                <a:cs typeface="Times New Roman"/>
              </a:rPr>
              <a:t>aît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no</a:t>
            </a:r>
            <a:r>
              <a:rPr sz="1800" spc="-1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no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0" dirty="0" smtClean="0">
                <a:latin typeface="Times New Roman"/>
                <a:cs typeface="Times New Roman"/>
              </a:rPr>
              <a:t>uns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re </a:t>
            </a:r>
            <a:r>
              <a:rPr sz="1800" spc="4" dirty="0" smtClean="0">
                <a:latin typeface="Times New Roman"/>
                <a:cs typeface="Times New Roman"/>
              </a:rPr>
              <a:t>cet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il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ge 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4" dirty="0" smtClean="0">
                <a:latin typeface="Times New Roman"/>
                <a:cs typeface="Times New Roman"/>
              </a:rPr>
              <a:t>li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é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r </a:t>
            </a:r>
            <a:endParaRPr sz="1800">
              <a:latin typeface="Times New Roman"/>
              <a:cs typeface="Times New Roman"/>
            </a:endParaRPr>
          </a:p>
          <a:p>
            <a:pPr marL="12700" marR="43282">
              <a:lnSpc>
                <a:spcPts val="2069"/>
              </a:lnSpc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  <a:p>
            <a:pPr marL="12700" marR="154916" indent="0" algn="just">
              <a:lnSpc>
                <a:spcPts val="2069"/>
              </a:lnSpc>
              <a:spcBef>
                <a:spcPts val="314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pr</a:t>
            </a:r>
            <a:r>
              <a:rPr sz="1800" spc="4" dirty="0" smtClean="0">
                <a:latin typeface="Times New Roman"/>
                <a:cs typeface="Times New Roman"/>
              </a:rPr>
              <a:t>è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éce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 r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pon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9" dirty="0" smtClean="0">
                <a:latin typeface="Times New Roman"/>
                <a:cs typeface="Times New Roman"/>
              </a:rPr>
              <a:t>y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e p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2,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9" dirty="0" smtClean="0">
                <a:latin typeface="Times New Roman"/>
                <a:cs typeface="Times New Roman"/>
              </a:rPr>
              <a:t>v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-9" dirty="0" smtClean="0">
                <a:latin typeface="Times New Roman"/>
                <a:cs typeface="Times New Roman"/>
              </a:rPr>
              <a:t>x</a:t>
            </a:r>
            <a:r>
              <a:rPr sz="1800" spc="4" dirty="0" smtClean="0">
                <a:latin typeface="Times New Roman"/>
                <a:cs typeface="Times New Roman"/>
              </a:rPr>
              <a:t>iè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endParaRPr sz="1800">
              <a:latin typeface="Times New Roman"/>
              <a:cs typeface="Times New Roman"/>
            </a:endParaRPr>
          </a:p>
          <a:p>
            <a:pPr marL="12700" marR="154916" algn="just">
              <a:lnSpc>
                <a:spcPts val="2069"/>
              </a:lnSpc>
            </a:pPr>
            <a:r>
              <a:rPr sz="1800" spc="0" dirty="0" smtClean="0">
                <a:latin typeface="Times New Roman"/>
                <a:cs typeface="Times New Roman"/>
              </a:rPr>
              <a:t>gr</a:t>
            </a:r>
            <a:r>
              <a:rPr sz="1800" spc="4" dirty="0" smtClean="0">
                <a:latin typeface="Times New Roman"/>
                <a:cs typeface="Times New Roman"/>
              </a:rPr>
              <a:t>ill</a:t>
            </a:r>
            <a:r>
              <a:rPr sz="1800" spc="0" dirty="0" smtClean="0">
                <a:latin typeface="Times New Roman"/>
                <a:cs typeface="Times New Roman"/>
              </a:rPr>
              <a:t>e à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r>
              <a:rPr sz="1800" spc="-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 l</a:t>
            </a:r>
            <a:r>
              <a:rPr sz="1800" spc="0" dirty="0" smtClean="0">
                <a:latin typeface="Times New Roman"/>
                <a:cs typeface="Times New Roman"/>
              </a:rPr>
              <a:t>ui 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9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q</a:t>
            </a:r>
            <a:r>
              <a:rPr sz="1800" spc="-9" dirty="0" smtClean="0">
                <a:latin typeface="Times New Roman"/>
                <a:cs typeface="Times New Roman"/>
              </a:rPr>
              <a:t>u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-9" dirty="0" smtClean="0">
                <a:latin typeface="Times New Roman"/>
                <a:cs typeface="Times New Roman"/>
              </a:rPr>
              <a:t>’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tili</a:t>
            </a:r>
            <a:r>
              <a:rPr sz="1800" spc="-4" dirty="0" smtClean="0">
                <a:latin typeface="Times New Roman"/>
                <a:cs typeface="Times New Roman"/>
              </a:rPr>
              <a:t>sa</a:t>
            </a:r>
            <a:r>
              <a:rPr sz="1800" spc="4" dirty="0" smtClean="0">
                <a:latin typeface="Times New Roman"/>
                <a:cs typeface="Times New Roman"/>
              </a:rPr>
              <a:t>te</a:t>
            </a:r>
            <a:r>
              <a:rPr sz="1800" spc="0" dirty="0" smtClean="0">
                <a:latin typeface="Times New Roman"/>
                <a:cs typeface="Times New Roman"/>
              </a:rPr>
              <a:t>ur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n’a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p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endParaRPr sz="1800">
              <a:latin typeface="Times New Roman"/>
              <a:cs typeface="Times New Roman"/>
            </a:endParaRPr>
          </a:p>
          <a:p>
            <a:pPr marL="12700" marR="154916" algn="just">
              <a:lnSpc>
                <a:spcPts val="2069"/>
              </a:lnSpc>
            </a:pP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s 6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bons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nu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ros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ca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le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1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ff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4" dirty="0" smtClean="0">
                <a:latin typeface="Times New Roman"/>
                <a:cs typeface="Times New Roman"/>
              </a:rPr>
              <a:t>ct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412241">
              <a:lnSpc>
                <a:spcPts val="2069"/>
              </a:lnSpc>
              <a:spcBef>
                <a:spcPts val="219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nde à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-4" dirty="0" smtClean="0">
                <a:latin typeface="Times New Roman"/>
                <a:cs typeface="Times New Roman"/>
              </a:rPr>
              <a:t>s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no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0" dirty="0" smtClean="0">
                <a:latin typeface="Times New Roman"/>
                <a:cs typeface="Times New Roman"/>
              </a:rPr>
              <a:t>bre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de </a:t>
            </a:r>
            <a:r>
              <a:rPr sz="1800" spc="4" dirty="0" smtClean="0">
                <a:latin typeface="Times New Roman"/>
                <a:cs typeface="Times New Roman"/>
              </a:rPr>
              <a:t>ti</a:t>
            </a:r>
            <a:r>
              <a:rPr sz="1800" spc="-9" dirty="0" smtClean="0">
                <a:latin typeface="Times New Roman"/>
                <a:cs typeface="Times New Roman"/>
              </a:rPr>
              <a:t>r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s</a:t>
            </a:r>
            <a:r>
              <a:rPr sz="1800" spc="-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ff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u</a:t>
            </a:r>
            <a:r>
              <a:rPr sz="1800" spc="4" dirty="0" smtClean="0">
                <a:latin typeface="Times New Roman"/>
                <a:cs typeface="Times New Roman"/>
              </a:rPr>
              <a:t>é</a:t>
            </a:r>
            <a:r>
              <a:rPr sz="1800" spc="0" dirty="0" smtClean="0">
                <a:latin typeface="Times New Roman"/>
                <a:cs typeface="Times New Roman"/>
              </a:rPr>
              <a:t>s à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-9" dirty="0" smtClean="0">
                <a:latin typeface="Times New Roman"/>
                <a:cs typeface="Times New Roman"/>
              </a:rPr>
              <a:t>1</a:t>
            </a:r>
            <a:r>
              <a:rPr sz="1800" spc="0" dirty="0" smtClean="0">
                <a:latin typeface="Times New Roman"/>
                <a:cs typeface="Times New Roman"/>
              </a:rPr>
              <a:t>. </a:t>
            </a:r>
            <a:endParaRPr sz="1800">
              <a:latin typeface="Times New Roman"/>
              <a:cs typeface="Times New Roman"/>
            </a:endParaRPr>
          </a:p>
          <a:p>
            <a:pPr marL="12700" marR="412241">
              <a:lnSpc>
                <a:spcPts val="2069"/>
              </a:lnSpc>
              <a:spcBef>
                <a:spcPts val="318"/>
              </a:spcBef>
            </a:pP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prof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c</a:t>
            </a:r>
            <a:r>
              <a:rPr sz="1800" spc="4" dirty="0" smtClean="0">
                <a:latin typeface="Times New Roman"/>
                <a:cs typeface="Times New Roman"/>
              </a:rPr>
              <a:t>et</a:t>
            </a:r>
            <a:r>
              <a:rPr sz="1800" spc="-9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nfor</a:t>
            </a:r>
            <a:r>
              <a:rPr sz="1800" spc="-9" dirty="0" smtClean="0">
                <a:latin typeface="Times New Roman"/>
                <a:cs typeface="Times New Roman"/>
              </a:rPr>
              <a:t>m</a:t>
            </a:r>
            <a:r>
              <a:rPr sz="1800" spc="4" dirty="0" smtClean="0">
                <a:latin typeface="Times New Roman"/>
                <a:cs typeface="Times New Roman"/>
              </a:rPr>
              <a:t>a</a:t>
            </a:r>
            <a:r>
              <a:rPr sz="1800" spc="-9" dirty="0" smtClean="0">
                <a:latin typeface="Times New Roman"/>
                <a:cs typeface="Times New Roman"/>
              </a:rPr>
              <a:t>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4" dirty="0" smtClean="0">
                <a:latin typeface="Times New Roman"/>
                <a:cs typeface="Times New Roman"/>
              </a:rPr>
              <a:t> 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nvo</a:t>
            </a:r>
            <a:r>
              <a:rPr sz="1800" spc="-9" dirty="0" smtClean="0">
                <a:latin typeface="Times New Roman"/>
                <a:cs typeface="Times New Roman"/>
              </a:rPr>
              <a:t>i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un</a:t>
            </a:r>
            <a:r>
              <a:rPr sz="1800" spc="-19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mm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tai</a:t>
            </a:r>
            <a:r>
              <a:rPr sz="1800" spc="0" dirty="0" smtClean="0">
                <a:latin typeface="Times New Roman"/>
                <a:cs typeface="Times New Roman"/>
              </a:rPr>
              <a:t>re à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  <a:p>
            <a:pPr marL="70611" marR="26730">
              <a:lnSpc>
                <a:spcPct val="95825"/>
              </a:lnSpc>
              <a:spcBef>
                <a:spcPts val="328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ode de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-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1</a:t>
            </a:r>
            <a:r>
              <a:rPr sz="1800" spc="4" dirty="0" smtClean="0">
                <a:latin typeface="Times New Roman"/>
                <a:cs typeface="Times New Roman"/>
              </a:rPr>
              <a:t> 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tie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f</a:t>
            </a:r>
            <a:r>
              <a:rPr sz="1800" spc="-9" dirty="0" smtClean="0">
                <a:latin typeface="Times New Roman"/>
                <a:cs typeface="Times New Roman"/>
              </a:rPr>
              <a:t>o</a:t>
            </a:r>
            <a:r>
              <a:rPr sz="1800" spc="0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cti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b="1" spc="0" dirty="0" smtClean="0">
                <a:latin typeface="Times New Roman"/>
                <a:cs typeface="Times New Roman"/>
              </a:rPr>
              <a:t>g</a:t>
            </a:r>
            <a:r>
              <a:rPr sz="1800" b="1" spc="4" dirty="0" smtClean="0">
                <a:latin typeface="Times New Roman"/>
                <a:cs typeface="Times New Roman"/>
              </a:rPr>
              <a:t>r</a:t>
            </a:r>
            <a:r>
              <a:rPr sz="1800" b="1" spc="-9" dirty="0" smtClean="0">
                <a:latin typeface="Times New Roman"/>
                <a:cs typeface="Times New Roman"/>
              </a:rPr>
              <a:t>i</a:t>
            </a:r>
            <a:r>
              <a:rPr sz="1800" b="1" spc="4" dirty="0" smtClean="0">
                <a:latin typeface="Times New Roman"/>
                <a:cs typeface="Times New Roman"/>
              </a:rPr>
              <a:t>lle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-9" dirty="0" smtClean="0">
                <a:latin typeface="Times New Roman"/>
                <a:cs typeface="Times New Roman"/>
              </a:rPr>
              <a:t>il</a:t>
            </a:r>
            <a:r>
              <a:rPr sz="1800" b="1" spc="4" dirty="0" smtClean="0">
                <a:latin typeface="Times New Roman"/>
                <a:cs typeface="Times New Roman"/>
              </a:rPr>
              <a:t>i</a:t>
            </a:r>
            <a:r>
              <a:rPr sz="1800" b="1" spc="-4" dirty="0" smtClean="0">
                <a:latin typeface="Times New Roman"/>
                <a:cs typeface="Times New Roman"/>
              </a:rPr>
              <a:t>s</a:t>
            </a:r>
            <a:r>
              <a:rPr sz="1800" b="1" spc="0" dirty="0" smtClean="0">
                <a:latin typeface="Times New Roman"/>
                <a:cs typeface="Times New Roman"/>
              </a:rPr>
              <a:t>at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r</a:t>
            </a:r>
            <a:r>
              <a:rPr sz="1800" b="1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315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ode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2</a:t>
            </a:r>
            <a:r>
              <a:rPr sz="1800" spc="4" dirty="0" smtClean="0">
                <a:latin typeface="Times New Roman"/>
                <a:cs typeface="Times New Roman"/>
              </a:rPr>
              <a:t> 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tie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fo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cti</a:t>
            </a:r>
            <a:r>
              <a:rPr sz="1800" spc="0" dirty="0" smtClean="0">
                <a:latin typeface="Times New Roman"/>
                <a:cs typeface="Times New Roman"/>
              </a:rPr>
              <a:t>ons </a:t>
            </a:r>
            <a:r>
              <a:rPr sz="1800" b="1" spc="-9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ir</a:t>
            </a:r>
            <a:r>
              <a:rPr sz="1800" b="1" spc="0" dirty="0" smtClean="0">
                <a:latin typeface="Times New Roman"/>
                <a:cs typeface="Times New Roman"/>
              </a:rPr>
              <a:t>ag</a:t>
            </a:r>
            <a:r>
              <a:rPr sz="1800" b="1" spc="-4" dirty="0" smtClean="0">
                <a:latin typeface="Times New Roman"/>
                <a:cs typeface="Times New Roman"/>
              </a:rPr>
              <a:t>e</a:t>
            </a:r>
            <a:r>
              <a:rPr sz="1800" b="1" spc="0" dirty="0" smtClean="0">
                <a:latin typeface="Times New Roman"/>
                <a:cs typeface="Times New Roman"/>
              </a:rPr>
              <a:t>,</a:t>
            </a:r>
            <a:r>
              <a:rPr sz="1800" b="1" spc="9" dirty="0" smtClean="0">
                <a:latin typeface="Times New Roman"/>
                <a:cs typeface="Times New Roman"/>
              </a:rPr>
              <a:t> 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-14" dirty="0" smtClean="0">
                <a:latin typeface="Times New Roman"/>
                <a:cs typeface="Times New Roman"/>
              </a:rPr>
              <a:t>b</a:t>
            </a:r>
            <a:r>
              <a:rPr sz="1800" b="1" spc="-4" dirty="0" smtClean="0">
                <a:latin typeface="Times New Roman"/>
                <a:cs typeface="Times New Roman"/>
              </a:rPr>
              <a:t>C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4" dirty="0" smtClean="0">
                <a:latin typeface="Times New Roman"/>
                <a:cs typeface="Times New Roman"/>
              </a:rPr>
              <a:t>rrec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-4" dirty="0" smtClean="0">
                <a:latin typeface="Times New Roman"/>
                <a:cs typeface="Times New Roman"/>
              </a:rPr>
              <a:t> 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0" dirty="0" smtClean="0">
                <a:latin typeface="Times New Roman"/>
                <a:cs typeface="Times New Roman"/>
              </a:rPr>
              <a:t>t </a:t>
            </a:r>
            <a:r>
              <a:rPr sz="1800" b="1" spc="-4" dirty="0" smtClean="0">
                <a:latin typeface="Times New Roman"/>
                <a:cs typeface="Times New Roman"/>
              </a:rPr>
              <a:t>s</a:t>
            </a:r>
            <a:r>
              <a:rPr sz="1800" b="1" spc="4" dirty="0" smtClean="0">
                <a:latin typeface="Times New Roman"/>
                <a:cs typeface="Times New Roman"/>
              </a:rPr>
              <a:t>i</a:t>
            </a:r>
            <a:r>
              <a:rPr sz="1800" b="1" spc="0" dirty="0" smtClean="0">
                <a:latin typeface="Times New Roman"/>
                <a:cs typeface="Times New Roman"/>
              </a:rPr>
              <a:t>m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4" dirty="0" smtClean="0">
                <a:latin typeface="Times New Roman"/>
                <a:cs typeface="Times New Roman"/>
              </a:rPr>
              <a:t>l</a:t>
            </a:r>
            <a:r>
              <a:rPr sz="1800" b="1" spc="0" dirty="0" smtClean="0">
                <a:latin typeface="Times New Roman"/>
                <a:cs typeface="Times New Roman"/>
              </a:rPr>
              <a:t>at</a:t>
            </a:r>
            <a:r>
              <a:rPr sz="1800" b="1" spc="4" dirty="0" smtClean="0">
                <a:latin typeface="Times New Roman"/>
                <a:cs typeface="Times New Roman"/>
              </a:rPr>
              <a:t>i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n</a:t>
            </a:r>
            <a:r>
              <a:rPr sz="1800" b="1" spc="0" dirty="0" smtClean="0">
                <a:latin typeface="Times New Roman"/>
                <a:cs typeface="Times New Roman"/>
              </a:rPr>
              <a:t>J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26730">
              <a:lnSpc>
                <a:spcPct val="95825"/>
              </a:lnSpc>
              <a:spcBef>
                <a:spcPts val="315"/>
              </a:spcBef>
            </a:pPr>
            <a:r>
              <a:rPr sz="1800" spc="4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e </a:t>
            </a:r>
            <a:r>
              <a:rPr sz="1800" spc="4" dirty="0" smtClean="0">
                <a:latin typeface="Times New Roman"/>
                <a:cs typeface="Times New Roman"/>
              </a:rPr>
              <a:t>c</a:t>
            </a:r>
            <a:r>
              <a:rPr sz="1800" spc="0" dirty="0" smtClean="0">
                <a:latin typeface="Times New Roman"/>
                <a:cs typeface="Times New Roman"/>
              </a:rPr>
              <a:t>ode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d</a:t>
            </a:r>
            <a:r>
              <a:rPr sz="1800" spc="0" dirty="0" smtClean="0">
                <a:latin typeface="Times New Roman"/>
                <a:cs typeface="Times New Roman"/>
              </a:rPr>
              <a:t>e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4" dirty="0" smtClean="0">
                <a:latin typeface="Times New Roman"/>
                <a:cs typeface="Times New Roman"/>
              </a:rPr>
              <a:t>A</a:t>
            </a:r>
            <a:r>
              <a:rPr sz="1800" spc="0" dirty="0" smtClean="0">
                <a:latin typeface="Times New Roman"/>
                <a:cs typeface="Times New Roman"/>
              </a:rPr>
              <a:t>g</a:t>
            </a:r>
            <a:r>
              <a:rPr sz="1800" spc="4" dirty="0" smtClean="0">
                <a:latin typeface="Times New Roman"/>
                <a:cs typeface="Times New Roman"/>
              </a:rPr>
              <a:t>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</a:t>
            </a:r>
            <a:r>
              <a:rPr sz="1800" spc="0" dirty="0" smtClean="0">
                <a:latin typeface="Times New Roman"/>
                <a:cs typeface="Times New Roman"/>
              </a:rPr>
              <a:t>3</a:t>
            </a:r>
            <a:r>
              <a:rPr sz="1800" spc="4" dirty="0" smtClean="0">
                <a:latin typeface="Times New Roman"/>
                <a:cs typeface="Times New Roman"/>
              </a:rPr>
              <a:t> c</a:t>
            </a:r>
            <a:r>
              <a:rPr sz="1800" spc="0" dirty="0" smtClean="0">
                <a:latin typeface="Times New Roman"/>
                <a:cs typeface="Times New Roman"/>
              </a:rPr>
              <a:t>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tie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0" dirty="0" smtClean="0">
                <a:latin typeface="Times New Roman"/>
                <a:cs typeface="Times New Roman"/>
              </a:rPr>
              <a:t>t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-9" dirty="0" smtClean="0">
                <a:latin typeface="Times New Roman"/>
                <a:cs typeface="Times New Roman"/>
              </a:rPr>
              <a:t>l</a:t>
            </a:r>
            <a:r>
              <a:rPr sz="1800" spc="0" dirty="0" smtClean="0">
                <a:latin typeface="Times New Roman"/>
                <a:cs typeface="Times New Roman"/>
              </a:rPr>
              <a:t>a</a:t>
            </a:r>
            <a:r>
              <a:rPr sz="1800" spc="9" dirty="0" smtClean="0">
                <a:latin typeface="Times New Roman"/>
                <a:cs typeface="Times New Roman"/>
              </a:rPr>
              <a:t> </a:t>
            </a:r>
            <a:r>
              <a:rPr sz="1800" spc="0" dirty="0" smtClean="0">
                <a:latin typeface="Times New Roman"/>
                <a:cs typeface="Times New Roman"/>
              </a:rPr>
              <a:t>fo</a:t>
            </a:r>
            <a:r>
              <a:rPr sz="1800" spc="-9" dirty="0" smtClean="0">
                <a:latin typeface="Times New Roman"/>
                <a:cs typeface="Times New Roman"/>
              </a:rPr>
              <a:t>n</a:t>
            </a:r>
            <a:r>
              <a:rPr sz="1800" spc="4" dirty="0" smtClean="0">
                <a:latin typeface="Times New Roman"/>
                <a:cs typeface="Times New Roman"/>
              </a:rPr>
              <a:t>cti</a:t>
            </a:r>
            <a:r>
              <a:rPr sz="1800" spc="0" dirty="0" smtClean="0">
                <a:latin typeface="Times New Roman"/>
                <a:cs typeface="Times New Roman"/>
              </a:rPr>
              <a:t>on</a:t>
            </a:r>
            <a:r>
              <a:rPr sz="1800" spc="-4" dirty="0" smtClean="0">
                <a:latin typeface="Times New Roman"/>
                <a:cs typeface="Times New Roman"/>
              </a:rPr>
              <a:t> </a:t>
            </a:r>
            <a:r>
              <a:rPr sz="1800" b="1" spc="-4" dirty="0" smtClean="0">
                <a:latin typeface="Times New Roman"/>
                <a:cs typeface="Times New Roman"/>
              </a:rPr>
              <a:t>R</a:t>
            </a:r>
            <a:r>
              <a:rPr sz="1800" b="1" spc="4" dirty="0" smtClean="0">
                <a:latin typeface="Times New Roman"/>
                <a:cs typeface="Times New Roman"/>
              </a:rPr>
              <a:t>é</a:t>
            </a:r>
            <a:r>
              <a:rPr sz="1800" b="1" spc="-4" dirty="0" smtClean="0">
                <a:latin typeface="Times New Roman"/>
                <a:cs typeface="Times New Roman"/>
              </a:rPr>
              <a:t>p</a:t>
            </a:r>
            <a:r>
              <a:rPr sz="1800" b="1" spc="0" dirty="0" smtClean="0">
                <a:latin typeface="Times New Roman"/>
                <a:cs typeface="Times New Roman"/>
              </a:rPr>
              <a:t>o</a:t>
            </a:r>
            <a:r>
              <a:rPr sz="1800" b="1" spc="-4" dirty="0" smtClean="0">
                <a:latin typeface="Times New Roman"/>
                <a:cs typeface="Times New Roman"/>
              </a:rPr>
              <a:t>ns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u</a:t>
            </a:r>
            <a:r>
              <a:rPr sz="1800" b="1" spc="0" dirty="0" smtClean="0">
                <a:latin typeface="Times New Roman"/>
                <a:cs typeface="Times New Roman"/>
              </a:rPr>
              <a:t>t</a:t>
            </a:r>
            <a:r>
              <a:rPr sz="1800" b="1" spc="4" dirty="0" smtClean="0">
                <a:latin typeface="Times New Roman"/>
                <a:cs typeface="Times New Roman"/>
              </a:rPr>
              <a:t>ili</a:t>
            </a:r>
            <a:r>
              <a:rPr sz="1800" b="1" spc="-4" dirty="0" smtClean="0">
                <a:latin typeface="Times New Roman"/>
                <a:cs typeface="Times New Roman"/>
              </a:rPr>
              <a:t>s</a:t>
            </a:r>
            <a:r>
              <a:rPr sz="1800" b="1" spc="0" dirty="0" smtClean="0">
                <a:latin typeface="Times New Roman"/>
                <a:cs typeface="Times New Roman"/>
              </a:rPr>
              <a:t>at</a:t>
            </a:r>
            <a:r>
              <a:rPr sz="1800" b="1" spc="4" dirty="0" smtClean="0">
                <a:latin typeface="Times New Roman"/>
                <a:cs typeface="Times New Roman"/>
              </a:rPr>
              <a:t>e</a:t>
            </a:r>
            <a:r>
              <a:rPr sz="1800" b="1" spc="-4" dirty="0" smtClean="0">
                <a:latin typeface="Times New Roman"/>
                <a:cs typeface="Times New Roman"/>
              </a:rPr>
              <a:t>ur</a:t>
            </a:r>
            <a:r>
              <a:rPr sz="1800" b="1" spc="0" dirty="0" smtClean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1414532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3" y="1964702"/>
            <a:ext cx="263398" cy="11638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3" y="3424693"/>
            <a:ext cx="263398" cy="5572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3" y="4526545"/>
            <a:ext cx="263398" cy="2539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3133" y="5325120"/>
            <a:ext cx="263398" cy="14671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45"/>
              </a:lnSpc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18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/>
          <p:cNvSpPr txBox="1"/>
          <p:nvPr/>
        </p:nvSpPr>
        <p:spPr>
          <a:xfrm>
            <a:off x="1348231" y="759732"/>
            <a:ext cx="7760273" cy="155856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39263" marR="31111">
              <a:lnSpc>
                <a:spcPts val="3279"/>
              </a:lnSpc>
              <a:spcBef>
                <a:spcPts val="164"/>
              </a:spcBef>
            </a:pP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xerc</a:t>
            </a:r>
            <a:r>
              <a:rPr sz="3200" b="1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 </a:t>
            </a:r>
            <a:r>
              <a:rPr sz="3200" b="1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K</a:t>
            </a:r>
            <a:r>
              <a:rPr sz="3200" b="1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Q</a:t>
            </a:r>
            <a:r>
              <a:rPr sz="3200" b="1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ML</a:t>
            </a:r>
            <a:endParaRPr sz="3200">
              <a:latin typeface="Times New Roman"/>
              <a:cs typeface="Times New Roman"/>
            </a:endParaRPr>
          </a:p>
          <a:p>
            <a:pPr marL="12700" indent="0" algn="just">
              <a:lnSpc>
                <a:spcPts val="2320"/>
              </a:lnSpc>
              <a:spcBef>
                <a:spcPts val="2244"/>
              </a:spcBef>
            </a:pPr>
            <a:r>
              <a:rPr sz="2000" spc="4" dirty="0" smtClean="0">
                <a:latin typeface="Times New Roman"/>
                <a:cs typeface="Times New Roman"/>
              </a:rPr>
              <a:t>1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-4" dirty="0" smtClean="0">
                <a:latin typeface="Times New Roman"/>
                <a:cs typeface="Times New Roman"/>
              </a:rPr>
              <a:t>fon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ill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-4" dirty="0" smtClean="0">
                <a:latin typeface="Times New Roman"/>
                <a:cs typeface="Times New Roman"/>
              </a:rPr>
              <a:t>U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14" dirty="0" smtClean="0">
                <a:latin typeface="Times New Roman"/>
                <a:cs typeface="Times New Roman"/>
              </a:rPr>
              <a:t>l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eur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bl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au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6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ts val="2299"/>
              </a:lnSpc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1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4" dirty="0" smtClean="0">
                <a:latin typeface="Times New Roman"/>
                <a:cs typeface="Times New Roman"/>
              </a:rPr>
              <a:t>4</a:t>
            </a:r>
            <a:r>
              <a:rPr sz="2000" spc="-4" dirty="0" smtClean="0">
                <a:latin typeface="Times New Roman"/>
                <a:cs typeface="Times New Roman"/>
              </a:rPr>
              <a:t>9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2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</a:t>
            </a:r>
            <a:r>
              <a:rPr sz="2000" spc="4" dirty="0" smtClean="0">
                <a:latin typeface="Times New Roman"/>
                <a:cs typeface="Times New Roman"/>
              </a:rPr>
              <a:t> 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4" dirty="0" smtClean="0">
                <a:latin typeface="Times New Roman"/>
                <a:cs typeface="Times New Roman"/>
              </a:rPr>
              <a:t> d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r>
              <a:rPr sz="2000" spc="3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v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ts val="2299"/>
              </a:lnSpc>
            </a:pPr>
            <a:r>
              <a:rPr sz="2000" spc="-4" dirty="0" smtClean="0">
                <a:latin typeface="Times New Roman"/>
                <a:cs typeface="Times New Roman"/>
              </a:rPr>
              <a:t>l’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8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9" dirty="0" smtClean="0">
                <a:latin typeface="Times New Roman"/>
                <a:cs typeface="Times New Roman"/>
              </a:rPr>
              <a:t>ê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î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u’u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8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8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05331" y="1486512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48231" y="2312705"/>
            <a:ext cx="150146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. </a:t>
            </a:r>
            <a:r>
              <a:rPr sz="2000" spc="27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Bi</a:t>
            </a:r>
            <a:r>
              <a:rPr sz="2000" spc="0" dirty="0" smtClean="0">
                <a:latin typeface="Times New Roman"/>
                <a:cs typeface="Times New Roman"/>
              </a:rPr>
              <a:t>en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48430" y="2312705"/>
            <a:ext cx="137840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vi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26710" y="2312705"/>
            <a:ext cx="75916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 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83198" y="2312705"/>
            <a:ext cx="80821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fi</a:t>
            </a:r>
            <a:r>
              <a:rPr sz="2000" spc="0" dirty="0" smtClean="0">
                <a:latin typeface="Times New Roman"/>
                <a:cs typeface="Times New Roman"/>
              </a:rPr>
              <a:t>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89977" y="2312705"/>
            <a:ext cx="17576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46210" y="2312705"/>
            <a:ext cx="56977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13723" y="2312705"/>
            <a:ext cx="40184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8231" y="2587025"/>
            <a:ext cx="7760556" cy="15060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907169" algn="just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or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  <a:p>
            <a:pPr marL="12700" indent="0" algn="just">
              <a:lnSpc>
                <a:spcPts val="2160"/>
              </a:lnSpc>
              <a:spcBef>
                <a:spcPts val="48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2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-4" dirty="0" smtClean="0">
                <a:latin typeface="Times New Roman"/>
                <a:cs typeface="Times New Roman"/>
              </a:rPr>
              <a:t>a</a:t>
            </a:r>
            <a:r>
              <a:rPr sz="2000" b="1" spc="4" dirty="0" smtClean="0">
                <a:latin typeface="Times New Roman"/>
                <a:cs typeface="Times New Roman"/>
              </a:rPr>
              <a:t>g</a:t>
            </a:r>
            <a:r>
              <a:rPr sz="2000" b="1" spc="0" dirty="0" smtClean="0">
                <a:latin typeface="Times New Roman"/>
                <a:cs typeface="Times New Roman"/>
              </a:rPr>
              <a:t>e</a:t>
            </a:r>
            <a:r>
              <a:rPr sz="2000" b="1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eau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6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ri</a:t>
            </a:r>
            <a:r>
              <a:rPr sz="2000" spc="0" dirty="0" smtClean="0">
                <a:latin typeface="Times New Roman"/>
                <a:cs typeface="Times New Roman"/>
              </a:rPr>
              <a:t>s 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1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-4" dirty="0" smtClean="0">
                <a:latin typeface="Times New Roman"/>
                <a:cs typeface="Times New Roman"/>
              </a:rPr>
              <a:t>4</a:t>
            </a:r>
            <a:r>
              <a:rPr sz="2000" spc="4" dirty="0" smtClean="0">
                <a:latin typeface="Times New Roman"/>
                <a:cs typeface="Times New Roman"/>
              </a:rPr>
              <a:t>9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4" dirty="0" smtClean="0">
                <a:latin typeface="Times New Roman"/>
                <a:cs typeface="Times New Roman"/>
              </a:rPr>
              <a:t> U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ê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î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u’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-4" dirty="0" smtClean="0">
                <a:latin typeface="Times New Roman"/>
                <a:cs typeface="Times New Roman"/>
              </a:rPr>
              <a:t>ul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fo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29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5575" algn="just">
              <a:lnSpc>
                <a:spcPct val="95825"/>
              </a:lnSpc>
              <a:spcBef>
                <a:spcPts val="231"/>
              </a:spcBef>
            </a:pPr>
            <a:r>
              <a:rPr sz="2000" spc="4" dirty="0" smtClean="0">
                <a:latin typeface="Times New Roman"/>
                <a:cs typeface="Times New Roman"/>
              </a:rPr>
              <a:t>3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30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9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29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nb</a:t>
            </a:r>
            <a:r>
              <a:rPr sz="2000" b="1" spc="-4" dirty="0" smtClean="0">
                <a:latin typeface="Times New Roman"/>
                <a:cs typeface="Times New Roman"/>
              </a:rPr>
              <a:t>C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0" dirty="0" smtClean="0">
                <a:latin typeface="Times New Roman"/>
                <a:cs typeface="Times New Roman"/>
              </a:rPr>
              <a:t>r</a:t>
            </a:r>
            <a:r>
              <a:rPr sz="2000" b="1" spc="-14" dirty="0" smtClean="0">
                <a:latin typeface="Times New Roman"/>
                <a:cs typeface="Times New Roman"/>
              </a:rPr>
              <a:t>r</a:t>
            </a:r>
            <a:r>
              <a:rPr sz="2000" b="1" spc="0" dirty="0" smtClean="0">
                <a:latin typeface="Times New Roman"/>
                <a:cs typeface="Times New Roman"/>
              </a:rPr>
              <a:t>ect</a:t>
            </a:r>
            <a:r>
              <a:rPr sz="2000" b="1" spc="29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r>
              <a:rPr sz="2000" spc="31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en</a:t>
            </a:r>
            <a:r>
              <a:rPr sz="2000" spc="3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2</a:t>
            </a:r>
            <a:r>
              <a:rPr sz="2000" spc="32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r>
              <a:rPr sz="2000" spc="3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9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6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5325" y="2920601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5325" y="3804521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48231" y="4080545"/>
            <a:ext cx="1758912" cy="5542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23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 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ts val="2160"/>
              </a:lnSpc>
              <a:spcBef>
                <a:spcPts val="1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b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x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98366" y="4080545"/>
            <a:ext cx="90962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tour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01158" y="4080545"/>
            <a:ext cx="24668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7961" y="4080545"/>
            <a:ext cx="83951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9125" y="4080545"/>
            <a:ext cx="30459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3841" y="4080545"/>
            <a:ext cx="93829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no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94065" y="4080545"/>
            <a:ext cx="104802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4016" y="4080545"/>
            <a:ext cx="107932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22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5325" y="4688441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8231" y="4690144"/>
            <a:ext cx="7767622" cy="204927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76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4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27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25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fo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260" dirty="0" smtClean="0">
                <a:latin typeface="Times New Roman"/>
                <a:cs typeface="Times New Roman"/>
              </a:rPr>
              <a:t> 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b="1" spc="-14" dirty="0" smtClean="0">
                <a:latin typeface="Times New Roman"/>
                <a:cs typeface="Times New Roman"/>
              </a:rPr>
              <a:t>i</a:t>
            </a:r>
            <a:r>
              <a:rPr sz="2000" b="1" spc="0" dirty="0" smtClean="0">
                <a:latin typeface="Times New Roman"/>
                <a:cs typeface="Times New Roman"/>
              </a:rPr>
              <a:t>mu</a:t>
            </a:r>
            <a:r>
              <a:rPr sz="2000" b="1" spc="-14" dirty="0" smtClean="0">
                <a:latin typeface="Times New Roman"/>
                <a:cs typeface="Times New Roman"/>
              </a:rPr>
              <a:t>l</a:t>
            </a:r>
            <a:r>
              <a:rPr sz="2000" b="1" spc="-4" dirty="0" smtClean="0">
                <a:latin typeface="Times New Roman"/>
                <a:cs typeface="Times New Roman"/>
              </a:rPr>
              <a:t>ati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4" dirty="0" smtClean="0">
                <a:latin typeface="Times New Roman"/>
                <a:cs typeface="Times New Roman"/>
              </a:rPr>
              <a:t>J</a:t>
            </a:r>
            <a:r>
              <a:rPr sz="2000" b="1" spc="0" dirty="0" smtClean="0">
                <a:latin typeface="Times New Roman"/>
                <a:cs typeface="Times New Roman"/>
              </a:rPr>
              <a:t>eu</a:t>
            </a:r>
            <a:r>
              <a:rPr sz="2000" b="1" spc="26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d</a:t>
            </a:r>
            <a:r>
              <a:rPr sz="2000" spc="260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6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6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23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gr</a:t>
            </a:r>
            <a:r>
              <a:rPr sz="2000" spc="-14" dirty="0" smtClean="0">
                <a:latin typeface="Times New Roman"/>
                <a:cs typeface="Times New Roman"/>
              </a:rPr>
              <a:t>il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160"/>
              </a:lnSpc>
              <a:spcBef>
                <a:spcPts val="1"/>
              </a:spcBef>
            </a:pP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ar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-14" dirty="0" smtClean="0">
                <a:latin typeface="Times New Roman"/>
                <a:cs typeface="Times New Roman"/>
              </a:rPr>
              <a:t>l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22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2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1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l’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til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2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ts val="2170"/>
              </a:lnSpc>
              <a:spcBef>
                <a:spcPts val="0"/>
              </a:spcBef>
            </a:pP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6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nu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8054" indent="0">
              <a:lnSpc>
                <a:spcPts val="2170"/>
              </a:lnSpc>
              <a:spcBef>
                <a:spcPts val="459"/>
              </a:spcBef>
            </a:pPr>
            <a:r>
              <a:rPr sz="2000" spc="4" dirty="0" smtClean="0">
                <a:latin typeface="Times New Roman"/>
                <a:cs typeface="Times New Roman"/>
              </a:rPr>
              <a:t>5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 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on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b="1" spc="4" dirty="0" smtClean="0">
                <a:latin typeface="Times New Roman"/>
                <a:cs typeface="Times New Roman"/>
              </a:rPr>
              <a:t>R</a:t>
            </a:r>
            <a:r>
              <a:rPr sz="2000" b="1" spc="-14" dirty="0" smtClean="0">
                <a:latin typeface="Times New Roman"/>
                <a:cs typeface="Times New Roman"/>
              </a:rPr>
              <a:t>é</a:t>
            </a:r>
            <a:r>
              <a:rPr sz="2000" b="1" spc="0" dirty="0" smtClean="0">
                <a:latin typeface="Times New Roman"/>
                <a:cs typeface="Times New Roman"/>
              </a:rPr>
              <a:t>p</a:t>
            </a:r>
            <a:r>
              <a:rPr sz="2000" b="1" spc="4" dirty="0" smtClean="0">
                <a:latin typeface="Times New Roman"/>
                <a:cs typeface="Times New Roman"/>
              </a:rPr>
              <a:t>o</a:t>
            </a:r>
            <a:r>
              <a:rPr sz="2000" b="1" spc="-9" dirty="0" smtClean="0">
                <a:latin typeface="Times New Roman"/>
                <a:cs typeface="Times New Roman"/>
              </a:rPr>
              <a:t>n</a:t>
            </a:r>
            <a:r>
              <a:rPr sz="2000" b="1" spc="0" dirty="0" smtClean="0">
                <a:latin typeface="Times New Roman"/>
                <a:cs typeface="Times New Roman"/>
              </a:rPr>
              <a:t>s</a:t>
            </a:r>
            <a:r>
              <a:rPr sz="2000" b="1" spc="-14" dirty="0" smtClean="0">
                <a:latin typeface="Times New Roman"/>
                <a:cs typeface="Times New Roman"/>
              </a:rPr>
              <a:t>e</a:t>
            </a:r>
            <a:r>
              <a:rPr sz="2000" b="1" spc="0" dirty="0" smtClean="0">
                <a:latin typeface="Times New Roman"/>
                <a:cs typeface="Times New Roman"/>
              </a:rPr>
              <a:t>u</a:t>
            </a:r>
            <a:r>
              <a:rPr sz="2000" b="1" spc="4" dirty="0" smtClean="0">
                <a:latin typeface="Times New Roman"/>
                <a:cs typeface="Times New Roman"/>
              </a:rPr>
              <a:t>t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14" dirty="0" smtClean="0">
                <a:latin typeface="Times New Roman"/>
                <a:cs typeface="Times New Roman"/>
              </a:rPr>
              <a:t>l</a:t>
            </a:r>
            <a:r>
              <a:rPr sz="2000" b="1" spc="-4" dirty="0" smtClean="0">
                <a:latin typeface="Times New Roman"/>
                <a:cs typeface="Times New Roman"/>
              </a:rPr>
              <a:t>i</a:t>
            </a:r>
            <a:r>
              <a:rPr sz="2000" b="1" spc="-9" dirty="0" smtClean="0">
                <a:latin typeface="Times New Roman"/>
                <a:cs typeface="Times New Roman"/>
              </a:rPr>
              <a:t>s</a:t>
            </a:r>
            <a:r>
              <a:rPr sz="2000" b="1" spc="4" dirty="0" smtClean="0">
                <a:latin typeface="Times New Roman"/>
                <a:cs typeface="Times New Roman"/>
              </a:rPr>
              <a:t>a</a:t>
            </a:r>
            <a:r>
              <a:rPr sz="2000" b="1" spc="-4" dirty="0" smtClean="0">
                <a:latin typeface="Times New Roman"/>
                <a:cs typeface="Times New Roman"/>
              </a:rPr>
              <a:t>t</a:t>
            </a:r>
            <a:r>
              <a:rPr sz="2000" b="1" spc="0" dirty="0" smtClean="0">
                <a:latin typeface="Times New Roman"/>
                <a:cs typeface="Times New Roman"/>
              </a:rPr>
              <a:t>eur </a:t>
            </a:r>
            <a:r>
              <a:rPr sz="2000" spc="4" dirty="0" smtClean="0">
                <a:latin typeface="Times New Roman"/>
                <a:cs typeface="Times New Roman"/>
              </a:rPr>
              <a:t>q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1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25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br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30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ec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és</a:t>
            </a:r>
            <a:r>
              <a:rPr sz="2000" spc="31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et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i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oi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ur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2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15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31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«</a:t>
            </a:r>
            <a:r>
              <a:rPr sz="2000" spc="3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31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j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335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»</a:t>
            </a:r>
            <a:r>
              <a:rPr sz="2000" spc="32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u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ts val="2160"/>
              </a:lnSpc>
            </a:pPr>
            <a:r>
              <a:rPr sz="2000" spc="0" dirty="0" smtClean="0">
                <a:latin typeface="Times New Roman"/>
                <a:cs typeface="Times New Roman"/>
              </a:rPr>
              <a:t>« 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uv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jo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 </a:t>
            </a:r>
            <a:r>
              <a:rPr sz="2000" spc="-4" dirty="0" smtClean="0">
                <a:latin typeface="Times New Roman"/>
                <a:cs typeface="Times New Roman"/>
              </a:rPr>
              <a:t>»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38176">
              <a:lnSpc>
                <a:spcPct val="95825"/>
              </a:lnSpc>
              <a:spcBef>
                <a:spcPts val="231"/>
              </a:spcBef>
            </a:pPr>
            <a:r>
              <a:rPr sz="2000" spc="4" dirty="0" smtClean="0">
                <a:latin typeface="Times New Roman"/>
                <a:cs typeface="Times New Roman"/>
              </a:rPr>
              <a:t>6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KQ</a:t>
            </a:r>
            <a:r>
              <a:rPr sz="2000" spc="-4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ac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 s</a:t>
            </a:r>
            <a:r>
              <a:rPr sz="2000" spc="-19" dirty="0" smtClean="0">
                <a:latin typeface="Times New Roman"/>
                <a:cs typeface="Times New Roman"/>
              </a:rPr>
              <a:t>y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5325" y="5572360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05325" y="6457804"/>
            <a:ext cx="290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 txBox="1"/>
          <p:nvPr/>
        </p:nvSpPr>
        <p:spPr>
          <a:xfrm>
            <a:off x="2570478" y="856784"/>
            <a:ext cx="497771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-9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l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s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d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e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c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p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r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</a:t>
            </a:r>
            <a:r>
              <a:rPr sz="3200" spc="-14" dirty="0" smtClean="0">
                <a:solidFill>
                  <a:srgbClr val="323299"/>
                </a:solidFill>
                <a:latin typeface="Times New Roman"/>
                <a:cs typeface="Times New Roman"/>
              </a:rPr>
              <a:t>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3139" y="2268738"/>
            <a:ext cx="8117839" cy="33224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65"/>
              </a:lnSpc>
              <a:spcBef>
                <a:spcPts val="128"/>
              </a:spcBef>
            </a:pPr>
            <a:r>
              <a:rPr sz="24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-39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La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coop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-9" dirty="0" smtClean="0">
                <a:latin typeface="Times New Roman"/>
                <a:cs typeface="Times New Roman"/>
              </a:rPr>
              <a:t>a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 </a:t>
            </a:r>
            <a:r>
              <a:rPr sz="2400" spc="6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-9" dirty="0" smtClean="0">
                <a:latin typeface="Times New Roman"/>
                <a:cs typeface="Times New Roman"/>
              </a:rPr>
              <a:t>e</a:t>
            </a:r>
            <a:r>
              <a:rPr sz="2400" spc="0" dirty="0" smtClean="0">
                <a:latin typeface="Times New Roman"/>
                <a:cs typeface="Times New Roman"/>
              </a:rPr>
              <a:t>s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agen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c</a:t>
            </a:r>
            <a:r>
              <a:rPr sz="2400" spc="-9" dirty="0" smtClean="0">
                <a:latin typeface="Times New Roman"/>
                <a:cs typeface="Times New Roman"/>
              </a:rPr>
              <a:t>o</a:t>
            </a:r>
            <a:r>
              <a:rPr sz="2400" spc="0" dirty="0" smtClean="0">
                <a:latin typeface="Times New Roman"/>
                <a:cs typeface="Times New Roman"/>
              </a:rPr>
              <a:t>ns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à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d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poser </a:t>
            </a:r>
            <a:r>
              <a:rPr sz="2400" spc="75" dirty="0" smtClean="0"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36039" y="2801136"/>
            <a:ext cx="3726889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9" dirty="0" smtClean="0">
                <a:latin typeface="Times New Roman"/>
                <a:cs typeface="Times New Roman"/>
              </a:rPr>
              <a:t>â</a:t>
            </a:r>
            <a:r>
              <a:rPr sz="2400" spc="0" dirty="0" smtClean="0">
                <a:latin typeface="Times New Roman"/>
                <a:cs typeface="Times New Roman"/>
              </a:rPr>
              <a:t>ches</a:t>
            </a:r>
            <a:r>
              <a:rPr sz="2400" spc="49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en</a:t>
            </a:r>
            <a:r>
              <a:rPr sz="2400" spc="505" dirty="0" smtClean="0">
                <a:latin typeface="Times New Roman"/>
                <a:cs typeface="Times New Roman"/>
              </a:rPr>
              <a:t> 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0" dirty="0" smtClean="0">
                <a:latin typeface="Times New Roman"/>
                <a:cs typeface="Times New Roman"/>
              </a:rPr>
              <a:t>ous</a:t>
            </a:r>
            <a:r>
              <a:rPr sz="2400" spc="4" dirty="0" smtClean="0">
                <a:latin typeface="Times New Roman"/>
                <a:cs typeface="Times New Roman"/>
              </a:rPr>
              <a:t>-t</a:t>
            </a:r>
            <a:r>
              <a:rPr sz="2400" spc="-9" dirty="0" smtClean="0">
                <a:latin typeface="Times New Roman"/>
                <a:cs typeface="Times New Roman"/>
              </a:rPr>
              <a:t>â</a:t>
            </a:r>
            <a:r>
              <a:rPr sz="2400" spc="0" dirty="0" smtClean="0">
                <a:latin typeface="Times New Roman"/>
                <a:cs typeface="Times New Roman"/>
              </a:rPr>
              <a:t>ches</a:t>
            </a:r>
            <a:r>
              <a:rPr sz="2400" spc="480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pu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r>
              <a:rPr sz="2400" spc="50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à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29273" y="2801136"/>
            <a:ext cx="2169362" cy="8605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</a:t>
            </a:r>
            <a:r>
              <a:rPr sz="2400" spc="495" dirty="0" smtClean="0">
                <a:latin typeface="Times New Roman"/>
                <a:cs typeface="Times New Roman"/>
              </a:rPr>
              <a:t> 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épa</a:t>
            </a:r>
            <a:r>
              <a:rPr sz="2400" spc="-4" dirty="0" smtClean="0">
                <a:latin typeface="Times New Roman"/>
                <a:cs typeface="Times New Roman"/>
              </a:rPr>
              <a:t>rt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r</a:t>
            </a:r>
            <a:r>
              <a:rPr sz="2400" spc="495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-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48767" marR="138684" algn="ctr">
              <a:lnSpc>
                <a:spcPct val="95825"/>
              </a:lnSpc>
              <a:spcBef>
                <a:spcPts val="1288"/>
              </a:spcBef>
            </a:pPr>
            <a:r>
              <a:rPr sz="2400" spc="0" dirty="0" smtClean="0">
                <a:latin typeface="Times New Roman"/>
                <a:cs typeface="Times New Roman"/>
              </a:rPr>
              <a:t>d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c</a:t>
            </a:r>
            <a:r>
              <a:rPr sz="2400" spc="-9" dirty="0" smtClean="0">
                <a:latin typeface="Times New Roman"/>
                <a:cs typeface="Times New Roman"/>
              </a:rPr>
              <a:t>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pos</a:t>
            </a:r>
            <a:r>
              <a:rPr sz="2400" spc="4" dirty="0" smtClean="0">
                <a:latin typeface="Times New Roman"/>
                <a:cs typeface="Times New Roman"/>
              </a:rPr>
              <a:t>iti</a:t>
            </a:r>
            <a:r>
              <a:rPr sz="2400" spc="0" dirty="0" smtClean="0">
                <a:latin typeface="Times New Roman"/>
                <a:cs typeface="Times New Roman"/>
              </a:rPr>
              <a:t>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90889" y="2801136"/>
            <a:ext cx="1718258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</a:t>
            </a:r>
            <a:r>
              <a:rPr sz="2400" spc="520" dirty="0" smtClean="0">
                <a:latin typeface="Times New Roman"/>
                <a:cs typeface="Times New Roman"/>
              </a:rPr>
              <a:t> </a:t>
            </a: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4" dirty="0" smtClean="0">
                <a:latin typeface="Times New Roman"/>
                <a:cs typeface="Times New Roman"/>
              </a:rPr>
              <a:t>ff</a:t>
            </a:r>
            <a:r>
              <a:rPr sz="2400" spc="0" dirty="0" smtClean="0">
                <a:latin typeface="Times New Roman"/>
                <a:cs typeface="Times New Roman"/>
              </a:rPr>
              <a:t>é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en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36039" y="3331488"/>
            <a:ext cx="926083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8559" y="3331488"/>
            <a:ext cx="1209242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l  </a:t>
            </a:r>
            <a:r>
              <a:rPr sz="2400" spc="21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ex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43018" y="3331488"/>
            <a:ext cx="1171142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u</a:t>
            </a:r>
            <a:r>
              <a:rPr sz="2400" spc="-9" dirty="0" smtClean="0">
                <a:latin typeface="Times New Roman"/>
                <a:cs typeface="Times New Roman"/>
              </a:rPr>
              <a:t>s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eu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68028" y="3331488"/>
            <a:ext cx="1243075" cy="8605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poss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9" dirty="0" smtClean="0">
                <a:latin typeface="Times New Roman"/>
                <a:cs typeface="Times New Roman"/>
              </a:rPr>
              <a:t>b</a:t>
            </a:r>
            <a:r>
              <a:rPr sz="2400" spc="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es,</a:t>
            </a:r>
            <a:endParaRPr sz="2400">
              <a:latin typeface="Times New Roman"/>
              <a:cs typeface="Times New Roman"/>
            </a:endParaRPr>
          </a:p>
          <a:p>
            <a:pPr marL="117347" marR="158801" algn="ctr">
              <a:lnSpc>
                <a:spcPct val="95825"/>
              </a:lnSpc>
              <a:spcBef>
                <a:spcPts val="1288"/>
              </a:spcBef>
            </a:pP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14660" y="3331488"/>
            <a:ext cx="494487" cy="8689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16915" marR="0">
              <a:lnSpc>
                <a:spcPts val="2545"/>
              </a:lnSpc>
              <a:spcBef>
                <a:spcPts val="12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l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  <a:spcBef>
                <a:spcPts val="1288"/>
              </a:spcBef>
            </a:pPr>
            <a:r>
              <a:rPr sz="2400" b="1" spc="0" dirty="0" smtClean="0">
                <a:latin typeface="Times New Roman"/>
                <a:cs typeface="Times New Roman"/>
              </a:rPr>
              <a:t>des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6039" y="3861840"/>
            <a:ext cx="1258010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p</a:t>
            </a:r>
            <a:r>
              <a:rPr sz="2400" spc="4" dirty="0" smtClean="0">
                <a:latin typeface="Times New Roman"/>
                <a:cs typeface="Times New Roman"/>
              </a:rPr>
              <a:t>r</a:t>
            </a:r>
            <a:r>
              <a:rPr sz="2400" spc="0" dirty="0" smtClean="0">
                <a:latin typeface="Times New Roman"/>
                <a:cs typeface="Times New Roman"/>
              </a:rPr>
              <a:t>ocessus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8118" y="3861840"/>
            <a:ext cx="357327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9" dirty="0" smtClean="0">
                <a:latin typeface="Times New Roman"/>
                <a:cs typeface="Times New Roman"/>
              </a:rPr>
              <a:t>d</a:t>
            </a:r>
            <a:r>
              <a:rPr sz="2400" spc="0" dirty="0" smtClean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39514" y="3861840"/>
            <a:ext cx="1863342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d</a:t>
            </a:r>
            <a:r>
              <a:rPr sz="2400" spc="-9" dirty="0" smtClean="0">
                <a:latin typeface="Times New Roman"/>
                <a:cs typeface="Times New Roman"/>
              </a:rPr>
              <a:t>é</a:t>
            </a:r>
            <a:r>
              <a:rPr sz="2400" spc="0" dirty="0" smtClean="0">
                <a:latin typeface="Times New Roman"/>
                <a:cs typeface="Times New Roman"/>
              </a:rPr>
              <a:t>co</a:t>
            </a:r>
            <a:r>
              <a:rPr sz="2400" spc="-19" dirty="0" smtClean="0">
                <a:latin typeface="Times New Roman"/>
                <a:cs typeface="Times New Roman"/>
              </a:rPr>
              <a:t>m</a:t>
            </a:r>
            <a:r>
              <a:rPr sz="2400" spc="0" dirty="0" smtClean="0">
                <a:latin typeface="Times New Roman"/>
                <a:cs typeface="Times New Roman"/>
              </a:rPr>
              <a:t>pos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5097" y="3861840"/>
            <a:ext cx="544474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do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2421" y="3861840"/>
            <a:ext cx="663650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0" dirty="0" smtClean="0">
                <a:latin typeface="Times New Roman"/>
                <a:cs typeface="Times New Roman"/>
              </a:rPr>
              <a:t>donc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7092" y="3861840"/>
            <a:ext cx="628294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spc="-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en</a:t>
            </a:r>
            <a:r>
              <a:rPr sz="2400" spc="-4" dirty="0" smtClean="0">
                <a:latin typeface="Times New Roman"/>
                <a:cs typeface="Times New Roman"/>
              </a:rPr>
              <a:t>i</a:t>
            </a:r>
            <a:r>
              <a:rPr sz="2400" spc="0" dirty="0" smtClean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6039" y="4392191"/>
            <a:ext cx="3757098" cy="3385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b="1" spc="0" dirty="0" smtClean="0">
                <a:latin typeface="Times New Roman"/>
                <a:cs typeface="Times New Roman"/>
              </a:rPr>
              <a:t>ressour</a:t>
            </a:r>
            <a:r>
              <a:rPr sz="2400" b="1" spc="-9" dirty="0" smtClean="0">
                <a:latin typeface="Times New Roman"/>
                <a:cs typeface="Times New Roman"/>
              </a:rPr>
              <a:t>c</a:t>
            </a:r>
            <a:r>
              <a:rPr sz="2400" b="1" spc="0" dirty="0" smtClean="0">
                <a:latin typeface="Times New Roman"/>
                <a:cs typeface="Times New Roman"/>
              </a:rPr>
              <a:t>es d</a:t>
            </a:r>
            <a:r>
              <a:rPr sz="2400" b="1" spc="4" dirty="0" smtClean="0">
                <a:latin typeface="Times New Roman"/>
                <a:cs typeface="Times New Roman"/>
              </a:rPr>
              <a:t>i</a:t>
            </a:r>
            <a:r>
              <a:rPr sz="2400" b="1" spc="0" dirty="0" smtClean="0">
                <a:latin typeface="Times New Roman"/>
                <a:cs typeface="Times New Roman"/>
              </a:rPr>
              <a:t>spon</a:t>
            </a:r>
            <a:r>
              <a:rPr sz="2400" b="1" spc="4" dirty="0" smtClean="0">
                <a:latin typeface="Times New Roman"/>
                <a:cs typeface="Times New Roman"/>
              </a:rPr>
              <a:t>i</a:t>
            </a:r>
            <a:r>
              <a:rPr sz="2400" b="1" spc="0" dirty="0" smtClean="0">
                <a:latin typeface="Times New Roman"/>
                <a:cs typeface="Times New Roman"/>
              </a:rPr>
              <a:t>b</a:t>
            </a:r>
            <a:r>
              <a:rPr sz="2400" b="1" spc="4" dirty="0" smtClean="0">
                <a:latin typeface="Times New Roman"/>
                <a:cs typeface="Times New Roman"/>
              </a:rPr>
              <a:t>l</a:t>
            </a:r>
            <a:r>
              <a:rPr sz="2400" b="1" spc="0" dirty="0" smtClean="0">
                <a:latin typeface="Times New Roman"/>
                <a:cs typeface="Times New Roman"/>
              </a:rPr>
              <a:t>es</a:t>
            </a:r>
            <a:r>
              <a:rPr sz="2400" b="1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et </a:t>
            </a:r>
            <a:r>
              <a:rPr sz="2400" b="1" spc="0" dirty="0" smtClean="0">
                <a:latin typeface="Times New Roman"/>
                <a:cs typeface="Times New Roman"/>
              </a:rPr>
              <a:t>des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095745" y="4392191"/>
            <a:ext cx="3127991" cy="33855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2400" b="1" spc="0" dirty="0" smtClean="0">
                <a:latin typeface="Times New Roman"/>
                <a:cs typeface="Times New Roman"/>
              </a:rPr>
              <a:t>co</a:t>
            </a:r>
            <a:r>
              <a:rPr sz="2400" b="1" spc="4" dirty="0" smtClean="0">
                <a:latin typeface="Times New Roman"/>
                <a:cs typeface="Times New Roman"/>
              </a:rPr>
              <a:t>m</a:t>
            </a:r>
            <a:r>
              <a:rPr sz="2400" b="1" spc="0" dirty="0" smtClean="0">
                <a:latin typeface="Times New Roman"/>
                <a:cs typeface="Times New Roman"/>
              </a:rPr>
              <a:t>pé</a:t>
            </a:r>
            <a:r>
              <a:rPr sz="2400" b="1" spc="4" dirty="0" smtClean="0">
                <a:latin typeface="Times New Roman"/>
                <a:cs typeface="Times New Roman"/>
              </a:rPr>
              <a:t>t</a:t>
            </a:r>
            <a:r>
              <a:rPr sz="2400" b="1" spc="0" dirty="0" smtClean="0">
                <a:latin typeface="Times New Roman"/>
                <a:cs typeface="Times New Roman"/>
              </a:rPr>
              <a:t>en</a:t>
            </a:r>
            <a:r>
              <a:rPr sz="2400" b="1" spc="-9" dirty="0" smtClean="0">
                <a:latin typeface="Times New Roman"/>
                <a:cs typeface="Times New Roman"/>
              </a:rPr>
              <a:t>c</a:t>
            </a:r>
            <a:r>
              <a:rPr sz="2400" b="1" spc="0" dirty="0" smtClean="0">
                <a:latin typeface="Times New Roman"/>
                <a:cs typeface="Times New Roman"/>
              </a:rPr>
              <a:t>es </a:t>
            </a:r>
            <a:r>
              <a:rPr sz="2400" spc="0" dirty="0" smtClean="0">
                <a:latin typeface="Times New Roman"/>
                <a:cs typeface="Times New Roman"/>
              </a:rPr>
              <a:t>des</a:t>
            </a:r>
            <a:r>
              <a:rPr sz="2400" spc="-9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imes New Roman"/>
                <a:cs typeface="Times New Roman"/>
              </a:rPr>
              <a:t>age</a:t>
            </a:r>
            <a:r>
              <a:rPr sz="2400" spc="-9" dirty="0" smtClean="0">
                <a:latin typeface="Times New Roman"/>
                <a:cs typeface="Times New Roman"/>
              </a:rPr>
              <a:t>n</a:t>
            </a:r>
            <a:r>
              <a:rPr sz="2400" spc="4" dirty="0" smtClean="0">
                <a:latin typeface="Times New Roman"/>
                <a:cs typeface="Times New Roman"/>
              </a:rPr>
              <a:t>t</a:t>
            </a:r>
            <a:r>
              <a:rPr sz="2400" spc="0" dirty="0" smtClean="0">
                <a:latin typeface="Times New Roman"/>
                <a:cs typeface="Times New Roman"/>
              </a:rPr>
              <a:t>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801870" y="734864"/>
            <a:ext cx="251340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La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oci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6959" y="2137259"/>
            <a:ext cx="8108971" cy="7388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La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-4" dirty="0" smtClean="0">
                <a:latin typeface="Times New Roman"/>
                <a:cs typeface="Times New Roman"/>
              </a:rPr>
              <a:t>io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lor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se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ou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11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n</a:t>
            </a:r>
            <a:r>
              <a:rPr sz="2000" spc="4" dirty="0" smtClean="0">
                <a:latin typeface="Times New Roman"/>
                <a:cs typeface="Times New Roman"/>
              </a:rPr>
              <a:t>dr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100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  <a:p>
            <a:pPr marL="355599" marR="38432">
              <a:lnSpc>
                <a:spcPct val="95825"/>
              </a:lnSpc>
              <a:spcBef>
                <a:spcPts val="1192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éc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0" dirty="0" smtClean="0">
                <a:latin typeface="Times New Roman"/>
                <a:cs typeface="Times New Roman"/>
              </a:rPr>
              <a:t>es,</a:t>
            </a:r>
            <a:r>
              <a:rPr sz="2000" spc="4" dirty="0" smtClean="0">
                <a:latin typeface="Times New Roman"/>
                <a:cs typeface="Times New Roman"/>
              </a:rPr>
              <a:t>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lo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q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’il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b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f</a:t>
            </a:r>
            <a:r>
              <a:rPr sz="2000" spc="-4" dirty="0" smtClean="0">
                <a:latin typeface="Times New Roman"/>
                <a:cs typeface="Times New Roman"/>
              </a:rPr>
              <a:t>f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6953" y="3371705"/>
            <a:ext cx="5592034" cy="2816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5"/>
              </a:lnSpc>
              <a:spcBef>
                <a:spcPts val="107"/>
              </a:spcBef>
            </a:pPr>
            <a:r>
              <a:rPr sz="2000" dirty="0" smtClean="0">
                <a:solidFill>
                  <a:srgbClr val="323299"/>
                </a:solidFill>
                <a:latin typeface="Times New Roman"/>
                <a:cs typeface="Times New Roman"/>
              </a:rPr>
              <a:t>  </a:t>
            </a:r>
            <a:r>
              <a:rPr sz="2000" spc="-84" dirty="0" smtClean="0">
                <a:solidFill>
                  <a:srgbClr val="323299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Les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-4" dirty="0" smtClean="0">
                <a:latin typeface="Times New Roman"/>
                <a:cs typeface="Times New Roman"/>
              </a:rPr>
              <a:t>p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vo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9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t 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4159" y="4149125"/>
            <a:ext cx="321901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Les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ng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4159" y="5183920"/>
            <a:ext cx="321901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Le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go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3801870" y="1111299"/>
            <a:ext cx="251340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La 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é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g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oci</a:t>
            </a:r>
            <a:r>
              <a:rPr sz="3200" spc="4" dirty="0" smtClean="0">
                <a:solidFill>
                  <a:srgbClr val="323299"/>
                </a:solidFill>
                <a:latin typeface="Times New Roman"/>
                <a:cs typeface="Times New Roman"/>
              </a:rPr>
              <a:t>a</a:t>
            </a:r>
            <a:r>
              <a:rPr sz="3200" spc="-4" dirty="0" smtClean="0">
                <a:solidFill>
                  <a:srgbClr val="323299"/>
                </a:solidFill>
                <a:latin typeface="Times New Roman"/>
                <a:cs typeface="Times New Roman"/>
              </a:rPr>
              <a:t>tio</a:t>
            </a:r>
            <a:r>
              <a:rPr sz="3200" spc="0" dirty="0" smtClean="0">
                <a:solidFill>
                  <a:srgbClr val="323299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0339" y="2529113"/>
            <a:ext cx="5729063" cy="889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1111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Les </a:t>
            </a:r>
            <a:r>
              <a:rPr sz="2000" spc="10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ng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 </a:t>
            </a:r>
            <a:r>
              <a:rPr sz="2000" spc="7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 </a:t>
            </a:r>
            <a:r>
              <a:rPr sz="2000" spc="8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tio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 </a:t>
            </a:r>
            <a:r>
              <a:rPr sz="2000" spc="109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sz="2000" spc="84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 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’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tu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marL="299211" indent="0">
              <a:lnSpc>
                <a:spcPct val="100041"/>
              </a:lnSpc>
            </a:pP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9" dirty="0" smtClean="0">
                <a:latin typeface="Times New Roman"/>
                <a:cs typeface="Times New Roman"/>
              </a:rPr>
              <a:t>m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un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ca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pou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5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,</a:t>
            </a:r>
            <a:r>
              <a:rPr sz="2000" spc="6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94" dirty="0" smtClean="0">
                <a:latin typeface="Times New Roman"/>
                <a:cs typeface="Times New Roman"/>
              </a:rPr>
              <a:t> 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ti</a:t>
            </a:r>
            <a:r>
              <a:rPr sz="2000" spc="4" dirty="0" smtClean="0">
                <a:latin typeface="Times New Roman"/>
                <a:cs typeface="Times New Roman"/>
              </a:rPr>
              <a:t>qu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97341" y="2529113"/>
            <a:ext cx="1907844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2513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p</a:t>
            </a:r>
            <a:r>
              <a:rPr sz="2000" spc="-4" dirty="0" smtClean="0">
                <a:latin typeface="Times New Roman"/>
                <a:cs typeface="Times New Roman"/>
              </a:rPr>
              <a:t>ri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-4" dirty="0" smtClean="0">
                <a:latin typeface="Times New Roman"/>
                <a:cs typeface="Times New Roman"/>
              </a:rPr>
              <a:t>iti</a:t>
            </a:r>
            <a:r>
              <a:rPr sz="2000" spc="4" dirty="0" smtClean="0">
                <a:latin typeface="Times New Roman"/>
                <a:cs typeface="Times New Roman"/>
              </a:rPr>
              <a:t>v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  <a:p>
            <a:pPr marL="12700" marR="1808">
              <a:lnSpc>
                <a:spcPct val="95825"/>
              </a:lnSpc>
            </a:pP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t</a:t>
            </a:r>
            <a:r>
              <a:rPr sz="2000" spc="8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r</a:t>
            </a:r>
            <a:r>
              <a:rPr sz="2000" spc="7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sa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75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0339" y="4598704"/>
            <a:ext cx="61853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18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1800" spc="200" dirty="0" smtClean="0">
                <a:solidFill>
                  <a:srgbClr val="FF3200"/>
                </a:solidFill>
                <a:latin typeface="Times New Roman"/>
                <a:cs typeface="Times New Roman"/>
              </a:rPr>
              <a:t> 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60523" y="4598704"/>
            <a:ext cx="10510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-9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01998" y="4598704"/>
            <a:ext cx="30459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8238" y="4598704"/>
            <a:ext cx="124696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é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000" spc="-4" dirty="0" smtClean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000" spc="-14" dirty="0" smtClean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000" spc="4" dirty="0" smtClean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000" spc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6309" y="4598704"/>
            <a:ext cx="42693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0" dirty="0" smtClean="0">
                <a:latin typeface="Times New Roman"/>
                <a:cs typeface="Times New Roman"/>
              </a:rPr>
              <a:t>: 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52945" y="4598704"/>
            <a:ext cx="101934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9" dirty="0" smtClean="0">
                <a:latin typeface="Times New Roman"/>
                <a:cs typeface="Times New Roman"/>
              </a:rPr>
              <a:t>s</a:t>
            </a:r>
            <a:r>
              <a:rPr sz="2000" spc="4" dirty="0" smtClean="0">
                <a:latin typeface="Times New Roman"/>
                <a:cs typeface="Times New Roman"/>
              </a:rPr>
              <a:t>’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t </a:t>
            </a:r>
            <a:r>
              <a:rPr sz="2000" spc="194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2416" y="4598704"/>
            <a:ext cx="95147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4" dirty="0" smtClean="0">
                <a:latin typeface="Times New Roman"/>
                <a:cs typeface="Times New Roman"/>
              </a:rPr>
              <a:t>pr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-4" dirty="0" smtClean="0">
                <a:latin typeface="Times New Roman"/>
                <a:cs typeface="Times New Roman"/>
              </a:rPr>
              <a:t>po</a:t>
            </a:r>
            <a:r>
              <a:rPr sz="2000" spc="0" dirty="0" smtClean="0">
                <a:latin typeface="Times New Roman"/>
                <a:cs typeface="Times New Roman"/>
              </a:rPr>
              <a:t>ser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03309" y="4598704"/>
            <a:ext cx="4033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97085" y="4598704"/>
            <a:ext cx="90629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od</a:t>
            </a:r>
            <a:r>
              <a:rPr sz="2000" spc="0" dirty="0" smtClean="0">
                <a:latin typeface="Times New Roman"/>
                <a:cs typeface="Times New Roman"/>
              </a:rPr>
              <a:t>è</a:t>
            </a:r>
            <a:r>
              <a:rPr sz="2000" spc="-4" dirty="0" smtClean="0">
                <a:latin typeface="Times New Roman"/>
                <a:cs typeface="Times New Roman"/>
              </a:rPr>
              <a:t>l</a:t>
            </a:r>
            <a:r>
              <a:rPr sz="2000" spc="-25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736851" y="4903504"/>
            <a:ext cx="688766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4" dirty="0" smtClean="0">
                <a:latin typeface="Times New Roman"/>
                <a:cs typeface="Times New Roman"/>
              </a:rPr>
              <a:t>r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x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 </a:t>
            </a:r>
            <a:r>
              <a:rPr sz="2000" spc="-14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o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4" dirty="0" smtClean="0">
                <a:latin typeface="Times New Roman"/>
                <a:cs typeface="Times New Roman"/>
              </a:rPr>
              <a:t>por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25" dirty="0" smtClean="0">
                <a:latin typeface="Times New Roman"/>
                <a:cs typeface="Times New Roman"/>
              </a:rPr>
              <a:t>m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-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es </a:t>
            </a:r>
            <a:r>
              <a:rPr sz="2000" spc="-14" dirty="0" smtClean="0">
                <a:latin typeface="Times New Roman"/>
                <a:cs typeface="Times New Roman"/>
              </a:rPr>
              <a:t>a</a:t>
            </a:r>
            <a:r>
              <a:rPr sz="2000" spc="4" dirty="0" smtClean="0">
                <a:latin typeface="Times New Roman"/>
                <a:cs typeface="Times New Roman"/>
              </a:rPr>
              <a:t>g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0" dirty="0" smtClean="0">
                <a:latin typeface="Times New Roman"/>
                <a:cs typeface="Times New Roman"/>
              </a:rPr>
              <a:t>s </a:t>
            </a:r>
            <a:r>
              <a:rPr sz="2000" spc="-14" dirty="0" smtClean="0">
                <a:latin typeface="Times New Roman"/>
                <a:cs typeface="Times New Roman"/>
              </a:rPr>
              <a:t>e</a:t>
            </a:r>
            <a:r>
              <a:rPr sz="2000" spc="0" dirty="0" smtClean="0">
                <a:latin typeface="Times New Roman"/>
                <a:cs typeface="Times New Roman"/>
              </a:rPr>
              <a:t>n s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-14" dirty="0" smtClean="0">
                <a:latin typeface="Times New Roman"/>
                <a:cs typeface="Times New Roman"/>
              </a:rPr>
              <a:t>t</a:t>
            </a:r>
            <a:r>
              <a:rPr sz="2000" spc="4" dirty="0" smtClean="0">
                <a:latin typeface="Times New Roman"/>
                <a:cs typeface="Times New Roman"/>
              </a:rPr>
              <a:t>u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</a:t>
            </a:r>
            <a:r>
              <a:rPr sz="2000" spc="-14" dirty="0" smtClean="0">
                <a:latin typeface="Times New Roman"/>
                <a:cs typeface="Times New Roman"/>
              </a:rPr>
              <a:t>i</a:t>
            </a:r>
            <a:r>
              <a:rPr sz="2000" spc="4" dirty="0" smtClean="0">
                <a:latin typeface="Times New Roman"/>
                <a:cs typeface="Times New Roman"/>
              </a:rPr>
              <a:t>o</a:t>
            </a:r>
            <a:r>
              <a:rPr sz="2000" spc="0" dirty="0" smtClean="0">
                <a:latin typeface="Times New Roman"/>
                <a:cs typeface="Times New Roman"/>
              </a:rPr>
              <a:t>n </a:t>
            </a:r>
            <a:r>
              <a:rPr sz="2000" spc="4" dirty="0" smtClean="0">
                <a:latin typeface="Times New Roman"/>
                <a:cs typeface="Times New Roman"/>
              </a:rPr>
              <a:t>d</a:t>
            </a:r>
            <a:r>
              <a:rPr sz="2000" spc="0" dirty="0" smtClean="0">
                <a:latin typeface="Times New Roman"/>
                <a:cs typeface="Times New Roman"/>
              </a:rPr>
              <a:t>e</a:t>
            </a:r>
            <a:r>
              <a:rPr sz="2000" spc="-9" dirty="0" smtClean="0">
                <a:latin typeface="Times New Roman"/>
                <a:cs typeface="Times New Roman"/>
              </a:rPr>
              <a:t> 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-14" dirty="0" smtClean="0">
                <a:latin typeface="Times New Roman"/>
                <a:cs typeface="Times New Roman"/>
              </a:rPr>
              <a:t>é</a:t>
            </a:r>
            <a:r>
              <a:rPr sz="2000" spc="-4" dirty="0" smtClean="0">
                <a:latin typeface="Times New Roman"/>
                <a:cs typeface="Times New Roman"/>
              </a:rPr>
              <a:t>go</a:t>
            </a:r>
            <a:r>
              <a:rPr sz="2000" spc="0" dirty="0" smtClean="0">
                <a:latin typeface="Times New Roman"/>
                <a:cs typeface="Times New Roman"/>
              </a:rPr>
              <a:t>c</a:t>
            </a:r>
            <a:r>
              <a:rPr sz="2000" spc="-4" dirty="0" smtClean="0">
                <a:latin typeface="Times New Roman"/>
                <a:cs typeface="Times New Roman"/>
              </a:rPr>
              <a:t>i</a:t>
            </a:r>
            <a:r>
              <a:rPr sz="2000" spc="0" dirty="0" smtClean="0">
                <a:latin typeface="Times New Roman"/>
                <a:cs typeface="Times New Roman"/>
              </a:rPr>
              <a:t>a</a:t>
            </a:r>
            <a:r>
              <a:rPr sz="2000" spc="-4" dirty="0" smtClean="0">
                <a:latin typeface="Times New Roman"/>
                <a:cs typeface="Times New Roman"/>
              </a:rPr>
              <a:t>tio</a:t>
            </a:r>
            <a:r>
              <a:rPr sz="2000" spc="4" dirty="0" smtClean="0">
                <a:latin typeface="Times New Roman"/>
                <a:cs typeface="Times New Roman"/>
              </a:rPr>
              <a:t>n</a:t>
            </a:r>
            <a:r>
              <a:rPr sz="2000" spc="0" dirty="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</TotalTime>
  <Words>3930</Words>
  <Application>Microsoft Office PowerPoint</Application>
  <PresentationFormat>Custom</PresentationFormat>
  <Paragraphs>727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Malgun Gothic</vt:lpstr>
      <vt:lpstr>Arial</vt:lpstr>
      <vt:lpstr>Calibri</vt:lpstr>
      <vt:lpstr>Calibri Light</vt:lpstr>
      <vt:lpstr>Courier New</vt:lpstr>
      <vt:lpstr>Times New Roman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Pc</cp:lastModifiedBy>
  <cp:revision>2</cp:revision>
  <dcterms:modified xsi:type="dcterms:W3CDTF">2022-12-05T22:42:07Z</dcterms:modified>
</cp:coreProperties>
</file>