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8" r:id="rId2"/>
    <p:sldId id="376" r:id="rId3"/>
    <p:sldId id="444" r:id="rId4"/>
    <p:sldId id="445" r:id="rId5"/>
    <p:sldId id="446" r:id="rId6"/>
    <p:sldId id="447" r:id="rId7"/>
    <p:sldId id="448" r:id="rId8"/>
    <p:sldId id="449" r:id="rId9"/>
    <p:sldId id="450" r:id="rId10"/>
    <p:sldId id="451" r:id="rId11"/>
    <p:sldId id="452" r:id="rId12"/>
    <p:sldId id="453" r:id="rId13"/>
    <p:sldId id="454" r:id="rId14"/>
    <p:sldId id="455" r:id="rId15"/>
    <p:sldId id="456" r:id="rId16"/>
    <p:sldId id="457" r:id="rId17"/>
    <p:sldId id="458" r:id="rId18"/>
    <p:sldId id="459" r:id="rId19"/>
    <p:sldId id="460" r:id="rId2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36" autoAdjust="0"/>
    <p:restoredTop sz="94624" autoAdjust="0"/>
  </p:normalViewPr>
  <p:slideViewPr>
    <p:cSldViewPr>
      <p:cViewPr varScale="1">
        <p:scale>
          <a:sx n="83" d="100"/>
          <a:sy n="83" d="100"/>
        </p:scale>
        <p:origin x="1464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8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8ABE58-2DD0-495E-976D-EC32B7D9B054}" type="datetimeFigureOut">
              <a:rPr lang="fr-FR" smtClean="0"/>
              <a:pPr/>
              <a:t>06/12/2024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C4B5C9-A95F-43DA-9625-270BFBDAF45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6208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4B5C9-A95F-43DA-9625-270BFBDAF45C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F0FE-9259-4863-8432-791825C657AB}" type="datetimeFigureOut">
              <a:rPr lang="fr-FR" smtClean="0"/>
              <a:pPr/>
              <a:t>06/12/2024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00730-82C4-4626-9610-3EDFCD773CD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F0FE-9259-4863-8432-791825C657AB}" type="datetimeFigureOut">
              <a:rPr lang="fr-FR" smtClean="0"/>
              <a:pPr/>
              <a:t>06/12/2024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00730-82C4-4626-9610-3EDFCD773CD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F0FE-9259-4863-8432-791825C657AB}" type="datetimeFigureOut">
              <a:rPr lang="fr-FR" smtClean="0"/>
              <a:pPr/>
              <a:t>06/12/2024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00730-82C4-4626-9610-3EDFCD773CD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F0FE-9259-4863-8432-791825C657AB}" type="datetimeFigureOut">
              <a:rPr lang="fr-FR" smtClean="0"/>
              <a:pPr/>
              <a:t>06/12/2024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00730-82C4-4626-9610-3EDFCD773CD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F0FE-9259-4863-8432-791825C657AB}" type="datetimeFigureOut">
              <a:rPr lang="fr-FR" smtClean="0"/>
              <a:pPr/>
              <a:t>06/12/2024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00730-82C4-4626-9610-3EDFCD773CD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F0FE-9259-4863-8432-791825C657AB}" type="datetimeFigureOut">
              <a:rPr lang="fr-FR" smtClean="0"/>
              <a:pPr/>
              <a:t>06/12/2024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00730-82C4-4626-9610-3EDFCD773CD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F0FE-9259-4863-8432-791825C657AB}" type="datetimeFigureOut">
              <a:rPr lang="fr-FR" smtClean="0"/>
              <a:pPr/>
              <a:t>06/12/2024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00730-82C4-4626-9610-3EDFCD773CD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F0FE-9259-4863-8432-791825C657AB}" type="datetimeFigureOut">
              <a:rPr lang="fr-FR" smtClean="0"/>
              <a:pPr/>
              <a:t>06/12/2024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00730-82C4-4626-9610-3EDFCD773CD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F0FE-9259-4863-8432-791825C657AB}" type="datetimeFigureOut">
              <a:rPr lang="fr-FR" smtClean="0"/>
              <a:pPr/>
              <a:t>06/12/2024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00730-82C4-4626-9610-3EDFCD773CD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F0FE-9259-4863-8432-791825C657AB}" type="datetimeFigureOut">
              <a:rPr lang="fr-FR" smtClean="0"/>
              <a:pPr/>
              <a:t>06/12/2024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00730-82C4-4626-9610-3EDFCD773CD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gner et arrondir un rectangle à un seul coin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le rect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F0FE-9259-4863-8432-791825C657AB}" type="datetimeFigureOut">
              <a:rPr lang="fr-FR" smtClean="0"/>
              <a:pPr/>
              <a:t>06/12/2024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9400730-82C4-4626-9610-3EDFCD773CDB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orme lib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e lib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42DF0FE-9259-4863-8432-791825C657AB}" type="datetimeFigureOut">
              <a:rPr lang="fr-FR" smtClean="0"/>
              <a:pPr/>
              <a:t>06/12/2024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9400730-82C4-4626-9610-3EDFCD773CDB}" type="slidenum">
              <a:rPr lang="fr-FR" smtClean="0"/>
              <a:pPr/>
              <a:t>‹N°›</a:t>
            </a:fld>
            <a:endParaRPr lang="fr-FR"/>
          </a:p>
        </p:txBody>
      </p:sp>
      <p:grpSp>
        <p:nvGrpSpPr>
          <p:cNvPr id="2" name="Groupe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57224" y="2214554"/>
            <a:ext cx="792961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4400" b="1" dirty="0" smtClean="0"/>
              <a:t>Éléments de mise en œuvre d’un mémoire en informatique</a:t>
            </a:r>
            <a:endParaRPr lang="fr-FR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52613"/>
            <a:ext cx="9144000" cy="315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95475"/>
            <a:ext cx="9144000" cy="306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071546"/>
            <a:ext cx="9144000" cy="4190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52588"/>
            <a:ext cx="9144000" cy="355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81163"/>
            <a:ext cx="9144000" cy="349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2214554"/>
            <a:ext cx="9144000" cy="2425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2071678"/>
            <a:ext cx="8229600" cy="3448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285875"/>
            <a:ext cx="914400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3240" y="785794"/>
            <a:ext cx="2514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766888"/>
            <a:ext cx="9144000" cy="332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00364" y="1071546"/>
            <a:ext cx="249555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928802"/>
            <a:ext cx="871537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071810"/>
            <a:ext cx="8929718" cy="223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 bibliographie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FR" b="1" u="sng" dirty="0" smtClean="0"/>
              <a:t>Pourquoi rédiger une bibliographie</a:t>
            </a:r>
            <a:r>
              <a:rPr lang="fr-FR" dirty="0" smtClean="0"/>
              <a:t>.</a:t>
            </a:r>
          </a:p>
          <a:p>
            <a:r>
              <a:rPr lang="fr-FR" b="1" u="sng" dirty="0" smtClean="0"/>
              <a:t>respecter les auteurs</a:t>
            </a:r>
            <a:r>
              <a:rPr lang="fr-FR" dirty="0" smtClean="0"/>
              <a:t> : ils ont édité des ouvrages de références, vous vous êtes appuyés sur un corpus de textes Vous devez les citer (droit d’auteur). </a:t>
            </a:r>
          </a:p>
          <a:p>
            <a:r>
              <a:rPr lang="fr-FR" b="1" u="sng" dirty="0" smtClean="0"/>
              <a:t>montrer la qualité de votre travail </a:t>
            </a:r>
            <a:r>
              <a:rPr lang="fr-FR" dirty="0" smtClean="0"/>
              <a:t>et en permettre sa vérification en répertoriant les documents que vous avez utilisés, donc lus.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928802"/>
            <a:ext cx="8686800" cy="4389120"/>
          </a:xfrm>
        </p:spPr>
        <p:txBody>
          <a:bodyPr/>
          <a:lstStyle/>
          <a:p>
            <a:r>
              <a:rPr lang="fr-FR" b="1" i="1" dirty="0" smtClean="0"/>
              <a:t>Classement des références</a:t>
            </a:r>
            <a:br>
              <a:rPr lang="fr-FR" b="1" i="1" dirty="0" smtClean="0"/>
            </a:br>
            <a:r>
              <a:rPr lang="fr-FR" dirty="0" smtClean="0"/>
              <a:t>On peut classer les références soit :</a:t>
            </a:r>
            <a:br>
              <a:rPr lang="fr-FR" dirty="0" smtClean="0"/>
            </a:br>
            <a:r>
              <a:rPr lang="fr-FR" dirty="0" smtClean="0"/>
              <a:t> =</a:t>
            </a:r>
            <a:r>
              <a:rPr lang="fr-FR" b="1" dirty="0" smtClean="0"/>
              <a:t>par ordre alphabétique des noms d'auteur, ou du titre lorsque la publication est anonyme </a:t>
            </a:r>
            <a:r>
              <a:rPr lang="fr-FR" dirty="0" smtClean="0"/>
              <a:t>;</a:t>
            </a:r>
            <a:br>
              <a:rPr lang="fr-FR" dirty="0" smtClean="0"/>
            </a:br>
            <a:r>
              <a:rPr lang="fr-FR" dirty="0" smtClean="0"/>
              <a:t> =</a:t>
            </a:r>
            <a:r>
              <a:rPr lang="fr-FR" b="1" dirty="0" smtClean="0"/>
              <a:t>par ordre d'apparition dans le texte</a:t>
            </a:r>
            <a:r>
              <a:rPr lang="fr-FR" dirty="0" smtClean="0"/>
              <a:t>. Il est vivement conseillé de les numéroter, avec renvoi depuis le texte</a:t>
            </a:r>
            <a:br>
              <a:rPr lang="fr-FR" dirty="0" smtClean="0"/>
            </a:br>
            <a:r>
              <a:rPr lang="fr-FR" dirty="0" smtClean="0"/>
              <a:t>vers la bibliographie. </a:t>
            </a:r>
            <a:br>
              <a:rPr lang="fr-FR" dirty="0" smtClean="0"/>
            </a:br>
            <a:endParaRPr lang="fr-F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les références bibliographiques varient selon le type (ouvrage, articles, thèses </a:t>
            </a:r>
            <a:r>
              <a:rPr lang="fr-FR" dirty="0" err="1" smtClean="0"/>
              <a:t>etc</a:t>
            </a:r>
            <a:r>
              <a:rPr lang="fr-FR" dirty="0" smtClean="0"/>
              <a:t>…) mais aussi selon le</a:t>
            </a:r>
            <a:br>
              <a:rPr lang="fr-FR" dirty="0" smtClean="0"/>
            </a:br>
            <a:r>
              <a:rPr lang="fr-FR" dirty="0" smtClean="0"/>
              <a:t>support du document (papier, en ligne, cédérom, base de données, </a:t>
            </a:r>
            <a:r>
              <a:rPr lang="fr-FR" dirty="0" err="1" smtClean="0"/>
              <a:t>etc</a:t>
            </a:r>
            <a:r>
              <a:rPr lang="fr-FR" dirty="0" smtClean="0"/>
              <a:t>…) </a:t>
            </a:r>
            <a:br>
              <a:rPr lang="fr-FR" dirty="0" smtClean="0"/>
            </a:br>
            <a:endParaRPr 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2252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357438"/>
            <a:ext cx="914400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71546"/>
            <a:ext cx="9143999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714356"/>
            <a:ext cx="5895975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786058"/>
            <a:ext cx="3457575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19475" y="2786058"/>
            <a:ext cx="5724525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357562"/>
            <a:ext cx="1857356" cy="278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4357694"/>
            <a:ext cx="914400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2" y="571480"/>
            <a:ext cx="30861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71612"/>
            <a:ext cx="3733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14744" y="1571612"/>
            <a:ext cx="1019175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62500" y="1571612"/>
            <a:ext cx="43815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2071678"/>
            <a:ext cx="29718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71802" y="2071678"/>
            <a:ext cx="405765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143768" y="2071678"/>
            <a:ext cx="1314450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452688" y="3286125"/>
            <a:ext cx="4238625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571480"/>
            <a:ext cx="5514975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785926"/>
            <a:ext cx="9001157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285992"/>
            <a:ext cx="13811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57290" y="2357430"/>
            <a:ext cx="17335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" y="3005138"/>
            <a:ext cx="9144000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3929066"/>
            <a:ext cx="111442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2643182"/>
            <a:ext cx="11620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12371</TotalTime>
  <Words>91</Words>
  <Application>Microsoft Office PowerPoint</Application>
  <PresentationFormat>Affichage à l'écran (4:3)</PresentationFormat>
  <Paragraphs>8</Paragraphs>
  <Slides>19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3" baseType="lpstr">
      <vt:lpstr>Calibri</vt:lpstr>
      <vt:lpstr>Constantia</vt:lpstr>
      <vt:lpstr>Wingdings 2</vt:lpstr>
      <vt:lpstr>Débit</vt:lpstr>
      <vt:lpstr>Présentation PowerPoint</vt:lpstr>
      <vt:lpstr> bibliographie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pc</dc:creator>
  <cp:lastModifiedBy>BleuUb</cp:lastModifiedBy>
  <cp:revision>826</cp:revision>
  <dcterms:created xsi:type="dcterms:W3CDTF">2017-10-09T19:26:42Z</dcterms:created>
  <dcterms:modified xsi:type="dcterms:W3CDTF">2024-12-06T13:57:22Z</dcterms:modified>
</cp:coreProperties>
</file>