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424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– </a:t>
            </a:r>
            <a:r>
              <a:rPr lang="fr-FR" dirty="0" err="1" smtClean="0"/>
              <a:t>Research</a:t>
            </a:r>
            <a:r>
              <a:rPr lang="fr-FR" dirty="0" smtClean="0"/>
              <a:t> </a:t>
            </a:r>
            <a:r>
              <a:rPr lang="fr-FR" dirty="0" err="1" smtClean="0"/>
              <a:t>Methodology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r>
              <a:rPr lang="en-US" dirty="0" smtClean="0"/>
              <a:t>Statement of the Problem (MA Level</a:t>
            </a:r>
            <a:r>
              <a:rPr lang="en-US" dirty="0" smtClean="0"/>
              <a:t>)</a:t>
            </a:r>
            <a:endParaRPr lang="en-GB" dirty="0" smtClean="0"/>
          </a:p>
          <a:p>
            <a:r>
              <a:rPr dirty="0" smtClean="0"/>
              <a:t>TD Activities</a:t>
            </a:r>
            <a:endParaRPr dirty="0"/>
          </a:p>
          <a:p>
            <a:r>
              <a:rPr dirty="0" smtClean="0"/>
              <a:t>Master</a:t>
            </a:r>
            <a:r>
              <a:rPr lang="en-GB" dirty="0" smtClean="0"/>
              <a:t> One </a:t>
            </a:r>
          </a:p>
          <a:p>
            <a:r>
              <a:rPr lang="en-GB" dirty="0" smtClean="0"/>
              <a:t>Dr. </a:t>
            </a:r>
            <a:r>
              <a:rPr lang="en-GB" dirty="0" err="1" smtClean="0"/>
              <a:t>Azzioui</a:t>
            </a:r>
            <a:r>
              <a:rPr lang="en-GB" dirty="0" smtClean="0"/>
              <a:t>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1: Locating the Research Problem in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Read the excerpt provided by your instructor.</a:t>
            </a:r>
          </a:p>
          <a:p>
            <a:endParaRPr/>
          </a:p>
          <a:p>
            <a:r>
              <a:t>Task:</a:t>
            </a:r>
          </a:p>
          <a:p>
            <a:r>
              <a:t>- Identify the research context.</a:t>
            </a:r>
          </a:p>
          <a:p>
            <a:r>
              <a:t>- Identify the explicit or implicit research problem.</a:t>
            </a:r>
          </a:p>
          <a:p>
            <a:r>
              <a:t>- Explain how the problem emerges from the literature.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2: Identifying the Research Gap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t>Read the following statement:</a:t>
            </a:r>
          </a:p>
          <a:p>
            <a:endParaRPr/>
          </a:p>
          <a:p>
            <a:r>
              <a:t>Previous studies have examined the effectiveness of digital assessment tools; however, limited attention has been paid to their ethical implications in EFL contexts.</a:t>
            </a:r>
          </a:p>
          <a:p>
            <a:endParaRPr/>
          </a:p>
          <a:p>
            <a:r>
              <a:t>Task:</a:t>
            </a:r>
          </a:p>
          <a:p>
            <a:r>
              <a:t>- Identify the type of research gap (theoretical, methodological, contextual).</a:t>
            </a:r>
          </a:p>
          <a:p>
            <a:r>
              <a:t>- Justify your answer.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3: Evaluating a Problem Statement (MA Level)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t>Problem Statement:</a:t>
            </a:r>
          </a:p>
          <a:p>
            <a:endParaRPr/>
          </a:p>
          <a:p>
            <a:r>
              <a:t>Despite the growing integration of AI-based tools in higher education assessment, there is insufficient empirical evidence addressing how these tools influence fairness and transparency in EFL assessment practices.</a:t>
            </a:r>
          </a:p>
          <a:p>
            <a:endParaRPr/>
          </a:p>
          <a:p>
            <a:r>
              <a:t>Task:</a:t>
            </a:r>
          </a:p>
          <a:p>
            <a:r>
              <a:t>- Evaluate this statement in terms of clarity, focus, and academic relevance.</a:t>
            </a:r>
          </a:p>
          <a:p>
            <a:r>
              <a:t>- Suggest one improvement.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4: Problem–Purpose Alignment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Task:</a:t>
            </a:r>
          </a:p>
          <a:p>
            <a:r>
              <a:t>- Identify the implied research purpose in the problem statement below.</a:t>
            </a:r>
          </a:p>
          <a:p>
            <a:endParaRPr/>
          </a:p>
          <a:p>
            <a:r>
              <a:t>Problem Statement:</a:t>
            </a:r>
          </a:p>
          <a:p>
            <a:r>
              <a:t>Little is known about how university teachers conceptualize ethical responsibility when using AI-assisted assessment tools.</a:t>
            </a:r>
          </a:p>
          <a:p>
            <a:endParaRPr/>
          </a:p>
          <a:p>
            <a:r>
              <a:t>- Explain the alignment between the problem and the research purpose.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5: Rewriting for Precision and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Original statement:</a:t>
            </a:r>
          </a:p>
          <a:p>
            <a:endParaRPr/>
          </a:p>
          <a:p>
            <a:r>
              <a:t>Technology affects assessment in universities.</a:t>
            </a:r>
          </a:p>
          <a:p>
            <a:endParaRPr/>
          </a:p>
          <a:p>
            <a:r>
              <a:t>Task:</a:t>
            </a:r>
          </a:p>
          <a:p>
            <a:r>
              <a:t>- Rewrite the statement to make it suitable for a Master’s thesis.</a:t>
            </a:r>
          </a:p>
          <a:p>
            <a:r>
              <a:t>- Ensure clarity, specificity, and academic tone.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6: Writing Your Own Statement of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Task:</a:t>
            </a:r>
          </a:p>
          <a:p>
            <a:r>
              <a:t>- Write a concise statement of the problem related to your MA research topic.</a:t>
            </a:r>
          </a:p>
          <a:p>
            <a:r>
              <a:t>- Clearly indicate:</a:t>
            </a:r>
          </a:p>
          <a:p>
            <a:r>
              <a:t>  • research context</a:t>
            </a:r>
          </a:p>
          <a:p>
            <a:r>
              <a:t>  • identified gap</a:t>
            </a:r>
          </a:p>
          <a:p>
            <a:r>
              <a:t>  • significance of the problem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TD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 briefly:</a:t>
            </a:r>
          </a:p>
          <a:p>
            <a:endParaRPr/>
          </a:p>
          <a:p>
            <a:r>
              <a:t>- How does a well-defined problem statement shape research questions and methodology?</a:t>
            </a:r>
          </a:p>
          <a:p>
            <a:r>
              <a:t>- What challenges did you encounter while formulating your problem statement?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TD Outcome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By the end of this TD, students should be able to:</a:t>
            </a:r>
          </a:p>
          <a:p>
            <a:r>
              <a:t>- Critically evaluate problem statements</a:t>
            </a:r>
          </a:p>
          <a:p>
            <a:r>
              <a:t>- Identify research gaps in literature</a:t>
            </a:r>
          </a:p>
          <a:p>
            <a:r>
              <a:t>- Produce a thesis-level statement of the problem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388</Words>
  <Application>Microsoft Office PowerPoint</Application>
  <PresentationFormat>Affichage à l'écran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Office Theme</vt:lpstr>
      <vt:lpstr>– Research Methodology</vt:lpstr>
      <vt:lpstr>Activity 1: Locating the Research Problem in Literature</vt:lpstr>
      <vt:lpstr>Activity 2: Identifying the Research Gap</vt:lpstr>
      <vt:lpstr>Activity 3: Evaluating a Problem Statement (MA Level)</vt:lpstr>
      <vt:lpstr>Activity 4: Problem–Purpose Alignment</vt:lpstr>
      <vt:lpstr>Activity 5: Rewriting for Precision and Scope</vt:lpstr>
      <vt:lpstr>Activity 6: Writing Your Own Statement of the Problem</vt:lpstr>
      <vt:lpstr>TD Reflection</vt:lpstr>
      <vt:lpstr>TD Outcome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– Research Methodology</dc:title>
  <dc:creator>WINDOWS</dc:creator>
  <dc:description>generated using python-pptx</dc:description>
  <cp:lastModifiedBy>WINDOWS</cp:lastModifiedBy>
  <cp:revision>2</cp:revision>
  <dcterms:created xsi:type="dcterms:W3CDTF">2013-01-27T09:14:16Z</dcterms:created>
  <dcterms:modified xsi:type="dcterms:W3CDTF">2026-01-25T18:50:53Z</dcterms:modified>
</cp:coreProperties>
</file>