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99" r:id="rId4"/>
    <p:sldId id="300" r:id="rId5"/>
    <p:sldId id="301" r:id="rId6"/>
    <p:sldId id="302" r:id="rId7"/>
    <p:sldId id="303" r:id="rId8"/>
    <p:sldId id="304" r:id="rId9"/>
    <p:sldId id="305" r:id="rId10"/>
    <p:sldId id="307" r:id="rId11"/>
    <p:sldId id="308" r:id="rId12"/>
    <p:sldId id="314" r:id="rId13"/>
    <p:sldId id="287" r:id="rId14"/>
    <p:sldId id="306"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3300"/>
    <a:srgbClr val="008000"/>
    <a:srgbClr val="00CC99"/>
    <a:srgbClr val="CCECFF"/>
    <a:srgbClr val="FF9999"/>
    <a:srgbClr val="008080"/>
    <a:srgbClr val="FF9900"/>
    <a:srgbClr val="6600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5506" autoAdjust="0"/>
  </p:normalViewPr>
  <p:slideViewPr>
    <p:cSldViewPr>
      <p:cViewPr varScale="1">
        <p:scale>
          <a:sx n="91" d="100"/>
          <a:sy n="91" d="100"/>
        </p:scale>
        <p:origin x="1356" y="90"/>
      </p:cViewPr>
      <p:guideLst>
        <p:guide orient="horz" pos="2160"/>
        <p:guide pos="2880"/>
      </p:guideLst>
    </p:cSldViewPr>
  </p:slideViewPr>
  <p:outlineViewPr>
    <p:cViewPr>
      <p:scale>
        <a:sx n="33" d="100"/>
        <a:sy n="33" d="100"/>
      </p:scale>
      <p:origin x="0" y="978"/>
    </p:cViewPr>
  </p:outlineViewPr>
  <p:notesTextViewPr>
    <p:cViewPr>
      <p:scale>
        <a:sx n="125" d="100"/>
        <a:sy n="125" d="100"/>
      </p:scale>
      <p:origin x="0" y="0"/>
    </p:cViewPr>
  </p:notesTextViewPr>
  <p:sorterViewPr>
    <p:cViewPr>
      <p:scale>
        <a:sx n="66" d="100"/>
        <a:sy n="66" d="100"/>
      </p:scale>
      <p:origin x="0" y="14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74"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1048875"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9F1F91-6822-40E6-A124-47AB799E1E49}" type="datetimeFigureOut">
              <a:rPr lang="fr-FR" smtClean="0"/>
              <a:pPr/>
              <a:t>02/12/2025</a:t>
            </a:fld>
            <a:endParaRPr lang="fr-FR"/>
          </a:p>
        </p:txBody>
      </p:sp>
      <p:sp>
        <p:nvSpPr>
          <p:cNvPr id="1048876"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1048877"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878"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1048879"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A180C-4CB8-439A-A212-1DB155E7C824}"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1048585"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048586"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1048587" name="Date Placeholder 29"/>
          <p:cNvSpPr>
            <a:spLocks noGrp="1"/>
          </p:cNvSpPr>
          <p:nvPr>
            <p:ph type="dt" sz="half" idx="10"/>
          </p:nvPr>
        </p:nvSpPr>
        <p:spPr/>
        <p:txBody>
          <a:bodyPr/>
          <a:lstStyle/>
          <a:p>
            <a:fld id="{23D672E9-F405-4CDF-BF27-39A729D7EF1D}" type="datetime1">
              <a:rPr lang="fr-FR" smtClean="0"/>
              <a:pPr/>
              <a:t>02/12/2025</a:t>
            </a:fld>
            <a:endParaRPr lang="fr-FR"/>
          </a:p>
        </p:txBody>
      </p:sp>
      <p:sp>
        <p:nvSpPr>
          <p:cNvPr id="1048588" name="Footer Placeholder 18"/>
          <p:cNvSpPr>
            <a:spLocks noGrp="1"/>
          </p:cNvSpPr>
          <p:nvPr>
            <p:ph type="ftr" sz="quarter" idx="11"/>
          </p:nvPr>
        </p:nvSpPr>
        <p:spPr/>
        <p:txBody>
          <a:bodyPr/>
          <a:lstStyle/>
          <a:p>
            <a:endParaRPr lang="fr-FR"/>
          </a:p>
        </p:txBody>
      </p:sp>
      <p:sp>
        <p:nvSpPr>
          <p:cNvPr id="1048589" name="Slide Number Placeholder 26"/>
          <p:cNvSpPr>
            <a:spLocks noGrp="1"/>
          </p:cNvSpPr>
          <p:nvPr>
            <p:ph type="sldNum" sz="quarter" idx="12"/>
          </p:nvPr>
        </p:nvSpPr>
        <p:spPr/>
        <p:txBody>
          <a:bodyPr/>
          <a:lstStyle/>
          <a:p>
            <a:fld id="{C6480011-5080-4AD1-B9AF-E1A0B060F7A2}"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048844" name="Title 1"/>
          <p:cNvSpPr>
            <a:spLocks noGrp="1"/>
          </p:cNvSpPr>
          <p:nvPr>
            <p:ph type="title"/>
          </p:nvPr>
        </p:nvSpPr>
        <p:spPr/>
        <p:txBody>
          <a:bodyPr/>
          <a:lstStyle/>
          <a:p>
            <a:r>
              <a:rPr kumimoji="0" lang="fr-FR" smtClean="0"/>
              <a:t>Modifiez le style du titre</a:t>
            </a:r>
            <a:endParaRPr kumimoji="0" lang="en-US"/>
          </a:p>
        </p:txBody>
      </p:sp>
      <p:sp>
        <p:nvSpPr>
          <p:cNvPr id="1048845"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846" name="Date Placeholder 3"/>
          <p:cNvSpPr>
            <a:spLocks noGrp="1"/>
          </p:cNvSpPr>
          <p:nvPr>
            <p:ph type="dt" sz="half" idx="10"/>
          </p:nvPr>
        </p:nvSpPr>
        <p:spPr/>
        <p:txBody>
          <a:bodyPr/>
          <a:lstStyle/>
          <a:p>
            <a:fld id="{0C23DACC-FA6A-452E-A2F2-784B569BE40D}" type="datetime1">
              <a:rPr lang="fr-FR" smtClean="0"/>
              <a:pPr/>
              <a:t>02/12/2025</a:t>
            </a:fld>
            <a:endParaRPr lang="fr-FR"/>
          </a:p>
        </p:txBody>
      </p:sp>
      <p:sp>
        <p:nvSpPr>
          <p:cNvPr id="1048847" name="Footer Placeholder 4"/>
          <p:cNvSpPr>
            <a:spLocks noGrp="1"/>
          </p:cNvSpPr>
          <p:nvPr>
            <p:ph type="ftr" sz="quarter" idx="11"/>
          </p:nvPr>
        </p:nvSpPr>
        <p:spPr/>
        <p:txBody>
          <a:bodyPr/>
          <a:lstStyle/>
          <a:p>
            <a:endParaRPr lang="fr-FR"/>
          </a:p>
        </p:txBody>
      </p:sp>
      <p:sp>
        <p:nvSpPr>
          <p:cNvPr id="1048848" name="Slide Number Placeholder 5"/>
          <p:cNvSpPr>
            <a:spLocks noGrp="1"/>
          </p:cNvSpPr>
          <p:nvPr>
            <p:ph type="sldNum" sz="quarter" idx="12"/>
          </p:nvPr>
        </p:nvSpPr>
        <p:spPr/>
        <p:txBody>
          <a:bodyPr/>
          <a:lstStyle/>
          <a:p>
            <a:fld id="{C6480011-5080-4AD1-B9AF-E1A0B060F7A2}" type="slidenum">
              <a:rPr lang="fr-FR" smtClean="0"/>
              <a:pPr/>
              <a:t>‹#›</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048824"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1048825"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826" name="Date Placeholder 3"/>
          <p:cNvSpPr>
            <a:spLocks noGrp="1"/>
          </p:cNvSpPr>
          <p:nvPr>
            <p:ph type="dt" sz="half" idx="10"/>
          </p:nvPr>
        </p:nvSpPr>
        <p:spPr/>
        <p:txBody>
          <a:bodyPr/>
          <a:lstStyle/>
          <a:p>
            <a:fld id="{DDD36709-0761-45A3-B5B2-1C15C9B77EC8}" type="datetime1">
              <a:rPr lang="fr-FR" smtClean="0"/>
              <a:pPr/>
              <a:t>02/12/2025</a:t>
            </a:fld>
            <a:endParaRPr lang="fr-FR"/>
          </a:p>
        </p:txBody>
      </p:sp>
      <p:sp>
        <p:nvSpPr>
          <p:cNvPr id="1048827" name="Footer Placeholder 4"/>
          <p:cNvSpPr>
            <a:spLocks noGrp="1"/>
          </p:cNvSpPr>
          <p:nvPr>
            <p:ph type="ftr" sz="quarter" idx="11"/>
          </p:nvPr>
        </p:nvSpPr>
        <p:spPr/>
        <p:txBody>
          <a:bodyPr/>
          <a:lstStyle/>
          <a:p>
            <a:endParaRPr lang="fr-FR"/>
          </a:p>
        </p:txBody>
      </p:sp>
      <p:sp>
        <p:nvSpPr>
          <p:cNvPr id="1048828" name="Slide Number Placeholder 5"/>
          <p:cNvSpPr>
            <a:spLocks noGrp="1"/>
          </p:cNvSpPr>
          <p:nvPr>
            <p:ph type="sldNum" sz="quarter" idx="12"/>
          </p:nvPr>
        </p:nvSpPr>
        <p:spPr/>
        <p:txBody>
          <a:bodyPr/>
          <a:lstStyle/>
          <a:p>
            <a:fld id="{C6480011-5080-4AD1-B9AF-E1A0B060F7A2}" type="slidenum">
              <a:rPr lang="fr-FR" smtClean="0"/>
              <a:pPr/>
              <a:t>‹#›</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48829" name="Title 1"/>
          <p:cNvSpPr>
            <a:spLocks noGrp="1"/>
          </p:cNvSpPr>
          <p:nvPr>
            <p:ph type="title"/>
          </p:nvPr>
        </p:nvSpPr>
        <p:spPr/>
        <p:txBody>
          <a:bodyPr/>
          <a:lstStyle/>
          <a:p>
            <a:r>
              <a:rPr kumimoji="0" lang="fr-FR" smtClean="0"/>
              <a:t>Modifiez le style du titre</a:t>
            </a:r>
            <a:endParaRPr kumimoji="0" lang="en-US"/>
          </a:p>
        </p:txBody>
      </p:sp>
      <p:sp>
        <p:nvSpPr>
          <p:cNvPr id="1048830"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831" name="Date Placeholder 3"/>
          <p:cNvSpPr>
            <a:spLocks noGrp="1"/>
          </p:cNvSpPr>
          <p:nvPr>
            <p:ph type="dt" sz="half" idx="10"/>
          </p:nvPr>
        </p:nvSpPr>
        <p:spPr/>
        <p:txBody>
          <a:bodyPr/>
          <a:lstStyle/>
          <a:p>
            <a:fld id="{6B40DA36-4507-43AC-84C9-EE29A78D43F7}" type="datetime1">
              <a:rPr lang="fr-FR" smtClean="0"/>
              <a:pPr/>
              <a:t>02/12/2025</a:t>
            </a:fld>
            <a:endParaRPr lang="fr-FR"/>
          </a:p>
        </p:txBody>
      </p:sp>
      <p:sp>
        <p:nvSpPr>
          <p:cNvPr id="1048832" name="Footer Placeholder 4"/>
          <p:cNvSpPr>
            <a:spLocks noGrp="1"/>
          </p:cNvSpPr>
          <p:nvPr>
            <p:ph type="ftr" sz="quarter" idx="11"/>
          </p:nvPr>
        </p:nvSpPr>
        <p:spPr/>
        <p:txBody>
          <a:bodyPr/>
          <a:lstStyle/>
          <a:p>
            <a:endParaRPr lang="fr-FR"/>
          </a:p>
        </p:txBody>
      </p:sp>
      <p:sp>
        <p:nvSpPr>
          <p:cNvPr id="1048833" name="Slide Number Placeholder 5"/>
          <p:cNvSpPr>
            <a:spLocks noGrp="1"/>
          </p:cNvSpPr>
          <p:nvPr>
            <p:ph type="sldNum" sz="quarter" idx="12"/>
          </p:nvPr>
        </p:nvSpPr>
        <p:spPr/>
        <p:txBody>
          <a:bodyPr/>
          <a:lstStyle/>
          <a:p>
            <a:fld id="{C6480011-5080-4AD1-B9AF-E1A0B060F7A2}" type="slidenum">
              <a:rPr lang="fr-FR" smtClean="0"/>
              <a:pPr/>
              <a:t>‹#›</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1048849"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048850"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048851" name="Date Placeholder 3"/>
          <p:cNvSpPr>
            <a:spLocks noGrp="1"/>
          </p:cNvSpPr>
          <p:nvPr>
            <p:ph type="dt" sz="half" idx="10"/>
          </p:nvPr>
        </p:nvSpPr>
        <p:spPr/>
        <p:txBody>
          <a:bodyPr/>
          <a:lstStyle/>
          <a:p>
            <a:fld id="{AE34C361-7409-413C-8B23-39BC79F6B178}" type="datetime1">
              <a:rPr lang="fr-FR" smtClean="0"/>
              <a:pPr/>
              <a:t>02/12/2025</a:t>
            </a:fld>
            <a:endParaRPr lang="fr-FR"/>
          </a:p>
        </p:txBody>
      </p:sp>
      <p:sp>
        <p:nvSpPr>
          <p:cNvPr id="1048852" name="Footer Placeholder 4"/>
          <p:cNvSpPr>
            <a:spLocks noGrp="1"/>
          </p:cNvSpPr>
          <p:nvPr>
            <p:ph type="ftr" sz="quarter" idx="11"/>
          </p:nvPr>
        </p:nvSpPr>
        <p:spPr/>
        <p:txBody>
          <a:bodyPr/>
          <a:lstStyle/>
          <a:p>
            <a:endParaRPr lang="fr-FR"/>
          </a:p>
        </p:txBody>
      </p:sp>
      <p:sp>
        <p:nvSpPr>
          <p:cNvPr id="1048853" name="Slide Number Placeholder 5"/>
          <p:cNvSpPr>
            <a:spLocks noGrp="1"/>
          </p:cNvSpPr>
          <p:nvPr>
            <p:ph type="sldNum" sz="quarter" idx="12"/>
          </p:nvPr>
        </p:nvSpPr>
        <p:spPr/>
        <p:txBody>
          <a:bodyPr/>
          <a:lstStyle/>
          <a:p>
            <a:fld id="{C6480011-5080-4AD1-B9AF-E1A0B060F7A2}"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48854"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1048855"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856"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857" name="Date Placeholder 4"/>
          <p:cNvSpPr>
            <a:spLocks noGrp="1"/>
          </p:cNvSpPr>
          <p:nvPr>
            <p:ph type="dt" sz="half" idx="10"/>
          </p:nvPr>
        </p:nvSpPr>
        <p:spPr/>
        <p:txBody>
          <a:bodyPr/>
          <a:lstStyle/>
          <a:p>
            <a:fld id="{4820A896-BFC4-4613-97CF-1E1181D7FBD3}" type="datetime1">
              <a:rPr lang="fr-FR" smtClean="0"/>
              <a:pPr/>
              <a:t>02/12/2025</a:t>
            </a:fld>
            <a:endParaRPr lang="fr-FR"/>
          </a:p>
        </p:txBody>
      </p:sp>
      <p:sp>
        <p:nvSpPr>
          <p:cNvPr id="1048858" name="Footer Placeholder 5"/>
          <p:cNvSpPr>
            <a:spLocks noGrp="1"/>
          </p:cNvSpPr>
          <p:nvPr>
            <p:ph type="ftr" sz="quarter" idx="11"/>
          </p:nvPr>
        </p:nvSpPr>
        <p:spPr/>
        <p:txBody>
          <a:bodyPr/>
          <a:lstStyle/>
          <a:p>
            <a:endParaRPr lang="fr-FR"/>
          </a:p>
        </p:txBody>
      </p:sp>
      <p:sp>
        <p:nvSpPr>
          <p:cNvPr id="1048859" name="Slide Number Placeholder 6"/>
          <p:cNvSpPr>
            <a:spLocks noGrp="1"/>
          </p:cNvSpPr>
          <p:nvPr>
            <p:ph type="sldNum" sz="quarter" idx="12"/>
          </p:nvPr>
        </p:nvSpPr>
        <p:spPr/>
        <p:txBody>
          <a:bodyPr/>
          <a:lstStyle/>
          <a:p>
            <a:fld id="{C6480011-5080-4AD1-B9AF-E1A0B060F7A2}" type="slidenum">
              <a:rPr lang="fr-FR" smtClean="0"/>
              <a:pPr/>
              <a:t>‹#›</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48860" name="Title 1"/>
          <p:cNvSpPr>
            <a:spLocks noGrp="1"/>
          </p:cNvSpPr>
          <p:nvPr>
            <p:ph type="title"/>
          </p:nvPr>
        </p:nvSpPr>
        <p:spPr>
          <a:xfrm>
            <a:off x="457200" y="704088"/>
            <a:ext cx="8229600" cy="1143000"/>
          </a:xfrm>
        </p:spPr>
        <p:txBody>
          <a:bodyPr tIns="45720" anchor="b"/>
          <a:lstStyle/>
          <a:p>
            <a:r>
              <a:rPr kumimoji="0" lang="fr-FR" smtClean="0"/>
              <a:t>Modifiez le style du titre</a:t>
            </a:r>
            <a:endParaRPr kumimoji="0" lang="en-US"/>
          </a:p>
        </p:txBody>
      </p:sp>
      <p:sp>
        <p:nvSpPr>
          <p:cNvPr id="1048861"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1048862"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1048863"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864"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865" name="Date Placeholder 6"/>
          <p:cNvSpPr>
            <a:spLocks noGrp="1"/>
          </p:cNvSpPr>
          <p:nvPr>
            <p:ph type="dt" sz="half" idx="10"/>
          </p:nvPr>
        </p:nvSpPr>
        <p:spPr/>
        <p:txBody>
          <a:bodyPr/>
          <a:lstStyle/>
          <a:p>
            <a:fld id="{CF333A68-4524-457D-89F4-76FA8CEEA3F2}" type="datetime1">
              <a:rPr lang="fr-FR" smtClean="0"/>
              <a:pPr/>
              <a:t>02/12/2025</a:t>
            </a:fld>
            <a:endParaRPr lang="fr-FR"/>
          </a:p>
        </p:txBody>
      </p:sp>
      <p:sp>
        <p:nvSpPr>
          <p:cNvPr id="1048866" name="Footer Placeholder 7"/>
          <p:cNvSpPr>
            <a:spLocks noGrp="1"/>
          </p:cNvSpPr>
          <p:nvPr>
            <p:ph type="ftr" sz="quarter" idx="11"/>
          </p:nvPr>
        </p:nvSpPr>
        <p:spPr/>
        <p:txBody>
          <a:bodyPr/>
          <a:lstStyle/>
          <a:p>
            <a:endParaRPr lang="fr-FR"/>
          </a:p>
        </p:txBody>
      </p:sp>
      <p:sp>
        <p:nvSpPr>
          <p:cNvPr id="1048867" name="Slide Number Placeholder 8"/>
          <p:cNvSpPr>
            <a:spLocks noGrp="1"/>
          </p:cNvSpPr>
          <p:nvPr>
            <p:ph type="sldNum" sz="quarter" idx="12"/>
          </p:nvPr>
        </p:nvSpPr>
        <p:spPr/>
        <p:txBody>
          <a:bodyPr/>
          <a:lstStyle/>
          <a:p>
            <a:fld id="{C6480011-5080-4AD1-B9AF-E1A0B060F7A2}" type="slidenum">
              <a:rPr lang="fr-FR" smtClean="0"/>
              <a:pPr/>
              <a:t>‹#›</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048820"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1048821" name="Date Placeholder 2"/>
          <p:cNvSpPr>
            <a:spLocks noGrp="1"/>
          </p:cNvSpPr>
          <p:nvPr>
            <p:ph type="dt" sz="half" idx="10"/>
          </p:nvPr>
        </p:nvSpPr>
        <p:spPr/>
        <p:txBody>
          <a:bodyPr/>
          <a:lstStyle/>
          <a:p>
            <a:fld id="{E0C3EF69-1D41-42D9-B3B0-78557E8156CF}" type="datetime1">
              <a:rPr lang="fr-FR" smtClean="0"/>
              <a:pPr/>
              <a:t>02/12/2025</a:t>
            </a:fld>
            <a:endParaRPr lang="fr-FR"/>
          </a:p>
        </p:txBody>
      </p:sp>
      <p:sp>
        <p:nvSpPr>
          <p:cNvPr id="1048822" name="Footer Placeholder 3"/>
          <p:cNvSpPr>
            <a:spLocks noGrp="1"/>
          </p:cNvSpPr>
          <p:nvPr>
            <p:ph type="ftr" sz="quarter" idx="11"/>
          </p:nvPr>
        </p:nvSpPr>
        <p:spPr/>
        <p:txBody>
          <a:bodyPr/>
          <a:lstStyle/>
          <a:p>
            <a:endParaRPr lang="fr-FR"/>
          </a:p>
        </p:txBody>
      </p:sp>
      <p:sp>
        <p:nvSpPr>
          <p:cNvPr id="1048823" name="Slide Number Placeholder 4"/>
          <p:cNvSpPr>
            <a:spLocks noGrp="1"/>
          </p:cNvSpPr>
          <p:nvPr>
            <p:ph type="sldNum" sz="quarter" idx="12"/>
          </p:nvPr>
        </p:nvSpPr>
        <p:spPr/>
        <p:txBody>
          <a:bodyPr/>
          <a:lstStyle/>
          <a:p>
            <a:fld id="{C6480011-5080-4AD1-B9AF-E1A0B060F7A2}" type="slidenum">
              <a:rPr lang="fr-FR" smtClean="0"/>
              <a:pPr/>
              <a:t>‹#›</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048593" name="Date Placeholder 1"/>
          <p:cNvSpPr>
            <a:spLocks noGrp="1"/>
          </p:cNvSpPr>
          <p:nvPr>
            <p:ph type="dt" sz="half" idx="10"/>
          </p:nvPr>
        </p:nvSpPr>
        <p:spPr/>
        <p:txBody>
          <a:bodyPr/>
          <a:lstStyle/>
          <a:p>
            <a:fld id="{26A196AA-2C23-4C70-BBBC-91715AB40A09}" type="datetime1">
              <a:rPr lang="fr-FR" smtClean="0"/>
              <a:pPr/>
              <a:t>02/12/2025</a:t>
            </a:fld>
            <a:endParaRPr lang="fr-FR"/>
          </a:p>
        </p:txBody>
      </p:sp>
      <p:sp>
        <p:nvSpPr>
          <p:cNvPr id="1048594" name="Footer Placeholder 2"/>
          <p:cNvSpPr>
            <a:spLocks noGrp="1"/>
          </p:cNvSpPr>
          <p:nvPr>
            <p:ph type="ftr" sz="quarter" idx="11"/>
          </p:nvPr>
        </p:nvSpPr>
        <p:spPr/>
        <p:txBody>
          <a:bodyPr/>
          <a:lstStyle/>
          <a:p>
            <a:endParaRPr lang="fr-FR"/>
          </a:p>
        </p:txBody>
      </p:sp>
      <p:sp>
        <p:nvSpPr>
          <p:cNvPr id="1048595" name="Slide Number Placeholder 3"/>
          <p:cNvSpPr>
            <a:spLocks noGrp="1"/>
          </p:cNvSpPr>
          <p:nvPr>
            <p:ph type="sldNum" sz="quarter" idx="12"/>
          </p:nvPr>
        </p:nvSpPr>
        <p:spPr/>
        <p:txBody>
          <a:bodyPr/>
          <a:lstStyle/>
          <a:p>
            <a:fld id="{C6480011-5080-4AD1-B9AF-E1A0B060F7A2}" type="slidenum">
              <a:rPr lang="fr-FR" smtClean="0"/>
              <a:pPr/>
              <a:t>‹#›</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048868"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1048869"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1048870"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871" name="Date Placeholder 4"/>
          <p:cNvSpPr>
            <a:spLocks noGrp="1"/>
          </p:cNvSpPr>
          <p:nvPr>
            <p:ph type="dt" sz="half" idx="10"/>
          </p:nvPr>
        </p:nvSpPr>
        <p:spPr/>
        <p:txBody>
          <a:bodyPr/>
          <a:lstStyle/>
          <a:p>
            <a:fld id="{999389E8-09A3-4069-9D8C-EE0360343B72}" type="datetime1">
              <a:rPr lang="fr-FR" smtClean="0"/>
              <a:pPr/>
              <a:t>02/12/2025</a:t>
            </a:fld>
            <a:endParaRPr lang="fr-FR"/>
          </a:p>
        </p:txBody>
      </p:sp>
      <p:sp>
        <p:nvSpPr>
          <p:cNvPr id="1048872" name="Footer Placeholder 5"/>
          <p:cNvSpPr>
            <a:spLocks noGrp="1"/>
          </p:cNvSpPr>
          <p:nvPr>
            <p:ph type="ftr" sz="quarter" idx="11"/>
          </p:nvPr>
        </p:nvSpPr>
        <p:spPr/>
        <p:txBody>
          <a:bodyPr/>
          <a:lstStyle/>
          <a:p>
            <a:endParaRPr lang="fr-FR"/>
          </a:p>
        </p:txBody>
      </p:sp>
      <p:sp>
        <p:nvSpPr>
          <p:cNvPr id="1048873" name="Slide Number Placeholder 6"/>
          <p:cNvSpPr>
            <a:spLocks noGrp="1"/>
          </p:cNvSpPr>
          <p:nvPr>
            <p:ph type="sldNum" sz="quarter" idx="12"/>
          </p:nvPr>
        </p:nvSpPr>
        <p:spPr/>
        <p:txBody>
          <a:bodyPr/>
          <a:lstStyle/>
          <a:p>
            <a:fld id="{C6480011-5080-4AD1-B9AF-E1A0B060F7A2}" type="slidenum">
              <a:rPr lang="fr-FR" smtClean="0"/>
              <a:pPr/>
              <a:t>‹#›</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048834"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48835"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48836"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1048837"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48838" name="Date Placeholder 4"/>
          <p:cNvSpPr>
            <a:spLocks noGrp="1"/>
          </p:cNvSpPr>
          <p:nvPr>
            <p:ph type="dt" sz="half" idx="10"/>
          </p:nvPr>
        </p:nvSpPr>
        <p:spPr/>
        <p:txBody>
          <a:bodyPr/>
          <a:lstStyle/>
          <a:p>
            <a:fld id="{15F22CA6-6862-44E5-BABE-86BA59A8577F}" type="datetime1">
              <a:rPr lang="fr-FR" smtClean="0"/>
              <a:pPr/>
              <a:t>02/12/2025</a:t>
            </a:fld>
            <a:endParaRPr lang="fr-FR"/>
          </a:p>
        </p:txBody>
      </p:sp>
      <p:sp>
        <p:nvSpPr>
          <p:cNvPr id="1048839" name="Footer Placeholder 5"/>
          <p:cNvSpPr>
            <a:spLocks noGrp="1"/>
          </p:cNvSpPr>
          <p:nvPr>
            <p:ph type="ftr" sz="quarter" idx="11"/>
          </p:nvPr>
        </p:nvSpPr>
        <p:spPr/>
        <p:txBody>
          <a:bodyPr/>
          <a:lstStyle/>
          <a:p>
            <a:endParaRPr lang="fr-FR"/>
          </a:p>
        </p:txBody>
      </p:sp>
      <p:sp>
        <p:nvSpPr>
          <p:cNvPr id="1048840" name="Slide Number Placeholder 6"/>
          <p:cNvSpPr>
            <a:spLocks noGrp="1"/>
          </p:cNvSpPr>
          <p:nvPr>
            <p:ph type="sldNum" sz="quarter" idx="12"/>
          </p:nvPr>
        </p:nvSpPr>
        <p:spPr>
          <a:xfrm>
            <a:off x="8077200" y="6356350"/>
            <a:ext cx="609600" cy="365125"/>
          </a:xfrm>
        </p:spPr>
        <p:txBody>
          <a:bodyPr/>
          <a:lstStyle/>
          <a:p>
            <a:fld id="{C6480011-5080-4AD1-B9AF-E1A0B060F7A2}" type="slidenum">
              <a:rPr lang="fr-FR" smtClean="0"/>
              <a:pPr/>
              <a:t>‹#›</a:t>
            </a:fld>
            <a:endParaRPr lang="fr-FR"/>
          </a:p>
        </p:txBody>
      </p:sp>
      <p:sp>
        <p:nvSpPr>
          <p:cNvPr id="1048841"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48842" name="Freeform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48843" name="Freeform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48576" name="Freeform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48577" name="Freeform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48578"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1048579"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4858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7F142B-FCE6-45E9-BB7C-41A29A3CD17A}" type="datetime1">
              <a:rPr lang="fr-FR" smtClean="0"/>
              <a:pPr/>
              <a:t>02/12/2025</a:t>
            </a:fld>
            <a:endParaRPr lang="fr-FR"/>
          </a:p>
        </p:txBody>
      </p:sp>
      <p:sp>
        <p:nvSpPr>
          <p:cNvPr id="1048581"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048582"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480011-5080-4AD1-B9AF-E1A0B060F7A2}" type="slidenum">
              <a:rPr lang="fr-FR" smtClean="0"/>
              <a:pPr/>
              <a:t>‹#›</a:t>
            </a:fld>
            <a:endParaRPr lang="fr-FR"/>
          </a:p>
        </p:txBody>
      </p:sp>
      <p:grpSp>
        <p:nvGrpSpPr>
          <p:cNvPr id="13" name="Group 1"/>
          <p:cNvGrpSpPr/>
          <p:nvPr/>
        </p:nvGrpSpPr>
        <p:grpSpPr>
          <a:xfrm>
            <a:off x="-19017" y="202408"/>
            <a:ext cx="9180548" cy="649224"/>
            <a:chOff x="-19045" y="216550"/>
            <a:chExt cx="9180548" cy="649224"/>
          </a:xfrm>
        </p:grpSpPr>
        <p:sp>
          <p:nvSpPr>
            <p:cNvPr id="1048583"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584"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re 1"/>
          <p:cNvSpPr>
            <a:spLocks noGrp="1"/>
          </p:cNvSpPr>
          <p:nvPr>
            <p:ph type="ctrTitle"/>
          </p:nvPr>
        </p:nvSpPr>
        <p:spPr>
          <a:xfrm>
            <a:off x="685800" y="2143116"/>
            <a:ext cx="7772400" cy="1457334"/>
          </a:xfrm>
        </p:spPr>
        <p:txBody>
          <a:bodyPr/>
          <a:lstStyle/>
          <a:p>
            <a:endParaRPr lang="fr-FR" dirty="0"/>
          </a:p>
        </p:txBody>
      </p:sp>
      <p:sp>
        <p:nvSpPr>
          <p:cNvPr id="1048591" name="Sous-titre 2"/>
          <p:cNvSpPr>
            <a:spLocks noGrp="1"/>
          </p:cNvSpPr>
          <p:nvPr>
            <p:ph type="subTitle" idx="1"/>
          </p:nvPr>
        </p:nvSpPr>
        <p:spPr/>
        <p:txBody>
          <a:bodyPr/>
          <a:lstStyle/>
          <a:p>
            <a:endParaRPr lang="fr-FR" dirty="0"/>
          </a:p>
        </p:txBody>
      </p:sp>
      <p:pic>
        <p:nvPicPr>
          <p:cNvPr id="2097152" name="Image 3" descr="c997006453ef84b88c3c889cfb7994ce.jpg"/>
          <p:cNvPicPr>
            <a:picLocks noChangeAspect="1"/>
          </p:cNvPicPr>
          <p:nvPr/>
        </p:nvPicPr>
        <p:blipFill>
          <a:blip r:embed="rId2"/>
          <a:stretch>
            <a:fillRect/>
          </a:stretch>
        </p:blipFill>
        <p:spPr>
          <a:xfrm>
            <a:off x="-32" y="0"/>
            <a:ext cx="9144000" cy="6858000"/>
          </a:xfrm>
          <a:prstGeom prst="rect">
            <a:avLst/>
          </a:prstGeom>
          <a:ln>
            <a:noFill/>
          </a:ln>
          <a:effectLst>
            <a:outerShdw blurRad="292100" dist="139700" dir="2700000" algn="tl" rotWithShape="0">
              <a:srgbClr val="333333">
                <a:alpha val="65000"/>
              </a:srgbClr>
            </a:outerShdw>
          </a:effectLst>
        </p:spPr>
      </p:pic>
      <p:sp>
        <p:nvSpPr>
          <p:cNvPr id="1048592" name="Espace réservé du numéro de diapositive 4"/>
          <p:cNvSpPr>
            <a:spLocks noGrp="1"/>
          </p:cNvSpPr>
          <p:nvPr>
            <p:ph type="sldNum" sz="quarter" idx="12"/>
          </p:nvPr>
        </p:nvSpPr>
        <p:spPr/>
        <p:txBody>
          <a:bodyPr/>
          <a:lstStyle/>
          <a:p>
            <a:fld id="{C6480011-5080-4AD1-B9AF-E1A0B060F7A2}" type="slidenum">
              <a:rPr lang="fr-FR" smtClean="0"/>
              <a:pPr/>
              <a:t>1</a:t>
            </a:fld>
            <a:endParaRPr lang="fr-F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10</a:t>
            </a:fld>
            <a:endParaRPr lang="fr-FR"/>
          </a:p>
        </p:txBody>
      </p:sp>
      <p:grpSp>
        <p:nvGrpSpPr>
          <p:cNvPr id="3" name="Groupe 2"/>
          <p:cNvGrpSpPr/>
          <p:nvPr/>
        </p:nvGrpSpPr>
        <p:grpSpPr>
          <a:xfrm>
            <a:off x="2857488" y="285728"/>
            <a:ext cx="3241119" cy="530763"/>
            <a:chOff x="373772" y="1038"/>
            <a:chExt cx="3241119" cy="530763"/>
          </a:xfrm>
          <a:scene3d>
            <a:camera prst="orthographicFront"/>
            <a:lightRig rig="flat" dir="t"/>
          </a:scene3d>
        </p:grpSpPr>
        <p:sp>
          <p:nvSpPr>
            <p:cNvPr id="4" name="Rectangle à coins arrondis 3"/>
            <p:cNvSpPr/>
            <p:nvPr/>
          </p:nvSpPr>
          <p:spPr>
            <a:xfrm>
              <a:off x="373772" y="1038"/>
              <a:ext cx="3241119" cy="530763"/>
            </a:xfrm>
            <a:prstGeom prst="roundRect">
              <a:avLst>
                <a:gd name="adj" fmla="val 10000"/>
              </a:avLst>
            </a:prstGeom>
            <a:solidFill>
              <a:srgbClr val="660066"/>
            </a:solidFill>
            <a:sp3d prstMaterial="plastic">
              <a:bevelT w="120900" h="88900"/>
              <a:bevelB w="88900" h="31750" prst="angle"/>
            </a:sp3d>
          </p:spPr>
          <p:style>
            <a:lnRef idx="1">
              <a:schemeClr val="accent2"/>
            </a:lnRef>
            <a:fillRef idx="2">
              <a:schemeClr val="accent2"/>
            </a:fillRef>
            <a:effectRef idx="1">
              <a:schemeClr val="accent2"/>
            </a:effectRef>
            <a:fontRef idx="minor">
              <a:schemeClr val="dk1"/>
            </a:fontRef>
          </p:style>
        </p:sp>
        <p:sp>
          <p:nvSpPr>
            <p:cNvPr id="5" name="Rectangle 4"/>
            <p:cNvSpPr/>
            <p:nvPr/>
          </p:nvSpPr>
          <p:spPr>
            <a:xfrm>
              <a:off x="389318" y="16584"/>
              <a:ext cx="3210027" cy="4996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latin typeface="Times New Roman" pitchFamily="18" charset="0"/>
                  <a:cs typeface="Times New Roman" pitchFamily="18" charset="0"/>
                </a:rPr>
                <a:t>Chapitre</a:t>
              </a:r>
              <a:r>
                <a:rPr lang="fr-FR" sz="2800" b="1" kern="1200" baseline="0" dirty="0" smtClean="0">
                  <a:solidFill>
                    <a:schemeClr val="bg1"/>
                  </a:solidFill>
                  <a:latin typeface="Times New Roman" pitchFamily="18" charset="0"/>
                  <a:cs typeface="Times New Roman" pitchFamily="18" charset="0"/>
                </a:rPr>
                <a:t> :02</a:t>
              </a:r>
              <a:endParaRPr lang="fr-FR" sz="2800" b="1" kern="1200" dirty="0">
                <a:solidFill>
                  <a:schemeClr val="bg1"/>
                </a:solidFill>
                <a:latin typeface="Times New Roman" pitchFamily="18" charset="0"/>
                <a:cs typeface="Times New Roman" pitchFamily="18" charset="0"/>
              </a:endParaRPr>
            </a:p>
          </p:txBody>
        </p:sp>
      </p:grpSp>
      <p:sp>
        <p:nvSpPr>
          <p:cNvPr id="6" name="ZoneTexte 5"/>
          <p:cNvSpPr txBox="1"/>
          <p:nvPr/>
        </p:nvSpPr>
        <p:spPr>
          <a:xfrm>
            <a:off x="1857356" y="1142984"/>
            <a:ext cx="5929354" cy="800219"/>
          </a:xfrm>
          <a:prstGeom prst="rect">
            <a:avLst/>
          </a:prstGeom>
          <a:noFill/>
        </p:spPr>
        <p:txBody>
          <a:bodyPr wrap="square" rtlCol="0">
            <a:spAutoFit/>
          </a:bodyPr>
          <a:lstStyle/>
          <a:p>
            <a:r>
              <a:rPr lang="fr-FR" sz="2800" b="1" dirty="0" smtClean="0"/>
              <a:t>A-Normalisation international</a:t>
            </a:r>
          </a:p>
          <a:p>
            <a:endParaRPr lang="fr-FR" dirty="0"/>
          </a:p>
        </p:txBody>
      </p:sp>
      <p:pic>
        <p:nvPicPr>
          <p:cNvPr id="10" name="Image 9" descr="2e8146b09e3d7c658a8341fa0f7e1d7d.jpg"/>
          <p:cNvPicPr>
            <a:picLocks noChangeAspect="1"/>
          </p:cNvPicPr>
          <p:nvPr/>
        </p:nvPicPr>
        <p:blipFill>
          <a:blip r:embed="rId2"/>
          <a:stretch>
            <a:fillRect/>
          </a:stretch>
        </p:blipFill>
        <p:spPr>
          <a:xfrm>
            <a:off x="2143108" y="2786058"/>
            <a:ext cx="1071570" cy="1068482"/>
          </a:xfrm>
          <a:prstGeom prst="rect">
            <a:avLst/>
          </a:prstGeom>
        </p:spPr>
      </p:pic>
      <p:sp>
        <p:nvSpPr>
          <p:cNvPr id="11" name="ZoneTexte 10"/>
          <p:cNvSpPr txBox="1"/>
          <p:nvPr/>
        </p:nvSpPr>
        <p:spPr>
          <a:xfrm>
            <a:off x="2082990" y="1888970"/>
            <a:ext cx="5513346" cy="369332"/>
          </a:xfrm>
          <a:prstGeom prst="rect">
            <a:avLst/>
          </a:prstGeom>
          <a:noFill/>
        </p:spPr>
        <p:txBody>
          <a:bodyPr wrap="square" rtlCol="0">
            <a:spAutoFit/>
          </a:bodyPr>
          <a:lstStyle/>
          <a:p>
            <a:r>
              <a:rPr lang="en-US" dirty="0"/>
              <a:t>A global network covering over 156 </a:t>
            </a:r>
            <a:r>
              <a:rPr lang="en-US" dirty="0" smtClean="0"/>
              <a:t>countries. </a:t>
            </a:r>
            <a:endParaRPr lang="fr-FR" dirty="0"/>
          </a:p>
        </p:txBody>
      </p:sp>
      <p:pic>
        <p:nvPicPr>
          <p:cNvPr id="12" name="Image 11" descr="around-world-arrow-turning-30562735.jpg"/>
          <p:cNvPicPr>
            <a:picLocks noChangeAspect="1"/>
          </p:cNvPicPr>
          <p:nvPr/>
        </p:nvPicPr>
        <p:blipFill>
          <a:blip r:embed="rId3" cstate="print"/>
          <a:stretch>
            <a:fillRect/>
          </a:stretch>
        </p:blipFill>
        <p:spPr>
          <a:xfrm>
            <a:off x="357158" y="2071678"/>
            <a:ext cx="1450105" cy="1073847"/>
          </a:xfrm>
          <a:prstGeom prst="rect">
            <a:avLst/>
          </a:prstGeom>
        </p:spPr>
      </p:pic>
      <p:sp>
        <p:nvSpPr>
          <p:cNvPr id="13" name="ZoneTexte 12"/>
          <p:cNvSpPr txBox="1"/>
          <p:nvPr/>
        </p:nvSpPr>
        <p:spPr>
          <a:xfrm>
            <a:off x="3500430" y="2928934"/>
            <a:ext cx="4743978" cy="369332"/>
          </a:xfrm>
          <a:prstGeom prst="rect">
            <a:avLst/>
          </a:prstGeom>
          <a:noFill/>
        </p:spPr>
        <p:txBody>
          <a:bodyPr wrap="square" rtlCol="0">
            <a:spAutoFit/>
          </a:bodyPr>
          <a:lstStyle/>
          <a:p>
            <a:r>
              <a:rPr lang="en-US" dirty="0"/>
              <a:t>, publishing more than 16,500 standards</a:t>
            </a:r>
            <a:endParaRPr lang="fr-FR" dirty="0"/>
          </a:p>
        </p:txBody>
      </p:sp>
      <p:pic>
        <p:nvPicPr>
          <p:cNvPr id="14" name="Image 13" descr="d40da0e40a0d21c0382c149a7799173c(1).jpg"/>
          <p:cNvPicPr>
            <a:picLocks noChangeAspect="1"/>
          </p:cNvPicPr>
          <p:nvPr/>
        </p:nvPicPr>
        <p:blipFill>
          <a:blip r:embed="rId4" cstate="print"/>
          <a:stretch>
            <a:fillRect/>
          </a:stretch>
        </p:blipFill>
        <p:spPr>
          <a:xfrm>
            <a:off x="214282" y="3929066"/>
            <a:ext cx="2214578" cy="2389413"/>
          </a:xfrm>
          <a:prstGeom prst="rect">
            <a:avLst/>
          </a:prstGeom>
        </p:spPr>
      </p:pic>
      <p:sp>
        <p:nvSpPr>
          <p:cNvPr id="15" name="ZoneTexte 14"/>
          <p:cNvSpPr txBox="1"/>
          <p:nvPr/>
        </p:nvSpPr>
        <p:spPr>
          <a:xfrm>
            <a:off x="3225734" y="4030204"/>
            <a:ext cx="2428892" cy="369332"/>
          </a:xfrm>
          <a:prstGeom prst="rect">
            <a:avLst/>
          </a:prstGeom>
          <a:noFill/>
        </p:spPr>
        <p:txBody>
          <a:bodyPr wrap="square" rtlCol="0">
            <a:spAutoFit/>
          </a:bodyPr>
          <a:lstStyle/>
          <a:p>
            <a:r>
              <a:rPr lang="fr-FR" dirty="0" err="1"/>
              <a:t>IIndustrial</a:t>
            </a:r>
            <a:r>
              <a:rPr lang="fr-FR" dirty="0"/>
              <a:t> </a:t>
            </a:r>
            <a:endParaRPr lang="fr-FR" dirty="0"/>
          </a:p>
        </p:txBody>
      </p:sp>
      <p:pic>
        <p:nvPicPr>
          <p:cNvPr id="16" name="Image 15" descr="459c92370bab30a980bc025bf0a9b5f7.jpg"/>
          <p:cNvPicPr>
            <a:picLocks noChangeAspect="1"/>
          </p:cNvPicPr>
          <p:nvPr/>
        </p:nvPicPr>
        <p:blipFill>
          <a:blip r:embed="rId5"/>
          <a:stretch>
            <a:fillRect/>
          </a:stretch>
        </p:blipFill>
        <p:spPr>
          <a:xfrm rot="12964056">
            <a:off x="4640810" y="3503153"/>
            <a:ext cx="1111166" cy="1066719"/>
          </a:xfrm>
          <a:prstGeom prst="rect">
            <a:avLst/>
          </a:prstGeom>
        </p:spPr>
      </p:pic>
      <p:cxnSp>
        <p:nvCxnSpPr>
          <p:cNvPr id="18" name="Connecteur droit 17"/>
          <p:cNvCxnSpPr/>
          <p:nvPr/>
        </p:nvCxnSpPr>
        <p:spPr>
          <a:xfrm flipV="1">
            <a:off x="3071802" y="4429132"/>
            <a:ext cx="5857916" cy="714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571736" y="5000636"/>
            <a:ext cx="1928826" cy="707886"/>
          </a:xfrm>
          <a:prstGeom prst="rect">
            <a:avLst/>
          </a:prstGeom>
          <a:noFill/>
        </p:spPr>
        <p:txBody>
          <a:bodyPr wrap="square" rtlCol="0">
            <a:spAutoFit/>
          </a:bodyPr>
          <a:lstStyle/>
          <a:p>
            <a:r>
              <a:rPr lang="fr-FR" sz="4000" b="1" dirty="0" smtClean="0"/>
              <a:t>ISO </a:t>
            </a:r>
            <a:endParaRPr lang="fr-FR" sz="4000" b="1" dirty="0"/>
          </a:p>
        </p:txBody>
      </p:sp>
      <p:pic>
        <p:nvPicPr>
          <p:cNvPr id="20" name="Image 19" descr="4e803ccaf50cd124df1d457f49de536a.jpg"/>
          <p:cNvPicPr>
            <a:picLocks noChangeAspect="1"/>
          </p:cNvPicPr>
          <p:nvPr/>
        </p:nvPicPr>
        <p:blipFill>
          <a:blip r:embed="rId6"/>
          <a:stretch>
            <a:fillRect/>
          </a:stretch>
        </p:blipFill>
        <p:spPr>
          <a:xfrm>
            <a:off x="3571868" y="4786322"/>
            <a:ext cx="1357322" cy="1019500"/>
          </a:xfrm>
          <a:prstGeom prst="rect">
            <a:avLst/>
          </a:prstGeom>
        </p:spPr>
      </p:pic>
      <p:sp>
        <p:nvSpPr>
          <p:cNvPr id="21" name="ZoneTexte 20"/>
          <p:cNvSpPr txBox="1"/>
          <p:nvPr/>
        </p:nvSpPr>
        <p:spPr>
          <a:xfrm>
            <a:off x="4857752" y="5286388"/>
            <a:ext cx="3500462" cy="646331"/>
          </a:xfrm>
          <a:prstGeom prst="rect">
            <a:avLst/>
          </a:prstGeom>
          <a:noFill/>
        </p:spPr>
        <p:txBody>
          <a:bodyPr wrap="square" rtlCol="0">
            <a:spAutoFit/>
          </a:bodyPr>
          <a:lstStyle/>
          <a:p>
            <a:r>
              <a:rPr lang="en-US" dirty="0"/>
              <a:t>in scope, it lacks certain capabilities-</a:t>
            </a:r>
          </a:p>
        </p:txBody>
      </p:sp>
      <p:pic>
        <p:nvPicPr>
          <p:cNvPr id="22" name="Image 21" descr="3cf0b152bf12a3978fba16ac1a1755fe.jpg"/>
          <p:cNvPicPr>
            <a:picLocks noChangeAspect="1"/>
          </p:cNvPicPr>
          <p:nvPr/>
        </p:nvPicPr>
        <p:blipFill>
          <a:blip r:embed="rId7"/>
          <a:stretch>
            <a:fillRect/>
          </a:stretch>
        </p:blipFill>
        <p:spPr>
          <a:xfrm rot="5970414">
            <a:off x="7859241" y="5573547"/>
            <a:ext cx="1195910" cy="119246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fade">
                                      <p:cBhvr>
                                        <p:cTn id="44" dur="2000"/>
                                        <p:tgtEl>
                                          <p:spTgt spid="1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Effect transition="in" filter="wipe(down)">
                                      <p:cBhvr>
                                        <p:cTn id="67" dur="500"/>
                                        <p:tgtEl>
                                          <p:spTgt spid="2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build="allAtOnce"/>
      <p:bldP spid="13" grpId="0" build="allAtOnce"/>
      <p:bldP spid="15" grpId="0" build="allAtOnce"/>
      <p:bldP spid="19" grpId="0" build="allAtOnce"/>
      <p:bldP spid="2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11</a:t>
            </a:fld>
            <a:endParaRPr lang="fr-FR"/>
          </a:p>
        </p:txBody>
      </p:sp>
      <p:grpSp>
        <p:nvGrpSpPr>
          <p:cNvPr id="3" name="Groupe 2"/>
          <p:cNvGrpSpPr/>
          <p:nvPr/>
        </p:nvGrpSpPr>
        <p:grpSpPr>
          <a:xfrm>
            <a:off x="2857488" y="285728"/>
            <a:ext cx="3241119" cy="530763"/>
            <a:chOff x="373772" y="1038"/>
            <a:chExt cx="3241119" cy="530763"/>
          </a:xfrm>
          <a:scene3d>
            <a:camera prst="orthographicFront"/>
            <a:lightRig rig="flat" dir="t"/>
          </a:scene3d>
        </p:grpSpPr>
        <p:sp>
          <p:nvSpPr>
            <p:cNvPr id="4" name="Rectangle à coins arrondis 3"/>
            <p:cNvSpPr/>
            <p:nvPr/>
          </p:nvSpPr>
          <p:spPr>
            <a:xfrm>
              <a:off x="373772" y="1038"/>
              <a:ext cx="3241119" cy="530763"/>
            </a:xfrm>
            <a:prstGeom prst="roundRect">
              <a:avLst>
                <a:gd name="adj" fmla="val 10000"/>
              </a:avLst>
            </a:prstGeom>
            <a:solidFill>
              <a:srgbClr val="660066"/>
            </a:solidFill>
            <a:sp3d prstMaterial="plastic">
              <a:bevelT w="120900" h="88900"/>
              <a:bevelB w="88900" h="31750" prst="angle"/>
            </a:sp3d>
          </p:spPr>
          <p:style>
            <a:lnRef idx="1">
              <a:schemeClr val="accent2"/>
            </a:lnRef>
            <a:fillRef idx="2">
              <a:schemeClr val="accent2"/>
            </a:fillRef>
            <a:effectRef idx="1">
              <a:schemeClr val="accent2"/>
            </a:effectRef>
            <a:fontRef idx="minor">
              <a:schemeClr val="dk1"/>
            </a:fontRef>
          </p:style>
        </p:sp>
        <p:sp>
          <p:nvSpPr>
            <p:cNvPr id="5" name="Rectangle 4"/>
            <p:cNvSpPr/>
            <p:nvPr/>
          </p:nvSpPr>
          <p:spPr>
            <a:xfrm>
              <a:off x="389318" y="16584"/>
              <a:ext cx="3210027" cy="4996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err="1" smtClean="0">
                  <a:solidFill>
                    <a:schemeClr val="bg1"/>
                  </a:solidFill>
                  <a:latin typeface="Times New Roman" pitchFamily="18" charset="0"/>
                  <a:cs typeface="Times New Roman" pitchFamily="18" charset="0"/>
                </a:rPr>
                <a:t>Chaptre</a:t>
              </a:r>
              <a:r>
                <a:rPr lang="fr-FR" sz="2800" b="1" kern="1200" baseline="0" dirty="0" smtClean="0">
                  <a:solidFill>
                    <a:schemeClr val="bg1"/>
                  </a:solidFill>
                  <a:latin typeface="Times New Roman" pitchFamily="18" charset="0"/>
                  <a:cs typeface="Times New Roman" pitchFamily="18" charset="0"/>
                </a:rPr>
                <a:t> </a:t>
              </a:r>
              <a:r>
                <a:rPr lang="fr-FR" sz="2800" b="1" kern="1200" baseline="0" dirty="0" smtClean="0">
                  <a:solidFill>
                    <a:schemeClr val="bg1"/>
                  </a:solidFill>
                  <a:latin typeface="Times New Roman" pitchFamily="18" charset="0"/>
                  <a:cs typeface="Times New Roman" pitchFamily="18" charset="0"/>
                </a:rPr>
                <a:t>:02</a:t>
              </a:r>
              <a:endParaRPr lang="fr-FR" sz="2800" b="1" kern="1200" dirty="0">
                <a:solidFill>
                  <a:schemeClr val="bg1"/>
                </a:solidFill>
                <a:latin typeface="Times New Roman" pitchFamily="18" charset="0"/>
                <a:cs typeface="Times New Roman" pitchFamily="18" charset="0"/>
              </a:endParaRPr>
            </a:p>
          </p:txBody>
        </p:sp>
      </p:grpSp>
      <p:sp>
        <p:nvSpPr>
          <p:cNvPr id="7" name="ZoneTexte 6"/>
          <p:cNvSpPr txBox="1"/>
          <p:nvPr/>
        </p:nvSpPr>
        <p:spPr>
          <a:xfrm>
            <a:off x="428596" y="1211555"/>
            <a:ext cx="5357850" cy="1384995"/>
          </a:xfrm>
          <a:prstGeom prst="rect">
            <a:avLst/>
          </a:prstGeom>
          <a:noFill/>
        </p:spPr>
        <p:txBody>
          <a:bodyPr wrap="square" rtlCol="0">
            <a:spAutoFit/>
          </a:bodyPr>
          <a:lstStyle/>
          <a:p>
            <a:r>
              <a:rPr lang="en-US" sz="2800" dirty="0"/>
              <a:t>Each member may choose to participate or not, depending on their own interests</a:t>
            </a:r>
            <a:endParaRPr lang="fr-FR" sz="2800" dirty="0"/>
          </a:p>
        </p:txBody>
      </p:sp>
      <p:pic>
        <p:nvPicPr>
          <p:cNvPr id="8" name="Image 7" descr="576a8979a2712b85750c7caf4da17d94.jpg"/>
          <p:cNvPicPr>
            <a:picLocks noChangeAspect="1"/>
          </p:cNvPicPr>
          <p:nvPr/>
        </p:nvPicPr>
        <p:blipFill>
          <a:blip r:embed="rId2"/>
          <a:stretch>
            <a:fillRect/>
          </a:stretch>
        </p:blipFill>
        <p:spPr>
          <a:xfrm>
            <a:off x="6357950" y="1357298"/>
            <a:ext cx="1775114" cy="1428760"/>
          </a:xfrm>
          <a:prstGeom prst="rect">
            <a:avLst/>
          </a:prstGeom>
        </p:spPr>
      </p:pic>
      <p:pic>
        <p:nvPicPr>
          <p:cNvPr id="10" name="Image 9" descr="aaecc721e92641fdb0469f822f3c3832.jpg"/>
          <p:cNvPicPr>
            <a:picLocks noChangeAspect="1"/>
          </p:cNvPicPr>
          <p:nvPr/>
        </p:nvPicPr>
        <p:blipFill>
          <a:blip r:embed="rId3"/>
          <a:stretch>
            <a:fillRect/>
          </a:stretch>
        </p:blipFill>
        <p:spPr>
          <a:xfrm>
            <a:off x="1357290" y="2571744"/>
            <a:ext cx="1966907" cy="1462068"/>
          </a:xfrm>
          <a:prstGeom prst="rect">
            <a:avLst/>
          </a:prstGeom>
        </p:spPr>
      </p:pic>
      <p:sp>
        <p:nvSpPr>
          <p:cNvPr id="11" name="ZoneTexte 10"/>
          <p:cNvSpPr txBox="1"/>
          <p:nvPr/>
        </p:nvSpPr>
        <p:spPr>
          <a:xfrm>
            <a:off x="3643306" y="3000372"/>
            <a:ext cx="2714644" cy="369332"/>
          </a:xfrm>
          <a:prstGeom prst="rect">
            <a:avLst/>
          </a:prstGeom>
          <a:noFill/>
        </p:spPr>
        <p:txBody>
          <a:bodyPr wrap="square" rtlCol="0">
            <a:spAutoFit/>
          </a:bodyPr>
          <a:lstStyle/>
          <a:p>
            <a:r>
              <a:rPr lang="fr-FR" dirty="0" smtClean="0"/>
              <a:t>Le choix?</a:t>
            </a:r>
            <a:endParaRPr lang="fr-FR" dirty="0"/>
          </a:p>
        </p:txBody>
      </p:sp>
      <p:pic>
        <p:nvPicPr>
          <p:cNvPr id="12" name="Image 11" descr="20b592163405a197a03d84282a00ef75.jpg"/>
          <p:cNvPicPr>
            <a:picLocks noChangeAspect="1"/>
          </p:cNvPicPr>
          <p:nvPr/>
        </p:nvPicPr>
        <p:blipFill>
          <a:blip r:embed="rId4"/>
          <a:stretch>
            <a:fillRect/>
          </a:stretch>
        </p:blipFill>
        <p:spPr>
          <a:xfrm>
            <a:off x="428596" y="4714884"/>
            <a:ext cx="904873" cy="1085848"/>
          </a:xfrm>
          <a:prstGeom prst="rect">
            <a:avLst/>
          </a:prstGeom>
        </p:spPr>
      </p:pic>
      <p:sp>
        <p:nvSpPr>
          <p:cNvPr id="13" name="ZoneTexte 12"/>
          <p:cNvSpPr txBox="1"/>
          <p:nvPr/>
        </p:nvSpPr>
        <p:spPr>
          <a:xfrm>
            <a:off x="1714480" y="5072074"/>
            <a:ext cx="1777400" cy="646331"/>
          </a:xfrm>
          <a:prstGeom prst="rect">
            <a:avLst/>
          </a:prstGeom>
          <a:noFill/>
        </p:spPr>
        <p:txBody>
          <a:bodyPr wrap="square" rtlCol="0">
            <a:spAutoFit/>
          </a:bodyPr>
          <a:lstStyle/>
          <a:p>
            <a:r>
              <a:rPr lang="fr-FR" dirty="0" err="1"/>
              <a:t>Based</a:t>
            </a:r>
            <a:r>
              <a:rPr lang="fr-FR" dirty="0"/>
              <a:t> on </a:t>
            </a:r>
            <a:r>
              <a:rPr lang="fr-FR" dirty="0" err="1"/>
              <a:t>their</a:t>
            </a:r>
            <a:r>
              <a:rPr lang="fr-FR" dirty="0"/>
              <a:t> </a:t>
            </a:r>
            <a:r>
              <a:rPr lang="fr-FR" dirty="0" err="1"/>
              <a:t>ownership</a:t>
            </a:r>
            <a:endParaRPr lang="fr-FR" dirty="0"/>
          </a:p>
        </p:txBody>
      </p:sp>
      <p:pic>
        <p:nvPicPr>
          <p:cNvPr id="14" name="Image 13" descr="924377eff4c6d0ac6863bbd140023391.jpg"/>
          <p:cNvPicPr>
            <a:picLocks noChangeAspect="1"/>
          </p:cNvPicPr>
          <p:nvPr/>
        </p:nvPicPr>
        <p:blipFill>
          <a:blip r:embed="rId5"/>
          <a:stretch>
            <a:fillRect/>
          </a:stretch>
        </p:blipFill>
        <p:spPr>
          <a:xfrm>
            <a:off x="7286644" y="4857760"/>
            <a:ext cx="1571636" cy="1257309"/>
          </a:xfrm>
          <a:prstGeom prst="rect">
            <a:avLst/>
          </a:prstGeom>
        </p:spPr>
      </p:pic>
      <p:sp>
        <p:nvSpPr>
          <p:cNvPr id="17" name="ZoneTexte 16"/>
          <p:cNvSpPr txBox="1"/>
          <p:nvPr/>
        </p:nvSpPr>
        <p:spPr>
          <a:xfrm>
            <a:off x="5357818" y="5286388"/>
            <a:ext cx="2143140" cy="369332"/>
          </a:xfrm>
          <a:prstGeom prst="rect">
            <a:avLst/>
          </a:prstGeom>
          <a:noFill/>
        </p:spPr>
        <p:txBody>
          <a:bodyPr wrap="square" rtlCol="0">
            <a:spAutoFit/>
          </a:bodyPr>
          <a:lstStyle/>
          <a:p>
            <a:r>
              <a:rPr lang="fr-FR" dirty="0" err="1"/>
              <a:t>Research</a:t>
            </a:r>
            <a:endParaRPr lang="fr-FR" dirty="0"/>
          </a:p>
        </p:txBody>
      </p:sp>
      <p:pic>
        <p:nvPicPr>
          <p:cNvPr id="18" name="Image 17" descr="1099e9d56735fb8852826619ea33bdea.jpg"/>
          <p:cNvPicPr>
            <a:picLocks noChangeAspect="1"/>
          </p:cNvPicPr>
          <p:nvPr/>
        </p:nvPicPr>
        <p:blipFill>
          <a:blip r:embed="rId6" cstate="print"/>
          <a:stretch>
            <a:fillRect/>
          </a:stretch>
        </p:blipFill>
        <p:spPr>
          <a:xfrm rot="2748234">
            <a:off x="4464872" y="3914252"/>
            <a:ext cx="2118918" cy="832863"/>
          </a:xfrm>
          <a:prstGeom prst="rect">
            <a:avLst/>
          </a:prstGeom>
        </p:spPr>
      </p:pic>
      <p:pic>
        <p:nvPicPr>
          <p:cNvPr id="20" name="Image 19" descr="1099e9d56735fb8852826619ea33bdea.jpg"/>
          <p:cNvPicPr>
            <a:picLocks noChangeAspect="1"/>
          </p:cNvPicPr>
          <p:nvPr/>
        </p:nvPicPr>
        <p:blipFill>
          <a:blip r:embed="rId7" cstate="print"/>
          <a:stretch>
            <a:fillRect/>
          </a:stretch>
        </p:blipFill>
        <p:spPr>
          <a:xfrm rot="7202057">
            <a:off x="2607598" y="4026648"/>
            <a:ext cx="1855794" cy="8234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down)">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wipe(down)">
                                      <p:cBhvr>
                                        <p:cTn id="54" dur="500"/>
                                        <p:tgtEl>
                                          <p:spTgt spid="1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P spid="13" grpId="0" build="allAtOnce"/>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12</a:t>
            </a:fld>
            <a:endParaRPr lang="fr-FR"/>
          </a:p>
        </p:txBody>
      </p:sp>
      <p:sp>
        <p:nvSpPr>
          <p:cNvPr id="4" name="Rectangle 3"/>
          <p:cNvSpPr/>
          <p:nvPr/>
        </p:nvSpPr>
        <p:spPr>
          <a:xfrm>
            <a:off x="1071538" y="571480"/>
            <a:ext cx="7072362" cy="6001643"/>
          </a:xfrm>
          <a:prstGeom prst="rect">
            <a:avLst/>
          </a:prstGeom>
        </p:spPr>
        <p:txBody>
          <a:bodyPr wrap="square">
            <a:spAutoFit/>
          </a:bodyPr>
          <a:lstStyle/>
          <a:p>
            <a:r>
              <a:rPr lang="en-US" sz="2400" b="1" dirty="0"/>
              <a:t>ISO is a global network of national standardization institutes from 156 countries. To date, it has published around 16,500 standards intended for industry, public authorities, and society as a </a:t>
            </a:r>
            <a:r>
              <a:rPr lang="en-US" sz="2400" b="1" dirty="0" err="1"/>
              <a:t>whole.Nevertheless</a:t>
            </a:r>
            <a:r>
              <a:rPr lang="en-US" sz="2400" b="1" dirty="0"/>
              <a:t>, ISO does not have the power to enforce its standards. Indeed, ISO develops them, and each member may participate or not according to their own interests. Once the technical committee responsible for a standard has validated it, each country decides whether or not to adopt it. Moreover, standards are reviewed approximately every five years to maintain, update, or withdraw them depending on their relevance at that time.</a:t>
            </a:r>
            <a:endParaRPr lang="fr-FR" sz="2400"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48818" name="Rectangle 1"/>
          <p:cNvSpPr/>
          <p:nvPr/>
        </p:nvSpPr>
        <p:spPr>
          <a:xfrm>
            <a:off x="772701" y="2770456"/>
            <a:ext cx="8069580" cy="924877"/>
          </a:xfrm>
          <a:prstGeom prst="rect">
            <a:avLst/>
          </a:prstGeom>
        </p:spPr>
        <p:txBody>
          <a:bodyPr wrap="none">
            <a:spAutoFit/>
          </a:bodyPr>
          <a:lstStyle/>
          <a:p>
            <a:pPr algn="ctr"/>
            <a:r>
              <a:rPr lang="fr-FR" sz="5400" dirty="0">
                <a:latin typeface="Times New Roman" pitchFamily="18" charset="0"/>
                <a:cs typeface="Times New Roman" pitchFamily="18" charset="0"/>
              </a:rPr>
              <a:t>Merci pour votre attention </a:t>
            </a:r>
          </a:p>
        </p:txBody>
      </p:sp>
      <p:sp>
        <p:nvSpPr>
          <p:cNvPr id="1048819" name="Espace réservé du numéro de diapositive 2"/>
          <p:cNvSpPr>
            <a:spLocks noGrp="1"/>
          </p:cNvSpPr>
          <p:nvPr>
            <p:ph type="sldNum" sz="quarter" idx="12"/>
          </p:nvPr>
        </p:nvSpPr>
        <p:spPr/>
        <p:txBody>
          <a:bodyPr/>
          <a:lstStyle/>
          <a:p>
            <a:fld id="{C6480011-5080-4AD1-B9AF-E1A0B060F7A2}" type="slidenum">
              <a:rPr lang="fr-FR" smtClean="0"/>
              <a:pPr/>
              <a:t>13</a:t>
            </a:fld>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14</a:t>
            </a:fld>
            <a:endParaRPr lang="fr-FR"/>
          </a:p>
        </p:txBody>
      </p:sp>
      <p:grpSp>
        <p:nvGrpSpPr>
          <p:cNvPr id="3" name="Groupe 2"/>
          <p:cNvGrpSpPr/>
          <p:nvPr/>
        </p:nvGrpSpPr>
        <p:grpSpPr>
          <a:xfrm>
            <a:off x="2857488" y="285728"/>
            <a:ext cx="3241119" cy="530763"/>
            <a:chOff x="373772" y="1038"/>
            <a:chExt cx="3241119" cy="530763"/>
          </a:xfrm>
          <a:scene3d>
            <a:camera prst="orthographicFront"/>
            <a:lightRig rig="flat" dir="t"/>
          </a:scene3d>
        </p:grpSpPr>
        <p:sp>
          <p:nvSpPr>
            <p:cNvPr id="4" name="Rectangle à coins arrondis 3"/>
            <p:cNvSpPr/>
            <p:nvPr/>
          </p:nvSpPr>
          <p:spPr>
            <a:xfrm>
              <a:off x="373772" y="1038"/>
              <a:ext cx="3241119" cy="530763"/>
            </a:xfrm>
            <a:prstGeom prst="roundRect">
              <a:avLst>
                <a:gd name="adj" fmla="val 10000"/>
              </a:avLst>
            </a:prstGeom>
            <a:solidFill>
              <a:srgbClr val="660066"/>
            </a:solidFill>
            <a:sp3d prstMaterial="plastic">
              <a:bevelT w="120900" h="88900"/>
              <a:bevelB w="88900" h="31750" prst="angle"/>
            </a:sp3d>
          </p:spPr>
          <p:style>
            <a:lnRef idx="1">
              <a:schemeClr val="accent2"/>
            </a:lnRef>
            <a:fillRef idx="2">
              <a:schemeClr val="accent2"/>
            </a:fillRef>
            <a:effectRef idx="1">
              <a:schemeClr val="accent2"/>
            </a:effectRef>
            <a:fontRef idx="minor">
              <a:schemeClr val="dk1"/>
            </a:fontRef>
          </p:style>
        </p:sp>
        <p:sp>
          <p:nvSpPr>
            <p:cNvPr id="5" name="Rectangle 4"/>
            <p:cNvSpPr/>
            <p:nvPr/>
          </p:nvSpPr>
          <p:spPr>
            <a:xfrm>
              <a:off x="389318" y="16584"/>
              <a:ext cx="3210027" cy="4996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latin typeface="Times New Roman" pitchFamily="18" charset="0"/>
                  <a:cs typeface="Times New Roman" pitchFamily="18" charset="0"/>
                </a:rPr>
                <a:t>Chapitre</a:t>
              </a:r>
              <a:r>
                <a:rPr lang="fr-FR" sz="2800" b="1" kern="1200" baseline="0" dirty="0" smtClean="0">
                  <a:solidFill>
                    <a:schemeClr val="bg1"/>
                  </a:solidFill>
                  <a:latin typeface="Times New Roman" pitchFamily="18" charset="0"/>
                  <a:cs typeface="Times New Roman" pitchFamily="18" charset="0"/>
                </a:rPr>
                <a:t> :02</a:t>
              </a:r>
              <a:endParaRPr lang="fr-FR" sz="2800" b="1" kern="1200" dirty="0">
                <a:solidFill>
                  <a:schemeClr val="bg1"/>
                </a:solidFill>
                <a:latin typeface="Times New Roman" pitchFamily="18" charset="0"/>
                <a:cs typeface="Times New Roman" pitchFamily="18" charset="0"/>
              </a:endParaRPr>
            </a:p>
          </p:txBody>
        </p:sp>
      </p:grpSp>
      <p:pic>
        <p:nvPicPr>
          <p:cNvPr id="1026" name="Picture 2"/>
          <p:cNvPicPr>
            <a:picLocks noChangeAspect="1" noChangeArrowheads="1"/>
          </p:cNvPicPr>
          <p:nvPr/>
        </p:nvPicPr>
        <p:blipFill>
          <a:blip r:embed="rId2"/>
          <a:srcRect/>
          <a:stretch>
            <a:fillRect/>
          </a:stretch>
        </p:blipFill>
        <p:spPr bwMode="auto">
          <a:xfrm>
            <a:off x="0" y="785794"/>
            <a:ext cx="9144000" cy="597695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Image 2" descr="8b3dbd589d3dfbcbec6565ed314aced2.jpg"/>
          <p:cNvPicPr>
            <a:picLocks noChangeAspect="1"/>
          </p:cNvPicPr>
          <p:nvPr/>
        </p:nvPicPr>
        <p:blipFill>
          <a:blip r:embed="rId2">
            <a:lum bright="37000" contrast="-62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1048598" name="ZoneTexte 8"/>
          <p:cNvSpPr txBox="1"/>
          <p:nvPr/>
        </p:nvSpPr>
        <p:spPr>
          <a:xfrm>
            <a:off x="323528" y="5028006"/>
            <a:ext cx="3744416" cy="923330"/>
          </a:xfrm>
          <a:prstGeom prst="rect">
            <a:avLst/>
          </a:prstGeom>
          <a:noFill/>
        </p:spPr>
        <p:txBody>
          <a:bodyPr wrap="square" rtlCol="0">
            <a:spAutoFit/>
          </a:bodyPr>
          <a:lstStyle/>
          <a:p>
            <a:pPr algn="just"/>
            <a:r>
              <a:rPr lang="fr-FR" altLang="zh-CN" dirty="0" smtClean="0"/>
              <a:t>Science et technologies</a:t>
            </a:r>
          </a:p>
          <a:p>
            <a:pPr algn="just"/>
            <a:r>
              <a:rPr lang="fr-FR" altLang="zh-CN" dirty="0" smtClean="0"/>
              <a:t>Filière : Génie des procédés</a:t>
            </a:r>
          </a:p>
          <a:p>
            <a:pPr algn="just"/>
            <a:r>
              <a:rPr lang="fr-FR" altLang="zh-CN" dirty="0" smtClean="0"/>
              <a:t>Troisième Semestre </a:t>
            </a:r>
            <a:endParaRPr lang="zh-CN" altLang="en-US" dirty="0"/>
          </a:p>
        </p:txBody>
      </p:sp>
      <p:sp>
        <p:nvSpPr>
          <p:cNvPr id="1048599" name="ZoneTexte 9"/>
          <p:cNvSpPr txBox="1"/>
          <p:nvPr/>
        </p:nvSpPr>
        <p:spPr>
          <a:xfrm>
            <a:off x="6715108" y="5384879"/>
            <a:ext cx="2428892" cy="923330"/>
          </a:xfrm>
          <a:prstGeom prst="rect">
            <a:avLst/>
          </a:prstGeom>
          <a:noFill/>
        </p:spPr>
        <p:txBody>
          <a:bodyPr wrap="square" rtlCol="0">
            <a:spAutoFit/>
          </a:bodyPr>
          <a:lstStyle/>
          <a:p>
            <a:pPr>
              <a:lnSpc>
                <a:spcPct val="150000"/>
              </a:lnSpc>
            </a:pPr>
            <a:r>
              <a:rPr lang="fr-FR" b="1" dirty="0" smtClean="0">
                <a:latin typeface="Times New Roman" pitchFamily="18" charset="0"/>
                <a:cs typeface="Times New Roman" pitchFamily="18" charset="0"/>
              </a:rPr>
              <a:t>Dirigé par :</a:t>
            </a:r>
          </a:p>
          <a:p>
            <a:pPr>
              <a:lnSpc>
                <a:spcPct val="150000"/>
              </a:lnSpc>
            </a:pPr>
            <a:r>
              <a:rPr lang="fr-FR" dirty="0" err="1" smtClean="0">
                <a:latin typeface="Times New Roman" pitchFamily="18" charset="0"/>
                <a:cs typeface="Times New Roman" pitchFamily="18" charset="0"/>
              </a:rPr>
              <a:t>MllE</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Lanani</a:t>
            </a:r>
            <a:r>
              <a:rPr lang="fr-FR" dirty="0" smtClean="0">
                <a:latin typeface="Times New Roman" pitchFamily="18" charset="0"/>
                <a:cs typeface="Times New Roman" pitchFamily="18" charset="0"/>
              </a:rPr>
              <a:t> Amani</a:t>
            </a:r>
            <a:endParaRPr lang="fr-FR" dirty="0">
              <a:latin typeface="Times New Roman" pitchFamily="18" charset="0"/>
              <a:cs typeface="Times New Roman" pitchFamily="18" charset="0"/>
            </a:endParaRPr>
          </a:p>
        </p:txBody>
      </p:sp>
      <p:sp>
        <p:nvSpPr>
          <p:cNvPr id="1048600" name="ZoneTexte 10"/>
          <p:cNvSpPr txBox="1"/>
          <p:nvPr/>
        </p:nvSpPr>
        <p:spPr>
          <a:xfrm>
            <a:off x="4067944" y="6436180"/>
            <a:ext cx="1184940" cy="369332"/>
          </a:xfrm>
          <a:prstGeom prst="rect">
            <a:avLst/>
          </a:prstGeom>
          <a:noFill/>
        </p:spPr>
        <p:txBody>
          <a:bodyPr wrap="none" rtlCol="0">
            <a:spAutoFit/>
          </a:bodyPr>
          <a:lstStyle/>
          <a:p>
            <a:r>
              <a:rPr lang="fr-FR" dirty="0" smtClean="0">
                <a:latin typeface="Times New Roman" panose="02020603050405020304" pitchFamily="18" charset="0"/>
                <a:cs typeface="Times New Roman" panose="02020603050405020304" pitchFamily="18" charset="0"/>
              </a:rPr>
              <a:t>2025-2026</a:t>
            </a:r>
            <a:endParaRPr lang="en-US" dirty="0">
              <a:latin typeface="Times New Roman" panose="02020603050405020304" pitchFamily="18" charset="0"/>
              <a:cs typeface="Times New Roman" panose="02020603050405020304" pitchFamily="18" charset="0"/>
            </a:endParaRPr>
          </a:p>
        </p:txBody>
      </p:sp>
      <p:sp>
        <p:nvSpPr>
          <p:cNvPr id="1048601" name="ZoneTexte 11"/>
          <p:cNvSpPr txBox="1"/>
          <p:nvPr/>
        </p:nvSpPr>
        <p:spPr>
          <a:xfrm>
            <a:off x="1571604" y="18998"/>
            <a:ext cx="6000792" cy="646331"/>
          </a:xfrm>
          <a:prstGeom prst="rect">
            <a:avLst/>
          </a:prstGeom>
          <a:noFill/>
        </p:spPr>
        <p:txBody>
          <a:bodyPr wrap="square" rtlCol="0">
            <a:spAutoFit/>
          </a:bodyPr>
          <a:lstStyle/>
          <a:p>
            <a:pPr algn="ctr"/>
            <a:r>
              <a:rPr lang="fr-FR" dirty="0" smtClean="0">
                <a:latin typeface="Times New Roman" pitchFamily="18" charset="0"/>
                <a:cs typeface="Times New Roman" pitchFamily="18" charset="0"/>
              </a:rPr>
              <a:t>Centre universitaire </a:t>
            </a:r>
            <a:r>
              <a:rPr lang="fr-FR" dirty="0" err="1" smtClean="0">
                <a:latin typeface="Times New Roman" pitchFamily="18" charset="0"/>
                <a:cs typeface="Times New Roman" pitchFamily="18" charset="0"/>
              </a:rPr>
              <a:t>mila</a:t>
            </a:r>
            <a:endParaRPr lang="fr-FR" dirty="0" smtClean="0">
              <a:latin typeface="Times New Roman" pitchFamily="18" charset="0"/>
              <a:cs typeface="Times New Roman" pitchFamily="18" charset="0"/>
            </a:endParaRPr>
          </a:p>
          <a:p>
            <a:pPr algn="ctr"/>
            <a:r>
              <a:rPr lang="fr-FR" dirty="0" err="1" smtClean="0">
                <a:latin typeface="Times New Roman" pitchFamily="18" charset="0"/>
                <a:cs typeface="Times New Roman" pitchFamily="18" charset="0"/>
              </a:rPr>
              <a:t>AbdelHafid</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boussouf</a:t>
            </a:r>
            <a:endParaRPr lang="fr-FR" dirty="0">
              <a:latin typeface="Times New Roman" pitchFamily="18" charset="0"/>
              <a:cs typeface="Times New Roman" pitchFamily="18" charset="0"/>
            </a:endParaRPr>
          </a:p>
        </p:txBody>
      </p:sp>
      <p:sp>
        <p:nvSpPr>
          <p:cNvPr id="1048602" name="Espace réservé du numéro de diapositive 12"/>
          <p:cNvSpPr>
            <a:spLocks noGrp="1"/>
          </p:cNvSpPr>
          <p:nvPr>
            <p:ph type="sldNum" sz="quarter" idx="12"/>
          </p:nvPr>
        </p:nvSpPr>
        <p:spPr/>
        <p:txBody>
          <a:bodyPr/>
          <a:lstStyle/>
          <a:p>
            <a:fld id="{C6480011-5080-4AD1-B9AF-E1A0B060F7A2}" type="slidenum">
              <a:rPr lang="fr-FR" smtClean="0"/>
              <a:pPr/>
              <a:t>2</a:t>
            </a:fld>
            <a:endParaRPr lang="fr-FR"/>
          </a:p>
        </p:txBody>
      </p:sp>
      <p:sp>
        <p:nvSpPr>
          <p:cNvPr id="11" name="Rectangle 10"/>
          <p:cNvSpPr/>
          <p:nvPr/>
        </p:nvSpPr>
        <p:spPr>
          <a:xfrm>
            <a:off x="928662" y="1785926"/>
            <a:ext cx="7500990" cy="21431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ZoneTexte 11"/>
          <p:cNvSpPr txBox="1"/>
          <p:nvPr/>
        </p:nvSpPr>
        <p:spPr>
          <a:xfrm>
            <a:off x="1142976" y="2428868"/>
            <a:ext cx="7143800" cy="646331"/>
          </a:xfrm>
          <a:prstGeom prst="rect">
            <a:avLst/>
          </a:prstGeom>
          <a:noFill/>
        </p:spPr>
        <p:txBody>
          <a:bodyPr wrap="square" rtlCol="0">
            <a:spAutoFit/>
          </a:bodyPr>
          <a:lstStyle/>
          <a:p>
            <a:r>
              <a:rPr lang="fr-FR" sz="3600" b="1" i="1" dirty="0" smtClean="0">
                <a:effectLst>
                  <a:outerShdw blurRad="38100" dist="38100" dir="2700000" algn="tl">
                    <a:srgbClr val="000000">
                      <a:alpha val="43137"/>
                    </a:srgbClr>
                  </a:outerShdw>
                </a:effectLst>
              </a:rPr>
              <a:t>Réglementation et normes (R N)</a:t>
            </a:r>
            <a:endParaRPr lang="fr-FR" sz="3600" b="1" i="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48599">
                                            <p:txEl>
                                              <p:pRg st="0" end="0"/>
                                            </p:txEl>
                                          </p:spTgt>
                                        </p:tgtEl>
                                        <p:attrNameLst>
                                          <p:attrName>style.visibility</p:attrName>
                                        </p:attrNameLst>
                                      </p:cBhvr>
                                      <p:to>
                                        <p:strVal val="visible"/>
                                      </p:to>
                                    </p:set>
                                    <p:animEffect transition="in" filter="wipe(down)">
                                      <p:cBhvr>
                                        <p:cTn id="19" dur="500"/>
                                        <p:tgtEl>
                                          <p:spTgt spid="104859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48599">
                                            <p:txEl>
                                              <p:pRg st="1" end="1"/>
                                            </p:txEl>
                                          </p:spTgt>
                                        </p:tgtEl>
                                        <p:attrNameLst>
                                          <p:attrName>style.visibility</p:attrName>
                                        </p:attrNameLst>
                                      </p:cBhvr>
                                      <p:to>
                                        <p:strVal val="visible"/>
                                      </p:to>
                                    </p:set>
                                    <p:animEffect transition="in" filter="wipe(down)">
                                      <p:cBhvr>
                                        <p:cTn id="24" dur="500"/>
                                        <p:tgtEl>
                                          <p:spTgt spid="10485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build="p"/>
      <p:bldP spid="11" grpId="0" animBg="1"/>
      <p:bldP spid="1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3</a:t>
            </a:fld>
            <a:endParaRPr lang="fr-FR"/>
          </a:p>
        </p:txBody>
      </p:sp>
      <p:pic>
        <p:nvPicPr>
          <p:cNvPr id="7" name="Image 6" descr="780f9816b42b7d1c31a850284fc80fa8.jpg"/>
          <p:cNvPicPr>
            <a:picLocks noChangeAspect="1"/>
          </p:cNvPicPr>
          <p:nvPr/>
        </p:nvPicPr>
        <p:blipFill>
          <a:blip r:embed="rId2"/>
          <a:stretch>
            <a:fillRect/>
          </a:stretch>
        </p:blipFill>
        <p:spPr>
          <a:xfrm>
            <a:off x="-468560" y="476672"/>
            <a:ext cx="11313268" cy="7796982"/>
          </a:xfrm>
          <a:prstGeom prst="rect">
            <a:avLst/>
          </a:prstGeom>
        </p:spPr>
      </p:pic>
      <p:pic>
        <p:nvPicPr>
          <p:cNvPr id="10" name="Image 9" descr="1099e9d56735fb8852826619ea33bdea.jpg"/>
          <p:cNvPicPr>
            <a:picLocks noChangeAspect="1"/>
          </p:cNvPicPr>
          <p:nvPr/>
        </p:nvPicPr>
        <p:blipFill>
          <a:blip r:embed="rId3"/>
          <a:stretch>
            <a:fillRect/>
          </a:stretch>
        </p:blipFill>
        <p:spPr>
          <a:xfrm>
            <a:off x="214282" y="1285859"/>
            <a:ext cx="3571900" cy="1714513"/>
          </a:xfrm>
          <a:prstGeom prst="rect">
            <a:avLst/>
          </a:prstGeom>
        </p:spPr>
      </p:pic>
      <p:sp>
        <p:nvSpPr>
          <p:cNvPr id="11" name="ZoneTexte 10"/>
          <p:cNvSpPr txBox="1"/>
          <p:nvPr/>
        </p:nvSpPr>
        <p:spPr>
          <a:xfrm>
            <a:off x="4283968" y="1783690"/>
            <a:ext cx="3786214" cy="1200329"/>
          </a:xfrm>
          <a:prstGeom prst="rect">
            <a:avLst/>
          </a:prstGeom>
          <a:noFill/>
        </p:spPr>
        <p:txBody>
          <a:bodyPr wrap="square" rtlCol="0">
            <a:spAutoFit/>
          </a:bodyPr>
          <a:lstStyle/>
          <a:p>
            <a:r>
              <a:rPr lang="fr-FR" sz="3600" dirty="0" smtClean="0"/>
              <a:t>Chapitre :02</a:t>
            </a:r>
          </a:p>
          <a:p>
            <a:r>
              <a:rPr lang="fr-FR" sz="3600" dirty="0" err="1"/>
              <a:t>Chapter</a:t>
            </a:r>
            <a:r>
              <a:rPr lang="fr-FR" sz="3600" dirty="0"/>
              <a:t> </a:t>
            </a:r>
            <a:r>
              <a:rPr lang="fr-FR" sz="3600" dirty="0" smtClean="0"/>
              <a:t>02</a:t>
            </a:r>
            <a:endParaRPr lang="fr-FR" sz="3600" dirty="0"/>
          </a:p>
        </p:txBody>
      </p:sp>
      <p:sp>
        <p:nvSpPr>
          <p:cNvPr id="13" name="ZoneTexte 12"/>
          <p:cNvSpPr txBox="1"/>
          <p:nvPr/>
        </p:nvSpPr>
        <p:spPr>
          <a:xfrm>
            <a:off x="524068" y="3959663"/>
            <a:ext cx="2571768" cy="830997"/>
          </a:xfrm>
          <a:prstGeom prst="rect">
            <a:avLst/>
          </a:prstGeom>
          <a:noFill/>
        </p:spPr>
        <p:txBody>
          <a:bodyPr wrap="square" rtlCol="0">
            <a:spAutoFit/>
          </a:bodyPr>
          <a:lstStyle/>
          <a:p>
            <a:r>
              <a:rPr lang="fr-FR" sz="2400" b="1" dirty="0" err="1"/>
              <a:t>urpose</a:t>
            </a:r>
            <a:r>
              <a:rPr lang="fr-FR" sz="2400" b="1" dirty="0"/>
              <a:t> and </a:t>
            </a:r>
            <a:r>
              <a:rPr lang="fr-FR" sz="2400" b="1" dirty="0" err="1"/>
              <a:t>development</a:t>
            </a:r>
            <a:r>
              <a:rPr lang="fr-FR" sz="2400" b="1" dirty="0"/>
              <a:t> </a:t>
            </a:r>
          </a:p>
        </p:txBody>
      </p:sp>
      <p:sp>
        <p:nvSpPr>
          <p:cNvPr id="14" name="ZoneTexte 13"/>
          <p:cNvSpPr txBox="1"/>
          <p:nvPr/>
        </p:nvSpPr>
        <p:spPr>
          <a:xfrm>
            <a:off x="3651571" y="3867331"/>
            <a:ext cx="2357454" cy="1015663"/>
          </a:xfrm>
          <a:prstGeom prst="rect">
            <a:avLst/>
          </a:prstGeom>
          <a:noFill/>
        </p:spPr>
        <p:txBody>
          <a:bodyPr wrap="square" rtlCol="0">
            <a:spAutoFit/>
          </a:bodyPr>
          <a:lstStyle/>
          <a:p>
            <a:r>
              <a:rPr lang="fr-FR" sz="2000" b="1" dirty="0" err="1"/>
              <a:t>Standardization</a:t>
            </a:r>
            <a:r>
              <a:rPr lang="fr-FR" sz="2000" b="1" dirty="0"/>
              <a:t> associations and </a:t>
            </a:r>
            <a:r>
              <a:rPr lang="fr-FR" sz="2000" b="1" dirty="0" err="1"/>
              <a:t>organizations</a:t>
            </a:r>
            <a:r>
              <a:rPr lang="fr-FR" sz="2000" b="1" dirty="0"/>
              <a:t> </a:t>
            </a:r>
          </a:p>
        </p:txBody>
      </p:sp>
      <p:sp>
        <p:nvSpPr>
          <p:cNvPr id="15" name="ZoneTexte 14"/>
          <p:cNvSpPr txBox="1"/>
          <p:nvPr/>
        </p:nvSpPr>
        <p:spPr>
          <a:xfrm>
            <a:off x="6660232" y="3660820"/>
            <a:ext cx="2143140" cy="1077218"/>
          </a:xfrm>
          <a:prstGeom prst="rect">
            <a:avLst/>
          </a:prstGeom>
          <a:noFill/>
        </p:spPr>
        <p:txBody>
          <a:bodyPr wrap="square" rtlCol="0">
            <a:spAutoFit/>
          </a:bodyPr>
          <a:lstStyle/>
          <a:p>
            <a:r>
              <a:rPr lang="en-US" sz="1600" b="1" dirty="0" smtClean="0"/>
              <a:t>International </a:t>
            </a:r>
            <a:r>
              <a:rPr lang="en-US" sz="1600" b="1" dirty="0"/>
              <a:t>standardization and standardization in Algeria (INAPI)”</a:t>
            </a:r>
            <a:endParaRPr lang="fr-FR"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 calcmode="lin" valueType="num">
                                      <p:cBhvr additive="base">
                                        <p:cTn id="1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 calcmode="lin" valueType="num">
                                      <p:cBhvr additive="base">
                                        <p:cTn id="3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 calcmode="lin" valueType="num">
                                      <p:cBhvr additive="base">
                                        <p:cTn id="3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P spid="14" grpId="0" build="p"/>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4</a:t>
            </a:fld>
            <a:endParaRPr lang="fr-FR"/>
          </a:p>
        </p:txBody>
      </p:sp>
      <p:pic>
        <p:nvPicPr>
          <p:cNvPr id="9" name="Image 8" descr="580e81b0d32d31013002f79daee0fe1f.jpg"/>
          <p:cNvPicPr>
            <a:picLocks noChangeAspect="1"/>
          </p:cNvPicPr>
          <p:nvPr/>
        </p:nvPicPr>
        <p:blipFill>
          <a:blip r:embed="rId2"/>
          <a:stretch>
            <a:fillRect/>
          </a:stretch>
        </p:blipFill>
        <p:spPr>
          <a:xfrm>
            <a:off x="-972616" y="0"/>
            <a:ext cx="10858576" cy="7929594"/>
          </a:xfrm>
          <a:prstGeom prst="rect">
            <a:avLst/>
          </a:prstGeom>
        </p:spPr>
      </p:pic>
      <p:grpSp>
        <p:nvGrpSpPr>
          <p:cNvPr id="10" name="Groupe 9"/>
          <p:cNvGrpSpPr/>
          <p:nvPr/>
        </p:nvGrpSpPr>
        <p:grpSpPr>
          <a:xfrm>
            <a:off x="2857488" y="285728"/>
            <a:ext cx="3241119" cy="530763"/>
            <a:chOff x="373772" y="1038"/>
            <a:chExt cx="3241119" cy="530763"/>
          </a:xfrm>
          <a:scene3d>
            <a:camera prst="orthographicFront"/>
            <a:lightRig rig="flat" dir="t"/>
          </a:scene3d>
        </p:grpSpPr>
        <p:sp>
          <p:nvSpPr>
            <p:cNvPr id="11" name="Rectangle à coins arrondis 10"/>
            <p:cNvSpPr/>
            <p:nvPr/>
          </p:nvSpPr>
          <p:spPr>
            <a:xfrm>
              <a:off x="373772" y="1038"/>
              <a:ext cx="3241119" cy="530763"/>
            </a:xfrm>
            <a:prstGeom prst="roundRect">
              <a:avLst>
                <a:gd name="adj" fmla="val 10000"/>
              </a:avLst>
            </a:prstGeom>
            <a:solidFill>
              <a:srgbClr val="660066"/>
            </a:solidFill>
            <a:sp3d prstMaterial="plastic">
              <a:bevelT w="120900" h="88900"/>
              <a:bevelB w="88900" h="31750" prst="angle"/>
            </a:sp3d>
          </p:spPr>
          <p:style>
            <a:lnRef idx="1">
              <a:schemeClr val="accent2"/>
            </a:lnRef>
            <a:fillRef idx="2">
              <a:schemeClr val="accent2"/>
            </a:fillRef>
            <a:effectRef idx="1">
              <a:schemeClr val="accent2"/>
            </a:effectRef>
            <a:fontRef idx="minor">
              <a:schemeClr val="dk1"/>
            </a:fontRef>
          </p:style>
        </p:sp>
        <p:sp>
          <p:nvSpPr>
            <p:cNvPr id="12" name="Rectangle 11"/>
            <p:cNvSpPr/>
            <p:nvPr/>
          </p:nvSpPr>
          <p:spPr>
            <a:xfrm>
              <a:off x="389318" y="16584"/>
              <a:ext cx="3210027" cy="4996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latin typeface="Times New Roman" pitchFamily="18" charset="0"/>
                  <a:cs typeface="Times New Roman" pitchFamily="18" charset="0"/>
                </a:rPr>
                <a:t>Chapitre</a:t>
              </a:r>
              <a:r>
                <a:rPr lang="fr-FR" sz="2800" b="1" kern="1200" baseline="0" dirty="0" smtClean="0">
                  <a:solidFill>
                    <a:schemeClr val="bg1"/>
                  </a:solidFill>
                  <a:latin typeface="Times New Roman" pitchFamily="18" charset="0"/>
                  <a:cs typeface="Times New Roman" pitchFamily="18" charset="0"/>
                </a:rPr>
                <a:t> :02</a:t>
              </a:r>
              <a:endParaRPr lang="fr-FR" sz="2800" b="1" kern="1200" dirty="0">
                <a:solidFill>
                  <a:schemeClr val="bg1"/>
                </a:solidFill>
                <a:latin typeface="Times New Roman" pitchFamily="18" charset="0"/>
                <a:cs typeface="Times New Roman" pitchFamily="18" charset="0"/>
              </a:endParaRPr>
            </a:p>
          </p:txBody>
        </p:sp>
      </p:grpSp>
      <p:pic>
        <p:nvPicPr>
          <p:cNvPr id="13" name="Image 12" descr="20b592163405a197a03d84282a00ef75(1).jpg"/>
          <p:cNvPicPr>
            <a:picLocks noChangeAspect="1"/>
          </p:cNvPicPr>
          <p:nvPr/>
        </p:nvPicPr>
        <p:blipFill>
          <a:blip r:embed="rId3"/>
          <a:stretch>
            <a:fillRect/>
          </a:stretch>
        </p:blipFill>
        <p:spPr>
          <a:xfrm>
            <a:off x="1500166" y="1214422"/>
            <a:ext cx="1333501" cy="1600201"/>
          </a:xfrm>
          <a:prstGeom prst="rect">
            <a:avLst/>
          </a:prstGeom>
        </p:spPr>
      </p:pic>
      <p:sp>
        <p:nvSpPr>
          <p:cNvPr id="14" name="Rectangle 13"/>
          <p:cNvSpPr/>
          <p:nvPr/>
        </p:nvSpPr>
        <p:spPr>
          <a:xfrm>
            <a:off x="3059832" y="2348880"/>
            <a:ext cx="3880871" cy="369332"/>
          </a:xfrm>
          <a:prstGeom prst="rect">
            <a:avLst/>
          </a:prstGeom>
        </p:spPr>
        <p:txBody>
          <a:bodyPr wrap="none">
            <a:spAutoFit/>
          </a:bodyPr>
          <a:lstStyle/>
          <a:p>
            <a:r>
              <a:rPr lang="en-US" b="1" dirty="0"/>
              <a:t>Standards: what are they used for?</a:t>
            </a:r>
            <a:endParaRPr lang="fr-FR" b="1" dirty="0"/>
          </a:p>
        </p:txBody>
      </p:sp>
      <p:sp>
        <p:nvSpPr>
          <p:cNvPr id="15" name="ZoneTexte 14"/>
          <p:cNvSpPr txBox="1"/>
          <p:nvPr/>
        </p:nvSpPr>
        <p:spPr>
          <a:xfrm>
            <a:off x="214282" y="3643314"/>
            <a:ext cx="8501122" cy="2308324"/>
          </a:xfrm>
          <a:prstGeom prst="rect">
            <a:avLst/>
          </a:prstGeom>
          <a:noFill/>
        </p:spPr>
        <p:txBody>
          <a:bodyPr wrap="square" rtlCol="0">
            <a:spAutoFit/>
          </a:bodyPr>
          <a:lstStyle/>
          <a:p>
            <a:r>
              <a:rPr lang="en-US" sz="2400" dirty="0"/>
              <a:t>Standardization, or the setting of standards, serves to establish norms and industrial standards—that is, a common and documented reference framework intended to harmonize the activities within a sector. It is carried out by specialized organizations, which are most often either state institutions or organizations created by professionals within a given field.</a:t>
            </a:r>
            <a:endParaRPr lang="fr-F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wipe(down)">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additive="base">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5</a:t>
            </a:fld>
            <a:endParaRPr lang="fr-FR"/>
          </a:p>
        </p:txBody>
      </p:sp>
      <p:grpSp>
        <p:nvGrpSpPr>
          <p:cNvPr id="3" name="Groupe 2"/>
          <p:cNvGrpSpPr/>
          <p:nvPr/>
        </p:nvGrpSpPr>
        <p:grpSpPr>
          <a:xfrm>
            <a:off x="2857488" y="285728"/>
            <a:ext cx="3241119" cy="530763"/>
            <a:chOff x="373772" y="1038"/>
            <a:chExt cx="3241119" cy="530763"/>
          </a:xfrm>
          <a:scene3d>
            <a:camera prst="orthographicFront"/>
            <a:lightRig rig="flat" dir="t"/>
          </a:scene3d>
        </p:grpSpPr>
        <p:sp>
          <p:nvSpPr>
            <p:cNvPr id="4" name="Rectangle à coins arrondis 3"/>
            <p:cNvSpPr/>
            <p:nvPr/>
          </p:nvSpPr>
          <p:spPr>
            <a:xfrm>
              <a:off x="373772" y="1038"/>
              <a:ext cx="3241119" cy="530763"/>
            </a:xfrm>
            <a:prstGeom prst="roundRect">
              <a:avLst>
                <a:gd name="adj" fmla="val 10000"/>
              </a:avLst>
            </a:prstGeom>
            <a:solidFill>
              <a:srgbClr val="660066"/>
            </a:solidFill>
            <a:sp3d prstMaterial="plastic">
              <a:bevelT w="120900" h="88900"/>
              <a:bevelB w="88900" h="31750" prst="angle"/>
            </a:sp3d>
          </p:spPr>
          <p:style>
            <a:lnRef idx="1">
              <a:schemeClr val="accent2"/>
            </a:lnRef>
            <a:fillRef idx="2">
              <a:schemeClr val="accent2"/>
            </a:fillRef>
            <a:effectRef idx="1">
              <a:schemeClr val="accent2"/>
            </a:effectRef>
            <a:fontRef idx="minor">
              <a:schemeClr val="dk1"/>
            </a:fontRef>
          </p:style>
        </p:sp>
        <p:sp>
          <p:nvSpPr>
            <p:cNvPr id="5" name="Rectangle 4"/>
            <p:cNvSpPr/>
            <p:nvPr/>
          </p:nvSpPr>
          <p:spPr>
            <a:xfrm>
              <a:off x="389318" y="16584"/>
              <a:ext cx="3210027" cy="4996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err="1" smtClean="0">
                  <a:solidFill>
                    <a:schemeClr val="bg1"/>
                  </a:solidFill>
                  <a:latin typeface="Times New Roman" pitchFamily="18" charset="0"/>
                  <a:cs typeface="Times New Roman" pitchFamily="18" charset="0"/>
                </a:rPr>
                <a:t>Chaptre</a:t>
              </a:r>
              <a:r>
                <a:rPr lang="fr-FR" sz="2800" b="1" kern="1200" baseline="0" dirty="0" smtClean="0">
                  <a:solidFill>
                    <a:schemeClr val="bg1"/>
                  </a:solidFill>
                  <a:latin typeface="Times New Roman" pitchFamily="18" charset="0"/>
                  <a:cs typeface="Times New Roman" pitchFamily="18" charset="0"/>
                </a:rPr>
                <a:t> :02</a:t>
              </a:r>
              <a:endParaRPr lang="fr-FR" sz="2800" b="1" kern="1200" dirty="0">
                <a:solidFill>
                  <a:schemeClr val="bg1"/>
                </a:solidFill>
                <a:latin typeface="Times New Roman" pitchFamily="18" charset="0"/>
                <a:cs typeface="Times New Roman" pitchFamily="18" charset="0"/>
              </a:endParaRPr>
            </a:p>
          </p:txBody>
        </p:sp>
      </p:grpSp>
      <p:pic>
        <p:nvPicPr>
          <p:cNvPr id="6" name="Image 5" descr="cbe9fb107ca78d4259dae59e3cc41dab.jpg"/>
          <p:cNvPicPr>
            <a:picLocks noChangeAspect="1"/>
          </p:cNvPicPr>
          <p:nvPr/>
        </p:nvPicPr>
        <p:blipFill>
          <a:blip r:embed="rId2"/>
          <a:stretch>
            <a:fillRect/>
          </a:stretch>
        </p:blipFill>
        <p:spPr>
          <a:xfrm>
            <a:off x="285720" y="1071546"/>
            <a:ext cx="8858280" cy="6105525"/>
          </a:xfrm>
          <a:prstGeom prst="rect">
            <a:avLst/>
          </a:prstGeom>
        </p:spPr>
      </p:pic>
      <p:sp>
        <p:nvSpPr>
          <p:cNvPr id="7" name="Rectangle 6"/>
          <p:cNvSpPr/>
          <p:nvPr/>
        </p:nvSpPr>
        <p:spPr>
          <a:xfrm>
            <a:off x="1928794" y="3000372"/>
            <a:ext cx="6572296" cy="1815882"/>
          </a:xfrm>
          <a:prstGeom prst="rect">
            <a:avLst/>
          </a:prstGeom>
        </p:spPr>
        <p:txBody>
          <a:bodyPr wrap="square">
            <a:spAutoFit/>
          </a:bodyPr>
          <a:lstStyle/>
          <a:p>
            <a:r>
              <a:rPr lang="en-US" sz="2800" dirty="0"/>
              <a:t>A standard is a reference document on a given subject. It indicates the state of science, technology, and know-how at the time it is written.</a:t>
            </a:r>
            <a:endParaRPr lang="fr-FR" sz="2800" dirty="0"/>
          </a:p>
        </p:txBody>
      </p:sp>
      <p:pic>
        <p:nvPicPr>
          <p:cNvPr id="9" name="Image 8" descr="8c1584a722d6c89d80f0e42d55772c63.jpg"/>
          <p:cNvPicPr>
            <a:picLocks noChangeAspect="1"/>
          </p:cNvPicPr>
          <p:nvPr/>
        </p:nvPicPr>
        <p:blipFill>
          <a:blip r:embed="rId3" cstate="print"/>
          <a:stretch>
            <a:fillRect/>
          </a:stretch>
        </p:blipFill>
        <p:spPr>
          <a:xfrm rot="1762418">
            <a:off x="425502" y="1371030"/>
            <a:ext cx="1173937" cy="2042651"/>
          </a:xfrm>
          <a:prstGeom prst="rect">
            <a:avLst/>
          </a:prstGeom>
        </p:spPr>
      </p:pic>
      <p:sp>
        <p:nvSpPr>
          <p:cNvPr id="11" name="ZoneTexte 10"/>
          <p:cNvSpPr txBox="1"/>
          <p:nvPr/>
        </p:nvSpPr>
        <p:spPr>
          <a:xfrm>
            <a:off x="1857356" y="1500174"/>
            <a:ext cx="1333057" cy="369332"/>
          </a:xfrm>
          <a:prstGeom prst="rect">
            <a:avLst/>
          </a:prstGeom>
          <a:noFill/>
        </p:spPr>
        <p:txBody>
          <a:bodyPr wrap="none" rtlCol="0">
            <a:spAutoFit/>
          </a:bodyPr>
          <a:lstStyle/>
          <a:p>
            <a:r>
              <a:rPr lang="fr-FR" dirty="0" smtClean="0"/>
              <a:t>Définition :</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6</a:t>
            </a:fld>
            <a:endParaRPr lang="fr-FR"/>
          </a:p>
        </p:txBody>
      </p:sp>
      <p:grpSp>
        <p:nvGrpSpPr>
          <p:cNvPr id="7" name="Groupe 6"/>
          <p:cNvGrpSpPr/>
          <p:nvPr/>
        </p:nvGrpSpPr>
        <p:grpSpPr>
          <a:xfrm>
            <a:off x="2857488" y="285728"/>
            <a:ext cx="3241119" cy="530763"/>
            <a:chOff x="373772" y="1038"/>
            <a:chExt cx="3241119" cy="530763"/>
          </a:xfrm>
          <a:scene3d>
            <a:camera prst="orthographicFront"/>
            <a:lightRig rig="flat" dir="t"/>
          </a:scene3d>
        </p:grpSpPr>
        <p:sp>
          <p:nvSpPr>
            <p:cNvPr id="8" name="Rectangle à coins arrondis 7"/>
            <p:cNvSpPr/>
            <p:nvPr/>
          </p:nvSpPr>
          <p:spPr>
            <a:xfrm>
              <a:off x="373772" y="1038"/>
              <a:ext cx="3241119" cy="530763"/>
            </a:xfrm>
            <a:prstGeom prst="roundRect">
              <a:avLst>
                <a:gd name="adj" fmla="val 10000"/>
              </a:avLst>
            </a:prstGeom>
            <a:solidFill>
              <a:srgbClr val="660066"/>
            </a:solidFill>
            <a:sp3d prstMaterial="plastic">
              <a:bevelT w="120900" h="88900"/>
              <a:bevelB w="88900" h="31750" prst="angle"/>
            </a:sp3d>
          </p:spPr>
          <p:style>
            <a:lnRef idx="1">
              <a:schemeClr val="accent2"/>
            </a:lnRef>
            <a:fillRef idx="2">
              <a:schemeClr val="accent2"/>
            </a:fillRef>
            <a:effectRef idx="1">
              <a:schemeClr val="accent2"/>
            </a:effectRef>
            <a:fontRef idx="minor">
              <a:schemeClr val="dk1"/>
            </a:fontRef>
          </p:style>
        </p:sp>
        <p:sp>
          <p:nvSpPr>
            <p:cNvPr id="9" name="Rectangle 8"/>
            <p:cNvSpPr/>
            <p:nvPr/>
          </p:nvSpPr>
          <p:spPr>
            <a:xfrm>
              <a:off x="389318" y="16584"/>
              <a:ext cx="3210027" cy="4996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err="1" smtClean="0">
                  <a:solidFill>
                    <a:schemeClr val="bg1"/>
                  </a:solidFill>
                  <a:latin typeface="Times New Roman" pitchFamily="18" charset="0"/>
                  <a:cs typeface="Times New Roman" pitchFamily="18" charset="0"/>
                </a:rPr>
                <a:t>Chaptre</a:t>
              </a:r>
              <a:r>
                <a:rPr lang="fr-FR" sz="2800" b="1" kern="1200" baseline="0" dirty="0" smtClean="0">
                  <a:solidFill>
                    <a:schemeClr val="bg1"/>
                  </a:solidFill>
                  <a:latin typeface="Times New Roman" pitchFamily="18" charset="0"/>
                  <a:cs typeface="Times New Roman" pitchFamily="18" charset="0"/>
                </a:rPr>
                <a:t> :02</a:t>
              </a:r>
              <a:endParaRPr lang="fr-FR" sz="2800" b="1" kern="1200" dirty="0">
                <a:solidFill>
                  <a:schemeClr val="bg1"/>
                </a:solidFill>
                <a:latin typeface="Times New Roman" pitchFamily="18" charset="0"/>
                <a:cs typeface="Times New Roman" pitchFamily="18" charset="0"/>
              </a:endParaRPr>
            </a:p>
          </p:txBody>
        </p:sp>
      </p:grpSp>
      <p:sp>
        <p:nvSpPr>
          <p:cNvPr id="14" name="ZoneTexte 13"/>
          <p:cNvSpPr txBox="1"/>
          <p:nvPr/>
        </p:nvSpPr>
        <p:spPr>
          <a:xfrm>
            <a:off x="357158" y="1357298"/>
            <a:ext cx="5046959" cy="369332"/>
          </a:xfrm>
          <a:prstGeom prst="rect">
            <a:avLst/>
          </a:prstGeom>
          <a:noFill/>
        </p:spPr>
        <p:txBody>
          <a:bodyPr wrap="none" rtlCol="0">
            <a:spAutoFit/>
          </a:bodyPr>
          <a:lstStyle/>
          <a:p>
            <a:r>
              <a:rPr lang="en-US" b="1" dirty="0"/>
              <a:t>A standard is the set of technical parameters.</a:t>
            </a:r>
            <a:endParaRPr lang="fr-FR" b="1" dirty="0"/>
          </a:p>
        </p:txBody>
      </p:sp>
      <p:pic>
        <p:nvPicPr>
          <p:cNvPr id="15" name="Image 14" descr="e22c0dacdda119f43433f7fea8836a51.jpg"/>
          <p:cNvPicPr>
            <a:picLocks noChangeAspect="1"/>
          </p:cNvPicPr>
          <p:nvPr/>
        </p:nvPicPr>
        <p:blipFill>
          <a:blip r:embed="rId2"/>
          <a:stretch>
            <a:fillRect/>
          </a:stretch>
        </p:blipFill>
        <p:spPr>
          <a:xfrm>
            <a:off x="0" y="1857364"/>
            <a:ext cx="8643966" cy="5429288"/>
          </a:xfrm>
          <a:prstGeom prst="rect">
            <a:avLst/>
          </a:prstGeom>
        </p:spPr>
      </p:pic>
      <p:pic>
        <p:nvPicPr>
          <p:cNvPr id="16" name="Image 15" descr="35a61fcb468ca8009f0f5a3dc6fab054.jpg"/>
          <p:cNvPicPr>
            <a:picLocks noChangeAspect="1"/>
          </p:cNvPicPr>
          <p:nvPr/>
        </p:nvPicPr>
        <p:blipFill>
          <a:blip r:embed="rId3"/>
          <a:stretch>
            <a:fillRect/>
          </a:stretch>
        </p:blipFill>
        <p:spPr>
          <a:xfrm>
            <a:off x="6357950" y="714356"/>
            <a:ext cx="1762124" cy="1466968"/>
          </a:xfrm>
          <a:prstGeom prst="rect">
            <a:avLst/>
          </a:prstGeom>
        </p:spPr>
      </p:pic>
      <p:sp>
        <p:nvSpPr>
          <p:cNvPr id="17" name="ZoneTexte 16"/>
          <p:cNvSpPr txBox="1"/>
          <p:nvPr/>
        </p:nvSpPr>
        <p:spPr>
          <a:xfrm>
            <a:off x="2442693" y="2567367"/>
            <a:ext cx="4143404" cy="1200329"/>
          </a:xfrm>
          <a:prstGeom prst="rect">
            <a:avLst/>
          </a:prstGeom>
          <a:noFill/>
        </p:spPr>
        <p:txBody>
          <a:bodyPr wrap="square" rtlCol="0">
            <a:spAutoFit/>
          </a:bodyPr>
          <a:lstStyle/>
          <a:p>
            <a:r>
              <a:rPr lang="en-US" sz="2400" dirty="0"/>
              <a:t>Industrial technical parameters for the manufacturing of products.</a:t>
            </a:r>
            <a:endParaRPr lang="fr-FR" sz="2400" dirty="0"/>
          </a:p>
        </p:txBody>
      </p:sp>
      <p:sp>
        <p:nvSpPr>
          <p:cNvPr id="18" name="ZoneTexte 17"/>
          <p:cNvSpPr txBox="1"/>
          <p:nvPr/>
        </p:nvSpPr>
        <p:spPr>
          <a:xfrm>
            <a:off x="1928794" y="4143380"/>
            <a:ext cx="4119013" cy="738664"/>
          </a:xfrm>
          <a:prstGeom prst="rect">
            <a:avLst/>
          </a:prstGeom>
          <a:noFill/>
        </p:spPr>
        <p:txBody>
          <a:bodyPr wrap="none" rtlCol="0">
            <a:spAutoFit/>
          </a:bodyPr>
          <a:lstStyle/>
          <a:p>
            <a:endParaRPr lang="fr-FR" dirty="0" smtClean="0"/>
          </a:p>
          <a:p>
            <a:r>
              <a:rPr lang="en-US" sz="2400" dirty="0"/>
              <a:t>The users who purchase them</a:t>
            </a:r>
            <a:endParaRPr lang="fr-FR" sz="2400" dirty="0" smtClean="0"/>
          </a:p>
        </p:txBody>
      </p:sp>
      <p:sp>
        <p:nvSpPr>
          <p:cNvPr id="19" name="ZoneTexte 18"/>
          <p:cNvSpPr txBox="1"/>
          <p:nvPr/>
        </p:nvSpPr>
        <p:spPr>
          <a:xfrm>
            <a:off x="3332415" y="5445224"/>
            <a:ext cx="2071702" cy="738664"/>
          </a:xfrm>
          <a:prstGeom prst="rect">
            <a:avLst/>
          </a:prstGeom>
          <a:noFill/>
        </p:spPr>
        <p:txBody>
          <a:bodyPr wrap="square" rtlCol="0">
            <a:spAutoFit/>
          </a:bodyPr>
          <a:lstStyle/>
          <a:p>
            <a:endParaRPr lang="fr-FR" dirty="0" smtClean="0"/>
          </a:p>
          <a:p>
            <a:r>
              <a:rPr lang="fr-FR" sz="2400" dirty="0"/>
              <a:t>Les légistes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7</a:t>
            </a:fld>
            <a:endParaRPr lang="fr-FR"/>
          </a:p>
        </p:txBody>
      </p:sp>
      <p:pic>
        <p:nvPicPr>
          <p:cNvPr id="6" name="Image 5" descr="9838f9b1c9a7f82644cd6635ffb8ac46.jpg"/>
          <p:cNvPicPr>
            <a:picLocks noChangeAspect="1"/>
          </p:cNvPicPr>
          <p:nvPr/>
        </p:nvPicPr>
        <p:blipFill>
          <a:blip r:embed="rId2"/>
          <a:stretch>
            <a:fillRect/>
          </a:stretch>
        </p:blipFill>
        <p:spPr>
          <a:xfrm>
            <a:off x="285720" y="500042"/>
            <a:ext cx="8858280" cy="6357958"/>
          </a:xfrm>
          <a:prstGeom prst="rect">
            <a:avLst/>
          </a:prstGeom>
        </p:spPr>
      </p:pic>
      <p:grpSp>
        <p:nvGrpSpPr>
          <p:cNvPr id="7" name="Groupe 6"/>
          <p:cNvGrpSpPr/>
          <p:nvPr/>
        </p:nvGrpSpPr>
        <p:grpSpPr>
          <a:xfrm>
            <a:off x="2857488" y="285728"/>
            <a:ext cx="3241119" cy="530763"/>
            <a:chOff x="373772" y="1038"/>
            <a:chExt cx="3241119" cy="530763"/>
          </a:xfrm>
          <a:scene3d>
            <a:camera prst="orthographicFront"/>
            <a:lightRig rig="flat" dir="t"/>
          </a:scene3d>
        </p:grpSpPr>
        <p:sp>
          <p:nvSpPr>
            <p:cNvPr id="8" name="Rectangle à coins arrondis 7"/>
            <p:cNvSpPr/>
            <p:nvPr/>
          </p:nvSpPr>
          <p:spPr>
            <a:xfrm>
              <a:off x="373772" y="1038"/>
              <a:ext cx="3241119" cy="530763"/>
            </a:xfrm>
            <a:prstGeom prst="roundRect">
              <a:avLst>
                <a:gd name="adj" fmla="val 10000"/>
              </a:avLst>
            </a:prstGeom>
            <a:solidFill>
              <a:srgbClr val="660066"/>
            </a:solidFill>
            <a:sp3d prstMaterial="plastic">
              <a:bevelT w="120900" h="88900"/>
              <a:bevelB w="88900" h="31750" prst="angle"/>
            </a:sp3d>
          </p:spPr>
          <p:style>
            <a:lnRef idx="1">
              <a:schemeClr val="accent2"/>
            </a:lnRef>
            <a:fillRef idx="2">
              <a:schemeClr val="accent2"/>
            </a:fillRef>
            <a:effectRef idx="1">
              <a:schemeClr val="accent2"/>
            </a:effectRef>
            <a:fontRef idx="minor">
              <a:schemeClr val="dk1"/>
            </a:fontRef>
          </p:style>
        </p:sp>
        <p:sp>
          <p:nvSpPr>
            <p:cNvPr id="9" name="Rectangle 8"/>
            <p:cNvSpPr/>
            <p:nvPr/>
          </p:nvSpPr>
          <p:spPr>
            <a:xfrm>
              <a:off x="389318" y="16584"/>
              <a:ext cx="3210027" cy="4996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err="1" smtClean="0">
                  <a:solidFill>
                    <a:schemeClr val="bg1"/>
                  </a:solidFill>
                  <a:latin typeface="Times New Roman" pitchFamily="18" charset="0"/>
                  <a:cs typeface="Times New Roman" pitchFamily="18" charset="0"/>
                </a:rPr>
                <a:t>Chaptre</a:t>
              </a:r>
              <a:r>
                <a:rPr lang="fr-FR" sz="2800" b="1" kern="1200" baseline="0" dirty="0" smtClean="0">
                  <a:solidFill>
                    <a:schemeClr val="bg1"/>
                  </a:solidFill>
                  <a:latin typeface="Times New Roman" pitchFamily="18" charset="0"/>
                  <a:cs typeface="Times New Roman" pitchFamily="18" charset="0"/>
                </a:rPr>
                <a:t> :02</a:t>
              </a:r>
              <a:endParaRPr lang="fr-FR" sz="2800" b="1" kern="1200" dirty="0">
                <a:solidFill>
                  <a:schemeClr val="bg1"/>
                </a:solidFill>
                <a:latin typeface="Times New Roman" pitchFamily="18" charset="0"/>
                <a:cs typeface="Times New Roman" pitchFamily="18" charset="0"/>
              </a:endParaRPr>
            </a:p>
          </p:txBody>
        </p:sp>
      </p:grpSp>
      <p:sp>
        <p:nvSpPr>
          <p:cNvPr id="10" name="ZoneTexte 9"/>
          <p:cNvSpPr txBox="1"/>
          <p:nvPr/>
        </p:nvSpPr>
        <p:spPr>
          <a:xfrm>
            <a:off x="3464711" y="1350285"/>
            <a:ext cx="2214578" cy="461665"/>
          </a:xfrm>
          <a:prstGeom prst="rect">
            <a:avLst/>
          </a:prstGeom>
          <a:noFill/>
        </p:spPr>
        <p:txBody>
          <a:bodyPr wrap="square" rtlCol="0">
            <a:spAutoFit/>
          </a:bodyPr>
          <a:lstStyle/>
          <a:p>
            <a:r>
              <a:rPr lang="fr-FR" sz="2400" b="1" dirty="0"/>
              <a:t>Objective: </a:t>
            </a:r>
          </a:p>
        </p:txBody>
      </p:sp>
      <p:sp>
        <p:nvSpPr>
          <p:cNvPr id="11" name="ZoneTexte 10"/>
          <p:cNvSpPr txBox="1"/>
          <p:nvPr/>
        </p:nvSpPr>
        <p:spPr>
          <a:xfrm>
            <a:off x="1785918" y="2000240"/>
            <a:ext cx="3357586" cy="1261884"/>
          </a:xfrm>
          <a:prstGeom prst="rect">
            <a:avLst/>
          </a:prstGeom>
          <a:noFill/>
        </p:spPr>
        <p:txBody>
          <a:bodyPr wrap="square" rtlCol="0">
            <a:spAutoFit/>
          </a:bodyPr>
          <a:lstStyle/>
          <a:p>
            <a:r>
              <a:rPr lang="fr-FR" sz="2000" dirty="0" smtClean="0"/>
              <a:t>-</a:t>
            </a:r>
            <a:r>
              <a:rPr lang="en-US" sz="2000" dirty="0" smtClean="0"/>
              <a:t>an </a:t>
            </a:r>
            <a:r>
              <a:rPr lang="en-US" sz="2000" dirty="0"/>
              <a:t>economic </a:t>
            </a:r>
            <a:r>
              <a:rPr lang="en-US" sz="2000" dirty="0" smtClean="0"/>
              <a:t>factor</a:t>
            </a:r>
          </a:p>
          <a:p>
            <a:r>
              <a:rPr lang="en-US" sz="2000" dirty="0" smtClean="0"/>
              <a:t>- Better </a:t>
            </a:r>
            <a:r>
              <a:rPr lang="en-US" sz="2000" dirty="0"/>
              <a:t>productivity</a:t>
            </a:r>
            <a:r>
              <a:rPr lang="fr-FR" sz="2000" dirty="0" smtClean="0"/>
              <a:t>.</a:t>
            </a:r>
          </a:p>
          <a:p>
            <a:endParaRPr lang="fr-FR" dirty="0" smtClean="0"/>
          </a:p>
          <a:p>
            <a:endParaRPr lang="fr-FR" dirty="0"/>
          </a:p>
        </p:txBody>
      </p:sp>
      <p:sp>
        <p:nvSpPr>
          <p:cNvPr id="12" name="ZoneTexte 11"/>
          <p:cNvSpPr txBox="1"/>
          <p:nvPr/>
        </p:nvSpPr>
        <p:spPr>
          <a:xfrm>
            <a:off x="1428728" y="2571744"/>
            <a:ext cx="7072362" cy="3416320"/>
          </a:xfrm>
          <a:prstGeom prst="rect">
            <a:avLst/>
          </a:prstGeom>
          <a:noFill/>
        </p:spPr>
        <p:txBody>
          <a:bodyPr wrap="square" rtlCol="0">
            <a:spAutoFit/>
          </a:bodyPr>
          <a:lstStyle/>
          <a:p>
            <a:r>
              <a:rPr lang="fr-FR" sz="2400" dirty="0" smtClean="0"/>
              <a:t>- </a:t>
            </a:r>
            <a:r>
              <a:rPr lang="en-US" sz="2400" dirty="0"/>
              <a:t>Standards provide solutions that ensure a better balance between the state of a technique and economic </a:t>
            </a:r>
            <a:r>
              <a:rPr lang="en-US" sz="2400" dirty="0" err="1"/>
              <a:t>constraints.They</a:t>
            </a:r>
            <a:r>
              <a:rPr lang="en-US" sz="2400" dirty="0"/>
              <a:t> are tools for institutions to standardize agreements between manufacturers and traders at both national and international </a:t>
            </a:r>
            <a:r>
              <a:rPr lang="en-US" sz="2400" dirty="0" err="1"/>
              <a:t>levels.They</a:t>
            </a:r>
            <a:r>
              <a:rPr lang="en-US" sz="2400" dirty="0"/>
              <a:t> serve as references for public administrations to establish specifications and documents required by the public procurement code.</a:t>
            </a:r>
            <a:endParaRPr lang="fr-FR"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down)">
                                      <p:cBhvr>
                                        <p:cTn id="28" dur="5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8</a:t>
            </a:fld>
            <a:endParaRPr lang="fr-FR"/>
          </a:p>
        </p:txBody>
      </p:sp>
      <p:pic>
        <p:nvPicPr>
          <p:cNvPr id="7" name="Image 6" descr="ce14ab1230d18dd6f948c2aebd28acd6.jpg"/>
          <p:cNvPicPr>
            <a:picLocks noChangeAspect="1"/>
          </p:cNvPicPr>
          <p:nvPr/>
        </p:nvPicPr>
        <p:blipFill>
          <a:blip r:embed="rId2"/>
          <a:stretch>
            <a:fillRect/>
          </a:stretch>
        </p:blipFill>
        <p:spPr>
          <a:xfrm>
            <a:off x="-324544" y="554695"/>
            <a:ext cx="9929882" cy="7072361"/>
          </a:xfrm>
          <a:prstGeom prst="rect">
            <a:avLst/>
          </a:prstGeom>
        </p:spPr>
      </p:pic>
      <p:grpSp>
        <p:nvGrpSpPr>
          <p:cNvPr id="8" name="Groupe 7"/>
          <p:cNvGrpSpPr/>
          <p:nvPr/>
        </p:nvGrpSpPr>
        <p:grpSpPr>
          <a:xfrm>
            <a:off x="2857488" y="285728"/>
            <a:ext cx="3241119" cy="530763"/>
            <a:chOff x="373772" y="1038"/>
            <a:chExt cx="3241119" cy="530763"/>
          </a:xfrm>
          <a:scene3d>
            <a:camera prst="orthographicFront"/>
            <a:lightRig rig="flat" dir="t"/>
          </a:scene3d>
        </p:grpSpPr>
        <p:sp>
          <p:nvSpPr>
            <p:cNvPr id="9" name="Rectangle à coins arrondis 8"/>
            <p:cNvSpPr/>
            <p:nvPr/>
          </p:nvSpPr>
          <p:spPr>
            <a:xfrm>
              <a:off x="373772" y="1038"/>
              <a:ext cx="3241119" cy="530763"/>
            </a:xfrm>
            <a:prstGeom prst="roundRect">
              <a:avLst>
                <a:gd name="adj" fmla="val 10000"/>
              </a:avLst>
            </a:prstGeom>
            <a:solidFill>
              <a:srgbClr val="660066"/>
            </a:solidFill>
            <a:sp3d prstMaterial="plastic">
              <a:bevelT w="120900" h="88900"/>
              <a:bevelB w="88900" h="31750" prst="angle"/>
            </a:sp3d>
          </p:spPr>
          <p:style>
            <a:lnRef idx="1">
              <a:schemeClr val="accent2"/>
            </a:lnRef>
            <a:fillRef idx="2">
              <a:schemeClr val="accent2"/>
            </a:fillRef>
            <a:effectRef idx="1">
              <a:schemeClr val="accent2"/>
            </a:effectRef>
            <a:fontRef idx="minor">
              <a:schemeClr val="dk1"/>
            </a:fontRef>
          </p:style>
        </p:sp>
        <p:sp>
          <p:nvSpPr>
            <p:cNvPr id="10" name="Rectangle 9"/>
            <p:cNvSpPr/>
            <p:nvPr/>
          </p:nvSpPr>
          <p:spPr>
            <a:xfrm>
              <a:off x="389318" y="16584"/>
              <a:ext cx="3210027" cy="4996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err="1" smtClean="0">
                  <a:solidFill>
                    <a:schemeClr val="bg1"/>
                  </a:solidFill>
                  <a:latin typeface="Times New Roman" pitchFamily="18" charset="0"/>
                  <a:cs typeface="Times New Roman" pitchFamily="18" charset="0"/>
                </a:rPr>
                <a:t>Chaptre</a:t>
              </a:r>
              <a:r>
                <a:rPr lang="fr-FR" sz="2800" b="1" kern="1200" baseline="0" dirty="0" smtClean="0">
                  <a:solidFill>
                    <a:schemeClr val="bg1"/>
                  </a:solidFill>
                  <a:latin typeface="Times New Roman" pitchFamily="18" charset="0"/>
                  <a:cs typeface="Times New Roman" pitchFamily="18" charset="0"/>
                </a:rPr>
                <a:t> :02</a:t>
              </a:r>
              <a:endParaRPr lang="fr-FR" sz="2800" b="1" kern="1200" dirty="0">
                <a:solidFill>
                  <a:schemeClr val="bg1"/>
                </a:solidFill>
                <a:latin typeface="Times New Roman" pitchFamily="18" charset="0"/>
                <a:cs typeface="Times New Roman" pitchFamily="18" charset="0"/>
              </a:endParaRPr>
            </a:p>
          </p:txBody>
        </p:sp>
      </p:grpSp>
      <p:sp>
        <p:nvSpPr>
          <p:cNvPr id="11" name="ZoneTexte 10"/>
          <p:cNvSpPr txBox="1"/>
          <p:nvPr/>
        </p:nvSpPr>
        <p:spPr>
          <a:xfrm>
            <a:off x="2392623" y="3464957"/>
            <a:ext cx="5387490" cy="523220"/>
          </a:xfrm>
          <a:prstGeom prst="rect">
            <a:avLst/>
          </a:prstGeom>
          <a:noFill/>
        </p:spPr>
        <p:txBody>
          <a:bodyPr wrap="square" rtlCol="0">
            <a:spAutoFit/>
          </a:bodyPr>
          <a:lstStyle/>
          <a:p>
            <a:r>
              <a:rPr lang="fr-FR" sz="2800" b="1" dirty="0"/>
              <a:t>Four types of standards::</a:t>
            </a:r>
            <a:endParaRPr lang="fr-FR" sz="2800" b="1" dirty="0"/>
          </a:p>
        </p:txBody>
      </p:sp>
      <p:sp>
        <p:nvSpPr>
          <p:cNvPr id="12" name="ZoneTexte 11"/>
          <p:cNvSpPr txBox="1"/>
          <p:nvPr/>
        </p:nvSpPr>
        <p:spPr>
          <a:xfrm>
            <a:off x="857224" y="1469278"/>
            <a:ext cx="2071702" cy="1477328"/>
          </a:xfrm>
          <a:prstGeom prst="rect">
            <a:avLst/>
          </a:prstGeom>
          <a:noFill/>
        </p:spPr>
        <p:txBody>
          <a:bodyPr wrap="square" rtlCol="0">
            <a:spAutoFit/>
          </a:bodyPr>
          <a:lstStyle/>
          <a:p>
            <a:r>
              <a:rPr lang="en-US" b="1" dirty="0"/>
              <a:t>Fundamental standards: </a:t>
            </a:r>
            <a:r>
              <a:rPr lang="en-US" dirty="0"/>
              <a:t>they provide rules in the field of technology</a:t>
            </a:r>
            <a:endParaRPr lang="fr-FR" dirty="0"/>
          </a:p>
        </p:txBody>
      </p:sp>
      <p:sp>
        <p:nvSpPr>
          <p:cNvPr id="13" name="ZoneTexte 12"/>
          <p:cNvSpPr txBox="1"/>
          <p:nvPr/>
        </p:nvSpPr>
        <p:spPr>
          <a:xfrm>
            <a:off x="5072066" y="1714488"/>
            <a:ext cx="3143272" cy="923330"/>
          </a:xfrm>
          <a:prstGeom prst="rect">
            <a:avLst/>
          </a:prstGeom>
          <a:noFill/>
        </p:spPr>
        <p:txBody>
          <a:bodyPr wrap="square" rtlCol="0">
            <a:spAutoFit/>
          </a:bodyPr>
          <a:lstStyle/>
          <a:p>
            <a:r>
              <a:rPr lang="en-US" b="1" dirty="0"/>
              <a:t>Specific standards: </a:t>
            </a:r>
            <a:r>
              <a:rPr lang="en-US" dirty="0"/>
              <a:t>they indicate the characteristics of a product.</a:t>
            </a:r>
            <a:endParaRPr lang="fr-FR" dirty="0"/>
          </a:p>
        </p:txBody>
      </p:sp>
      <p:sp>
        <p:nvSpPr>
          <p:cNvPr id="14" name="ZoneTexte 13"/>
          <p:cNvSpPr txBox="1"/>
          <p:nvPr/>
        </p:nvSpPr>
        <p:spPr>
          <a:xfrm>
            <a:off x="483088" y="4851148"/>
            <a:ext cx="3088780" cy="1754326"/>
          </a:xfrm>
          <a:prstGeom prst="rect">
            <a:avLst/>
          </a:prstGeom>
          <a:noFill/>
        </p:spPr>
        <p:txBody>
          <a:bodyPr wrap="square" rtlCol="0">
            <a:spAutoFit/>
          </a:bodyPr>
          <a:lstStyle/>
          <a:p>
            <a:endParaRPr lang="fr-FR" dirty="0" smtClean="0"/>
          </a:p>
          <a:p>
            <a:r>
              <a:rPr lang="en-US" b="1" dirty="0"/>
              <a:t>Testing and analysis standards</a:t>
            </a:r>
            <a:r>
              <a:rPr lang="en-US" dirty="0"/>
              <a:t>: they define the methods and means for performing a test on a produc</a:t>
            </a:r>
            <a:r>
              <a:rPr lang="en-US" b="1" dirty="0"/>
              <a:t>t</a:t>
            </a:r>
            <a:endParaRPr lang="fr-FR" dirty="0" smtClean="0"/>
          </a:p>
        </p:txBody>
      </p:sp>
      <p:sp>
        <p:nvSpPr>
          <p:cNvPr id="15" name="ZoneTexte 14"/>
          <p:cNvSpPr txBox="1"/>
          <p:nvPr/>
        </p:nvSpPr>
        <p:spPr>
          <a:xfrm>
            <a:off x="5086368" y="4884516"/>
            <a:ext cx="3286148" cy="1477328"/>
          </a:xfrm>
          <a:prstGeom prst="rect">
            <a:avLst/>
          </a:prstGeom>
          <a:noFill/>
        </p:spPr>
        <p:txBody>
          <a:bodyPr wrap="square" rtlCol="0">
            <a:spAutoFit/>
          </a:bodyPr>
          <a:lstStyle/>
          <a:p>
            <a:endParaRPr lang="fr-FR" dirty="0" smtClean="0"/>
          </a:p>
          <a:p>
            <a:r>
              <a:rPr lang="en-US" b="1" dirty="0"/>
              <a:t>Organizational standards: </a:t>
            </a:r>
            <a:r>
              <a:rPr lang="en-US" dirty="0"/>
              <a:t>they describe the functions and organizational relationships within an entity</a:t>
            </a:r>
            <a:endParaRPr lang="fr-F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 calcmode="lin" valueType="num">
                                      <p:cBhvr additive="base">
                                        <p:cTn id="3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480011-5080-4AD1-B9AF-E1A0B060F7A2}" type="slidenum">
              <a:rPr lang="fr-FR" smtClean="0"/>
              <a:pPr/>
              <a:t>9</a:t>
            </a:fld>
            <a:endParaRPr lang="fr-FR"/>
          </a:p>
        </p:txBody>
      </p:sp>
      <p:grpSp>
        <p:nvGrpSpPr>
          <p:cNvPr id="3" name="Groupe 2"/>
          <p:cNvGrpSpPr/>
          <p:nvPr/>
        </p:nvGrpSpPr>
        <p:grpSpPr>
          <a:xfrm>
            <a:off x="2857488" y="285728"/>
            <a:ext cx="3241119" cy="530763"/>
            <a:chOff x="373772" y="1038"/>
            <a:chExt cx="3241119" cy="530763"/>
          </a:xfrm>
          <a:scene3d>
            <a:camera prst="orthographicFront"/>
            <a:lightRig rig="flat" dir="t"/>
          </a:scene3d>
        </p:grpSpPr>
        <p:sp>
          <p:nvSpPr>
            <p:cNvPr id="4" name="Rectangle à coins arrondis 3"/>
            <p:cNvSpPr/>
            <p:nvPr/>
          </p:nvSpPr>
          <p:spPr>
            <a:xfrm>
              <a:off x="373772" y="1038"/>
              <a:ext cx="3241119" cy="530763"/>
            </a:xfrm>
            <a:prstGeom prst="roundRect">
              <a:avLst>
                <a:gd name="adj" fmla="val 10000"/>
              </a:avLst>
            </a:prstGeom>
            <a:solidFill>
              <a:srgbClr val="660066"/>
            </a:solidFill>
            <a:sp3d prstMaterial="plastic">
              <a:bevelT w="120900" h="88900"/>
              <a:bevelB w="88900" h="31750" prst="angle"/>
            </a:sp3d>
          </p:spPr>
          <p:style>
            <a:lnRef idx="1">
              <a:schemeClr val="accent2"/>
            </a:lnRef>
            <a:fillRef idx="2">
              <a:schemeClr val="accent2"/>
            </a:fillRef>
            <a:effectRef idx="1">
              <a:schemeClr val="accent2"/>
            </a:effectRef>
            <a:fontRef idx="minor">
              <a:schemeClr val="dk1"/>
            </a:fontRef>
          </p:style>
        </p:sp>
        <p:sp>
          <p:nvSpPr>
            <p:cNvPr id="5" name="Rectangle 4"/>
            <p:cNvSpPr/>
            <p:nvPr/>
          </p:nvSpPr>
          <p:spPr>
            <a:xfrm>
              <a:off x="389318" y="16584"/>
              <a:ext cx="3210027" cy="4996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latin typeface="Times New Roman" pitchFamily="18" charset="0"/>
                  <a:cs typeface="Times New Roman" pitchFamily="18" charset="0"/>
                </a:rPr>
                <a:t>Chapitre</a:t>
              </a:r>
              <a:r>
                <a:rPr lang="fr-FR" sz="2800" b="1" kern="1200" baseline="0" dirty="0" smtClean="0">
                  <a:solidFill>
                    <a:schemeClr val="bg1"/>
                  </a:solidFill>
                  <a:latin typeface="Times New Roman" pitchFamily="18" charset="0"/>
                  <a:cs typeface="Times New Roman" pitchFamily="18" charset="0"/>
                </a:rPr>
                <a:t> :02</a:t>
              </a:r>
              <a:endParaRPr lang="fr-FR" sz="2800" b="1" kern="1200" dirty="0">
                <a:solidFill>
                  <a:schemeClr val="bg1"/>
                </a:solidFill>
                <a:latin typeface="Times New Roman" pitchFamily="18" charset="0"/>
                <a:cs typeface="Times New Roman" pitchFamily="18" charset="0"/>
              </a:endParaRPr>
            </a:p>
          </p:txBody>
        </p:sp>
      </p:grpSp>
      <p:pic>
        <p:nvPicPr>
          <p:cNvPr id="6" name="Image 5" descr="1099e9d56735fb8852826619ea33bdea.jpg"/>
          <p:cNvPicPr>
            <a:picLocks noChangeAspect="1"/>
          </p:cNvPicPr>
          <p:nvPr/>
        </p:nvPicPr>
        <p:blipFill>
          <a:blip r:embed="rId2"/>
          <a:stretch>
            <a:fillRect/>
          </a:stretch>
        </p:blipFill>
        <p:spPr>
          <a:xfrm>
            <a:off x="0" y="1071546"/>
            <a:ext cx="2476496" cy="1262050"/>
          </a:xfrm>
          <a:prstGeom prst="rect">
            <a:avLst/>
          </a:prstGeom>
        </p:spPr>
      </p:pic>
      <p:sp>
        <p:nvSpPr>
          <p:cNvPr id="7" name="ZoneTexte 6"/>
          <p:cNvSpPr txBox="1"/>
          <p:nvPr/>
        </p:nvSpPr>
        <p:spPr>
          <a:xfrm>
            <a:off x="1928794" y="1428736"/>
            <a:ext cx="5883566" cy="369332"/>
          </a:xfrm>
          <a:prstGeom prst="rect">
            <a:avLst/>
          </a:prstGeom>
          <a:noFill/>
        </p:spPr>
        <p:txBody>
          <a:bodyPr wrap="square" rtlCol="0">
            <a:spAutoFit/>
          </a:bodyPr>
          <a:lstStyle/>
          <a:p>
            <a:r>
              <a:rPr lang="en-US" b="1" dirty="0"/>
              <a:t>Purpose, Aspects, and Levels of Standards</a:t>
            </a:r>
            <a:endParaRPr lang="fr-FR" b="1" dirty="0"/>
          </a:p>
        </p:txBody>
      </p:sp>
      <p:pic>
        <p:nvPicPr>
          <p:cNvPr id="11" name="Image 10" descr="8c1584a722d6c89d80f0e42d55772c63(1).jpg"/>
          <p:cNvPicPr>
            <a:picLocks noChangeAspect="1"/>
          </p:cNvPicPr>
          <p:nvPr/>
        </p:nvPicPr>
        <p:blipFill>
          <a:blip r:embed="rId3" cstate="print"/>
          <a:stretch>
            <a:fillRect/>
          </a:stretch>
        </p:blipFill>
        <p:spPr>
          <a:xfrm>
            <a:off x="1357290" y="2143116"/>
            <a:ext cx="428628" cy="745813"/>
          </a:xfrm>
          <a:prstGeom prst="rect">
            <a:avLst/>
          </a:prstGeom>
        </p:spPr>
      </p:pic>
      <p:pic>
        <p:nvPicPr>
          <p:cNvPr id="12" name="Image 11" descr="8c1584a722d6c89d80f0e42d55772c63(1).jpg"/>
          <p:cNvPicPr>
            <a:picLocks noChangeAspect="1"/>
          </p:cNvPicPr>
          <p:nvPr/>
        </p:nvPicPr>
        <p:blipFill>
          <a:blip r:embed="rId4" cstate="print"/>
          <a:stretch>
            <a:fillRect/>
          </a:stretch>
        </p:blipFill>
        <p:spPr>
          <a:xfrm>
            <a:off x="1239928" y="4286256"/>
            <a:ext cx="617428" cy="785818"/>
          </a:xfrm>
          <a:prstGeom prst="rect">
            <a:avLst/>
          </a:prstGeom>
        </p:spPr>
      </p:pic>
      <p:sp>
        <p:nvSpPr>
          <p:cNvPr id="13" name="ZoneTexte 12"/>
          <p:cNvSpPr txBox="1"/>
          <p:nvPr/>
        </p:nvSpPr>
        <p:spPr>
          <a:xfrm>
            <a:off x="1785918" y="2285992"/>
            <a:ext cx="7358082" cy="1477328"/>
          </a:xfrm>
          <a:prstGeom prst="rect">
            <a:avLst/>
          </a:prstGeom>
          <a:noFill/>
        </p:spPr>
        <p:txBody>
          <a:bodyPr wrap="square" rtlCol="0">
            <a:spAutoFit/>
          </a:bodyPr>
          <a:lstStyle/>
          <a:p>
            <a:r>
              <a:rPr lang="fr-FR" dirty="0" smtClean="0"/>
              <a:t>a- </a:t>
            </a:r>
            <a:r>
              <a:rPr lang="fr-FR" b="1" dirty="0" err="1"/>
              <a:t>Purpose</a:t>
            </a:r>
            <a:r>
              <a:rPr lang="fr-FR" b="1" dirty="0"/>
              <a:t>: </a:t>
            </a:r>
            <a:r>
              <a:rPr lang="fr-FR" b="1" dirty="0" smtClean="0"/>
              <a:t>: </a:t>
            </a:r>
          </a:p>
          <a:p>
            <a:r>
              <a:rPr lang="en-US" dirty="0"/>
              <a:t>It relates to the intended use and the field of application of the standard. This is generally explained by the title. Depending on the case, a standard may include definitions, dimensions, and physical, chemical, thermal, biological, and mechanical characteristics.</a:t>
            </a:r>
            <a:r>
              <a:rPr lang="fr-FR" dirty="0" smtClean="0"/>
              <a:t>. </a:t>
            </a:r>
            <a:endParaRPr lang="fr-FR" dirty="0" smtClean="0"/>
          </a:p>
        </p:txBody>
      </p:sp>
      <p:sp>
        <p:nvSpPr>
          <p:cNvPr id="14" name="ZoneTexte 13"/>
          <p:cNvSpPr txBox="1"/>
          <p:nvPr/>
        </p:nvSpPr>
        <p:spPr>
          <a:xfrm>
            <a:off x="2000232" y="4357694"/>
            <a:ext cx="6929454" cy="1477328"/>
          </a:xfrm>
          <a:prstGeom prst="rect">
            <a:avLst/>
          </a:prstGeom>
          <a:noFill/>
        </p:spPr>
        <p:txBody>
          <a:bodyPr wrap="square" rtlCol="0">
            <a:spAutoFit/>
          </a:bodyPr>
          <a:lstStyle/>
          <a:p>
            <a:r>
              <a:rPr lang="en-US" dirty="0"/>
              <a:t>b</a:t>
            </a:r>
            <a:r>
              <a:rPr lang="en-US" b="1" dirty="0"/>
              <a:t>- Aspect</a:t>
            </a:r>
            <a:r>
              <a:rPr lang="en-US" b="1" dirty="0" smtClean="0"/>
              <a:t>:</a:t>
            </a:r>
          </a:p>
          <a:p>
            <a:r>
              <a:rPr lang="en-US" dirty="0" smtClean="0"/>
              <a:t>It </a:t>
            </a:r>
            <a:r>
              <a:rPr lang="en-US" dirty="0"/>
              <a:t>is in A4 format (21 × 29.7 cm) and is identified by an index and a date that corresponds exactly to what appears in the current catalog. Standards with the same index but different dates are considered different. Only the most recent version is valid.</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 calcmode="lin" valueType="num">
                                      <p:cBhvr additive="base">
                                        <p:cTn id="4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 calcmode="lin" valueType="num">
                                      <p:cBhvr additive="base">
                                        <p:cTn id="5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3" grpId="0" build="allAtOnce"/>
      <p:bldP spid="14"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5916</TotalTime>
  <Words>613</Words>
  <Application>Microsoft Office PowerPoint</Application>
  <PresentationFormat>On-screen Show (4:3)</PresentationFormat>
  <Paragraphs>75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宋体</vt:lpstr>
      <vt:lpstr>Calibri</vt:lpstr>
      <vt:lpstr>Constantia</vt:lpstr>
      <vt:lpstr>Times New Roman</vt:lpstr>
      <vt:lpstr>Wingdings 2</vt:lpstr>
      <vt:lpstr>Débit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MiniPrix</dc:creator>
  <cp:lastModifiedBy>testt</cp:lastModifiedBy>
  <cp:revision>172</cp:revision>
  <dcterms:created xsi:type="dcterms:W3CDTF">2021-06-24T04:48:36Z</dcterms:created>
  <dcterms:modified xsi:type="dcterms:W3CDTF">2025-12-02T13:47:42Z</dcterms:modified>
</cp:coreProperties>
</file>