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80"/>
  </p:notesMasterIdLst>
  <p:sldIdLst>
    <p:sldId id="257" r:id="rId2"/>
    <p:sldId id="259" r:id="rId3"/>
    <p:sldId id="264" r:id="rId4"/>
    <p:sldId id="319" r:id="rId5"/>
    <p:sldId id="263" r:id="rId6"/>
    <p:sldId id="258" r:id="rId7"/>
    <p:sldId id="260" r:id="rId8"/>
    <p:sldId id="261" r:id="rId9"/>
    <p:sldId id="262" r:id="rId10"/>
    <p:sldId id="265" r:id="rId11"/>
    <p:sldId id="267" r:id="rId12"/>
    <p:sldId id="268" r:id="rId13"/>
    <p:sldId id="320" r:id="rId14"/>
    <p:sldId id="352" r:id="rId15"/>
    <p:sldId id="322" r:id="rId16"/>
    <p:sldId id="323" r:id="rId17"/>
    <p:sldId id="324" r:id="rId18"/>
    <p:sldId id="327" r:id="rId19"/>
    <p:sldId id="335" r:id="rId20"/>
    <p:sldId id="328" r:id="rId21"/>
    <p:sldId id="355" r:id="rId22"/>
    <p:sldId id="353" r:id="rId23"/>
    <p:sldId id="354" r:id="rId24"/>
    <p:sldId id="325" r:id="rId25"/>
    <p:sldId id="329" r:id="rId26"/>
    <p:sldId id="331" r:id="rId27"/>
    <p:sldId id="330" r:id="rId28"/>
    <p:sldId id="332" r:id="rId29"/>
    <p:sldId id="337" r:id="rId30"/>
    <p:sldId id="336" r:id="rId31"/>
    <p:sldId id="333" r:id="rId32"/>
    <p:sldId id="334" r:id="rId33"/>
    <p:sldId id="338" r:id="rId34"/>
    <p:sldId id="339" r:id="rId35"/>
    <p:sldId id="340" r:id="rId36"/>
    <p:sldId id="343" r:id="rId37"/>
    <p:sldId id="341" r:id="rId38"/>
    <p:sldId id="342" r:id="rId39"/>
    <p:sldId id="344" r:id="rId40"/>
    <p:sldId id="345" r:id="rId41"/>
    <p:sldId id="269" r:id="rId42"/>
    <p:sldId id="346" r:id="rId43"/>
    <p:sldId id="347" r:id="rId44"/>
    <p:sldId id="277" r:id="rId45"/>
    <p:sldId id="365" r:id="rId46"/>
    <p:sldId id="366" r:id="rId47"/>
    <p:sldId id="351" r:id="rId48"/>
    <p:sldId id="372" r:id="rId49"/>
    <p:sldId id="369" r:id="rId50"/>
    <p:sldId id="370" r:id="rId51"/>
    <p:sldId id="373" r:id="rId52"/>
    <p:sldId id="374" r:id="rId53"/>
    <p:sldId id="349" r:id="rId54"/>
    <p:sldId id="356" r:id="rId55"/>
    <p:sldId id="357" r:id="rId56"/>
    <p:sldId id="359" r:id="rId57"/>
    <p:sldId id="363" r:id="rId58"/>
    <p:sldId id="358" r:id="rId59"/>
    <p:sldId id="361" r:id="rId60"/>
    <p:sldId id="350" r:id="rId61"/>
    <p:sldId id="371" r:id="rId62"/>
    <p:sldId id="367" r:id="rId63"/>
    <p:sldId id="368" r:id="rId64"/>
    <p:sldId id="375" r:id="rId65"/>
    <p:sldId id="362" r:id="rId66"/>
    <p:sldId id="360" r:id="rId67"/>
    <p:sldId id="376" r:id="rId68"/>
    <p:sldId id="377" r:id="rId69"/>
    <p:sldId id="378" r:id="rId70"/>
    <p:sldId id="379" r:id="rId71"/>
    <p:sldId id="387" r:id="rId72"/>
    <p:sldId id="380" r:id="rId73"/>
    <p:sldId id="381" r:id="rId74"/>
    <p:sldId id="386" r:id="rId75"/>
    <p:sldId id="383" r:id="rId76"/>
    <p:sldId id="384" r:id="rId77"/>
    <p:sldId id="388" r:id="rId78"/>
    <p:sldId id="271" r:id="rId79"/>
  </p:sldIdLst>
  <p:sldSz cx="9144000" cy="5143500" type="screen16x9"/>
  <p:notesSz cx="6858000" cy="9144000"/>
  <p:embeddedFontLst>
    <p:embeddedFont>
      <p:font typeface="Albert Sans" panose="020B0604020202020204" charset="0"/>
      <p:regular r:id="rId81"/>
      <p:bold r:id="rId82"/>
      <p:italic r:id="rId83"/>
      <p:boldItalic r:id="rId84"/>
    </p:embeddedFont>
    <p:embeddedFont>
      <p:font typeface="Anaheim" panose="020B0604020202020204" charset="0"/>
      <p:regular r:id="rId85"/>
      <p:bold r:id="rId86"/>
    </p:embeddedFont>
    <p:embeddedFont>
      <p:font typeface="Cambria Math" panose="02040503050406030204" pitchFamily="18" charset="0"/>
      <p:regular r:id="rId87"/>
    </p:embeddedFont>
    <p:embeddedFont>
      <p:font typeface="Comic Sans MS" panose="030F0702030302020204" pitchFamily="66" charset="0"/>
      <p:regular r:id="rId88"/>
      <p:bold r:id="rId89"/>
      <p:italic r:id="rId90"/>
      <p:boldItalic r:id="rId91"/>
    </p:embeddedFont>
    <p:embeddedFont>
      <p:font typeface="Nunito Light" pitchFamily="2" charset="0"/>
      <p:regular r:id="rId92"/>
      <p:italic r:id="rId93"/>
    </p:embeddedFont>
    <p:embeddedFont>
      <p:font typeface="Questrial" pitchFamily="2" charset="0"/>
      <p:regular r:id="rId9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7B69C00-3781-4CFC-9CB6-F79073CF7D8A}">
  <a:tblStyle styleId="{F7B69C00-3781-4CFC-9CB6-F79073CF7D8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98F248E-0D1A-4BF3-BF6E-2B4858C34E45}"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2DE63D5-997A-4646-A377-4702673A728D}" styleName="Style léger 2 - Accentuation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D083AE6-46FA-4A59-8FB0-9F97EB10719F}" styleName="Style léger 3 - Accentuation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2" autoAdjust="0"/>
    <p:restoredTop sz="94660"/>
  </p:normalViewPr>
  <p:slideViewPr>
    <p:cSldViewPr snapToGrid="0">
      <p:cViewPr varScale="1">
        <p:scale>
          <a:sx n="78" d="100"/>
          <a:sy n="78" d="100"/>
        </p:scale>
        <p:origin x="956"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4.fntdata"/><Relationship Id="rId89" Type="http://schemas.openxmlformats.org/officeDocument/2006/relationships/font" Target="fonts/font9.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font" Target="fonts/font10.fntdata"/><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notesMaster" Target="notesMasters/notesMaster1.xml"/><Relationship Id="rId85"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3.fntdata"/><Relationship Id="rId88" Type="http://schemas.openxmlformats.org/officeDocument/2006/relationships/font" Target="fonts/font8.fntdata"/><Relationship Id="rId91" Type="http://schemas.openxmlformats.org/officeDocument/2006/relationships/font" Target="fonts/font11.fntdata"/><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font" Target="fonts/font1.fntdata"/><Relationship Id="rId86" Type="http://schemas.openxmlformats.org/officeDocument/2006/relationships/font" Target="fonts/font6.fntdata"/><Relationship Id="rId94"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7.fntdata"/><Relationship Id="rId61" Type="http://schemas.openxmlformats.org/officeDocument/2006/relationships/slide" Target="slides/slide60.xml"/><Relationship Id="rId82" Type="http://schemas.openxmlformats.org/officeDocument/2006/relationships/font" Target="fonts/font2.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3.fntdata"/><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google.com/search?rlz=1C1FKPE_frDZ1130DZ1147&amp;cs=0&amp;sca_esv=e6fa54c6e3c04151&amp;q=capillary+condensation&amp;sa=X&amp;ved=2ahUKEwjh2MuIg6aQAxVk_rsIHSjDLVcQxccNegQIBRAB&amp;mstk=AUtExfBChZvvh58mwt-wm1PjFHjEjZyiaXZeVWsJd-h6k4kiMLIxP5XfPYR8PzljTlL9JXxnv5UYZPUHrOfyrFa89oYy00YqMTcluo6XqfAzT4udsty1ojnYlI25uq971Sx9CNcX6nTKuecmN-ImfaaLrwrwTSIro9Mvd1CEPGExCgAhI3I&amp;csui=3"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5" name="Google Shape;63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9" name="Google Shape;839;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9" name="Google Shape;859;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a:extLst>
            <a:ext uri="{FF2B5EF4-FFF2-40B4-BE49-F238E27FC236}">
              <a16:creationId xmlns:a16="http://schemas.microsoft.com/office/drawing/2014/main" id="{2F86AA0E-0C77-3FAB-8937-99B4101BCC54}"/>
            </a:ext>
          </a:extLst>
        </p:cNvPr>
        <p:cNvGrpSpPr/>
        <p:nvPr/>
      </p:nvGrpSpPr>
      <p:grpSpPr>
        <a:xfrm>
          <a:off x="0" y="0"/>
          <a:ext cx="0" cy="0"/>
          <a:chOff x="0" y="0"/>
          <a:chExt cx="0" cy="0"/>
        </a:xfrm>
      </p:grpSpPr>
      <p:sp>
        <p:nvSpPr>
          <p:cNvPr id="858" name="Google Shape;858;g54ff9c4cb4_3_5:notes">
            <a:extLst>
              <a:ext uri="{FF2B5EF4-FFF2-40B4-BE49-F238E27FC236}">
                <a16:creationId xmlns:a16="http://schemas.microsoft.com/office/drawing/2014/main" id="{D1D09663-D5D7-E4E0-F559-FC9644B7600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9" name="Google Shape;859;g54ff9c4cb4_3_5:notes">
            <a:extLst>
              <a:ext uri="{FF2B5EF4-FFF2-40B4-BE49-F238E27FC236}">
                <a16:creationId xmlns:a16="http://schemas.microsoft.com/office/drawing/2014/main" id="{21981D19-E27E-39AB-82CD-1EBB056CFA3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5002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a:extLst>
            <a:ext uri="{FF2B5EF4-FFF2-40B4-BE49-F238E27FC236}">
              <a16:creationId xmlns:a16="http://schemas.microsoft.com/office/drawing/2014/main" id="{7296DD95-9646-79ED-6988-FE154D7C2D07}"/>
            </a:ext>
          </a:extLst>
        </p:cNvPr>
        <p:cNvGrpSpPr/>
        <p:nvPr/>
      </p:nvGrpSpPr>
      <p:grpSpPr>
        <a:xfrm>
          <a:off x="0" y="0"/>
          <a:ext cx="0" cy="0"/>
          <a:chOff x="0" y="0"/>
          <a:chExt cx="0" cy="0"/>
        </a:xfrm>
      </p:grpSpPr>
      <p:sp>
        <p:nvSpPr>
          <p:cNvPr id="858" name="Google Shape;858;g54ff9c4cb4_3_5:notes">
            <a:extLst>
              <a:ext uri="{FF2B5EF4-FFF2-40B4-BE49-F238E27FC236}">
                <a16:creationId xmlns:a16="http://schemas.microsoft.com/office/drawing/2014/main" id="{25DF2CCA-383B-86BE-6710-94ED4F562BE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9" name="Google Shape;859;g54ff9c4cb4_3_5:notes">
            <a:extLst>
              <a:ext uri="{FF2B5EF4-FFF2-40B4-BE49-F238E27FC236}">
                <a16:creationId xmlns:a16="http://schemas.microsoft.com/office/drawing/2014/main" id="{244F4DA1-0725-8E2A-2B45-A12A4587B5D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3434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a:extLst>
            <a:ext uri="{FF2B5EF4-FFF2-40B4-BE49-F238E27FC236}">
              <a16:creationId xmlns:a16="http://schemas.microsoft.com/office/drawing/2014/main" id="{DDA36506-3C89-AF4D-83AE-DA7333862C79}"/>
            </a:ext>
          </a:extLst>
        </p:cNvPr>
        <p:cNvGrpSpPr/>
        <p:nvPr/>
      </p:nvGrpSpPr>
      <p:grpSpPr>
        <a:xfrm>
          <a:off x="0" y="0"/>
          <a:ext cx="0" cy="0"/>
          <a:chOff x="0" y="0"/>
          <a:chExt cx="0" cy="0"/>
        </a:xfrm>
      </p:grpSpPr>
      <p:sp>
        <p:nvSpPr>
          <p:cNvPr id="858" name="Google Shape;858;g54ff9c4cb4_3_5:notes">
            <a:extLst>
              <a:ext uri="{FF2B5EF4-FFF2-40B4-BE49-F238E27FC236}">
                <a16:creationId xmlns:a16="http://schemas.microsoft.com/office/drawing/2014/main" id="{FD31D146-3CD2-20F1-E696-A96362CDF94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9" name="Google Shape;859;g54ff9c4cb4_3_5:notes">
            <a:extLst>
              <a:ext uri="{FF2B5EF4-FFF2-40B4-BE49-F238E27FC236}">
                <a16:creationId xmlns:a16="http://schemas.microsoft.com/office/drawing/2014/main" id="{B5C374BB-898B-6295-F98E-EB4E714ED04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9548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a:extLst>
            <a:ext uri="{FF2B5EF4-FFF2-40B4-BE49-F238E27FC236}">
              <a16:creationId xmlns:a16="http://schemas.microsoft.com/office/drawing/2014/main" id="{1DD183DB-FD97-4DA6-8B6B-7AE44D13BC0B}"/>
            </a:ext>
          </a:extLst>
        </p:cNvPr>
        <p:cNvGrpSpPr/>
        <p:nvPr/>
      </p:nvGrpSpPr>
      <p:grpSpPr>
        <a:xfrm>
          <a:off x="0" y="0"/>
          <a:ext cx="0" cy="0"/>
          <a:chOff x="0" y="0"/>
          <a:chExt cx="0" cy="0"/>
        </a:xfrm>
      </p:grpSpPr>
      <p:sp>
        <p:nvSpPr>
          <p:cNvPr id="858" name="Google Shape;858;g54ff9c4cb4_3_5:notes">
            <a:extLst>
              <a:ext uri="{FF2B5EF4-FFF2-40B4-BE49-F238E27FC236}">
                <a16:creationId xmlns:a16="http://schemas.microsoft.com/office/drawing/2014/main" id="{0E68A0BB-2D62-6A06-64E2-EE82C28B1C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9" name="Google Shape;859;g54ff9c4cb4_3_5:notes">
            <a:extLst>
              <a:ext uri="{FF2B5EF4-FFF2-40B4-BE49-F238E27FC236}">
                <a16:creationId xmlns:a16="http://schemas.microsoft.com/office/drawing/2014/main" id="{06E705E3-08F5-FA79-747F-15B76136B3D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751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a:extLst>
            <a:ext uri="{FF2B5EF4-FFF2-40B4-BE49-F238E27FC236}">
              <a16:creationId xmlns:a16="http://schemas.microsoft.com/office/drawing/2014/main" id="{846DBFCA-7896-F668-2BCB-43634B6C9AA7}"/>
            </a:ext>
          </a:extLst>
        </p:cNvPr>
        <p:cNvGrpSpPr/>
        <p:nvPr/>
      </p:nvGrpSpPr>
      <p:grpSpPr>
        <a:xfrm>
          <a:off x="0" y="0"/>
          <a:ext cx="0" cy="0"/>
          <a:chOff x="0" y="0"/>
          <a:chExt cx="0" cy="0"/>
        </a:xfrm>
      </p:grpSpPr>
      <p:sp>
        <p:nvSpPr>
          <p:cNvPr id="858" name="Google Shape;858;g54ff9c4cb4_3_5:notes">
            <a:extLst>
              <a:ext uri="{FF2B5EF4-FFF2-40B4-BE49-F238E27FC236}">
                <a16:creationId xmlns:a16="http://schemas.microsoft.com/office/drawing/2014/main" id="{C020AFB1-89B7-152E-FC1B-5F3B679314A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9" name="Google Shape;859;g54ff9c4cb4_3_5:notes">
            <a:extLst>
              <a:ext uri="{FF2B5EF4-FFF2-40B4-BE49-F238E27FC236}">
                <a16:creationId xmlns:a16="http://schemas.microsoft.com/office/drawing/2014/main" id="{B6DD201F-AA4E-FCDD-A2FD-EE15E89A7A4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06805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a:extLst>
            <a:ext uri="{FF2B5EF4-FFF2-40B4-BE49-F238E27FC236}">
              <a16:creationId xmlns:a16="http://schemas.microsoft.com/office/drawing/2014/main" id="{84C64C0D-5D8C-AAB7-686B-593768FB6926}"/>
            </a:ext>
          </a:extLst>
        </p:cNvPr>
        <p:cNvGrpSpPr/>
        <p:nvPr/>
      </p:nvGrpSpPr>
      <p:grpSpPr>
        <a:xfrm>
          <a:off x="0" y="0"/>
          <a:ext cx="0" cy="0"/>
          <a:chOff x="0" y="0"/>
          <a:chExt cx="0" cy="0"/>
        </a:xfrm>
      </p:grpSpPr>
      <p:sp>
        <p:nvSpPr>
          <p:cNvPr id="858" name="Google Shape;858;g54ff9c4cb4_3_5:notes">
            <a:extLst>
              <a:ext uri="{FF2B5EF4-FFF2-40B4-BE49-F238E27FC236}">
                <a16:creationId xmlns:a16="http://schemas.microsoft.com/office/drawing/2014/main" id="{C17BFEC3-068F-DE10-90DB-3098D6FCE96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9" name="Google Shape;859;g54ff9c4cb4_3_5:notes">
            <a:extLst>
              <a:ext uri="{FF2B5EF4-FFF2-40B4-BE49-F238E27FC236}">
                <a16:creationId xmlns:a16="http://schemas.microsoft.com/office/drawing/2014/main" id="{BD594FF3-B233-07C4-83E5-7CAD393FE27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1922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en-US" sz="1100" b="0" i="0" u="none" strike="noStrike" cap="none" dirty="0">
                <a:solidFill>
                  <a:srgbClr val="000000"/>
                </a:solidFill>
                <a:effectLst/>
                <a:latin typeface="Arial"/>
                <a:ea typeface="Arial"/>
                <a:cs typeface="Arial"/>
                <a:sym typeface="Arial"/>
              </a:rPr>
              <a:t>Water might seem like a simple component in foods, but its presence and behavior are far more complex than what meets the eye. The water in your morning bowl of oatmeal, the juiciness of a ripe mango, or the crispness of a biscuit—all represent different forms of water that significantly impact food quality, safety, and shelf life. Understanding these different types of water in foods goes beyond basic nutrition; it’s a fundamental concept that helps explain why foods spoil, how preservation methods work, and why texture changes during storage.</a:t>
            </a:r>
            <a:endParaRPr lang="fr-FR" dirty="0"/>
          </a:p>
        </p:txBody>
      </p:sp>
    </p:spTree>
    <p:extLst>
      <p:ext uri="{BB962C8B-B14F-4D97-AF65-F5344CB8AC3E}">
        <p14:creationId xmlns:p14="http://schemas.microsoft.com/office/powerpoint/2010/main" val="2777076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25a72c91985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 name="Google Shape;885;g25a72c91985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Water activity” or “the activity of water” (typically abbreviated as “aw”) is a critical parameter in food science that influences microbial growth and chemical reactions (including enzymatic processes) in food products. Unlike moisture content, which measures the </a:t>
            </a:r>
            <a:r>
              <a:rPr lang="en-US" sz="1100" b="1" i="0" u="none" strike="noStrike" cap="none" dirty="0">
                <a:solidFill>
                  <a:srgbClr val="000000"/>
                </a:solidFill>
                <a:effectLst/>
                <a:latin typeface="Arial"/>
                <a:ea typeface="Arial"/>
                <a:cs typeface="Arial"/>
                <a:sym typeface="Arial"/>
              </a:rPr>
              <a:t>total</a:t>
            </a:r>
            <a:r>
              <a:rPr lang="en-US" sz="1100" b="0" i="0" u="none" strike="noStrike" cap="none" dirty="0">
                <a:solidFill>
                  <a:srgbClr val="000000"/>
                </a:solidFill>
                <a:effectLst/>
                <a:latin typeface="Arial"/>
                <a:ea typeface="Arial"/>
                <a:cs typeface="Arial"/>
                <a:sym typeface="Arial"/>
              </a:rPr>
              <a:t> amount of water in a product, water activity quantifies the </a:t>
            </a:r>
            <a:r>
              <a:rPr lang="en-US" sz="1100" b="1" i="0" u="none" strike="noStrike" cap="none" dirty="0">
                <a:solidFill>
                  <a:srgbClr val="000000"/>
                </a:solidFill>
                <a:effectLst/>
                <a:latin typeface="Arial"/>
                <a:ea typeface="Arial"/>
                <a:cs typeface="Arial"/>
                <a:sym typeface="Arial"/>
              </a:rPr>
              <a:t>availability </a:t>
            </a:r>
            <a:r>
              <a:rPr lang="en-US" sz="1100" b="0" i="0" u="none" strike="noStrike" cap="none" dirty="0">
                <a:solidFill>
                  <a:srgbClr val="000000"/>
                </a:solidFill>
                <a:effectLst/>
                <a:latin typeface="Arial"/>
                <a:ea typeface="Arial"/>
                <a:cs typeface="Arial"/>
                <a:sym typeface="Arial"/>
              </a:rPr>
              <a:t>of water for microbial and chemical processes.</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 name="Google Shape;667;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a:extLst>
            <a:ext uri="{FF2B5EF4-FFF2-40B4-BE49-F238E27FC236}">
              <a16:creationId xmlns:a16="http://schemas.microsoft.com/office/drawing/2014/main" id="{90FC5C56-B81C-328B-1EE2-CDD1D7F44D90}"/>
            </a:ext>
          </a:extLst>
        </p:cNvPr>
        <p:cNvGrpSpPr/>
        <p:nvPr/>
      </p:nvGrpSpPr>
      <p:grpSpPr>
        <a:xfrm>
          <a:off x="0" y="0"/>
          <a:ext cx="0" cy="0"/>
          <a:chOff x="0" y="0"/>
          <a:chExt cx="0" cy="0"/>
        </a:xfrm>
      </p:grpSpPr>
      <p:sp>
        <p:nvSpPr>
          <p:cNvPr id="884" name="Google Shape;884;g25a72c91985_0_110:notes">
            <a:extLst>
              <a:ext uri="{FF2B5EF4-FFF2-40B4-BE49-F238E27FC236}">
                <a16:creationId xmlns:a16="http://schemas.microsoft.com/office/drawing/2014/main" id="{C2E35824-27F9-4C6E-1EC4-007C45F1847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 name="Google Shape;885;g25a72c91985_0_110:notes">
            <a:extLst>
              <a:ext uri="{FF2B5EF4-FFF2-40B4-BE49-F238E27FC236}">
                <a16:creationId xmlns:a16="http://schemas.microsoft.com/office/drawing/2014/main" id="{0A569DC6-D097-0945-CDE5-E85D9E36798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55162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a:extLst>
            <a:ext uri="{FF2B5EF4-FFF2-40B4-BE49-F238E27FC236}">
              <a16:creationId xmlns:a16="http://schemas.microsoft.com/office/drawing/2014/main" id="{458BA598-862D-8C93-F756-6E2721161EC2}"/>
            </a:ext>
          </a:extLst>
        </p:cNvPr>
        <p:cNvGrpSpPr/>
        <p:nvPr/>
      </p:nvGrpSpPr>
      <p:grpSpPr>
        <a:xfrm>
          <a:off x="0" y="0"/>
          <a:ext cx="0" cy="0"/>
          <a:chOff x="0" y="0"/>
          <a:chExt cx="0" cy="0"/>
        </a:xfrm>
      </p:grpSpPr>
      <p:sp>
        <p:nvSpPr>
          <p:cNvPr id="884" name="Google Shape;884;g25a72c91985_0_110:notes">
            <a:extLst>
              <a:ext uri="{FF2B5EF4-FFF2-40B4-BE49-F238E27FC236}">
                <a16:creationId xmlns:a16="http://schemas.microsoft.com/office/drawing/2014/main" id="{79AC5719-6E4D-9E00-9D76-14492D5A137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 name="Google Shape;885;g25a72c91985_0_110:notes">
            <a:extLst>
              <a:ext uri="{FF2B5EF4-FFF2-40B4-BE49-F238E27FC236}">
                <a16:creationId xmlns:a16="http://schemas.microsoft.com/office/drawing/2014/main" id="{4B86B641-194F-15D8-EAE1-1395FEF4F53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96599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4" name="Google Shape;1004;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en-US" dirty="0"/>
              <a:t>Absorption is the process in which matter is extracted from one phase and concentrated at the surface of a second phase </a:t>
            </a:r>
            <a:endParaRPr lang="fr-FR" dirty="0"/>
          </a:p>
        </p:txBody>
      </p:sp>
    </p:spTree>
    <p:extLst>
      <p:ext uri="{BB962C8B-B14F-4D97-AF65-F5344CB8AC3E}">
        <p14:creationId xmlns:p14="http://schemas.microsoft.com/office/powerpoint/2010/main" val="2781095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en-US" sz="1100" b="0" i="0" u="none" strike="noStrike" cap="none" dirty="0">
                <a:solidFill>
                  <a:srgbClr val="000000"/>
                </a:solidFill>
                <a:effectLst/>
                <a:latin typeface="Arial"/>
                <a:ea typeface="Arial"/>
                <a:cs typeface="Arial"/>
                <a:sym typeface="Arial"/>
              </a:rPr>
              <a:t>Hysteresis of isotherms is the difference between the adsorption and desorption curves of a material, meaning that at the same relative humidity, the amount of substance adsorbed is different from the amount desorbed. This phenomenon is observed in porous materials and is commonly seen with water vapor in hygroscopic substances like foods, but also in other gas-solid systems. Causes include the physical changes in the material's pore structure during the process, such as </a:t>
            </a:r>
            <a:r>
              <a:rPr lang="en-US" sz="1100" b="0" i="0" u="none" strike="noStrike" cap="none" dirty="0">
                <a:solidFill>
                  <a:srgbClr val="000000"/>
                </a:solidFill>
                <a:effectLst/>
                <a:latin typeface="Arial"/>
                <a:ea typeface="Arial"/>
                <a:cs typeface="Arial"/>
                <a:sym typeface="Arial"/>
                <a:hlinkClick r:id="rId3"/>
              </a:rPr>
              <a:t>capillary condensation</a:t>
            </a:r>
            <a:r>
              <a:rPr lang="en-US" sz="1100" b="0" i="0" u="none" strike="noStrike" cap="none" dirty="0">
                <a:solidFill>
                  <a:srgbClr val="000000"/>
                </a:solidFill>
                <a:effectLst/>
                <a:latin typeface="Arial"/>
                <a:ea typeface="Arial"/>
                <a:cs typeface="Arial"/>
                <a:sym typeface="Arial"/>
              </a:rPr>
              <a:t> in pores of different shapes and sizes. </a:t>
            </a:r>
            <a:endParaRPr lang="fr-FR" dirty="0"/>
          </a:p>
        </p:txBody>
      </p:sp>
    </p:spTree>
    <p:extLst>
      <p:ext uri="{BB962C8B-B14F-4D97-AF65-F5344CB8AC3E}">
        <p14:creationId xmlns:p14="http://schemas.microsoft.com/office/powerpoint/2010/main" val="5437738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41871307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6" name="Google Shape;746;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 name="Google Shape;710;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8" name="Google Shape;718;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
        <p:cNvGrpSpPr/>
        <p:nvPr/>
      </p:nvGrpSpPr>
      <p:grpSpPr>
        <a:xfrm>
          <a:off x="0" y="0"/>
          <a:ext cx="0" cy="0"/>
          <a:chOff x="0" y="0"/>
          <a:chExt cx="0" cy="0"/>
        </a:xfrm>
      </p:grpSpPr>
      <p:grpSp>
        <p:nvGrpSpPr>
          <p:cNvPr id="23" name="Google Shape;23;p3"/>
          <p:cNvGrpSpPr/>
          <p:nvPr/>
        </p:nvGrpSpPr>
        <p:grpSpPr>
          <a:xfrm>
            <a:off x="6666225" y="-114350"/>
            <a:ext cx="2735297" cy="5581292"/>
            <a:chOff x="6666225" y="-114350"/>
            <a:chExt cx="2735297" cy="5581292"/>
          </a:xfrm>
        </p:grpSpPr>
        <p:grpSp>
          <p:nvGrpSpPr>
            <p:cNvPr id="24" name="Google Shape;24;p3"/>
            <p:cNvGrpSpPr/>
            <p:nvPr/>
          </p:nvGrpSpPr>
          <p:grpSpPr>
            <a:xfrm>
              <a:off x="7148219" y="4287222"/>
              <a:ext cx="2253303" cy="1179720"/>
              <a:chOff x="7319525" y="4220750"/>
              <a:chExt cx="2119758" cy="1109803"/>
            </a:xfrm>
          </p:grpSpPr>
          <p:sp>
            <p:nvSpPr>
              <p:cNvPr id="25" name="Google Shape;25;p3"/>
              <p:cNvSpPr/>
              <p:nvPr/>
            </p:nvSpPr>
            <p:spPr>
              <a:xfrm>
                <a:off x="7319525" y="4509915"/>
                <a:ext cx="613585" cy="531392"/>
              </a:xfrm>
              <a:custGeom>
                <a:avLst/>
                <a:gdLst/>
                <a:ahLst/>
                <a:cxnLst/>
                <a:rect l="l" t="t" r="r" b="b"/>
                <a:pathLst>
                  <a:path w="15184" h="13150" extrusionOk="0">
                    <a:moveTo>
                      <a:pt x="3796" y="1"/>
                    </a:moveTo>
                    <a:lnTo>
                      <a:pt x="1" y="6576"/>
                    </a:lnTo>
                    <a:lnTo>
                      <a:pt x="3796" y="13150"/>
                    </a:lnTo>
                    <a:lnTo>
                      <a:pt x="11389" y="13150"/>
                    </a:lnTo>
                    <a:lnTo>
                      <a:pt x="15183" y="6576"/>
                    </a:lnTo>
                    <a:lnTo>
                      <a:pt x="11389" y="1"/>
                    </a:lnTo>
                    <a:close/>
                  </a:path>
                </a:pathLst>
              </a:custGeom>
              <a:solidFill>
                <a:schemeClr val="accent5">
                  <a:alpha val="54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8323586" y="4509915"/>
                <a:ext cx="613666" cy="531392"/>
              </a:xfrm>
              <a:custGeom>
                <a:avLst/>
                <a:gdLst/>
                <a:ahLst/>
                <a:cxnLst/>
                <a:rect l="l" t="t" r="r" b="b"/>
                <a:pathLst>
                  <a:path w="15186" h="13150" extrusionOk="0">
                    <a:moveTo>
                      <a:pt x="3796" y="1"/>
                    </a:moveTo>
                    <a:lnTo>
                      <a:pt x="1" y="6576"/>
                    </a:lnTo>
                    <a:lnTo>
                      <a:pt x="3796" y="13150"/>
                    </a:lnTo>
                    <a:lnTo>
                      <a:pt x="11389" y="13150"/>
                    </a:lnTo>
                    <a:lnTo>
                      <a:pt x="15186" y="6576"/>
                    </a:lnTo>
                    <a:lnTo>
                      <a:pt x="11389" y="1"/>
                    </a:lnTo>
                    <a:close/>
                  </a:path>
                </a:pathLst>
              </a:custGeom>
              <a:solidFill>
                <a:schemeClr val="dk1">
                  <a:alpha val="177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8825617" y="4220750"/>
                <a:ext cx="613666" cy="531351"/>
              </a:xfrm>
              <a:custGeom>
                <a:avLst/>
                <a:gdLst/>
                <a:ahLst/>
                <a:cxnLst/>
                <a:rect l="l" t="t" r="r" b="b"/>
                <a:pathLst>
                  <a:path w="15186" h="13149" extrusionOk="0">
                    <a:moveTo>
                      <a:pt x="3797" y="0"/>
                    </a:moveTo>
                    <a:lnTo>
                      <a:pt x="1" y="6573"/>
                    </a:lnTo>
                    <a:lnTo>
                      <a:pt x="3797" y="13148"/>
                    </a:lnTo>
                    <a:lnTo>
                      <a:pt x="11389" y="13148"/>
                    </a:lnTo>
                    <a:lnTo>
                      <a:pt x="15185" y="6573"/>
                    </a:lnTo>
                    <a:lnTo>
                      <a:pt x="113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7821556" y="4799161"/>
                <a:ext cx="613666" cy="531392"/>
              </a:xfrm>
              <a:custGeom>
                <a:avLst/>
                <a:gdLst/>
                <a:ahLst/>
                <a:cxnLst/>
                <a:rect l="l" t="t" r="r" b="b"/>
                <a:pathLst>
                  <a:path w="15186" h="13150" extrusionOk="0">
                    <a:moveTo>
                      <a:pt x="3797" y="0"/>
                    </a:moveTo>
                    <a:lnTo>
                      <a:pt x="0" y="6576"/>
                    </a:lnTo>
                    <a:lnTo>
                      <a:pt x="3797" y="13150"/>
                    </a:lnTo>
                    <a:lnTo>
                      <a:pt x="11389" y="13150"/>
                    </a:lnTo>
                    <a:lnTo>
                      <a:pt x="15185" y="6576"/>
                    </a:lnTo>
                    <a:lnTo>
                      <a:pt x="11389" y="0"/>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8825617" y="4799161"/>
                <a:ext cx="613666" cy="531392"/>
              </a:xfrm>
              <a:custGeom>
                <a:avLst/>
                <a:gdLst/>
                <a:ahLst/>
                <a:cxnLst/>
                <a:rect l="l" t="t" r="r" b="b"/>
                <a:pathLst>
                  <a:path w="15186" h="13150" extrusionOk="0">
                    <a:moveTo>
                      <a:pt x="3797" y="0"/>
                    </a:moveTo>
                    <a:lnTo>
                      <a:pt x="1" y="6576"/>
                    </a:lnTo>
                    <a:lnTo>
                      <a:pt x="3797" y="13150"/>
                    </a:lnTo>
                    <a:lnTo>
                      <a:pt x="11389" y="13150"/>
                    </a:lnTo>
                    <a:lnTo>
                      <a:pt x="15185" y="6576"/>
                    </a:lnTo>
                    <a:lnTo>
                      <a:pt x="11389" y="0"/>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3"/>
            <p:cNvGrpSpPr/>
            <p:nvPr/>
          </p:nvGrpSpPr>
          <p:grpSpPr>
            <a:xfrm>
              <a:off x="6666225" y="-114350"/>
              <a:ext cx="2230134" cy="863394"/>
              <a:chOff x="6666225" y="-114350"/>
              <a:chExt cx="2230134" cy="863394"/>
            </a:xfrm>
          </p:grpSpPr>
          <p:sp>
            <p:nvSpPr>
              <p:cNvPr id="31" name="Google Shape;31;p3"/>
              <p:cNvSpPr/>
              <p:nvPr/>
            </p:nvSpPr>
            <p:spPr>
              <a:xfrm>
                <a:off x="7194377" y="189919"/>
                <a:ext cx="645595" cy="559124"/>
              </a:xfrm>
              <a:custGeom>
                <a:avLst/>
                <a:gdLst/>
                <a:ahLst/>
                <a:cxnLst/>
                <a:rect l="l" t="t" r="r" b="b"/>
                <a:pathLst>
                  <a:path w="15186" h="13152" extrusionOk="0">
                    <a:moveTo>
                      <a:pt x="3797" y="1"/>
                    </a:moveTo>
                    <a:lnTo>
                      <a:pt x="1" y="6576"/>
                    </a:lnTo>
                    <a:lnTo>
                      <a:pt x="3797" y="13151"/>
                    </a:lnTo>
                    <a:lnTo>
                      <a:pt x="11389" y="13151"/>
                    </a:lnTo>
                    <a:lnTo>
                      <a:pt x="15186" y="6576"/>
                    </a:lnTo>
                    <a:lnTo>
                      <a:pt x="11389" y="1"/>
                    </a:lnTo>
                    <a:close/>
                  </a:path>
                </a:pathLst>
              </a:custGeom>
              <a:solidFill>
                <a:schemeClr val="accent5">
                  <a:alpha val="54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6666225" y="-114350"/>
                <a:ext cx="645552" cy="559082"/>
              </a:xfrm>
              <a:custGeom>
                <a:avLst/>
                <a:gdLst/>
                <a:ahLst/>
                <a:cxnLst/>
                <a:rect l="l" t="t" r="r" b="b"/>
                <a:pathLst>
                  <a:path w="15185" h="13151" extrusionOk="0">
                    <a:moveTo>
                      <a:pt x="3796" y="0"/>
                    </a:moveTo>
                    <a:lnTo>
                      <a:pt x="0" y="6575"/>
                    </a:lnTo>
                    <a:lnTo>
                      <a:pt x="3796" y="13151"/>
                    </a:lnTo>
                    <a:lnTo>
                      <a:pt x="11388" y="13151"/>
                    </a:lnTo>
                    <a:lnTo>
                      <a:pt x="15185" y="6575"/>
                    </a:lnTo>
                    <a:lnTo>
                      <a:pt x="11388" y="0"/>
                    </a:lnTo>
                    <a:close/>
                  </a:path>
                </a:pathLst>
              </a:custGeom>
              <a:solidFill>
                <a:schemeClr val="dk1">
                  <a:alpha val="177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7722613" y="-114350"/>
                <a:ext cx="645595" cy="559082"/>
              </a:xfrm>
              <a:custGeom>
                <a:avLst/>
                <a:gdLst/>
                <a:ahLst/>
                <a:cxnLst/>
                <a:rect l="l" t="t" r="r" b="b"/>
                <a:pathLst>
                  <a:path w="15186" h="13151" extrusionOk="0">
                    <a:moveTo>
                      <a:pt x="3796" y="0"/>
                    </a:moveTo>
                    <a:lnTo>
                      <a:pt x="0" y="6575"/>
                    </a:lnTo>
                    <a:lnTo>
                      <a:pt x="3796" y="13151"/>
                    </a:lnTo>
                    <a:lnTo>
                      <a:pt x="11389" y="13151"/>
                    </a:lnTo>
                    <a:lnTo>
                      <a:pt x="15185" y="6575"/>
                    </a:lnTo>
                    <a:lnTo>
                      <a:pt x="11389" y="0"/>
                    </a:lnTo>
                    <a:close/>
                  </a:path>
                </a:pathLst>
              </a:custGeom>
              <a:solidFill>
                <a:schemeClr val="dk1">
                  <a:alpha val="177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8250807" y="189919"/>
                <a:ext cx="645552" cy="559124"/>
              </a:xfrm>
              <a:custGeom>
                <a:avLst/>
                <a:gdLst/>
                <a:ahLst/>
                <a:cxnLst/>
                <a:rect l="l" t="t" r="r" b="b"/>
                <a:pathLst>
                  <a:path w="15185" h="13152" extrusionOk="0">
                    <a:moveTo>
                      <a:pt x="3796" y="1"/>
                    </a:moveTo>
                    <a:lnTo>
                      <a:pt x="0" y="6576"/>
                    </a:lnTo>
                    <a:lnTo>
                      <a:pt x="3796" y="13151"/>
                    </a:lnTo>
                    <a:lnTo>
                      <a:pt x="11388" y="13151"/>
                    </a:lnTo>
                    <a:lnTo>
                      <a:pt x="15185" y="6576"/>
                    </a:lnTo>
                    <a:lnTo>
                      <a:pt x="113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5" name="Google Shape;35;p3"/>
          <p:cNvSpPr txBox="1">
            <a:spLocks noGrp="1"/>
          </p:cNvSpPr>
          <p:nvPr>
            <p:ph type="title"/>
          </p:nvPr>
        </p:nvSpPr>
        <p:spPr>
          <a:xfrm>
            <a:off x="3943350" y="2343900"/>
            <a:ext cx="4487400" cy="9600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6" name="Google Shape;36;p3"/>
          <p:cNvSpPr txBox="1">
            <a:spLocks noGrp="1"/>
          </p:cNvSpPr>
          <p:nvPr>
            <p:ph type="title" idx="2" hasCustomPrompt="1"/>
          </p:nvPr>
        </p:nvSpPr>
        <p:spPr>
          <a:xfrm>
            <a:off x="3943350" y="1428000"/>
            <a:ext cx="1163100" cy="915900"/>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7" name="Google Shape;37;p3"/>
          <p:cNvSpPr txBox="1">
            <a:spLocks noGrp="1"/>
          </p:cNvSpPr>
          <p:nvPr>
            <p:ph type="subTitle" idx="1"/>
          </p:nvPr>
        </p:nvSpPr>
        <p:spPr>
          <a:xfrm>
            <a:off x="3943350" y="3303900"/>
            <a:ext cx="4487400" cy="411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253"/>
        <p:cNvGrpSpPr/>
        <p:nvPr/>
      </p:nvGrpSpPr>
      <p:grpSpPr>
        <a:xfrm>
          <a:off x="0" y="0"/>
          <a:ext cx="0" cy="0"/>
          <a:chOff x="0" y="0"/>
          <a:chExt cx="0" cy="0"/>
        </a:xfrm>
      </p:grpSpPr>
      <p:grpSp>
        <p:nvGrpSpPr>
          <p:cNvPr id="254" name="Google Shape;254;p17"/>
          <p:cNvGrpSpPr/>
          <p:nvPr/>
        </p:nvGrpSpPr>
        <p:grpSpPr>
          <a:xfrm>
            <a:off x="-199325" y="-650224"/>
            <a:ext cx="9586264" cy="6038384"/>
            <a:chOff x="-199325" y="-650224"/>
            <a:chExt cx="9586264" cy="6038384"/>
          </a:xfrm>
        </p:grpSpPr>
        <p:grpSp>
          <p:nvGrpSpPr>
            <p:cNvPr id="255" name="Google Shape;255;p17"/>
            <p:cNvGrpSpPr/>
            <p:nvPr/>
          </p:nvGrpSpPr>
          <p:grpSpPr>
            <a:xfrm>
              <a:off x="7911067" y="-650224"/>
              <a:ext cx="1194866" cy="1833871"/>
              <a:chOff x="7911067" y="-650224"/>
              <a:chExt cx="1194866" cy="1833871"/>
            </a:xfrm>
          </p:grpSpPr>
          <p:sp>
            <p:nvSpPr>
              <p:cNvPr id="256" name="Google Shape;256;p17"/>
              <p:cNvSpPr/>
              <p:nvPr/>
            </p:nvSpPr>
            <p:spPr>
              <a:xfrm>
                <a:off x="8462735" y="5489"/>
                <a:ext cx="643199" cy="557043"/>
              </a:xfrm>
              <a:custGeom>
                <a:avLst/>
                <a:gdLst/>
                <a:ahLst/>
                <a:cxnLst/>
                <a:rect l="l" t="t" r="r" b="b"/>
                <a:pathLst>
                  <a:path w="15185" h="13151" extrusionOk="0">
                    <a:moveTo>
                      <a:pt x="3797" y="1"/>
                    </a:moveTo>
                    <a:lnTo>
                      <a:pt x="1" y="6576"/>
                    </a:lnTo>
                    <a:lnTo>
                      <a:pt x="3797" y="13151"/>
                    </a:lnTo>
                    <a:lnTo>
                      <a:pt x="11389" y="13151"/>
                    </a:lnTo>
                    <a:lnTo>
                      <a:pt x="15185" y="6576"/>
                    </a:lnTo>
                    <a:lnTo>
                      <a:pt x="11389" y="1"/>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7"/>
              <p:cNvSpPr/>
              <p:nvPr/>
            </p:nvSpPr>
            <p:spPr>
              <a:xfrm>
                <a:off x="8462777" y="-650224"/>
                <a:ext cx="643114" cy="557086"/>
              </a:xfrm>
              <a:custGeom>
                <a:avLst/>
                <a:gdLst/>
                <a:ahLst/>
                <a:cxnLst/>
                <a:rect l="l" t="t" r="r" b="b"/>
                <a:pathLst>
                  <a:path w="15183" h="13152" extrusionOk="0">
                    <a:moveTo>
                      <a:pt x="3796" y="1"/>
                    </a:moveTo>
                    <a:lnTo>
                      <a:pt x="0" y="6575"/>
                    </a:lnTo>
                    <a:lnTo>
                      <a:pt x="3796" y="13151"/>
                    </a:lnTo>
                    <a:lnTo>
                      <a:pt x="11387" y="13151"/>
                    </a:lnTo>
                    <a:lnTo>
                      <a:pt x="15183" y="6575"/>
                    </a:lnTo>
                    <a:lnTo>
                      <a:pt x="11387" y="1"/>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7"/>
              <p:cNvSpPr/>
              <p:nvPr/>
            </p:nvSpPr>
            <p:spPr>
              <a:xfrm>
                <a:off x="7911067" y="-335335"/>
                <a:ext cx="643114" cy="556959"/>
              </a:xfrm>
              <a:custGeom>
                <a:avLst/>
                <a:gdLst/>
                <a:ahLst/>
                <a:cxnLst/>
                <a:rect l="l" t="t" r="r" b="b"/>
                <a:pathLst>
                  <a:path w="15183" h="13149" extrusionOk="0">
                    <a:moveTo>
                      <a:pt x="3796" y="0"/>
                    </a:moveTo>
                    <a:lnTo>
                      <a:pt x="0" y="6574"/>
                    </a:lnTo>
                    <a:lnTo>
                      <a:pt x="3796" y="13148"/>
                    </a:lnTo>
                    <a:lnTo>
                      <a:pt x="11387" y="13148"/>
                    </a:lnTo>
                    <a:lnTo>
                      <a:pt x="15183" y="6574"/>
                    </a:lnTo>
                    <a:lnTo>
                      <a:pt x="113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7"/>
              <p:cNvSpPr/>
              <p:nvPr/>
            </p:nvSpPr>
            <p:spPr>
              <a:xfrm>
                <a:off x="8462756" y="626689"/>
                <a:ext cx="643156" cy="556959"/>
              </a:xfrm>
              <a:custGeom>
                <a:avLst/>
                <a:gdLst/>
                <a:ahLst/>
                <a:cxnLst/>
                <a:rect l="l" t="t" r="r" b="b"/>
                <a:pathLst>
                  <a:path w="15184" h="13149" extrusionOk="0">
                    <a:moveTo>
                      <a:pt x="3796" y="0"/>
                    </a:moveTo>
                    <a:lnTo>
                      <a:pt x="0" y="6574"/>
                    </a:lnTo>
                    <a:lnTo>
                      <a:pt x="3796" y="13148"/>
                    </a:lnTo>
                    <a:lnTo>
                      <a:pt x="11389" y="13148"/>
                    </a:lnTo>
                    <a:lnTo>
                      <a:pt x="15183" y="6574"/>
                    </a:lnTo>
                    <a:lnTo>
                      <a:pt x="11389" y="0"/>
                    </a:lnTo>
                    <a:close/>
                  </a:path>
                </a:pathLst>
              </a:custGeom>
              <a:solidFill>
                <a:schemeClr val="accent5">
                  <a:alpha val="54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 name="Google Shape;260;p17"/>
            <p:cNvGrpSpPr/>
            <p:nvPr/>
          </p:nvGrpSpPr>
          <p:grpSpPr>
            <a:xfrm rot="10800000" flipH="1">
              <a:off x="-199325" y="268530"/>
              <a:ext cx="785989" cy="1163348"/>
              <a:chOff x="8694225" y="86051"/>
              <a:chExt cx="785989" cy="1163348"/>
            </a:xfrm>
          </p:grpSpPr>
          <p:sp>
            <p:nvSpPr>
              <p:cNvPr id="261" name="Google Shape;261;p17"/>
              <p:cNvSpPr/>
              <p:nvPr/>
            </p:nvSpPr>
            <p:spPr>
              <a:xfrm flipH="1">
                <a:off x="8694225" y="86051"/>
                <a:ext cx="643114" cy="557086"/>
              </a:xfrm>
              <a:custGeom>
                <a:avLst/>
                <a:gdLst/>
                <a:ahLst/>
                <a:cxnLst/>
                <a:rect l="l" t="t" r="r" b="b"/>
                <a:pathLst>
                  <a:path w="15183" h="13152" extrusionOk="0">
                    <a:moveTo>
                      <a:pt x="3796" y="1"/>
                    </a:moveTo>
                    <a:lnTo>
                      <a:pt x="0" y="6575"/>
                    </a:lnTo>
                    <a:lnTo>
                      <a:pt x="3796" y="13151"/>
                    </a:lnTo>
                    <a:lnTo>
                      <a:pt x="11387" y="13151"/>
                    </a:lnTo>
                    <a:lnTo>
                      <a:pt x="15183" y="6575"/>
                    </a:lnTo>
                    <a:lnTo>
                      <a:pt x="11387" y="1"/>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7"/>
              <p:cNvSpPr/>
              <p:nvPr/>
            </p:nvSpPr>
            <p:spPr>
              <a:xfrm flipH="1">
                <a:off x="8837100" y="692440"/>
                <a:ext cx="643114" cy="556959"/>
              </a:xfrm>
              <a:custGeom>
                <a:avLst/>
                <a:gdLst/>
                <a:ahLst/>
                <a:cxnLst/>
                <a:rect l="l" t="t" r="r" b="b"/>
                <a:pathLst>
                  <a:path w="15183" h="13149" extrusionOk="0">
                    <a:moveTo>
                      <a:pt x="3796" y="0"/>
                    </a:moveTo>
                    <a:lnTo>
                      <a:pt x="0" y="6574"/>
                    </a:lnTo>
                    <a:lnTo>
                      <a:pt x="3796" y="13148"/>
                    </a:lnTo>
                    <a:lnTo>
                      <a:pt x="11387" y="13148"/>
                    </a:lnTo>
                    <a:lnTo>
                      <a:pt x="15183" y="6574"/>
                    </a:lnTo>
                    <a:lnTo>
                      <a:pt x="113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17"/>
            <p:cNvGrpSpPr/>
            <p:nvPr/>
          </p:nvGrpSpPr>
          <p:grpSpPr>
            <a:xfrm rot="7222686">
              <a:off x="192302" y="4234895"/>
              <a:ext cx="643193" cy="1163339"/>
              <a:chOff x="8529877" y="4094470"/>
              <a:chExt cx="643199" cy="1163348"/>
            </a:xfrm>
          </p:grpSpPr>
          <p:sp>
            <p:nvSpPr>
              <p:cNvPr id="264" name="Google Shape;264;p17"/>
              <p:cNvSpPr/>
              <p:nvPr/>
            </p:nvSpPr>
            <p:spPr>
              <a:xfrm flipH="1">
                <a:off x="8529877" y="4700775"/>
                <a:ext cx="643199" cy="557043"/>
              </a:xfrm>
              <a:custGeom>
                <a:avLst/>
                <a:gdLst/>
                <a:ahLst/>
                <a:cxnLst/>
                <a:rect l="l" t="t" r="r" b="b"/>
                <a:pathLst>
                  <a:path w="15185" h="13151" extrusionOk="0">
                    <a:moveTo>
                      <a:pt x="3797" y="1"/>
                    </a:moveTo>
                    <a:lnTo>
                      <a:pt x="1" y="6576"/>
                    </a:lnTo>
                    <a:lnTo>
                      <a:pt x="3797" y="13151"/>
                    </a:lnTo>
                    <a:lnTo>
                      <a:pt x="11389" y="13151"/>
                    </a:lnTo>
                    <a:lnTo>
                      <a:pt x="15185" y="6576"/>
                    </a:lnTo>
                    <a:lnTo>
                      <a:pt x="113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7"/>
              <p:cNvSpPr/>
              <p:nvPr/>
            </p:nvSpPr>
            <p:spPr>
              <a:xfrm flipH="1">
                <a:off x="8529877" y="4094470"/>
                <a:ext cx="643199" cy="557001"/>
              </a:xfrm>
              <a:custGeom>
                <a:avLst/>
                <a:gdLst/>
                <a:ahLst/>
                <a:cxnLst/>
                <a:rect l="l" t="t" r="r" b="b"/>
                <a:pathLst>
                  <a:path w="15185" h="13150" extrusionOk="0">
                    <a:moveTo>
                      <a:pt x="3797" y="0"/>
                    </a:moveTo>
                    <a:lnTo>
                      <a:pt x="1" y="6576"/>
                    </a:lnTo>
                    <a:lnTo>
                      <a:pt x="3797" y="13150"/>
                    </a:lnTo>
                    <a:lnTo>
                      <a:pt x="11389" y="13150"/>
                    </a:lnTo>
                    <a:lnTo>
                      <a:pt x="15185" y="6576"/>
                    </a:lnTo>
                    <a:lnTo>
                      <a:pt x="11389" y="0"/>
                    </a:lnTo>
                    <a:close/>
                  </a:path>
                </a:pathLst>
              </a:custGeom>
              <a:solidFill>
                <a:schemeClr val="accent3">
                  <a:alpha val="588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6" name="Google Shape;266;p17"/>
            <p:cNvSpPr/>
            <p:nvPr/>
          </p:nvSpPr>
          <p:spPr>
            <a:xfrm rot="10800000">
              <a:off x="8743782" y="2754658"/>
              <a:ext cx="643156" cy="556959"/>
            </a:xfrm>
            <a:custGeom>
              <a:avLst/>
              <a:gdLst/>
              <a:ahLst/>
              <a:cxnLst/>
              <a:rect l="l" t="t" r="r" b="b"/>
              <a:pathLst>
                <a:path w="15184" h="13149" extrusionOk="0">
                  <a:moveTo>
                    <a:pt x="3796" y="0"/>
                  </a:moveTo>
                  <a:lnTo>
                    <a:pt x="0" y="6574"/>
                  </a:lnTo>
                  <a:lnTo>
                    <a:pt x="3796" y="13148"/>
                  </a:lnTo>
                  <a:lnTo>
                    <a:pt x="11389" y="13148"/>
                  </a:lnTo>
                  <a:lnTo>
                    <a:pt x="15183" y="6574"/>
                  </a:lnTo>
                  <a:lnTo>
                    <a:pt x="11389" y="0"/>
                  </a:lnTo>
                  <a:close/>
                </a:path>
              </a:pathLst>
            </a:custGeom>
            <a:solidFill>
              <a:schemeClr val="accent3">
                <a:alpha val="588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7" name="Google Shape;267;p17"/>
          <p:cNvSpPr txBox="1">
            <a:spLocks noGrp="1"/>
          </p:cNvSpPr>
          <p:nvPr>
            <p:ph type="title"/>
          </p:nvPr>
        </p:nvSpPr>
        <p:spPr>
          <a:xfrm>
            <a:off x="5530749" y="1501200"/>
            <a:ext cx="2899800" cy="1060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8" name="Google Shape;268;p17"/>
          <p:cNvSpPr txBox="1">
            <a:spLocks noGrp="1"/>
          </p:cNvSpPr>
          <p:nvPr>
            <p:ph type="subTitle" idx="1"/>
          </p:nvPr>
        </p:nvSpPr>
        <p:spPr>
          <a:xfrm>
            <a:off x="5530887" y="2562000"/>
            <a:ext cx="2899800" cy="1080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269"/>
        <p:cNvGrpSpPr/>
        <p:nvPr/>
      </p:nvGrpSpPr>
      <p:grpSpPr>
        <a:xfrm>
          <a:off x="0" y="0"/>
          <a:ext cx="0" cy="0"/>
          <a:chOff x="0" y="0"/>
          <a:chExt cx="0" cy="0"/>
        </a:xfrm>
      </p:grpSpPr>
      <p:sp>
        <p:nvSpPr>
          <p:cNvPr id="270" name="Google Shape;270;p18"/>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1" name="Google Shape;271;p18"/>
          <p:cNvSpPr txBox="1">
            <a:spLocks noGrp="1"/>
          </p:cNvSpPr>
          <p:nvPr>
            <p:ph type="subTitle" idx="1"/>
          </p:nvPr>
        </p:nvSpPr>
        <p:spPr>
          <a:xfrm>
            <a:off x="4832628" y="2912100"/>
            <a:ext cx="2813700" cy="111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2" name="Google Shape;272;p18"/>
          <p:cNvSpPr txBox="1">
            <a:spLocks noGrp="1"/>
          </p:cNvSpPr>
          <p:nvPr>
            <p:ph type="subTitle" idx="2"/>
          </p:nvPr>
        </p:nvSpPr>
        <p:spPr>
          <a:xfrm>
            <a:off x="1497650" y="2912100"/>
            <a:ext cx="2813700" cy="111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3" name="Google Shape;273;p18"/>
          <p:cNvSpPr txBox="1">
            <a:spLocks noGrp="1"/>
          </p:cNvSpPr>
          <p:nvPr>
            <p:ph type="subTitle" idx="3"/>
          </p:nvPr>
        </p:nvSpPr>
        <p:spPr>
          <a:xfrm>
            <a:off x="1497650" y="2503800"/>
            <a:ext cx="2813700" cy="484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Questrial"/>
              <a:buNone/>
              <a:defRPr sz="2000" b="1">
                <a:solidFill>
                  <a:schemeClr val="dk1"/>
                </a:solidFill>
                <a:latin typeface="Questrial"/>
                <a:ea typeface="Questrial"/>
                <a:cs typeface="Questrial"/>
                <a:sym typeface="Questrial"/>
              </a:defRPr>
            </a:lvl1pPr>
            <a:lvl2pPr lvl="1" algn="ctr" rtl="0">
              <a:lnSpc>
                <a:spcPct val="100000"/>
              </a:lnSpc>
              <a:spcBef>
                <a:spcPts val="0"/>
              </a:spcBef>
              <a:spcAft>
                <a:spcPts val="0"/>
              </a:spcAft>
              <a:buSzPts val="2000"/>
              <a:buFont typeface="Questrial"/>
              <a:buNone/>
              <a:defRPr sz="2000" b="1">
                <a:latin typeface="Questrial"/>
                <a:ea typeface="Questrial"/>
                <a:cs typeface="Questrial"/>
                <a:sym typeface="Questrial"/>
              </a:defRPr>
            </a:lvl2pPr>
            <a:lvl3pPr lvl="2" algn="ctr" rtl="0">
              <a:lnSpc>
                <a:spcPct val="100000"/>
              </a:lnSpc>
              <a:spcBef>
                <a:spcPts val="0"/>
              </a:spcBef>
              <a:spcAft>
                <a:spcPts val="0"/>
              </a:spcAft>
              <a:buSzPts val="2000"/>
              <a:buFont typeface="Questrial"/>
              <a:buNone/>
              <a:defRPr sz="2000" b="1">
                <a:latin typeface="Questrial"/>
                <a:ea typeface="Questrial"/>
                <a:cs typeface="Questrial"/>
                <a:sym typeface="Questrial"/>
              </a:defRPr>
            </a:lvl3pPr>
            <a:lvl4pPr lvl="3" algn="ctr" rtl="0">
              <a:lnSpc>
                <a:spcPct val="100000"/>
              </a:lnSpc>
              <a:spcBef>
                <a:spcPts val="0"/>
              </a:spcBef>
              <a:spcAft>
                <a:spcPts val="0"/>
              </a:spcAft>
              <a:buSzPts val="2000"/>
              <a:buFont typeface="Questrial"/>
              <a:buNone/>
              <a:defRPr sz="2000" b="1">
                <a:latin typeface="Questrial"/>
                <a:ea typeface="Questrial"/>
                <a:cs typeface="Questrial"/>
                <a:sym typeface="Questrial"/>
              </a:defRPr>
            </a:lvl4pPr>
            <a:lvl5pPr lvl="4" algn="ctr" rtl="0">
              <a:lnSpc>
                <a:spcPct val="100000"/>
              </a:lnSpc>
              <a:spcBef>
                <a:spcPts val="0"/>
              </a:spcBef>
              <a:spcAft>
                <a:spcPts val="0"/>
              </a:spcAft>
              <a:buSzPts val="2000"/>
              <a:buFont typeface="Questrial"/>
              <a:buNone/>
              <a:defRPr sz="2000" b="1">
                <a:latin typeface="Questrial"/>
                <a:ea typeface="Questrial"/>
                <a:cs typeface="Questrial"/>
                <a:sym typeface="Questrial"/>
              </a:defRPr>
            </a:lvl5pPr>
            <a:lvl6pPr lvl="5" algn="ctr" rtl="0">
              <a:lnSpc>
                <a:spcPct val="100000"/>
              </a:lnSpc>
              <a:spcBef>
                <a:spcPts val="0"/>
              </a:spcBef>
              <a:spcAft>
                <a:spcPts val="0"/>
              </a:spcAft>
              <a:buSzPts val="2000"/>
              <a:buFont typeface="Questrial"/>
              <a:buNone/>
              <a:defRPr sz="2000" b="1">
                <a:latin typeface="Questrial"/>
                <a:ea typeface="Questrial"/>
                <a:cs typeface="Questrial"/>
                <a:sym typeface="Questrial"/>
              </a:defRPr>
            </a:lvl6pPr>
            <a:lvl7pPr lvl="6" algn="ctr" rtl="0">
              <a:lnSpc>
                <a:spcPct val="100000"/>
              </a:lnSpc>
              <a:spcBef>
                <a:spcPts val="0"/>
              </a:spcBef>
              <a:spcAft>
                <a:spcPts val="0"/>
              </a:spcAft>
              <a:buSzPts val="2000"/>
              <a:buFont typeface="Questrial"/>
              <a:buNone/>
              <a:defRPr sz="2000" b="1">
                <a:latin typeface="Questrial"/>
                <a:ea typeface="Questrial"/>
                <a:cs typeface="Questrial"/>
                <a:sym typeface="Questrial"/>
              </a:defRPr>
            </a:lvl7pPr>
            <a:lvl8pPr lvl="7" algn="ctr" rtl="0">
              <a:lnSpc>
                <a:spcPct val="100000"/>
              </a:lnSpc>
              <a:spcBef>
                <a:spcPts val="0"/>
              </a:spcBef>
              <a:spcAft>
                <a:spcPts val="0"/>
              </a:spcAft>
              <a:buSzPts val="2000"/>
              <a:buFont typeface="Questrial"/>
              <a:buNone/>
              <a:defRPr sz="2000" b="1">
                <a:latin typeface="Questrial"/>
                <a:ea typeface="Questrial"/>
                <a:cs typeface="Questrial"/>
                <a:sym typeface="Questrial"/>
              </a:defRPr>
            </a:lvl8pPr>
            <a:lvl9pPr lvl="8" algn="ctr" rtl="0">
              <a:lnSpc>
                <a:spcPct val="100000"/>
              </a:lnSpc>
              <a:spcBef>
                <a:spcPts val="0"/>
              </a:spcBef>
              <a:spcAft>
                <a:spcPts val="0"/>
              </a:spcAft>
              <a:buSzPts val="2000"/>
              <a:buFont typeface="Questrial"/>
              <a:buNone/>
              <a:defRPr sz="2000" b="1">
                <a:latin typeface="Questrial"/>
                <a:ea typeface="Questrial"/>
                <a:cs typeface="Questrial"/>
                <a:sym typeface="Questrial"/>
              </a:defRPr>
            </a:lvl9pPr>
          </a:lstStyle>
          <a:p>
            <a:endParaRPr/>
          </a:p>
        </p:txBody>
      </p:sp>
      <p:sp>
        <p:nvSpPr>
          <p:cNvPr id="274" name="Google Shape;274;p18"/>
          <p:cNvSpPr txBox="1">
            <a:spLocks noGrp="1"/>
          </p:cNvSpPr>
          <p:nvPr>
            <p:ph type="subTitle" idx="4"/>
          </p:nvPr>
        </p:nvSpPr>
        <p:spPr>
          <a:xfrm>
            <a:off x="4832635" y="2503800"/>
            <a:ext cx="2813700" cy="484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Questrial"/>
              <a:buNone/>
              <a:defRPr sz="2000" b="1">
                <a:solidFill>
                  <a:schemeClr val="dk1"/>
                </a:solidFill>
                <a:latin typeface="Questrial"/>
                <a:ea typeface="Questrial"/>
                <a:cs typeface="Questrial"/>
                <a:sym typeface="Questrial"/>
              </a:defRPr>
            </a:lvl1pPr>
            <a:lvl2pPr lvl="1" algn="ctr" rtl="0">
              <a:lnSpc>
                <a:spcPct val="100000"/>
              </a:lnSpc>
              <a:spcBef>
                <a:spcPts val="0"/>
              </a:spcBef>
              <a:spcAft>
                <a:spcPts val="0"/>
              </a:spcAft>
              <a:buSzPts val="2000"/>
              <a:buFont typeface="Questrial"/>
              <a:buNone/>
              <a:defRPr sz="2000" b="1">
                <a:latin typeface="Questrial"/>
                <a:ea typeface="Questrial"/>
                <a:cs typeface="Questrial"/>
                <a:sym typeface="Questrial"/>
              </a:defRPr>
            </a:lvl2pPr>
            <a:lvl3pPr lvl="2" algn="ctr" rtl="0">
              <a:lnSpc>
                <a:spcPct val="100000"/>
              </a:lnSpc>
              <a:spcBef>
                <a:spcPts val="0"/>
              </a:spcBef>
              <a:spcAft>
                <a:spcPts val="0"/>
              </a:spcAft>
              <a:buSzPts val="2000"/>
              <a:buFont typeface="Questrial"/>
              <a:buNone/>
              <a:defRPr sz="2000" b="1">
                <a:latin typeface="Questrial"/>
                <a:ea typeface="Questrial"/>
                <a:cs typeface="Questrial"/>
                <a:sym typeface="Questrial"/>
              </a:defRPr>
            </a:lvl3pPr>
            <a:lvl4pPr lvl="3" algn="ctr" rtl="0">
              <a:lnSpc>
                <a:spcPct val="100000"/>
              </a:lnSpc>
              <a:spcBef>
                <a:spcPts val="0"/>
              </a:spcBef>
              <a:spcAft>
                <a:spcPts val="0"/>
              </a:spcAft>
              <a:buSzPts val="2000"/>
              <a:buFont typeface="Questrial"/>
              <a:buNone/>
              <a:defRPr sz="2000" b="1">
                <a:latin typeface="Questrial"/>
                <a:ea typeface="Questrial"/>
                <a:cs typeface="Questrial"/>
                <a:sym typeface="Questrial"/>
              </a:defRPr>
            </a:lvl4pPr>
            <a:lvl5pPr lvl="4" algn="ctr" rtl="0">
              <a:lnSpc>
                <a:spcPct val="100000"/>
              </a:lnSpc>
              <a:spcBef>
                <a:spcPts val="0"/>
              </a:spcBef>
              <a:spcAft>
                <a:spcPts val="0"/>
              </a:spcAft>
              <a:buSzPts val="2000"/>
              <a:buFont typeface="Questrial"/>
              <a:buNone/>
              <a:defRPr sz="2000" b="1">
                <a:latin typeface="Questrial"/>
                <a:ea typeface="Questrial"/>
                <a:cs typeface="Questrial"/>
                <a:sym typeface="Questrial"/>
              </a:defRPr>
            </a:lvl5pPr>
            <a:lvl6pPr lvl="5" algn="ctr" rtl="0">
              <a:lnSpc>
                <a:spcPct val="100000"/>
              </a:lnSpc>
              <a:spcBef>
                <a:spcPts val="0"/>
              </a:spcBef>
              <a:spcAft>
                <a:spcPts val="0"/>
              </a:spcAft>
              <a:buSzPts val="2000"/>
              <a:buFont typeface="Questrial"/>
              <a:buNone/>
              <a:defRPr sz="2000" b="1">
                <a:latin typeface="Questrial"/>
                <a:ea typeface="Questrial"/>
                <a:cs typeface="Questrial"/>
                <a:sym typeface="Questrial"/>
              </a:defRPr>
            </a:lvl6pPr>
            <a:lvl7pPr lvl="6" algn="ctr" rtl="0">
              <a:lnSpc>
                <a:spcPct val="100000"/>
              </a:lnSpc>
              <a:spcBef>
                <a:spcPts val="0"/>
              </a:spcBef>
              <a:spcAft>
                <a:spcPts val="0"/>
              </a:spcAft>
              <a:buSzPts val="2000"/>
              <a:buFont typeface="Questrial"/>
              <a:buNone/>
              <a:defRPr sz="2000" b="1">
                <a:latin typeface="Questrial"/>
                <a:ea typeface="Questrial"/>
                <a:cs typeface="Questrial"/>
                <a:sym typeface="Questrial"/>
              </a:defRPr>
            </a:lvl7pPr>
            <a:lvl8pPr lvl="7" algn="ctr" rtl="0">
              <a:lnSpc>
                <a:spcPct val="100000"/>
              </a:lnSpc>
              <a:spcBef>
                <a:spcPts val="0"/>
              </a:spcBef>
              <a:spcAft>
                <a:spcPts val="0"/>
              </a:spcAft>
              <a:buSzPts val="2000"/>
              <a:buFont typeface="Questrial"/>
              <a:buNone/>
              <a:defRPr sz="2000" b="1">
                <a:latin typeface="Questrial"/>
                <a:ea typeface="Questrial"/>
                <a:cs typeface="Questrial"/>
                <a:sym typeface="Questrial"/>
              </a:defRPr>
            </a:lvl8pPr>
            <a:lvl9pPr lvl="8" algn="ctr" rtl="0">
              <a:lnSpc>
                <a:spcPct val="100000"/>
              </a:lnSpc>
              <a:spcBef>
                <a:spcPts val="0"/>
              </a:spcBef>
              <a:spcAft>
                <a:spcPts val="0"/>
              </a:spcAft>
              <a:buSzPts val="2000"/>
              <a:buFont typeface="Questrial"/>
              <a:buNone/>
              <a:defRPr sz="2000" b="1">
                <a:latin typeface="Questrial"/>
                <a:ea typeface="Questrial"/>
                <a:cs typeface="Questrial"/>
                <a:sym typeface="Questrial"/>
              </a:defRPr>
            </a:lvl9pPr>
          </a:lstStyle>
          <a:p>
            <a:endParaRPr/>
          </a:p>
        </p:txBody>
      </p:sp>
      <p:grpSp>
        <p:nvGrpSpPr>
          <p:cNvPr id="275" name="Google Shape;275;p18"/>
          <p:cNvGrpSpPr/>
          <p:nvPr/>
        </p:nvGrpSpPr>
        <p:grpSpPr>
          <a:xfrm>
            <a:off x="-413802" y="-435027"/>
            <a:ext cx="9786690" cy="5779087"/>
            <a:chOff x="-413802" y="-435027"/>
            <a:chExt cx="9786690" cy="5779087"/>
          </a:xfrm>
        </p:grpSpPr>
        <p:grpSp>
          <p:nvGrpSpPr>
            <p:cNvPr id="276" name="Google Shape;276;p18"/>
            <p:cNvGrpSpPr/>
            <p:nvPr/>
          </p:nvGrpSpPr>
          <p:grpSpPr>
            <a:xfrm>
              <a:off x="-413802" y="-435027"/>
              <a:ext cx="9623303" cy="1790477"/>
              <a:chOff x="-413802" y="-435027"/>
              <a:chExt cx="9623303" cy="1790477"/>
            </a:xfrm>
          </p:grpSpPr>
          <p:sp>
            <p:nvSpPr>
              <p:cNvPr id="277" name="Google Shape;277;p18"/>
              <p:cNvSpPr/>
              <p:nvPr/>
            </p:nvSpPr>
            <p:spPr>
              <a:xfrm>
                <a:off x="-413802" y="-183469"/>
                <a:ext cx="650753" cy="563586"/>
              </a:xfrm>
              <a:custGeom>
                <a:avLst/>
                <a:gdLst/>
                <a:ahLst/>
                <a:cxnLst/>
                <a:rect l="l" t="t" r="r" b="b"/>
                <a:pathLst>
                  <a:path w="15185" h="13151" extrusionOk="0">
                    <a:moveTo>
                      <a:pt x="3796" y="1"/>
                    </a:moveTo>
                    <a:lnTo>
                      <a:pt x="0" y="6576"/>
                    </a:lnTo>
                    <a:lnTo>
                      <a:pt x="3796" y="13151"/>
                    </a:lnTo>
                    <a:lnTo>
                      <a:pt x="11388" y="13151"/>
                    </a:lnTo>
                    <a:lnTo>
                      <a:pt x="15185" y="6576"/>
                    </a:lnTo>
                    <a:lnTo>
                      <a:pt x="11388" y="1"/>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8" name="Google Shape;278;p18"/>
              <p:cNvGrpSpPr/>
              <p:nvPr/>
            </p:nvGrpSpPr>
            <p:grpSpPr>
              <a:xfrm>
                <a:off x="8006298" y="-435027"/>
                <a:ext cx="1203203" cy="1790477"/>
                <a:chOff x="8006298" y="-435027"/>
                <a:chExt cx="1203203" cy="1790477"/>
              </a:xfrm>
            </p:grpSpPr>
            <p:sp>
              <p:nvSpPr>
                <p:cNvPr id="279" name="Google Shape;279;p18"/>
                <p:cNvSpPr/>
                <p:nvPr/>
              </p:nvSpPr>
              <p:spPr>
                <a:xfrm>
                  <a:off x="8558748" y="178483"/>
                  <a:ext cx="650753" cy="563586"/>
                </a:xfrm>
                <a:custGeom>
                  <a:avLst/>
                  <a:gdLst/>
                  <a:ahLst/>
                  <a:cxnLst/>
                  <a:rect l="l" t="t" r="r" b="b"/>
                  <a:pathLst>
                    <a:path w="15185" h="13151" extrusionOk="0">
                      <a:moveTo>
                        <a:pt x="3796" y="0"/>
                      </a:moveTo>
                      <a:lnTo>
                        <a:pt x="0" y="6574"/>
                      </a:lnTo>
                      <a:lnTo>
                        <a:pt x="3796" y="13150"/>
                      </a:lnTo>
                      <a:lnTo>
                        <a:pt x="11388" y="13150"/>
                      </a:lnTo>
                      <a:lnTo>
                        <a:pt x="15185" y="6574"/>
                      </a:lnTo>
                      <a:lnTo>
                        <a:pt x="113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8"/>
                <p:cNvSpPr/>
                <p:nvPr/>
              </p:nvSpPr>
              <p:spPr>
                <a:xfrm>
                  <a:off x="8558748" y="-435027"/>
                  <a:ext cx="650753" cy="563629"/>
                </a:xfrm>
                <a:custGeom>
                  <a:avLst/>
                  <a:gdLst/>
                  <a:ahLst/>
                  <a:cxnLst/>
                  <a:rect l="l" t="t" r="r" b="b"/>
                  <a:pathLst>
                    <a:path w="15185" h="13152" extrusionOk="0">
                      <a:moveTo>
                        <a:pt x="3796" y="1"/>
                      </a:moveTo>
                      <a:lnTo>
                        <a:pt x="0" y="6576"/>
                      </a:lnTo>
                      <a:lnTo>
                        <a:pt x="3796" y="13151"/>
                      </a:lnTo>
                      <a:lnTo>
                        <a:pt x="11388" y="13151"/>
                      </a:lnTo>
                      <a:lnTo>
                        <a:pt x="15185" y="6576"/>
                      </a:lnTo>
                      <a:lnTo>
                        <a:pt x="11388" y="1"/>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8"/>
                <p:cNvSpPr/>
                <p:nvPr/>
              </p:nvSpPr>
              <p:spPr>
                <a:xfrm>
                  <a:off x="8558748" y="791950"/>
                  <a:ext cx="650753" cy="563500"/>
                </a:xfrm>
                <a:custGeom>
                  <a:avLst/>
                  <a:gdLst/>
                  <a:ahLst/>
                  <a:cxnLst/>
                  <a:rect l="l" t="t" r="r" b="b"/>
                  <a:pathLst>
                    <a:path w="15185" h="13149" extrusionOk="0">
                      <a:moveTo>
                        <a:pt x="3796" y="0"/>
                      </a:moveTo>
                      <a:lnTo>
                        <a:pt x="0" y="6573"/>
                      </a:lnTo>
                      <a:lnTo>
                        <a:pt x="3796" y="13148"/>
                      </a:lnTo>
                      <a:lnTo>
                        <a:pt x="11388" y="13148"/>
                      </a:lnTo>
                      <a:lnTo>
                        <a:pt x="15185" y="6573"/>
                      </a:lnTo>
                      <a:lnTo>
                        <a:pt x="11388" y="0"/>
                      </a:lnTo>
                      <a:close/>
                    </a:path>
                  </a:pathLst>
                </a:custGeom>
                <a:solidFill>
                  <a:schemeClr val="accent3">
                    <a:alpha val="588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8"/>
                <p:cNvSpPr/>
                <p:nvPr/>
              </p:nvSpPr>
              <p:spPr>
                <a:xfrm>
                  <a:off x="8006298" y="-97742"/>
                  <a:ext cx="650753" cy="563586"/>
                </a:xfrm>
                <a:custGeom>
                  <a:avLst/>
                  <a:gdLst/>
                  <a:ahLst/>
                  <a:cxnLst/>
                  <a:rect l="l" t="t" r="r" b="b"/>
                  <a:pathLst>
                    <a:path w="15185" h="13151" extrusionOk="0">
                      <a:moveTo>
                        <a:pt x="3796" y="0"/>
                      </a:moveTo>
                      <a:lnTo>
                        <a:pt x="0" y="6574"/>
                      </a:lnTo>
                      <a:lnTo>
                        <a:pt x="3796" y="13150"/>
                      </a:lnTo>
                      <a:lnTo>
                        <a:pt x="11388" y="13150"/>
                      </a:lnTo>
                      <a:lnTo>
                        <a:pt x="15185" y="6574"/>
                      </a:lnTo>
                      <a:lnTo>
                        <a:pt x="11388" y="0"/>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3" name="Google Shape;283;p18"/>
            <p:cNvGrpSpPr/>
            <p:nvPr/>
          </p:nvGrpSpPr>
          <p:grpSpPr>
            <a:xfrm>
              <a:off x="8679238" y="3435348"/>
              <a:ext cx="693651" cy="1908712"/>
              <a:chOff x="8679238" y="3435348"/>
              <a:chExt cx="693651" cy="1908712"/>
            </a:xfrm>
          </p:grpSpPr>
          <p:sp>
            <p:nvSpPr>
              <p:cNvPr id="284" name="Google Shape;284;p18"/>
              <p:cNvSpPr/>
              <p:nvPr/>
            </p:nvSpPr>
            <p:spPr>
              <a:xfrm flipH="1">
                <a:off x="8679238" y="3435348"/>
                <a:ext cx="693651" cy="600771"/>
              </a:xfrm>
              <a:custGeom>
                <a:avLst/>
                <a:gdLst/>
                <a:ahLst/>
                <a:cxnLst/>
                <a:rect l="l" t="t" r="r" b="b"/>
                <a:pathLst>
                  <a:path w="15185" h="13151" extrusionOk="0">
                    <a:moveTo>
                      <a:pt x="3796" y="1"/>
                    </a:moveTo>
                    <a:lnTo>
                      <a:pt x="0" y="6576"/>
                    </a:lnTo>
                    <a:lnTo>
                      <a:pt x="3796" y="13151"/>
                    </a:lnTo>
                    <a:lnTo>
                      <a:pt x="11388" y="13151"/>
                    </a:lnTo>
                    <a:lnTo>
                      <a:pt x="15185" y="6576"/>
                    </a:lnTo>
                    <a:lnTo>
                      <a:pt x="11388" y="1"/>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8"/>
              <p:cNvSpPr/>
              <p:nvPr/>
            </p:nvSpPr>
            <p:spPr>
              <a:xfrm flipH="1">
                <a:off x="8679238" y="4743289"/>
                <a:ext cx="693651" cy="600771"/>
              </a:xfrm>
              <a:custGeom>
                <a:avLst/>
                <a:gdLst/>
                <a:ahLst/>
                <a:cxnLst/>
                <a:rect l="l" t="t" r="r" b="b"/>
                <a:pathLst>
                  <a:path w="15185" h="13151" extrusionOk="0">
                    <a:moveTo>
                      <a:pt x="3796" y="0"/>
                    </a:moveTo>
                    <a:lnTo>
                      <a:pt x="0" y="6574"/>
                    </a:lnTo>
                    <a:lnTo>
                      <a:pt x="3796" y="13150"/>
                    </a:lnTo>
                    <a:lnTo>
                      <a:pt x="11388" y="13150"/>
                    </a:lnTo>
                    <a:lnTo>
                      <a:pt x="15185" y="6574"/>
                    </a:lnTo>
                    <a:lnTo>
                      <a:pt x="113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8"/>
              <p:cNvSpPr/>
              <p:nvPr/>
            </p:nvSpPr>
            <p:spPr>
              <a:xfrm flipH="1">
                <a:off x="8679238" y="4089296"/>
                <a:ext cx="693651" cy="600816"/>
              </a:xfrm>
              <a:custGeom>
                <a:avLst/>
                <a:gdLst/>
                <a:ahLst/>
                <a:cxnLst/>
                <a:rect l="l" t="t" r="r" b="b"/>
                <a:pathLst>
                  <a:path w="15185" h="13152" extrusionOk="0">
                    <a:moveTo>
                      <a:pt x="3796" y="1"/>
                    </a:moveTo>
                    <a:lnTo>
                      <a:pt x="0" y="6576"/>
                    </a:lnTo>
                    <a:lnTo>
                      <a:pt x="3796" y="13151"/>
                    </a:lnTo>
                    <a:lnTo>
                      <a:pt x="11388" y="13151"/>
                    </a:lnTo>
                    <a:lnTo>
                      <a:pt x="15185" y="6576"/>
                    </a:lnTo>
                    <a:lnTo>
                      <a:pt x="11388" y="1"/>
                    </a:lnTo>
                    <a:close/>
                  </a:path>
                </a:pathLst>
              </a:custGeom>
              <a:solidFill>
                <a:schemeClr val="accent3">
                  <a:alpha val="588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287"/>
        <p:cNvGrpSpPr/>
        <p:nvPr/>
      </p:nvGrpSpPr>
      <p:grpSpPr>
        <a:xfrm>
          <a:off x="0" y="0"/>
          <a:ext cx="0" cy="0"/>
          <a:chOff x="0" y="0"/>
          <a:chExt cx="0" cy="0"/>
        </a:xfrm>
      </p:grpSpPr>
      <p:grpSp>
        <p:nvGrpSpPr>
          <p:cNvPr id="288" name="Google Shape;288;p19"/>
          <p:cNvGrpSpPr/>
          <p:nvPr/>
        </p:nvGrpSpPr>
        <p:grpSpPr>
          <a:xfrm>
            <a:off x="-246361" y="56056"/>
            <a:ext cx="9839799" cy="5447718"/>
            <a:chOff x="-246361" y="56056"/>
            <a:chExt cx="9839799" cy="5447718"/>
          </a:xfrm>
        </p:grpSpPr>
        <p:grpSp>
          <p:nvGrpSpPr>
            <p:cNvPr id="289" name="Google Shape;289;p19"/>
            <p:cNvGrpSpPr/>
            <p:nvPr/>
          </p:nvGrpSpPr>
          <p:grpSpPr>
            <a:xfrm rot="10800000">
              <a:off x="8424000" y="3734151"/>
              <a:ext cx="1169438" cy="1769623"/>
              <a:chOff x="-531598" y="-361624"/>
              <a:chExt cx="1169438" cy="1769623"/>
            </a:xfrm>
          </p:grpSpPr>
          <p:sp>
            <p:nvSpPr>
              <p:cNvPr id="290" name="Google Shape;290;p19"/>
              <p:cNvSpPr/>
              <p:nvPr/>
            </p:nvSpPr>
            <p:spPr>
              <a:xfrm>
                <a:off x="-5359" y="547875"/>
                <a:ext cx="643199" cy="557043"/>
              </a:xfrm>
              <a:custGeom>
                <a:avLst/>
                <a:gdLst/>
                <a:ahLst/>
                <a:cxnLst/>
                <a:rect l="l" t="t" r="r" b="b"/>
                <a:pathLst>
                  <a:path w="15185" h="13151" extrusionOk="0">
                    <a:moveTo>
                      <a:pt x="3797" y="1"/>
                    </a:moveTo>
                    <a:lnTo>
                      <a:pt x="1" y="6576"/>
                    </a:lnTo>
                    <a:lnTo>
                      <a:pt x="3797" y="13151"/>
                    </a:lnTo>
                    <a:lnTo>
                      <a:pt x="11389" y="13151"/>
                    </a:lnTo>
                    <a:lnTo>
                      <a:pt x="15185" y="6576"/>
                    </a:lnTo>
                    <a:lnTo>
                      <a:pt x="11389" y="1"/>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9"/>
              <p:cNvSpPr/>
              <p:nvPr/>
            </p:nvSpPr>
            <p:spPr>
              <a:xfrm>
                <a:off x="-531572" y="-361624"/>
                <a:ext cx="643114" cy="557086"/>
              </a:xfrm>
              <a:custGeom>
                <a:avLst/>
                <a:gdLst/>
                <a:ahLst/>
                <a:cxnLst/>
                <a:rect l="l" t="t" r="r" b="b"/>
                <a:pathLst>
                  <a:path w="15183" h="13152" extrusionOk="0">
                    <a:moveTo>
                      <a:pt x="3796" y="1"/>
                    </a:moveTo>
                    <a:lnTo>
                      <a:pt x="0" y="6575"/>
                    </a:lnTo>
                    <a:lnTo>
                      <a:pt x="3796" y="13151"/>
                    </a:lnTo>
                    <a:lnTo>
                      <a:pt x="11387" y="13151"/>
                    </a:lnTo>
                    <a:lnTo>
                      <a:pt x="15183" y="6575"/>
                    </a:lnTo>
                    <a:lnTo>
                      <a:pt x="11387" y="1"/>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9"/>
              <p:cNvSpPr/>
              <p:nvPr/>
            </p:nvSpPr>
            <p:spPr>
              <a:xfrm>
                <a:off x="-531572" y="244765"/>
                <a:ext cx="643114" cy="556959"/>
              </a:xfrm>
              <a:custGeom>
                <a:avLst/>
                <a:gdLst/>
                <a:ahLst/>
                <a:cxnLst/>
                <a:rect l="l" t="t" r="r" b="b"/>
                <a:pathLst>
                  <a:path w="15183" h="13149" extrusionOk="0">
                    <a:moveTo>
                      <a:pt x="3796" y="0"/>
                    </a:moveTo>
                    <a:lnTo>
                      <a:pt x="0" y="6574"/>
                    </a:lnTo>
                    <a:lnTo>
                      <a:pt x="3796" y="13148"/>
                    </a:lnTo>
                    <a:lnTo>
                      <a:pt x="11387" y="13148"/>
                    </a:lnTo>
                    <a:lnTo>
                      <a:pt x="15183" y="6574"/>
                    </a:lnTo>
                    <a:lnTo>
                      <a:pt x="11387" y="0"/>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9"/>
              <p:cNvSpPr/>
              <p:nvPr/>
            </p:nvSpPr>
            <p:spPr>
              <a:xfrm>
                <a:off x="-5359" y="-58430"/>
                <a:ext cx="643199" cy="557001"/>
              </a:xfrm>
              <a:custGeom>
                <a:avLst/>
                <a:gdLst/>
                <a:ahLst/>
                <a:cxnLst/>
                <a:rect l="l" t="t" r="r" b="b"/>
                <a:pathLst>
                  <a:path w="15185" h="13150" extrusionOk="0">
                    <a:moveTo>
                      <a:pt x="3797" y="0"/>
                    </a:moveTo>
                    <a:lnTo>
                      <a:pt x="1" y="6576"/>
                    </a:lnTo>
                    <a:lnTo>
                      <a:pt x="3797" y="13150"/>
                    </a:lnTo>
                    <a:lnTo>
                      <a:pt x="11389" y="13150"/>
                    </a:lnTo>
                    <a:lnTo>
                      <a:pt x="15185" y="6576"/>
                    </a:lnTo>
                    <a:lnTo>
                      <a:pt x="113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9"/>
              <p:cNvSpPr/>
              <p:nvPr/>
            </p:nvSpPr>
            <p:spPr>
              <a:xfrm>
                <a:off x="-531598" y="851040"/>
                <a:ext cx="643156" cy="556959"/>
              </a:xfrm>
              <a:custGeom>
                <a:avLst/>
                <a:gdLst/>
                <a:ahLst/>
                <a:cxnLst/>
                <a:rect l="l" t="t" r="r" b="b"/>
                <a:pathLst>
                  <a:path w="15184" h="13149" extrusionOk="0">
                    <a:moveTo>
                      <a:pt x="3796" y="0"/>
                    </a:moveTo>
                    <a:lnTo>
                      <a:pt x="0" y="6574"/>
                    </a:lnTo>
                    <a:lnTo>
                      <a:pt x="3796" y="13148"/>
                    </a:lnTo>
                    <a:lnTo>
                      <a:pt x="11389" y="13148"/>
                    </a:lnTo>
                    <a:lnTo>
                      <a:pt x="15183" y="6574"/>
                    </a:lnTo>
                    <a:lnTo>
                      <a:pt x="11389" y="0"/>
                    </a:lnTo>
                    <a:close/>
                  </a:path>
                </a:pathLst>
              </a:custGeom>
              <a:solidFill>
                <a:schemeClr val="accent5">
                  <a:alpha val="54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 name="Google Shape;295;p19"/>
            <p:cNvGrpSpPr/>
            <p:nvPr/>
          </p:nvGrpSpPr>
          <p:grpSpPr>
            <a:xfrm rot="10800000">
              <a:off x="-246361" y="4035626"/>
              <a:ext cx="643114" cy="1163348"/>
              <a:chOff x="9156687" y="86051"/>
              <a:chExt cx="643114" cy="1163348"/>
            </a:xfrm>
          </p:grpSpPr>
          <p:sp>
            <p:nvSpPr>
              <p:cNvPr id="296" name="Google Shape;296;p19"/>
              <p:cNvSpPr/>
              <p:nvPr/>
            </p:nvSpPr>
            <p:spPr>
              <a:xfrm flipH="1">
                <a:off x="9156687" y="86051"/>
                <a:ext cx="643114" cy="557086"/>
              </a:xfrm>
              <a:custGeom>
                <a:avLst/>
                <a:gdLst/>
                <a:ahLst/>
                <a:cxnLst/>
                <a:rect l="l" t="t" r="r" b="b"/>
                <a:pathLst>
                  <a:path w="15183" h="13152" extrusionOk="0">
                    <a:moveTo>
                      <a:pt x="3796" y="1"/>
                    </a:moveTo>
                    <a:lnTo>
                      <a:pt x="0" y="6575"/>
                    </a:lnTo>
                    <a:lnTo>
                      <a:pt x="3796" y="13151"/>
                    </a:lnTo>
                    <a:lnTo>
                      <a:pt x="11387" y="13151"/>
                    </a:lnTo>
                    <a:lnTo>
                      <a:pt x="15183" y="6575"/>
                    </a:lnTo>
                    <a:lnTo>
                      <a:pt x="11387" y="1"/>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9"/>
              <p:cNvSpPr/>
              <p:nvPr/>
            </p:nvSpPr>
            <p:spPr>
              <a:xfrm flipH="1">
                <a:off x="9156687" y="692440"/>
                <a:ext cx="643114" cy="556959"/>
              </a:xfrm>
              <a:custGeom>
                <a:avLst/>
                <a:gdLst/>
                <a:ahLst/>
                <a:cxnLst/>
                <a:rect l="l" t="t" r="r" b="b"/>
                <a:pathLst>
                  <a:path w="15183" h="13149" extrusionOk="0">
                    <a:moveTo>
                      <a:pt x="3796" y="0"/>
                    </a:moveTo>
                    <a:lnTo>
                      <a:pt x="0" y="6574"/>
                    </a:lnTo>
                    <a:lnTo>
                      <a:pt x="3796" y="13148"/>
                    </a:lnTo>
                    <a:lnTo>
                      <a:pt x="11387" y="13148"/>
                    </a:lnTo>
                    <a:lnTo>
                      <a:pt x="15183" y="6574"/>
                    </a:lnTo>
                    <a:lnTo>
                      <a:pt x="113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8" name="Google Shape;298;p19"/>
            <p:cNvSpPr/>
            <p:nvPr/>
          </p:nvSpPr>
          <p:spPr>
            <a:xfrm rot="-5400000">
              <a:off x="-246408" y="99133"/>
              <a:ext cx="643199" cy="557043"/>
            </a:xfrm>
            <a:custGeom>
              <a:avLst/>
              <a:gdLst/>
              <a:ahLst/>
              <a:cxnLst/>
              <a:rect l="l" t="t" r="r" b="b"/>
              <a:pathLst>
                <a:path w="15185" h="13151" extrusionOk="0">
                  <a:moveTo>
                    <a:pt x="3797" y="1"/>
                  </a:moveTo>
                  <a:lnTo>
                    <a:pt x="1" y="6576"/>
                  </a:lnTo>
                  <a:lnTo>
                    <a:pt x="3797" y="13151"/>
                  </a:lnTo>
                  <a:lnTo>
                    <a:pt x="11389" y="13151"/>
                  </a:lnTo>
                  <a:lnTo>
                    <a:pt x="15185" y="6576"/>
                  </a:lnTo>
                  <a:lnTo>
                    <a:pt x="11389" y="1"/>
                  </a:lnTo>
                  <a:close/>
                </a:path>
              </a:pathLst>
            </a:custGeom>
            <a:solidFill>
              <a:schemeClr val="accent3">
                <a:alpha val="588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9"/>
            <p:cNvSpPr/>
            <p:nvPr/>
          </p:nvSpPr>
          <p:spPr>
            <a:xfrm rot="10800000" flipH="1">
              <a:off x="8726638" y="99176"/>
              <a:ext cx="643156" cy="556959"/>
            </a:xfrm>
            <a:custGeom>
              <a:avLst/>
              <a:gdLst/>
              <a:ahLst/>
              <a:cxnLst/>
              <a:rect l="l" t="t" r="r" b="b"/>
              <a:pathLst>
                <a:path w="15184" h="13149" extrusionOk="0">
                  <a:moveTo>
                    <a:pt x="3796" y="0"/>
                  </a:moveTo>
                  <a:lnTo>
                    <a:pt x="0" y="6574"/>
                  </a:lnTo>
                  <a:lnTo>
                    <a:pt x="3796" y="13148"/>
                  </a:lnTo>
                  <a:lnTo>
                    <a:pt x="11389" y="13148"/>
                  </a:lnTo>
                  <a:lnTo>
                    <a:pt x="15183" y="6574"/>
                  </a:lnTo>
                  <a:lnTo>
                    <a:pt x="11389" y="0"/>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0" name="Google Shape;300;p19"/>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1" name="Google Shape;301;p19"/>
          <p:cNvSpPr txBox="1">
            <a:spLocks noGrp="1"/>
          </p:cNvSpPr>
          <p:nvPr>
            <p:ph type="subTitle" idx="1"/>
          </p:nvPr>
        </p:nvSpPr>
        <p:spPr>
          <a:xfrm>
            <a:off x="4832078" y="1820025"/>
            <a:ext cx="3254100" cy="2010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2" name="Google Shape;302;p19"/>
          <p:cNvSpPr txBox="1">
            <a:spLocks noGrp="1"/>
          </p:cNvSpPr>
          <p:nvPr>
            <p:ph type="subTitle" idx="2"/>
          </p:nvPr>
        </p:nvSpPr>
        <p:spPr>
          <a:xfrm>
            <a:off x="1057900" y="1820025"/>
            <a:ext cx="3254100" cy="2010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320"/>
        <p:cNvGrpSpPr/>
        <p:nvPr/>
      </p:nvGrpSpPr>
      <p:grpSpPr>
        <a:xfrm>
          <a:off x="0" y="0"/>
          <a:ext cx="0" cy="0"/>
          <a:chOff x="0" y="0"/>
          <a:chExt cx="0" cy="0"/>
        </a:xfrm>
      </p:grpSpPr>
      <p:sp>
        <p:nvSpPr>
          <p:cNvPr id="321" name="Google Shape;321;p21"/>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22" name="Google Shape;322;p21"/>
          <p:cNvSpPr txBox="1">
            <a:spLocks noGrp="1"/>
          </p:cNvSpPr>
          <p:nvPr>
            <p:ph type="subTitle" idx="1"/>
          </p:nvPr>
        </p:nvSpPr>
        <p:spPr>
          <a:xfrm>
            <a:off x="825400" y="3280741"/>
            <a:ext cx="2242500" cy="86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3" name="Google Shape;323;p21"/>
          <p:cNvSpPr txBox="1">
            <a:spLocks noGrp="1"/>
          </p:cNvSpPr>
          <p:nvPr>
            <p:ph type="subTitle" idx="2"/>
          </p:nvPr>
        </p:nvSpPr>
        <p:spPr>
          <a:xfrm>
            <a:off x="3450746" y="3280741"/>
            <a:ext cx="2242500" cy="86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4" name="Google Shape;324;p21"/>
          <p:cNvSpPr txBox="1">
            <a:spLocks noGrp="1"/>
          </p:cNvSpPr>
          <p:nvPr>
            <p:ph type="subTitle" idx="3"/>
          </p:nvPr>
        </p:nvSpPr>
        <p:spPr>
          <a:xfrm>
            <a:off x="6076098" y="3280741"/>
            <a:ext cx="2242500" cy="86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5" name="Google Shape;325;p21"/>
          <p:cNvSpPr txBox="1">
            <a:spLocks noGrp="1"/>
          </p:cNvSpPr>
          <p:nvPr>
            <p:ph type="subTitle" idx="4"/>
          </p:nvPr>
        </p:nvSpPr>
        <p:spPr>
          <a:xfrm>
            <a:off x="825400" y="2571690"/>
            <a:ext cx="2242500" cy="785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Questrial"/>
              <a:buNone/>
              <a:defRPr sz="2000" b="1">
                <a:solidFill>
                  <a:schemeClr val="dk1"/>
                </a:solidFill>
                <a:latin typeface="Questrial"/>
                <a:ea typeface="Questrial"/>
                <a:cs typeface="Questrial"/>
                <a:sym typeface="Questrial"/>
              </a:defRPr>
            </a:lvl1pPr>
            <a:lvl2pPr lvl="1" algn="ctr" rtl="0">
              <a:lnSpc>
                <a:spcPct val="100000"/>
              </a:lnSpc>
              <a:spcBef>
                <a:spcPts val="0"/>
              </a:spcBef>
              <a:spcAft>
                <a:spcPts val="0"/>
              </a:spcAft>
              <a:buSzPts val="2000"/>
              <a:buFont typeface="Questrial"/>
              <a:buNone/>
              <a:defRPr sz="2000" b="1">
                <a:latin typeface="Questrial"/>
                <a:ea typeface="Questrial"/>
                <a:cs typeface="Questrial"/>
                <a:sym typeface="Questrial"/>
              </a:defRPr>
            </a:lvl2pPr>
            <a:lvl3pPr lvl="2" algn="ctr" rtl="0">
              <a:lnSpc>
                <a:spcPct val="100000"/>
              </a:lnSpc>
              <a:spcBef>
                <a:spcPts val="0"/>
              </a:spcBef>
              <a:spcAft>
                <a:spcPts val="0"/>
              </a:spcAft>
              <a:buSzPts val="2000"/>
              <a:buFont typeface="Questrial"/>
              <a:buNone/>
              <a:defRPr sz="2000" b="1">
                <a:latin typeface="Questrial"/>
                <a:ea typeface="Questrial"/>
                <a:cs typeface="Questrial"/>
                <a:sym typeface="Questrial"/>
              </a:defRPr>
            </a:lvl3pPr>
            <a:lvl4pPr lvl="3" algn="ctr" rtl="0">
              <a:lnSpc>
                <a:spcPct val="100000"/>
              </a:lnSpc>
              <a:spcBef>
                <a:spcPts val="0"/>
              </a:spcBef>
              <a:spcAft>
                <a:spcPts val="0"/>
              </a:spcAft>
              <a:buSzPts val="2000"/>
              <a:buFont typeface="Questrial"/>
              <a:buNone/>
              <a:defRPr sz="2000" b="1">
                <a:latin typeface="Questrial"/>
                <a:ea typeface="Questrial"/>
                <a:cs typeface="Questrial"/>
                <a:sym typeface="Questrial"/>
              </a:defRPr>
            </a:lvl4pPr>
            <a:lvl5pPr lvl="4" algn="ctr" rtl="0">
              <a:lnSpc>
                <a:spcPct val="100000"/>
              </a:lnSpc>
              <a:spcBef>
                <a:spcPts val="0"/>
              </a:spcBef>
              <a:spcAft>
                <a:spcPts val="0"/>
              </a:spcAft>
              <a:buSzPts val="2000"/>
              <a:buFont typeface="Questrial"/>
              <a:buNone/>
              <a:defRPr sz="2000" b="1">
                <a:latin typeface="Questrial"/>
                <a:ea typeface="Questrial"/>
                <a:cs typeface="Questrial"/>
                <a:sym typeface="Questrial"/>
              </a:defRPr>
            </a:lvl5pPr>
            <a:lvl6pPr lvl="5" algn="ctr" rtl="0">
              <a:lnSpc>
                <a:spcPct val="100000"/>
              </a:lnSpc>
              <a:spcBef>
                <a:spcPts val="0"/>
              </a:spcBef>
              <a:spcAft>
                <a:spcPts val="0"/>
              </a:spcAft>
              <a:buSzPts val="2000"/>
              <a:buFont typeface="Questrial"/>
              <a:buNone/>
              <a:defRPr sz="2000" b="1">
                <a:latin typeface="Questrial"/>
                <a:ea typeface="Questrial"/>
                <a:cs typeface="Questrial"/>
                <a:sym typeface="Questrial"/>
              </a:defRPr>
            </a:lvl6pPr>
            <a:lvl7pPr lvl="6" algn="ctr" rtl="0">
              <a:lnSpc>
                <a:spcPct val="100000"/>
              </a:lnSpc>
              <a:spcBef>
                <a:spcPts val="0"/>
              </a:spcBef>
              <a:spcAft>
                <a:spcPts val="0"/>
              </a:spcAft>
              <a:buSzPts val="2000"/>
              <a:buFont typeface="Questrial"/>
              <a:buNone/>
              <a:defRPr sz="2000" b="1">
                <a:latin typeface="Questrial"/>
                <a:ea typeface="Questrial"/>
                <a:cs typeface="Questrial"/>
                <a:sym typeface="Questrial"/>
              </a:defRPr>
            </a:lvl7pPr>
            <a:lvl8pPr lvl="7" algn="ctr" rtl="0">
              <a:lnSpc>
                <a:spcPct val="100000"/>
              </a:lnSpc>
              <a:spcBef>
                <a:spcPts val="0"/>
              </a:spcBef>
              <a:spcAft>
                <a:spcPts val="0"/>
              </a:spcAft>
              <a:buSzPts val="2000"/>
              <a:buFont typeface="Questrial"/>
              <a:buNone/>
              <a:defRPr sz="2000" b="1">
                <a:latin typeface="Questrial"/>
                <a:ea typeface="Questrial"/>
                <a:cs typeface="Questrial"/>
                <a:sym typeface="Questrial"/>
              </a:defRPr>
            </a:lvl8pPr>
            <a:lvl9pPr lvl="8" algn="ctr" rtl="0">
              <a:lnSpc>
                <a:spcPct val="100000"/>
              </a:lnSpc>
              <a:spcBef>
                <a:spcPts val="0"/>
              </a:spcBef>
              <a:spcAft>
                <a:spcPts val="0"/>
              </a:spcAft>
              <a:buSzPts val="2000"/>
              <a:buFont typeface="Questrial"/>
              <a:buNone/>
              <a:defRPr sz="2000" b="1">
                <a:latin typeface="Questrial"/>
                <a:ea typeface="Questrial"/>
                <a:cs typeface="Questrial"/>
                <a:sym typeface="Questrial"/>
              </a:defRPr>
            </a:lvl9pPr>
          </a:lstStyle>
          <a:p>
            <a:endParaRPr/>
          </a:p>
        </p:txBody>
      </p:sp>
      <p:sp>
        <p:nvSpPr>
          <p:cNvPr id="326" name="Google Shape;326;p21"/>
          <p:cNvSpPr txBox="1">
            <a:spLocks noGrp="1"/>
          </p:cNvSpPr>
          <p:nvPr>
            <p:ph type="subTitle" idx="5"/>
          </p:nvPr>
        </p:nvSpPr>
        <p:spPr>
          <a:xfrm>
            <a:off x="3450749" y="2571690"/>
            <a:ext cx="2242500" cy="785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Questrial"/>
              <a:buNone/>
              <a:defRPr sz="2000" b="1">
                <a:solidFill>
                  <a:schemeClr val="dk1"/>
                </a:solidFill>
                <a:latin typeface="Questrial"/>
                <a:ea typeface="Questrial"/>
                <a:cs typeface="Questrial"/>
                <a:sym typeface="Questrial"/>
              </a:defRPr>
            </a:lvl1pPr>
            <a:lvl2pPr lvl="1" algn="ctr" rtl="0">
              <a:lnSpc>
                <a:spcPct val="100000"/>
              </a:lnSpc>
              <a:spcBef>
                <a:spcPts val="0"/>
              </a:spcBef>
              <a:spcAft>
                <a:spcPts val="0"/>
              </a:spcAft>
              <a:buSzPts val="2000"/>
              <a:buFont typeface="Questrial"/>
              <a:buNone/>
              <a:defRPr sz="2000" b="1">
                <a:latin typeface="Questrial"/>
                <a:ea typeface="Questrial"/>
                <a:cs typeface="Questrial"/>
                <a:sym typeface="Questrial"/>
              </a:defRPr>
            </a:lvl2pPr>
            <a:lvl3pPr lvl="2" algn="ctr" rtl="0">
              <a:lnSpc>
                <a:spcPct val="100000"/>
              </a:lnSpc>
              <a:spcBef>
                <a:spcPts val="0"/>
              </a:spcBef>
              <a:spcAft>
                <a:spcPts val="0"/>
              </a:spcAft>
              <a:buSzPts val="2000"/>
              <a:buFont typeface="Questrial"/>
              <a:buNone/>
              <a:defRPr sz="2000" b="1">
                <a:latin typeface="Questrial"/>
                <a:ea typeface="Questrial"/>
                <a:cs typeface="Questrial"/>
                <a:sym typeface="Questrial"/>
              </a:defRPr>
            </a:lvl3pPr>
            <a:lvl4pPr lvl="3" algn="ctr" rtl="0">
              <a:lnSpc>
                <a:spcPct val="100000"/>
              </a:lnSpc>
              <a:spcBef>
                <a:spcPts val="0"/>
              </a:spcBef>
              <a:spcAft>
                <a:spcPts val="0"/>
              </a:spcAft>
              <a:buSzPts val="2000"/>
              <a:buFont typeface="Questrial"/>
              <a:buNone/>
              <a:defRPr sz="2000" b="1">
                <a:latin typeface="Questrial"/>
                <a:ea typeface="Questrial"/>
                <a:cs typeface="Questrial"/>
                <a:sym typeface="Questrial"/>
              </a:defRPr>
            </a:lvl4pPr>
            <a:lvl5pPr lvl="4" algn="ctr" rtl="0">
              <a:lnSpc>
                <a:spcPct val="100000"/>
              </a:lnSpc>
              <a:spcBef>
                <a:spcPts val="0"/>
              </a:spcBef>
              <a:spcAft>
                <a:spcPts val="0"/>
              </a:spcAft>
              <a:buSzPts val="2000"/>
              <a:buFont typeface="Questrial"/>
              <a:buNone/>
              <a:defRPr sz="2000" b="1">
                <a:latin typeface="Questrial"/>
                <a:ea typeface="Questrial"/>
                <a:cs typeface="Questrial"/>
                <a:sym typeface="Questrial"/>
              </a:defRPr>
            </a:lvl5pPr>
            <a:lvl6pPr lvl="5" algn="ctr" rtl="0">
              <a:lnSpc>
                <a:spcPct val="100000"/>
              </a:lnSpc>
              <a:spcBef>
                <a:spcPts val="0"/>
              </a:spcBef>
              <a:spcAft>
                <a:spcPts val="0"/>
              </a:spcAft>
              <a:buSzPts val="2000"/>
              <a:buFont typeface="Questrial"/>
              <a:buNone/>
              <a:defRPr sz="2000" b="1">
                <a:latin typeface="Questrial"/>
                <a:ea typeface="Questrial"/>
                <a:cs typeface="Questrial"/>
                <a:sym typeface="Questrial"/>
              </a:defRPr>
            </a:lvl6pPr>
            <a:lvl7pPr lvl="6" algn="ctr" rtl="0">
              <a:lnSpc>
                <a:spcPct val="100000"/>
              </a:lnSpc>
              <a:spcBef>
                <a:spcPts val="0"/>
              </a:spcBef>
              <a:spcAft>
                <a:spcPts val="0"/>
              </a:spcAft>
              <a:buSzPts val="2000"/>
              <a:buFont typeface="Questrial"/>
              <a:buNone/>
              <a:defRPr sz="2000" b="1">
                <a:latin typeface="Questrial"/>
                <a:ea typeface="Questrial"/>
                <a:cs typeface="Questrial"/>
                <a:sym typeface="Questrial"/>
              </a:defRPr>
            </a:lvl7pPr>
            <a:lvl8pPr lvl="7" algn="ctr" rtl="0">
              <a:lnSpc>
                <a:spcPct val="100000"/>
              </a:lnSpc>
              <a:spcBef>
                <a:spcPts val="0"/>
              </a:spcBef>
              <a:spcAft>
                <a:spcPts val="0"/>
              </a:spcAft>
              <a:buSzPts val="2000"/>
              <a:buFont typeface="Questrial"/>
              <a:buNone/>
              <a:defRPr sz="2000" b="1">
                <a:latin typeface="Questrial"/>
                <a:ea typeface="Questrial"/>
                <a:cs typeface="Questrial"/>
                <a:sym typeface="Questrial"/>
              </a:defRPr>
            </a:lvl8pPr>
            <a:lvl9pPr lvl="8" algn="ctr" rtl="0">
              <a:lnSpc>
                <a:spcPct val="100000"/>
              </a:lnSpc>
              <a:spcBef>
                <a:spcPts val="0"/>
              </a:spcBef>
              <a:spcAft>
                <a:spcPts val="0"/>
              </a:spcAft>
              <a:buSzPts val="2000"/>
              <a:buFont typeface="Questrial"/>
              <a:buNone/>
              <a:defRPr sz="2000" b="1">
                <a:latin typeface="Questrial"/>
                <a:ea typeface="Questrial"/>
                <a:cs typeface="Questrial"/>
                <a:sym typeface="Questrial"/>
              </a:defRPr>
            </a:lvl9pPr>
          </a:lstStyle>
          <a:p>
            <a:endParaRPr/>
          </a:p>
        </p:txBody>
      </p:sp>
      <p:sp>
        <p:nvSpPr>
          <p:cNvPr id="327" name="Google Shape;327;p21"/>
          <p:cNvSpPr txBox="1">
            <a:spLocks noGrp="1"/>
          </p:cNvSpPr>
          <p:nvPr>
            <p:ph type="subTitle" idx="6"/>
          </p:nvPr>
        </p:nvSpPr>
        <p:spPr>
          <a:xfrm>
            <a:off x="6076098" y="2571690"/>
            <a:ext cx="2242500" cy="785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Questrial"/>
              <a:buNone/>
              <a:defRPr sz="2000" b="1">
                <a:solidFill>
                  <a:schemeClr val="dk1"/>
                </a:solidFill>
                <a:latin typeface="Questrial"/>
                <a:ea typeface="Questrial"/>
                <a:cs typeface="Questrial"/>
                <a:sym typeface="Questrial"/>
              </a:defRPr>
            </a:lvl1pPr>
            <a:lvl2pPr lvl="1" algn="ctr" rtl="0">
              <a:lnSpc>
                <a:spcPct val="100000"/>
              </a:lnSpc>
              <a:spcBef>
                <a:spcPts val="0"/>
              </a:spcBef>
              <a:spcAft>
                <a:spcPts val="0"/>
              </a:spcAft>
              <a:buSzPts val="2000"/>
              <a:buFont typeface="Questrial"/>
              <a:buNone/>
              <a:defRPr sz="2000" b="1">
                <a:latin typeface="Questrial"/>
                <a:ea typeface="Questrial"/>
                <a:cs typeface="Questrial"/>
                <a:sym typeface="Questrial"/>
              </a:defRPr>
            </a:lvl2pPr>
            <a:lvl3pPr lvl="2" algn="ctr" rtl="0">
              <a:lnSpc>
                <a:spcPct val="100000"/>
              </a:lnSpc>
              <a:spcBef>
                <a:spcPts val="0"/>
              </a:spcBef>
              <a:spcAft>
                <a:spcPts val="0"/>
              </a:spcAft>
              <a:buSzPts val="2000"/>
              <a:buFont typeface="Questrial"/>
              <a:buNone/>
              <a:defRPr sz="2000" b="1">
                <a:latin typeface="Questrial"/>
                <a:ea typeface="Questrial"/>
                <a:cs typeface="Questrial"/>
                <a:sym typeface="Questrial"/>
              </a:defRPr>
            </a:lvl3pPr>
            <a:lvl4pPr lvl="3" algn="ctr" rtl="0">
              <a:lnSpc>
                <a:spcPct val="100000"/>
              </a:lnSpc>
              <a:spcBef>
                <a:spcPts val="0"/>
              </a:spcBef>
              <a:spcAft>
                <a:spcPts val="0"/>
              </a:spcAft>
              <a:buSzPts val="2000"/>
              <a:buFont typeface="Questrial"/>
              <a:buNone/>
              <a:defRPr sz="2000" b="1">
                <a:latin typeface="Questrial"/>
                <a:ea typeface="Questrial"/>
                <a:cs typeface="Questrial"/>
                <a:sym typeface="Questrial"/>
              </a:defRPr>
            </a:lvl4pPr>
            <a:lvl5pPr lvl="4" algn="ctr" rtl="0">
              <a:lnSpc>
                <a:spcPct val="100000"/>
              </a:lnSpc>
              <a:spcBef>
                <a:spcPts val="0"/>
              </a:spcBef>
              <a:spcAft>
                <a:spcPts val="0"/>
              </a:spcAft>
              <a:buSzPts val="2000"/>
              <a:buFont typeface="Questrial"/>
              <a:buNone/>
              <a:defRPr sz="2000" b="1">
                <a:latin typeface="Questrial"/>
                <a:ea typeface="Questrial"/>
                <a:cs typeface="Questrial"/>
                <a:sym typeface="Questrial"/>
              </a:defRPr>
            </a:lvl5pPr>
            <a:lvl6pPr lvl="5" algn="ctr" rtl="0">
              <a:lnSpc>
                <a:spcPct val="100000"/>
              </a:lnSpc>
              <a:spcBef>
                <a:spcPts val="0"/>
              </a:spcBef>
              <a:spcAft>
                <a:spcPts val="0"/>
              </a:spcAft>
              <a:buSzPts val="2000"/>
              <a:buFont typeface="Questrial"/>
              <a:buNone/>
              <a:defRPr sz="2000" b="1">
                <a:latin typeface="Questrial"/>
                <a:ea typeface="Questrial"/>
                <a:cs typeface="Questrial"/>
                <a:sym typeface="Questrial"/>
              </a:defRPr>
            </a:lvl6pPr>
            <a:lvl7pPr lvl="6" algn="ctr" rtl="0">
              <a:lnSpc>
                <a:spcPct val="100000"/>
              </a:lnSpc>
              <a:spcBef>
                <a:spcPts val="0"/>
              </a:spcBef>
              <a:spcAft>
                <a:spcPts val="0"/>
              </a:spcAft>
              <a:buSzPts val="2000"/>
              <a:buFont typeface="Questrial"/>
              <a:buNone/>
              <a:defRPr sz="2000" b="1">
                <a:latin typeface="Questrial"/>
                <a:ea typeface="Questrial"/>
                <a:cs typeface="Questrial"/>
                <a:sym typeface="Questrial"/>
              </a:defRPr>
            </a:lvl7pPr>
            <a:lvl8pPr lvl="7" algn="ctr" rtl="0">
              <a:lnSpc>
                <a:spcPct val="100000"/>
              </a:lnSpc>
              <a:spcBef>
                <a:spcPts val="0"/>
              </a:spcBef>
              <a:spcAft>
                <a:spcPts val="0"/>
              </a:spcAft>
              <a:buSzPts val="2000"/>
              <a:buFont typeface="Questrial"/>
              <a:buNone/>
              <a:defRPr sz="2000" b="1">
                <a:latin typeface="Questrial"/>
                <a:ea typeface="Questrial"/>
                <a:cs typeface="Questrial"/>
                <a:sym typeface="Questrial"/>
              </a:defRPr>
            </a:lvl8pPr>
            <a:lvl9pPr lvl="8" algn="ctr" rtl="0">
              <a:lnSpc>
                <a:spcPct val="100000"/>
              </a:lnSpc>
              <a:spcBef>
                <a:spcPts val="0"/>
              </a:spcBef>
              <a:spcAft>
                <a:spcPts val="0"/>
              </a:spcAft>
              <a:buSzPts val="2000"/>
              <a:buFont typeface="Questrial"/>
              <a:buNone/>
              <a:defRPr sz="2000" b="1">
                <a:latin typeface="Questrial"/>
                <a:ea typeface="Questrial"/>
                <a:cs typeface="Questrial"/>
                <a:sym typeface="Questrial"/>
              </a:defRPr>
            </a:lvl9pPr>
          </a:lstStyle>
          <a:p>
            <a:endParaRPr/>
          </a:p>
        </p:txBody>
      </p:sp>
      <p:grpSp>
        <p:nvGrpSpPr>
          <p:cNvPr id="328" name="Google Shape;328;p21"/>
          <p:cNvGrpSpPr/>
          <p:nvPr/>
        </p:nvGrpSpPr>
        <p:grpSpPr>
          <a:xfrm>
            <a:off x="-199995" y="-61916"/>
            <a:ext cx="9581189" cy="5575314"/>
            <a:chOff x="-199995" y="-61916"/>
            <a:chExt cx="9581189" cy="5575314"/>
          </a:xfrm>
        </p:grpSpPr>
        <p:grpSp>
          <p:nvGrpSpPr>
            <p:cNvPr id="329" name="Google Shape;329;p21"/>
            <p:cNvGrpSpPr/>
            <p:nvPr/>
          </p:nvGrpSpPr>
          <p:grpSpPr>
            <a:xfrm>
              <a:off x="7665884" y="4670680"/>
              <a:ext cx="1715311" cy="842718"/>
              <a:chOff x="7665884" y="4670680"/>
              <a:chExt cx="1715311" cy="842718"/>
            </a:xfrm>
          </p:grpSpPr>
          <p:sp>
            <p:nvSpPr>
              <p:cNvPr id="330" name="Google Shape;330;p21"/>
              <p:cNvSpPr/>
              <p:nvPr/>
            </p:nvSpPr>
            <p:spPr>
              <a:xfrm>
                <a:off x="7665884" y="4670680"/>
                <a:ext cx="643161" cy="556968"/>
              </a:xfrm>
              <a:custGeom>
                <a:avLst/>
                <a:gdLst/>
                <a:ahLst/>
                <a:cxnLst/>
                <a:rect l="l" t="t" r="r" b="b"/>
                <a:pathLst>
                  <a:path w="15185" h="13150" extrusionOk="0">
                    <a:moveTo>
                      <a:pt x="3797" y="0"/>
                    </a:moveTo>
                    <a:lnTo>
                      <a:pt x="1" y="6576"/>
                    </a:lnTo>
                    <a:lnTo>
                      <a:pt x="3797" y="13150"/>
                    </a:lnTo>
                    <a:lnTo>
                      <a:pt x="11389" y="13150"/>
                    </a:lnTo>
                    <a:lnTo>
                      <a:pt x="15185" y="6576"/>
                    </a:lnTo>
                    <a:lnTo>
                      <a:pt x="113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1"/>
              <p:cNvSpPr/>
              <p:nvPr/>
            </p:nvSpPr>
            <p:spPr>
              <a:xfrm>
                <a:off x="8201959" y="4956430"/>
                <a:ext cx="643161" cy="556968"/>
              </a:xfrm>
              <a:custGeom>
                <a:avLst/>
                <a:gdLst/>
                <a:ahLst/>
                <a:cxnLst/>
                <a:rect l="l" t="t" r="r" b="b"/>
                <a:pathLst>
                  <a:path w="15185" h="13150" extrusionOk="0">
                    <a:moveTo>
                      <a:pt x="3797" y="0"/>
                    </a:moveTo>
                    <a:lnTo>
                      <a:pt x="1" y="6576"/>
                    </a:lnTo>
                    <a:lnTo>
                      <a:pt x="3797" y="13150"/>
                    </a:lnTo>
                    <a:lnTo>
                      <a:pt x="11389" y="13150"/>
                    </a:lnTo>
                    <a:lnTo>
                      <a:pt x="15185" y="6576"/>
                    </a:lnTo>
                    <a:lnTo>
                      <a:pt x="11389" y="0"/>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1"/>
              <p:cNvSpPr/>
              <p:nvPr/>
            </p:nvSpPr>
            <p:spPr>
              <a:xfrm>
                <a:off x="8738034" y="4670680"/>
                <a:ext cx="643161" cy="556968"/>
              </a:xfrm>
              <a:custGeom>
                <a:avLst/>
                <a:gdLst/>
                <a:ahLst/>
                <a:cxnLst/>
                <a:rect l="l" t="t" r="r" b="b"/>
                <a:pathLst>
                  <a:path w="15185" h="13150" extrusionOk="0">
                    <a:moveTo>
                      <a:pt x="3797" y="0"/>
                    </a:moveTo>
                    <a:lnTo>
                      <a:pt x="1" y="6576"/>
                    </a:lnTo>
                    <a:lnTo>
                      <a:pt x="3797" y="13150"/>
                    </a:lnTo>
                    <a:lnTo>
                      <a:pt x="11389" y="13150"/>
                    </a:lnTo>
                    <a:lnTo>
                      <a:pt x="15185" y="6576"/>
                    </a:lnTo>
                    <a:lnTo>
                      <a:pt x="11389" y="0"/>
                    </a:lnTo>
                    <a:close/>
                  </a:path>
                </a:pathLst>
              </a:custGeom>
              <a:solidFill>
                <a:schemeClr val="accent3">
                  <a:alpha val="588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 name="Google Shape;333;p21"/>
            <p:cNvGrpSpPr/>
            <p:nvPr/>
          </p:nvGrpSpPr>
          <p:grpSpPr>
            <a:xfrm>
              <a:off x="-199995" y="-61916"/>
              <a:ext cx="920006" cy="1178861"/>
              <a:chOff x="71705" y="-61916"/>
              <a:chExt cx="920006" cy="1178861"/>
            </a:xfrm>
          </p:grpSpPr>
          <p:sp>
            <p:nvSpPr>
              <p:cNvPr id="334" name="Google Shape;334;p21"/>
              <p:cNvSpPr/>
              <p:nvPr/>
            </p:nvSpPr>
            <p:spPr>
              <a:xfrm rot="5400000">
                <a:off x="28609" y="516880"/>
                <a:ext cx="643161" cy="556968"/>
              </a:xfrm>
              <a:custGeom>
                <a:avLst/>
                <a:gdLst/>
                <a:ahLst/>
                <a:cxnLst/>
                <a:rect l="l" t="t" r="r" b="b"/>
                <a:pathLst>
                  <a:path w="15185" h="13150" extrusionOk="0">
                    <a:moveTo>
                      <a:pt x="3797" y="0"/>
                    </a:moveTo>
                    <a:lnTo>
                      <a:pt x="1" y="6576"/>
                    </a:lnTo>
                    <a:lnTo>
                      <a:pt x="3797" y="13150"/>
                    </a:lnTo>
                    <a:lnTo>
                      <a:pt x="11389" y="13150"/>
                    </a:lnTo>
                    <a:lnTo>
                      <a:pt x="15185" y="6576"/>
                    </a:lnTo>
                    <a:lnTo>
                      <a:pt x="11389" y="0"/>
                    </a:lnTo>
                    <a:close/>
                  </a:path>
                </a:pathLst>
              </a:custGeom>
              <a:solidFill>
                <a:schemeClr val="accent3">
                  <a:alpha val="588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1"/>
              <p:cNvSpPr/>
              <p:nvPr/>
            </p:nvSpPr>
            <p:spPr>
              <a:xfrm rot="5400000">
                <a:off x="391647" y="-18820"/>
                <a:ext cx="643161" cy="556968"/>
              </a:xfrm>
              <a:custGeom>
                <a:avLst/>
                <a:gdLst/>
                <a:ahLst/>
                <a:cxnLst/>
                <a:rect l="l" t="t" r="r" b="b"/>
                <a:pathLst>
                  <a:path w="15185" h="13150" extrusionOk="0">
                    <a:moveTo>
                      <a:pt x="3797" y="0"/>
                    </a:moveTo>
                    <a:lnTo>
                      <a:pt x="1" y="6576"/>
                    </a:lnTo>
                    <a:lnTo>
                      <a:pt x="3797" y="13150"/>
                    </a:lnTo>
                    <a:lnTo>
                      <a:pt x="11389" y="13150"/>
                    </a:lnTo>
                    <a:lnTo>
                      <a:pt x="15185" y="6576"/>
                    </a:lnTo>
                    <a:lnTo>
                      <a:pt x="113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36" name="Google Shape;336;p21"/>
          <p:cNvPicPr preferRelativeResize="0"/>
          <p:nvPr/>
        </p:nvPicPr>
        <p:blipFill rotWithShape="1">
          <a:blip r:embed="rId2">
            <a:alphaModFix/>
          </a:blip>
          <a:srcRect t="23017" b="23012"/>
          <a:stretch/>
        </p:blipFill>
        <p:spPr>
          <a:xfrm rot="1657056">
            <a:off x="7214800" y="-162025"/>
            <a:ext cx="1965601" cy="1060799"/>
          </a:xfrm>
          <a:prstGeom prst="rect">
            <a:avLst/>
          </a:prstGeom>
          <a:noFill/>
          <a:ln>
            <a:noFill/>
          </a:ln>
          <a:effectLst>
            <a:outerShdw blurRad="57150" dist="19050" dir="5400000" algn="bl" rotWithShape="0">
              <a:schemeClr val="dk1">
                <a:alpha val="50000"/>
              </a:schemeClr>
            </a:outerShdw>
          </a:effectLst>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337"/>
        <p:cNvGrpSpPr/>
        <p:nvPr/>
      </p:nvGrpSpPr>
      <p:grpSpPr>
        <a:xfrm>
          <a:off x="0" y="0"/>
          <a:ext cx="0" cy="0"/>
          <a:chOff x="0" y="0"/>
          <a:chExt cx="0" cy="0"/>
        </a:xfrm>
      </p:grpSpPr>
      <p:sp>
        <p:nvSpPr>
          <p:cNvPr id="338" name="Google Shape;338;p22"/>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9" name="Google Shape;339;p22"/>
          <p:cNvSpPr txBox="1">
            <a:spLocks noGrp="1"/>
          </p:cNvSpPr>
          <p:nvPr>
            <p:ph type="subTitle" idx="1"/>
          </p:nvPr>
        </p:nvSpPr>
        <p:spPr>
          <a:xfrm>
            <a:off x="2110136" y="1988165"/>
            <a:ext cx="1978200" cy="576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0" name="Google Shape;340;p22"/>
          <p:cNvSpPr txBox="1">
            <a:spLocks noGrp="1"/>
          </p:cNvSpPr>
          <p:nvPr>
            <p:ph type="subTitle" idx="2"/>
          </p:nvPr>
        </p:nvSpPr>
        <p:spPr>
          <a:xfrm>
            <a:off x="5706414" y="1988165"/>
            <a:ext cx="1978200" cy="576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1" name="Google Shape;341;p22"/>
          <p:cNvSpPr txBox="1">
            <a:spLocks noGrp="1"/>
          </p:cNvSpPr>
          <p:nvPr>
            <p:ph type="subTitle" idx="3"/>
          </p:nvPr>
        </p:nvSpPr>
        <p:spPr>
          <a:xfrm>
            <a:off x="2110136" y="3507215"/>
            <a:ext cx="1978200" cy="576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2" name="Google Shape;342;p22"/>
          <p:cNvSpPr txBox="1">
            <a:spLocks noGrp="1"/>
          </p:cNvSpPr>
          <p:nvPr>
            <p:ph type="subTitle" idx="4"/>
          </p:nvPr>
        </p:nvSpPr>
        <p:spPr>
          <a:xfrm>
            <a:off x="5706414" y="3507215"/>
            <a:ext cx="1978200" cy="576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3" name="Google Shape;343;p22"/>
          <p:cNvSpPr txBox="1">
            <a:spLocks noGrp="1"/>
          </p:cNvSpPr>
          <p:nvPr>
            <p:ph type="subTitle" idx="5"/>
          </p:nvPr>
        </p:nvSpPr>
        <p:spPr>
          <a:xfrm>
            <a:off x="2110136" y="1582725"/>
            <a:ext cx="1978200" cy="4845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Font typeface="Questrial"/>
              <a:buNone/>
              <a:defRPr sz="2000" b="1">
                <a:solidFill>
                  <a:schemeClr val="dk1"/>
                </a:solidFill>
                <a:latin typeface="Questrial"/>
                <a:ea typeface="Questrial"/>
                <a:cs typeface="Questrial"/>
                <a:sym typeface="Questrial"/>
              </a:defRPr>
            </a:lvl1pPr>
            <a:lvl2pPr lvl="1" algn="ctr" rtl="0">
              <a:lnSpc>
                <a:spcPct val="100000"/>
              </a:lnSpc>
              <a:spcBef>
                <a:spcPts val="0"/>
              </a:spcBef>
              <a:spcAft>
                <a:spcPts val="0"/>
              </a:spcAft>
              <a:buSzPts val="2000"/>
              <a:buFont typeface="Questrial"/>
              <a:buNone/>
              <a:defRPr sz="2000" b="1">
                <a:latin typeface="Questrial"/>
                <a:ea typeface="Questrial"/>
                <a:cs typeface="Questrial"/>
                <a:sym typeface="Questrial"/>
              </a:defRPr>
            </a:lvl2pPr>
            <a:lvl3pPr lvl="2" algn="ctr" rtl="0">
              <a:lnSpc>
                <a:spcPct val="100000"/>
              </a:lnSpc>
              <a:spcBef>
                <a:spcPts val="0"/>
              </a:spcBef>
              <a:spcAft>
                <a:spcPts val="0"/>
              </a:spcAft>
              <a:buSzPts val="2000"/>
              <a:buFont typeface="Questrial"/>
              <a:buNone/>
              <a:defRPr sz="2000" b="1">
                <a:latin typeface="Questrial"/>
                <a:ea typeface="Questrial"/>
                <a:cs typeface="Questrial"/>
                <a:sym typeface="Questrial"/>
              </a:defRPr>
            </a:lvl3pPr>
            <a:lvl4pPr lvl="3" algn="ctr" rtl="0">
              <a:lnSpc>
                <a:spcPct val="100000"/>
              </a:lnSpc>
              <a:spcBef>
                <a:spcPts val="0"/>
              </a:spcBef>
              <a:spcAft>
                <a:spcPts val="0"/>
              </a:spcAft>
              <a:buSzPts val="2000"/>
              <a:buFont typeface="Questrial"/>
              <a:buNone/>
              <a:defRPr sz="2000" b="1">
                <a:latin typeface="Questrial"/>
                <a:ea typeface="Questrial"/>
                <a:cs typeface="Questrial"/>
                <a:sym typeface="Questrial"/>
              </a:defRPr>
            </a:lvl4pPr>
            <a:lvl5pPr lvl="4" algn="ctr" rtl="0">
              <a:lnSpc>
                <a:spcPct val="100000"/>
              </a:lnSpc>
              <a:spcBef>
                <a:spcPts val="0"/>
              </a:spcBef>
              <a:spcAft>
                <a:spcPts val="0"/>
              </a:spcAft>
              <a:buSzPts val="2000"/>
              <a:buFont typeface="Questrial"/>
              <a:buNone/>
              <a:defRPr sz="2000" b="1">
                <a:latin typeface="Questrial"/>
                <a:ea typeface="Questrial"/>
                <a:cs typeface="Questrial"/>
                <a:sym typeface="Questrial"/>
              </a:defRPr>
            </a:lvl5pPr>
            <a:lvl6pPr lvl="5" algn="ctr" rtl="0">
              <a:lnSpc>
                <a:spcPct val="100000"/>
              </a:lnSpc>
              <a:spcBef>
                <a:spcPts val="0"/>
              </a:spcBef>
              <a:spcAft>
                <a:spcPts val="0"/>
              </a:spcAft>
              <a:buSzPts val="2000"/>
              <a:buFont typeface="Questrial"/>
              <a:buNone/>
              <a:defRPr sz="2000" b="1">
                <a:latin typeface="Questrial"/>
                <a:ea typeface="Questrial"/>
                <a:cs typeface="Questrial"/>
                <a:sym typeface="Questrial"/>
              </a:defRPr>
            </a:lvl6pPr>
            <a:lvl7pPr lvl="6" algn="ctr" rtl="0">
              <a:lnSpc>
                <a:spcPct val="100000"/>
              </a:lnSpc>
              <a:spcBef>
                <a:spcPts val="0"/>
              </a:spcBef>
              <a:spcAft>
                <a:spcPts val="0"/>
              </a:spcAft>
              <a:buSzPts val="2000"/>
              <a:buFont typeface="Questrial"/>
              <a:buNone/>
              <a:defRPr sz="2000" b="1">
                <a:latin typeface="Questrial"/>
                <a:ea typeface="Questrial"/>
                <a:cs typeface="Questrial"/>
                <a:sym typeface="Questrial"/>
              </a:defRPr>
            </a:lvl7pPr>
            <a:lvl8pPr lvl="7" algn="ctr" rtl="0">
              <a:lnSpc>
                <a:spcPct val="100000"/>
              </a:lnSpc>
              <a:spcBef>
                <a:spcPts val="0"/>
              </a:spcBef>
              <a:spcAft>
                <a:spcPts val="0"/>
              </a:spcAft>
              <a:buSzPts val="2000"/>
              <a:buFont typeface="Questrial"/>
              <a:buNone/>
              <a:defRPr sz="2000" b="1">
                <a:latin typeface="Questrial"/>
                <a:ea typeface="Questrial"/>
                <a:cs typeface="Questrial"/>
                <a:sym typeface="Questrial"/>
              </a:defRPr>
            </a:lvl8pPr>
            <a:lvl9pPr lvl="8" algn="ctr" rtl="0">
              <a:lnSpc>
                <a:spcPct val="100000"/>
              </a:lnSpc>
              <a:spcBef>
                <a:spcPts val="0"/>
              </a:spcBef>
              <a:spcAft>
                <a:spcPts val="0"/>
              </a:spcAft>
              <a:buSzPts val="2000"/>
              <a:buFont typeface="Questrial"/>
              <a:buNone/>
              <a:defRPr sz="2000" b="1">
                <a:latin typeface="Questrial"/>
                <a:ea typeface="Questrial"/>
                <a:cs typeface="Questrial"/>
                <a:sym typeface="Questrial"/>
              </a:defRPr>
            </a:lvl9pPr>
          </a:lstStyle>
          <a:p>
            <a:endParaRPr/>
          </a:p>
        </p:txBody>
      </p:sp>
      <p:sp>
        <p:nvSpPr>
          <p:cNvPr id="344" name="Google Shape;344;p22"/>
          <p:cNvSpPr txBox="1">
            <a:spLocks noGrp="1"/>
          </p:cNvSpPr>
          <p:nvPr>
            <p:ph type="subTitle" idx="6"/>
          </p:nvPr>
        </p:nvSpPr>
        <p:spPr>
          <a:xfrm>
            <a:off x="2110136" y="3101875"/>
            <a:ext cx="1978200" cy="4845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Font typeface="Questrial"/>
              <a:buNone/>
              <a:defRPr sz="2000" b="1">
                <a:solidFill>
                  <a:schemeClr val="dk1"/>
                </a:solidFill>
                <a:latin typeface="Questrial"/>
                <a:ea typeface="Questrial"/>
                <a:cs typeface="Questrial"/>
                <a:sym typeface="Questrial"/>
              </a:defRPr>
            </a:lvl1pPr>
            <a:lvl2pPr lvl="1" algn="ctr" rtl="0">
              <a:lnSpc>
                <a:spcPct val="100000"/>
              </a:lnSpc>
              <a:spcBef>
                <a:spcPts val="0"/>
              </a:spcBef>
              <a:spcAft>
                <a:spcPts val="0"/>
              </a:spcAft>
              <a:buSzPts val="2000"/>
              <a:buFont typeface="Questrial"/>
              <a:buNone/>
              <a:defRPr sz="2000" b="1">
                <a:latin typeface="Questrial"/>
                <a:ea typeface="Questrial"/>
                <a:cs typeface="Questrial"/>
                <a:sym typeface="Questrial"/>
              </a:defRPr>
            </a:lvl2pPr>
            <a:lvl3pPr lvl="2" algn="ctr" rtl="0">
              <a:lnSpc>
                <a:spcPct val="100000"/>
              </a:lnSpc>
              <a:spcBef>
                <a:spcPts val="0"/>
              </a:spcBef>
              <a:spcAft>
                <a:spcPts val="0"/>
              </a:spcAft>
              <a:buSzPts val="2000"/>
              <a:buFont typeface="Questrial"/>
              <a:buNone/>
              <a:defRPr sz="2000" b="1">
                <a:latin typeface="Questrial"/>
                <a:ea typeface="Questrial"/>
                <a:cs typeface="Questrial"/>
                <a:sym typeface="Questrial"/>
              </a:defRPr>
            </a:lvl3pPr>
            <a:lvl4pPr lvl="3" algn="ctr" rtl="0">
              <a:lnSpc>
                <a:spcPct val="100000"/>
              </a:lnSpc>
              <a:spcBef>
                <a:spcPts val="0"/>
              </a:spcBef>
              <a:spcAft>
                <a:spcPts val="0"/>
              </a:spcAft>
              <a:buSzPts val="2000"/>
              <a:buFont typeface="Questrial"/>
              <a:buNone/>
              <a:defRPr sz="2000" b="1">
                <a:latin typeface="Questrial"/>
                <a:ea typeface="Questrial"/>
                <a:cs typeface="Questrial"/>
                <a:sym typeface="Questrial"/>
              </a:defRPr>
            </a:lvl4pPr>
            <a:lvl5pPr lvl="4" algn="ctr" rtl="0">
              <a:lnSpc>
                <a:spcPct val="100000"/>
              </a:lnSpc>
              <a:spcBef>
                <a:spcPts val="0"/>
              </a:spcBef>
              <a:spcAft>
                <a:spcPts val="0"/>
              </a:spcAft>
              <a:buSzPts val="2000"/>
              <a:buFont typeface="Questrial"/>
              <a:buNone/>
              <a:defRPr sz="2000" b="1">
                <a:latin typeface="Questrial"/>
                <a:ea typeface="Questrial"/>
                <a:cs typeface="Questrial"/>
                <a:sym typeface="Questrial"/>
              </a:defRPr>
            </a:lvl5pPr>
            <a:lvl6pPr lvl="5" algn="ctr" rtl="0">
              <a:lnSpc>
                <a:spcPct val="100000"/>
              </a:lnSpc>
              <a:spcBef>
                <a:spcPts val="0"/>
              </a:spcBef>
              <a:spcAft>
                <a:spcPts val="0"/>
              </a:spcAft>
              <a:buSzPts val="2000"/>
              <a:buFont typeface="Questrial"/>
              <a:buNone/>
              <a:defRPr sz="2000" b="1">
                <a:latin typeface="Questrial"/>
                <a:ea typeface="Questrial"/>
                <a:cs typeface="Questrial"/>
                <a:sym typeface="Questrial"/>
              </a:defRPr>
            </a:lvl6pPr>
            <a:lvl7pPr lvl="6" algn="ctr" rtl="0">
              <a:lnSpc>
                <a:spcPct val="100000"/>
              </a:lnSpc>
              <a:spcBef>
                <a:spcPts val="0"/>
              </a:spcBef>
              <a:spcAft>
                <a:spcPts val="0"/>
              </a:spcAft>
              <a:buSzPts val="2000"/>
              <a:buFont typeface="Questrial"/>
              <a:buNone/>
              <a:defRPr sz="2000" b="1">
                <a:latin typeface="Questrial"/>
                <a:ea typeface="Questrial"/>
                <a:cs typeface="Questrial"/>
                <a:sym typeface="Questrial"/>
              </a:defRPr>
            </a:lvl7pPr>
            <a:lvl8pPr lvl="7" algn="ctr" rtl="0">
              <a:lnSpc>
                <a:spcPct val="100000"/>
              </a:lnSpc>
              <a:spcBef>
                <a:spcPts val="0"/>
              </a:spcBef>
              <a:spcAft>
                <a:spcPts val="0"/>
              </a:spcAft>
              <a:buSzPts val="2000"/>
              <a:buFont typeface="Questrial"/>
              <a:buNone/>
              <a:defRPr sz="2000" b="1">
                <a:latin typeface="Questrial"/>
                <a:ea typeface="Questrial"/>
                <a:cs typeface="Questrial"/>
                <a:sym typeface="Questrial"/>
              </a:defRPr>
            </a:lvl8pPr>
            <a:lvl9pPr lvl="8" algn="ctr" rtl="0">
              <a:lnSpc>
                <a:spcPct val="100000"/>
              </a:lnSpc>
              <a:spcBef>
                <a:spcPts val="0"/>
              </a:spcBef>
              <a:spcAft>
                <a:spcPts val="0"/>
              </a:spcAft>
              <a:buSzPts val="2000"/>
              <a:buFont typeface="Questrial"/>
              <a:buNone/>
              <a:defRPr sz="2000" b="1">
                <a:latin typeface="Questrial"/>
                <a:ea typeface="Questrial"/>
                <a:cs typeface="Questrial"/>
                <a:sym typeface="Questrial"/>
              </a:defRPr>
            </a:lvl9pPr>
          </a:lstStyle>
          <a:p>
            <a:endParaRPr/>
          </a:p>
        </p:txBody>
      </p:sp>
      <p:sp>
        <p:nvSpPr>
          <p:cNvPr id="345" name="Google Shape;345;p22"/>
          <p:cNvSpPr txBox="1">
            <a:spLocks noGrp="1"/>
          </p:cNvSpPr>
          <p:nvPr>
            <p:ph type="subTitle" idx="7"/>
          </p:nvPr>
        </p:nvSpPr>
        <p:spPr>
          <a:xfrm>
            <a:off x="5706411" y="1582725"/>
            <a:ext cx="1978200" cy="4845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Font typeface="Questrial"/>
              <a:buNone/>
              <a:defRPr sz="2000" b="1">
                <a:solidFill>
                  <a:schemeClr val="dk1"/>
                </a:solidFill>
                <a:latin typeface="Questrial"/>
                <a:ea typeface="Questrial"/>
                <a:cs typeface="Questrial"/>
                <a:sym typeface="Questrial"/>
              </a:defRPr>
            </a:lvl1pPr>
            <a:lvl2pPr lvl="1" algn="ctr" rtl="0">
              <a:lnSpc>
                <a:spcPct val="100000"/>
              </a:lnSpc>
              <a:spcBef>
                <a:spcPts val="0"/>
              </a:spcBef>
              <a:spcAft>
                <a:spcPts val="0"/>
              </a:spcAft>
              <a:buSzPts val="2000"/>
              <a:buFont typeface="Questrial"/>
              <a:buNone/>
              <a:defRPr sz="2000" b="1">
                <a:latin typeface="Questrial"/>
                <a:ea typeface="Questrial"/>
                <a:cs typeface="Questrial"/>
                <a:sym typeface="Questrial"/>
              </a:defRPr>
            </a:lvl2pPr>
            <a:lvl3pPr lvl="2" algn="ctr" rtl="0">
              <a:lnSpc>
                <a:spcPct val="100000"/>
              </a:lnSpc>
              <a:spcBef>
                <a:spcPts val="0"/>
              </a:spcBef>
              <a:spcAft>
                <a:spcPts val="0"/>
              </a:spcAft>
              <a:buSzPts val="2000"/>
              <a:buFont typeface="Questrial"/>
              <a:buNone/>
              <a:defRPr sz="2000" b="1">
                <a:latin typeface="Questrial"/>
                <a:ea typeface="Questrial"/>
                <a:cs typeface="Questrial"/>
                <a:sym typeface="Questrial"/>
              </a:defRPr>
            </a:lvl3pPr>
            <a:lvl4pPr lvl="3" algn="ctr" rtl="0">
              <a:lnSpc>
                <a:spcPct val="100000"/>
              </a:lnSpc>
              <a:spcBef>
                <a:spcPts val="0"/>
              </a:spcBef>
              <a:spcAft>
                <a:spcPts val="0"/>
              </a:spcAft>
              <a:buSzPts val="2000"/>
              <a:buFont typeface="Questrial"/>
              <a:buNone/>
              <a:defRPr sz="2000" b="1">
                <a:latin typeface="Questrial"/>
                <a:ea typeface="Questrial"/>
                <a:cs typeface="Questrial"/>
                <a:sym typeface="Questrial"/>
              </a:defRPr>
            </a:lvl4pPr>
            <a:lvl5pPr lvl="4" algn="ctr" rtl="0">
              <a:lnSpc>
                <a:spcPct val="100000"/>
              </a:lnSpc>
              <a:spcBef>
                <a:spcPts val="0"/>
              </a:spcBef>
              <a:spcAft>
                <a:spcPts val="0"/>
              </a:spcAft>
              <a:buSzPts val="2000"/>
              <a:buFont typeface="Questrial"/>
              <a:buNone/>
              <a:defRPr sz="2000" b="1">
                <a:latin typeface="Questrial"/>
                <a:ea typeface="Questrial"/>
                <a:cs typeface="Questrial"/>
                <a:sym typeface="Questrial"/>
              </a:defRPr>
            </a:lvl5pPr>
            <a:lvl6pPr lvl="5" algn="ctr" rtl="0">
              <a:lnSpc>
                <a:spcPct val="100000"/>
              </a:lnSpc>
              <a:spcBef>
                <a:spcPts val="0"/>
              </a:spcBef>
              <a:spcAft>
                <a:spcPts val="0"/>
              </a:spcAft>
              <a:buSzPts val="2000"/>
              <a:buFont typeface="Questrial"/>
              <a:buNone/>
              <a:defRPr sz="2000" b="1">
                <a:latin typeface="Questrial"/>
                <a:ea typeface="Questrial"/>
                <a:cs typeface="Questrial"/>
                <a:sym typeface="Questrial"/>
              </a:defRPr>
            </a:lvl6pPr>
            <a:lvl7pPr lvl="6" algn="ctr" rtl="0">
              <a:lnSpc>
                <a:spcPct val="100000"/>
              </a:lnSpc>
              <a:spcBef>
                <a:spcPts val="0"/>
              </a:spcBef>
              <a:spcAft>
                <a:spcPts val="0"/>
              </a:spcAft>
              <a:buSzPts val="2000"/>
              <a:buFont typeface="Questrial"/>
              <a:buNone/>
              <a:defRPr sz="2000" b="1">
                <a:latin typeface="Questrial"/>
                <a:ea typeface="Questrial"/>
                <a:cs typeface="Questrial"/>
                <a:sym typeface="Questrial"/>
              </a:defRPr>
            </a:lvl7pPr>
            <a:lvl8pPr lvl="7" algn="ctr" rtl="0">
              <a:lnSpc>
                <a:spcPct val="100000"/>
              </a:lnSpc>
              <a:spcBef>
                <a:spcPts val="0"/>
              </a:spcBef>
              <a:spcAft>
                <a:spcPts val="0"/>
              </a:spcAft>
              <a:buSzPts val="2000"/>
              <a:buFont typeface="Questrial"/>
              <a:buNone/>
              <a:defRPr sz="2000" b="1">
                <a:latin typeface="Questrial"/>
                <a:ea typeface="Questrial"/>
                <a:cs typeface="Questrial"/>
                <a:sym typeface="Questrial"/>
              </a:defRPr>
            </a:lvl8pPr>
            <a:lvl9pPr lvl="8" algn="ctr" rtl="0">
              <a:lnSpc>
                <a:spcPct val="100000"/>
              </a:lnSpc>
              <a:spcBef>
                <a:spcPts val="0"/>
              </a:spcBef>
              <a:spcAft>
                <a:spcPts val="0"/>
              </a:spcAft>
              <a:buSzPts val="2000"/>
              <a:buFont typeface="Questrial"/>
              <a:buNone/>
              <a:defRPr sz="2000" b="1">
                <a:latin typeface="Questrial"/>
                <a:ea typeface="Questrial"/>
                <a:cs typeface="Questrial"/>
                <a:sym typeface="Questrial"/>
              </a:defRPr>
            </a:lvl9pPr>
          </a:lstStyle>
          <a:p>
            <a:endParaRPr/>
          </a:p>
        </p:txBody>
      </p:sp>
      <p:sp>
        <p:nvSpPr>
          <p:cNvPr id="346" name="Google Shape;346;p22"/>
          <p:cNvSpPr txBox="1">
            <a:spLocks noGrp="1"/>
          </p:cNvSpPr>
          <p:nvPr>
            <p:ph type="subTitle" idx="8"/>
          </p:nvPr>
        </p:nvSpPr>
        <p:spPr>
          <a:xfrm>
            <a:off x="5706411" y="3101875"/>
            <a:ext cx="1978200" cy="4845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Font typeface="Questrial"/>
              <a:buNone/>
              <a:defRPr sz="2000" b="1">
                <a:solidFill>
                  <a:schemeClr val="dk1"/>
                </a:solidFill>
                <a:latin typeface="Questrial"/>
                <a:ea typeface="Questrial"/>
                <a:cs typeface="Questrial"/>
                <a:sym typeface="Questrial"/>
              </a:defRPr>
            </a:lvl1pPr>
            <a:lvl2pPr lvl="1" algn="ctr" rtl="0">
              <a:lnSpc>
                <a:spcPct val="100000"/>
              </a:lnSpc>
              <a:spcBef>
                <a:spcPts val="0"/>
              </a:spcBef>
              <a:spcAft>
                <a:spcPts val="0"/>
              </a:spcAft>
              <a:buSzPts val="2000"/>
              <a:buFont typeface="Questrial"/>
              <a:buNone/>
              <a:defRPr sz="2000" b="1">
                <a:latin typeface="Questrial"/>
                <a:ea typeface="Questrial"/>
                <a:cs typeface="Questrial"/>
                <a:sym typeface="Questrial"/>
              </a:defRPr>
            </a:lvl2pPr>
            <a:lvl3pPr lvl="2" algn="ctr" rtl="0">
              <a:lnSpc>
                <a:spcPct val="100000"/>
              </a:lnSpc>
              <a:spcBef>
                <a:spcPts val="0"/>
              </a:spcBef>
              <a:spcAft>
                <a:spcPts val="0"/>
              </a:spcAft>
              <a:buSzPts val="2000"/>
              <a:buFont typeface="Questrial"/>
              <a:buNone/>
              <a:defRPr sz="2000" b="1">
                <a:latin typeface="Questrial"/>
                <a:ea typeface="Questrial"/>
                <a:cs typeface="Questrial"/>
                <a:sym typeface="Questrial"/>
              </a:defRPr>
            </a:lvl3pPr>
            <a:lvl4pPr lvl="3" algn="ctr" rtl="0">
              <a:lnSpc>
                <a:spcPct val="100000"/>
              </a:lnSpc>
              <a:spcBef>
                <a:spcPts val="0"/>
              </a:spcBef>
              <a:spcAft>
                <a:spcPts val="0"/>
              </a:spcAft>
              <a:buSzPts val="2000"/>
              <a:buFont typeface="Questrial"/>
              <a:buNone/>
              <a:defRPr sz="2000" b="1">
                <a:latin typeface="Questrial"/>
                <a:ea typeface="Questrial"/>
                <a:cs typeface="Questrial"/>
                <a:sym typeface="Questrial"/>
              </a:defRPr>
            </a:lvl4pPr>
            <a:lvl5pPr lvl="4" algn="ctr" rtl="0">
              <a:lnSpc>
                <a:spcPct val="100000"/>
              </a:lnSpc>
              <a:spcBef>
                <a:spcPts val="0"/>
              </a:spcBef>
              <a:spcAft>
                <a:spcPts val="0"/>
              </a:spcAft>
              <a:buSzPts val="2000"/>
              <a:buFont typeface="Questrial"/>
              <a:buNone/>
              <a:defRPr sz="2000" b="1">
                <a:latin typeface="Questrial"/>
                <a:ea typeface="Questrial"/>
                <a:cs typeface="Questrial"/>
                <a:sym typeface="Questrial"/>
              </a:defRPr>
            </a:lvl5pPr>
            <a:lvl6pPr lvl="5" algn="ctr" rtl="0">
              <a:lnSpc>
                <a:spcPct val="100000"/>
              </a:lnSpc>
              <a:spcBef>
                <a:spcPts val="0"/>
              </a:spcBef>
              <a:spcAft>
                <a:spcPts val="0"/>
              </a:spcAft>
              <a:buSzPts val="2000"/>
              <a:buFont typeface="Questrial"/>
              <a:buNone/>
              <a:defRPr sz="2000" b="1">
                <a:latin typeface="Questrial"/>
                <a:ea typeface="Questrial"/>
                <a:cs typeface="Questrial"/>
                <a:sym typeface="Questrial"/>
              </a:defRPr>
            </a:lvl6pPr>
            <a:lvl7pPr lvl="6" algn="ctr" rtl="0">
              <a:lnSpc>
                <a:spcPct val="100000"/>
              </a:lnSpc>
              <a:spcBef>
                <a:spcPts val="0"/>
              </a:spcBef>
              <a:spcAft>
                <a:spcPts val="0"/>
              </a:spcAft>
              <a:buSzPts val="2000"/>
              <a:buFont typeface="Questrial"/>
              <a:buNone/>
              <a:defRPr sz="2000" b="1">
                <a:latin typeface="Questrial"/>
                <a:ea typeface="Questrial"/>
                <a:cs typeface="Questrial"/>
                <a:sym typeface="Questrial"/>
              </a:defRPr>
            </a:lvl7pPr>
            <a:lvl8pPr lvl="7" algn="ctr" rtl="0">
              <a:lnSpc>
                <a:spcPct val="100000"/>
              </a:lnSpc>
              <a:spcBef>
                <a:spcPts val="0"/>
              </a:spcBef>
              <a:spcAft>
                <a:spcPts val="0"/>
              </a:spcAft>
              <a:buSzPts val="2000"/>
              <a:buFont typeface="Questrial"/>
              <a:buNone/>
              <a:defRPr sz="2000" b="1">
                <a:latin typeface="Questrial"/>
                <a:ea typeface="Questrial"/>
                <a:cs typeface="Questrial"/>
                <a:sym typeface="Questrial"/>
              </a:defRPr>
            </a:lvl8pPr>
            <a:lvl9pPr lvl="8" algn="ctr" rtl="0">
              <a:lnSpc>
                <a:spcPct val="100000"/>
              </a:lnSpc>
              <a:spcBef>
                <a:spcPts val="0"/>
              </a:spcBef>
              <a:spcAft>
                <a:spcPts val="0"/>
              </a:spcAft>
              <a:buSzPts val="2000"/>
              <a:buFont typeface="Questrial"/>
              <a:buNone/>
              <a:defRPr sz="2000" b="1">
                <a:latin typeface="Questrial"/>
                <a:ea typeface="Questrial"/>
                <a:cs typeface="Questrial"/>
                <a:sym typeface="Questrial"/>
              </a:defRPr>
            </a:lvl9pPr>
          </a:lstStyle>
          <a:p>
            <a:endParaRPr/>
          </a:p>
        </p:txBody>
      </p:sp>
      <p:grpSp>
        <p:nvGrpSpPr>
          <p:cNvPr id="347" name="Google Shape;347;p22"/>
          <p:cNvGrpSpPr/>
          <p:nvPr/>
        </p:nvGrpSpPr>
        <p:grpSpPr>
          <a:xfrm>
            <a:off x="-347423" y="-218749"/>
            <a:ext cx="9980037" cy="5560573"/>
            <a:chOff x="-347423" y="-218749"/>
            <a:chExt cx="9980037" cy="5560573"/>
          </a:xfrm>
        </p:grpSpPr>
        <p:grpSp>
          <p:nvGrpSpPr>
            <p:cNvPr id="348" name="Google Shape;348;p22"/>
            <p:cNvGrpSpPr/>
            <p:nvPr/>
          </p:nvGrpSpPr>
          <p:grpSpPr>
            <a:xfrm flipH="1">
              <a:off x="8463175" y="-218749"/>
              <a:ext cx="1169438" cy="1769623"/>
              <a:chOff x="-237723" y="-361624"/>
              <a:chExt cx="1169438" cy="1769623"/>
            </a:xfrm>
          </p:grpSpPr>
          <p:sp>
            <p:nvSpPr>
              <p:cNvPr id="349" name="Google Shape;349;p22"/>
              <p:cNvSpPr/>
              <p:nvPr/>
            </p:nvSpPr>
            <p:spPr>
              <a:xfrm>
                <a:off x="288516" y="547875"/>
                <a:ext cx="643199" cy="557043"/>
              </a:xfrm>
              <a:custGeom>
                <a:avLst/>
                <a:gdLst/>
                <a:ahLst/>
                <a:cxnLst/>
                <a:rect l="l" t="t" r="r" b="b"/>
                <a:pathLst>
                  <a:path w="15185" h="13151" extrusionOk="0">
                    <a:moveTo>
                      <a:pt x="3797" y="1"/>
                    </a:moveTo>
                    <a:lnTo>
                      <a:pt x="1" y="6576"/>
                    </a:lnTo>
                    <a:lnTo>
                      <a:pt x="3797" y="13151"/>
                    </a:lnTo>
                    <a:lnTo>
                      <a:pt x="11389" y="13151"/>
                    </a:lnTo>
                    <a:lnTo>
                      <a:pt x="15185" y="6576"/>
                    </a:lnTo>
                    <a:lnTo>
                      <a:pt x="11389" y="1"/>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2"/>
              <p:cNvSpPr/>
              <p:nvPr/>
            </p:nvSpPr>
            <p:spPr>
              <a:xfrm>
                <a:off x="-237697" y="-361624"/>
                <a:ext cx="643114" cy="557086"/>
              </a:xfrm>
              <a:custGeom>
                <a:avLst/>
                <a:gdLst/>
                <a:ahLst/>
                <a:cxnLst/>
                <a:rect l="l" t="t" r="r" b="b"/>
                <a:pathLst>
                  <a:path w="15183" h="13152" extrusionOk="0">
                    <a:moveTo>
                      <a:pt x="3796" y="1"/>
                    </a:moveTo>
                    <a:lnTo>
                      <a:pt x="0" y="6575"/>
                    </a:lnTo>
                    <a:lnTo>
                      <a:pt x="3796" y="13151"/>
                    </a:lnTo>
                    <a:lnTo>
                      <a:pt x="11387" y="13151"/>
                    </a:lnTo>
                    <a:lnTo>
                      <a:pt x="15183" y="6575"/>
                    </a:lnTo>
                    <a:lnTo>
                      <a:pt x="11387" y="1"/>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2"/>
              <p:cNvSpPr/>
              <p:nvPr/>
            </p:nvSpPr>
            <p:spPr>
              <a:xfrm>
                <a:off x="-237697" y="244765"/>
                <a:ext cx="643114" cy="556959"/>
              </a:xfrm>
              <a:custGeom>
                <a:avLst/>
                <a:gdLst/>
                <a:ahLst/>
                <a:cxnLst/>
                <a:rect l="l" t="t" r="r" b="b"/>
                <a:pathLst>
                  <a:path w="15183" h="13149" extrusionOk="0">
                    <a:moveTo>
                      <a:pt x="3796" y="0"/>
                    </a:moveTo>
                    <a:lnTo>
                      <a:pt x="0" y="6574"/>
                    </a:lnTo>
                    <a:lnTo>
                      <a:pt x="3796" y="13148"/>
                    </a:lnTo>
                    <a:lnTo>
                      <a:pt x="11387" y="13148"/>
                    </a:lnTo>
                    <a:lnTo>
                      <a:pt x="15183" y="6574"/>
                    </a:lnTo>
                    <a:lnTo>
                      <a:pt x="11387" y="0"/>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2"/>
              <p:cNvSpPr/>
              <p:nvPr/>
            </p:nvSpPr>
            <p:spPr>
              <a:xfrm>
                <a:off x="288516" y="-58430"/>
                <a:ext cx="643199" cy="557001"/>
              </a:xfrm>
              <a:custGeom>
                <a:avLst/>
                <a:gdLst/>
                <a:ahLst/>
                <a:cxnLst/>
                <a:rect l="l" t="t" r="r" b="b"/>
                <a:pathLst>
                  <a:path w="15185" h="13150" extrusionOk="0">
                    <a:moveTo>
                      <a:pt x="3797" y="0"/>
                    </a:moveTo>
                    <a:lnTo>
                      <a:pt x="1" y="6576"/>
                    </a:lnTo>
                    <a:lnTo>
                      <a:pt x="3797" y="13150"/>
                    </a:lnTo>
                    <a:lnTo>
                      <a:pt x="11389" y="13150"/>
                    </a:lnTo>
                    <a:lnTo>
                      <a:pt x="15185" y="6576"/>
                    </a:lnTo>
                    <a:lnTo>
                      <a:pt x="113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2"/>
              <p:cNvSpPr/>
              <p:nvPr/>
            </p:nvSpPr>
            <p:spPr>
              <a:xfrm>
                <a:off x="-237723" y="851040"/>
                <a:ext cx="643156" cy="556959"/>
              </a:xfrm>
              <a:custGeom>
                <a:avLst/>
                <a:gdLst/>
                <a:ahLst/>
                <a:cxnLst/>
                <a:rect l="l" t="t" r="r" b="b"/>
                <a:pathLst>
                  <a:path w="15184" h="13149" extrusionOk="0">
                    <a:moveTo>
                      <a:pt x="3796" y="0"/>
                    </a:moveTo>
                    <a:lnTo>
                      <a:pt x="0" y="6574"/>
                    </a:lnTo>
                    <a:lnTo>
                      <a:pt x="3796" y="13148"/>
                    </a:lnTo>
                    <a:lnTo>
                      <a:pt x="11389" y="13148"/>
                    </a:lnTo>
                    <a:lnTo>
                      <a:pt x="15183" y="6574"/>
                    </a:lnTo>
                    <a:lnTo>
                      <a:pt x="11389" y="0"/>
                    </a:lnTo>
                    <a:close/>
                  </a:path>
                </a:pathLst>
              </a:custGeom>
              <a:solidFill>
                <a:schemeClr val="accent5">
                  <a:alpha val="54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4" name="Google Shape;354;p22"/>
            <p:cNvGrpSpPr/>
            <p:nvPr/>
          </p:nvGrpSpPr>
          <p:grpSpPr>
            <a:xfrm flipH="1">
              <a:off x="-347423" y="86051"/>
              <a:ext cx="785989" cy="1163348"/>
              <a:chOff x="8694225" y="86051"/>
              <a:chExt cx="785989" cy="1163348"/>
            </a:xfrm>
          </p:grpSpPr>
          <p:sp>
            <p:nvSpPr>
              <p:cNvPr id="355" name="Google Shape;355;p22"/>
              <p:cNvSpPr/>
              <p:nvPr/>
            </p:nvSpPr>
            <p:spPr>
              <a:xfrm flipH="1">
                <a:off x="8694225" y="86051"/>
                <a:ext cx="643114" cy="557086"/>
              </a:xfrm>
              <a:custGeom>
                <a:avLst/>
                <a:gdLst/>
                <a:ahLst/>
                <a:cxnLst/>
                <a:rect l="l" t="t" r="r" b="b"/>
                <a:pathLst>
                  <a:path w="15183" h="13152" extrusionOk="0">
                    <a:moveTo>
                      <a:pt x="3796" y="1"/>
                    </a:moveTo>
                    <a:lnTo>
                      <a:pt x="0" y="6575"/>
                    </a:lnTo>
                    <a:lnTo>
                      <a:pt x="3796" y="13151"/>
                    </a:lnTo>
                    <a:lnTo>
                      <a:pt x="11387" y="13151"/>
                    </a:lnTo>
                    <a:lnTo>
                      <a:pt x="15183" y="6575"/>
                    </a:lnTo>
                    <a:lnTo>
                      <a:pt x="11387" y="1"/>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2"/>
              <p:cNvSpPr/>
              <p:nvPr/>
            </p:nvSpPr>
            <p:spPr>
              <a:xfrm flipH="1">
                <a:off x="8837100" y="692440"/>
                <a:ext cx="643114" cy="556959"/>
              </a:xfrm>
              <a:custGeom>
                <a:avLst/>
                <a:gdLst/>
                <a:ahLst/>
                <a:cxnLst/>
                <a:rect l="l" t="t" r="r" b="b"/>
                <a:pathLst>
                  <a:path w="15183" h="13149" extrusionOk="0">
                    <a:moveTo>
                      <a:pt x="3796" y="0"/>
                    </a:moveTo>
                    <a:lnTo>
                      <a:pt x="0" y="6574"/>
                    </a:lnTo>
                    <a:lnTo>
                      <a:pt x="3796" y="13148"/>
                    </a:lnTo>
                    <a:lnTo>
                      <a:pt x="11387" y="13148"/>
                    </a:lnTo>
                    <a:lnTo>
                      <a:pt x="15183" y="6574"/>
                    </a:lnTo>
                    <a:lnTo>
                      <a:pt x="113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7" name="Google Shape;357;p22"/>
            <p:cNvGrpSpPr/>
            <p:nvPr/>
          </p:nvGrpSpPr>
          <p:grpSpPr>
            <a:xfrm rot="-5400000">
              <a:off x="125040" y="4438545"/>
              <a:ext cx="643199" cy="1163348"/>
              <a:chOff x="8529877" y="4094470"/>
              <a:chExt cx="643199" cy="1163348"/>
            </a:xfrm>
          </p:grpSpPr>
          <p:sp>
            <p:nvSpPr>
              <p:cNvPr id="358" name="Google Shape;358;p22"/>
              <p:cNvSpPr/>
              <p:nvPr/>
            </p:nvSpPr>
            <p:spPr>
              <a:xfrm flipH="1">
                <a:off x="8529877" y="4700775"/>
                <a:ext cx="643199" cy="557043"/>
              </a:xfrm>
              <a:custGeom>
                <a:avLst/>
                <a:gdLst/>
                <a:ahLst/>
                <a:cxnLst/>
                <a:rect l="l" t="t" r="r" b="b"/>
                <a:pathLst>
                  <a:path w="15185" h="13151" extrusionOk="0">
                    <a:moveTo>
                      <a:pt x="3797" y="1"/>
                    </a:moveTo>
                    <a:lnTo>
                      <a:pt x="1" y="6576"/>
                    </a:lnTo>
                    <a:lnTo>
                      <a:pt x="3797" y="13151"/>
                    </a:lnTo>
                    <a:lnTo>
                      <a:pt x="11389" y="13151"/>
                    </a:lnTo>
                    <a:lnTo>
                      <a:pt x="15185" y="6576"/>
                    </a:lnTo>
                    <a:lnTo>
                      <a:pt x="113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2"/>
              <p:cNvSpPr/>
              <p:nvPr/>
            </p:nvSpPr>
            <p:spPr>
              <a:xfrm flipH="1">
                <a:off x="8529877" y="4094470"/>
                <a:ext cx="643199" cy="557001"/>
              </a:xfrm>
              <a:custGeom>
                <a:avLst/>
                <a:gdLst/>
                <a:ahLst/>
                <a:cxnLst/>
                <a:rect l="l" t="t" r="r" b="b"/>
                <a:pathLst>
                  <a:path w="15185" h="13150" extrusionOk="0">
                    <a:moveTo>
                      <a:pt x="3797" y="0"/>
                    </a:moveTo>
                    <a:lnTo>
                      <a:pt x="1" y="6576"/>
                    </a:lnTo>
                    <a:lnTo>
                      <a:pt x="3797" y="13150"/>
                    </a:lnTo>
                    <a:lnTo>
                      <a:pt x="11389" y="13150"/>
                    </a:lnTo>
                    <a:lnTo>
                      <a:pt x="15185" y="6576"/>
                    </a:lnTo>
                    <a:lnTo>
                      <a:pt x="11389" y="0"/>
                    </a:lnTo>
                    <a:close/>
                  </a:path>
                </a:pathLst>
              </a:custGeom>
              <a:solidFill>
                <a:schemeClr val="accent3">
                  <a:alpha val="588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0" name="Google Shape;360;p22"/>
            <p:cNvSpPr/>
            <p:nvPr/>
          </p:nvSpPr>
          <p:spPr>
            <a:xfrm>
              <a:off x="8726313" y="4784865"/>
              <a:ext cx="643156" cy="556959"/>
            </a:xfrm>
            <a:custGeom>
              <a:avLst/>
              <a:gdLst/>
              <a:ahLst/>
              <a:cxnLst/>
              <a:rect l="l" t="t" r="r" b="b"/>
              <a:pathLst>
                <a:path w="15184" h="13149" extrusionOk="0">
                  <a:moveTo>
                    <a:pt x="3796" y="0"/>
                  </a:moveTo>
                  <a:lnTo>
                    <a:pt x="0" y="6574"/>
                  </a:lnTo>
                  <a:lnTo>
                    <a:pt x="3796" y="13148"/>
                  </a:lnTo>
                  <a:lnTo>
                    <a:pt x="11389" y="13148"/>
                  </a:lnTo>
                  <a:lnTo>
                    <a:pt x="15183" y="6574"/>
                  </a:lnTo>
                  <a:lnTo>
                    <a:pt x="11389" y="0"/>
                  </a:lnTo>
                  <a:close/>
                </a:path>
              </a:pathLst>
            </a:custGeom>
            <a:solidFill>
              <a:schemeClr val="accent3">
                <a:alpha val="588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3">
  <p:cSld name="CUSTOM_11_2">
    <p:spTree>
      <p:nvGrpSpPr>
        <p:cNvPr id="1" name="Shape 466"/>
        <p:cNvGrpSpPr/>
        <p:nvPr/>
      </p:nvGrpSpPr>
      <p:grpSpPr>
        <a:xfrm>
          <a:off x="0" y="0"/>
          <a:ext cx="0" cy="0"/>
          <a:chOff x="0" y="0"/>
          <a:chExt cx="0" cy="0"/>
        </a:xfrm>
      </p:grpSpPr>
      <p:sp>
        <p:nvSpPr>
          <p:cNvPr id="467" name="Google Shape;467;p28"/>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68" name="Google Shape;468;p28"/>
          <p:cNvGrpSpPr/>
          <p:nvPr/>
        </p:nvGrpSpPr>
        <p:grpSpPr>
          <a:xfrm>
            <a:off x="-411361" y="-288831"/>
            <a:ext cx="9793908" cy="5822507"/>
            <a:chOff x="-411361" y="-288831"/>
            <a:chExt cx="9793908" cy="5822507"/>
          </a:xfrm>
        </p:grpSpPr>
        <p:grpSp>
          <p:nvGrpSpPr>
            <p:cNvPr id="469" name="Google Shape;469;p28"/>
            <p:cNvGrpSpPr/>
            <p:nvPr/>
          </p:nvGrpSpPr>
          <p:grpSpPr>
            <a:xfrm>
              <a:off x="8575000" y="3429942"/>
              <a:ext cx="807547" cy="2103734"/>
              <a:chOff x="8575000" y="3429942"/>
              <a:chExt cx="807547" cy="2103734"/>
            </a:xfrm>
          </p:grpSpPr>
          <p:sp>
            <p:nvSpPr>
              <p:cNvPr id="470" name="Google Shape;470;p28"/>
              <p:cNvSpPr/>
              <p:nvPr/>
            </p:nvSpPr>
            <p:spPr>
              <a:xfrm rot="7200021">
                <a:off x="8658990" y="4837428"/>
                <a:ext cx="643154" cy="557005"/>
              </a:xfrm>
              <a:custGeom>
                <a:avLst/>
                <a:gdLst/>
                <a:ahLst/>
                <a:cxnLst/>
                <a:rect l="l" t="t" r="r" b="b"/>
                <a:pathLst>
                  <a:path w="15185" h="13151" extrusionOk="0">
                    <a:moveTo>
                      <a:pt x="3797" y="1"/>
                    </a:moveTo>
                    <a:lnTo>
                      <a:pt x="1" y="6576"/>
                    </a:lnTo>
                    <a:lnTo>
                      <a:pt x="3797" y="13151"/>
                    </a:lnTo>
                    <a:lnTo>
                      <a:pt x="11389" y="13151"/>
                    </a:lnTo>
                    <a:lnTo>
                      <a:pt x="15185" y="6576"/>
                    </a:lnTo>
                    <a:lnTo>
                      <a:pt x="11389" y="1"/>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8"/>
              <p:cNvSpPr/>
              <p:nvPr/>
            </p:nvSpPr>
            <p:spPr>
              <a:xfrm rot="7200021">
                <a:off x="8655632" y="4180681"/>
                <a:ext cx="643154" cy="556962"/>
              </a:xfrm>
              <a:custGeom>
                <a:avLst/>
                <a:gdLst/>
                <a:ahLst/>
                <a:cxnLst/>
                <a:rect l="l" t="t" r="r" b="b"/>
                <a:pathLst>
                  <a:path w="15185" h="13150" extrusionOk="0">
                    <a:moveTo>
                      <a:pt x="3797" y="0"/>
                    </a:moveTo>
                    <a:lnTo>
                      <a:pt x="1" y="6576"/>
                    </a:lnTo>
                    <a:lnTo>
                      <a:pt x="3797" y="13150"/>
                    </a:lnTo>
                    <a:lnTo>
                      <a:pt x="11389" y="13150"/>
                    </a:lnTo>
                    <a:lnTo>
                      <a:pt x="15185" y="6576"/>
                    </a:lnTo>
                    <a:lnTo>
                      <a:pt x="113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8"/>
              <p:cNvSpPr/>
              <p:nvPr/>
            </p:nvSpPr>
            <p:spPr>
              <a:xfrm rot="7200021">
                <a:off x="8655376" y="3569188"/>
                <a:ext cx="643112" cy="556920"/>
              </a:xfrm>
              <a:custGeom>
                <a:avLst/>
                <a:gdLst/>
                <a:ahLst/>
                <a:cxnLst/>
                <a:rect l="l" t="t" r="r" b="b"/>
                <a:pathLst>
                  <a:path w="15184" h="13149" extrusionOk="0">
                    <a:moveTo>
                      <a:pt x="3796" y="0"/>
                    </a:moveTo>
                    <a:lnTo>
                      <a:pt x="0" y="6574"/>
                    </a:lnTo>
                    <a:lnTo>
                      <a:pt x="3796" y="13148"/>
                    </a:lnTo>
                    <a:lnTo>
                      <a:pt x="11389" y="13148"/>
                    </a:lnTo>
                    <a:lnTo>
                      <a:pt x="15183" y="6574"/>
                    </a:lnTo>
                    <a:lnTo>
                      <a:pt x="11389" y="0"/>
                    </a:lnTo>
                    <a:close/>
                  </a:path>
                </a:pathLst>
              </a:custGeom>
              <a:solidFill>
                <a:schemeClr val="accent5">
                  <a:alpha val="54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3" name="Google Shape;473;p28"/>
            <p:cNvGrpSpPr/>
            <p:nvPr/>
          </p:nvGrpSpPr>
          <p:grpSpPr>
            <a:xfrm>
              <a:off x="-200000" y="4138476"/>
              <a:ext cx="643114" cy="1163348"/>
              <a:chOff x="8494225" y="395151"/>
              <a:chExt cx="643114" cy="1163348"/>
            </a:xfrm>
          </p:grpSpPr>
          <p:sp>
            <p:nvSpPr>
              <p:cNvPr id="474" name="Google Shape;474;p28"/>
              <p:cNvSpPr/>
              <p:nvPr/>
            </p:nvSpPr>
            <p:spPr>
              <a:xfrm flipH="1">
                <a:off x="8494225" y="395151"/>
                <a:ext cx="643114" cy="557086"/>
              </a:xfrm>
              <a:custGeom>
                <a:avLst/>
                <a:gdLst/>
                <a:ahLst/>
                <a:cxnLst/>
                <a:rect l="l" t="t" r="r" b="b"/>
                <a:pathLst>
                  <a:path w="15183" h="13152" extrusionOk="0">
                    <a:moveTo>
                      <a:pt x="3796" y="1"/>
                    </a:moveTo>
                    <a:lnTo>
                      <a:pt x="0" y="6575"/>
                    </a:lnTo>
                    <a:lnTo>
                      <a:pt x="3796" y="13151"/>
                    </a:lnTo>
                    <a:lnTo>
                      <a:pt x="11387" y="13151"/>
                    </a:lnTo>
                    <a:lnTo>
                      <a:pt x="15183" y="6575"/>
                    </a:lnTo>
                    <a:lnTo>
                      <a:pt x="11387" y="1"/>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8"/>
              <p:cNvSpPr/>
              <p:nvPr/>
            </p:nvSpPr>
            <p:spPr>
              <a:xfrm flipH="1">
                <a:off x="8494225" y="1001540"/>
                <a:ext cx="643114" cy="556959"/>
              </a:xfrm>
              <a:custGeom>
                <a:avLst/>
                <a:gdLst/>
                <a:ahLst/>
                <a:cxnLst/>
                <a:rect l="l" t="t" r="r" b="b"/>
                <a:pathLst>
                  <a:path w="15183" h="13149" extrusionOk="0">
                    <a:moveTo>
                      <a:pt x="3796" y="0"/>
                    </a:moveTo>
                    <a:lnTo>
                      <a:pt x="0" y="6574"/>
                    </a:lnTo>
                    <a:lnTo>
                      <a:pt x="3796" y="13148"/>
                    </a:lnTo>
                    <a:lnTo>
                      <a:pt x="11387" y="13148"/>
                    </a:lnTo>
                    <a:lnTo>
                      <a:pt x="15183" y="6574"/>
                    </a:lnTo>
                    <a:lnTo>
                      <a:pt x="113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6" name="Google Shape;476;p28"/>
            <p:cNvGrpSpPr/>
            <p:nvPr/>
          </p:nvGrpSpPr>
          <p:grpSpPr>
            <a:xfrm rot="3577314" flipH="1">
              <a:off x="142839" y="-298904"/>
              <a:ext cx="643193" cy="1163339"/>
              <a:chOff x="8795385" y="4227216"/>
              <a:chExt cx="643199" cy="1163348"/>
            </a:xfrm>
          </p:grpSpPr>
          <p:sp>
            <p:nvSpPr>
              <p:cNvPr id="477" name="Google Shape;477;p28"/>
              <p:cNvSpPr/>
              <p:nvPr/>
            </p:nvSpPr>
            <p:spPr>
              <a:xfrm flipH="1">
                <a:off x="8795385" y="4833521"/>
                <a:ext cx="643199" cy="557043"/>
              </a:xfrm>
              <a:custGeom>
                <a:avLst/>
                <a:gdLst/>
                <a:ahLst/>
                <a:cxnLst/>
                <a:rect l="l" t="t" r="r" b="b"/>
                <a:pathLst>
                  <a:path w="15185" h="13151" extrusionOk="0">
                    <a:moveTo>
                      <a:pt x="3797" y="1"/>
                    </a:moveTo>
                    <a:lnTo>
                      <a:pt x="1" y="6576"/>
                    </a:lnTo>
                    <a:lnTo>
                      <a:pt x="3797" y="13151"/>
                    </a:lnTo>
                    <a:lnTo>
                      <a:pt x="11389" y="13151"/>
                    </a:lnTo>
                    <a:lnTo>
                      <a:pt x="15185" y="6576"/>
                    </a:lnTo>
                    <a:lnTo>
                      <a:pt x="113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8"/>
              <p:cNvSpPr/>
              <p:nvPr/>
            </p:nvSpPr>
            <p:spPr>
              <a:xfrm flipH="1">
                <a:off x="8795385" y="4227216"/>
                <a:ext cx="643199" cy="557001"/>
              </a:xfrm>
              <a:custGeom>
                <a:avLst/>
                <a:gdLst/>
                <a:ahLst/>
                <a:cxnLst/>
                <a:rect l="l" t="t" r="r" b="b"/>
                <a:pathLst>
                  <a:path w="15185" h="13150" extrusionOk="0">
                    <a:moveTo>
                      <a:pt x="3797" y="0"/>
                    </a:moveTo>
                    <a:lnTo>
                      <a:pt x="1" y="6576"/>
                    </a:lnTo>
                    <a:lnTo>
                      <a:pt x="3797" y="13150"/>
                    </a:lnTo>
                    <a:lnTo>
                      <a:pt x="11389" y="13150"/>
                    </a:lnTo>
                    <a:lnTo>
                      <a:pt x="15185" y="6576"/>
                    </a:lnTo>
                    <a:lnTo>
                      <a:pt x="11389" y="0"/>
                    </a:lnTo>
                    <a:close/>
                  </a:path>
                </a:pathLst>
              </a:custGeom>
              <a:solidFill>
                <a:schemeClr val="accent3">
                  <a:alpha val="588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9" name="Google Shape;479;p28"/>
            <p:cNvSpPr/>
            <p:nvPr/>
          </p:nvSpPr>
          <p:spPr>
            <a:xfrm rot="1800095" flipH="1">
              <a:off x="-315201" y="1949629"/>
              <a:ext cx="643164" cy="556965"/>
            </a:xfrm>
            <a:custGeom>
              <a:avLst/>
              <a:gdLst/>
              <a:ahLst/>
              <a:cxnLst/>
              <a:rect l="l" t="t" r="r" b="b"/>
              <a:pathLst>
                <a:path w="15184" h="13149" extrusionOk="0">
                  <a:moveTo>
                    <a:pt x="3796" y="0"/>
                  </a:moveTo>
                  <a:lnTo>
                    <a:pt x="0" y="6574"/>
                  </a:lnTo>
                  <a:lnTo>
                    <a:pt x="3796" y="13148"/>
                  </a:lnTo>
                  <a:lnTo>
                    <a:pt x="11389" y="13148"/>
                  </a:lnTo>
                  <a:lnTo>
                    <a:pt x="15183" y="6574"/>
                  </a:lnTo>
                  <a:lnTo>
                    <a:pt x="113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552"/>
        <p:cNvGrpSpPr/>
        <p:nvPr/>
      </p:nvGrpSpPr>
      <p:grpSpPr>
        <a:xfrm>
          <a:off x="0" y="0"/>
          <a:ext cx="0" cy="0"/>
          <a:chOff x="0" y="0"/>
          <a:chExt cx="0" cy="0"/>
        </a:xfrm>
      </p:grpSpPr>
      <p:grpSp>
        <p:nvGrpSpPr>
          <p:cNvPr id="553" name="Google Shape;553;p33"/>
          <p:cNvGrpSpPr/>
          <p:nvPr/>
        </p:nvGrpSpPr>
        <p:grpSpPr>
          <a:xfrm>
            <a:off x="-135050" y="-373775"/>
            <a:ext cx="9536572" cy="5840717"/>
            <a:chOff x="-135050" y="-373775"/>
            <a:chExt cx="9536572" cy="5840717"/>
          </a:xfrm>
        </p:grpSpPr>
        <p:grpSp>
          <p:nvGrpSpPr>
            <p:cNvPr id="554" name="Google Shape;554;p33"/>
            <p:cNvGrpSpPr/>
            <p:nvPr/>
          </p:nvGrpSpPr>
          <p:grpSpPr>
            <a:xfrm>
              <a:off x="7148219" y="4287222"/>
              <a:ext cx="2253303" cy="1179720"/>
              <a:chOff x="7319525" y="4220750"/>
              <a:chExt cx="2119758" cy="1109803"/>
            </a:xfrm>
          </p:grpSpPr>
          <p:sp>
            <p:nvSpPr>
              <p:cNvPr id="555" name="Google Shape;555;p33"/>
              <p:cNvSpPr/>
              <p:nvPr/>
            </p:nvSpPr>
            <p:spPr>
              <a:xfrm>
                <a:off x="7319525" y="4509915"/>
                <a:ext cx="613585" cy="531392"/>
              </a:xfrm>
              <a:custGeom>
                <a:avLst/>
                <a:gdLst/>
                <a:ahLst/>
                <a:cxnLst/>
                <a:rect l="l" t="t" r="r" b="b"/>
                <a:pathLst>
                  <a:path w="15184" h="13150" extrusionOk="0">
                    <a:moveTo>
                      <a:pt x="3796" y="1"/>
                    </a:moveTo>
                    <a:lnTo>
                      <a:pt x="1" y="6576"/>
                    </a:lnTo>
                    <a:lnTo>
                      <a:pt x="3796" y="13150"/>
                    </a:lnTo>
                    <a:lnTo>
                      <a:pt x="11389" y="13150"/>
                    </a:lnTo>
                    <a:lnTo>
                      <a:pt x="15183" y="6576"/>
                    </a:lnTo>
                    <a:lnTo>
                      <a:pt x="11389" y="1"/>
                    </a:lnTo>
                    <a:close/>
                  </a:path>
                </a:pathLst>
              </a:custGeom>
              <a:solidFill>
                <a:schemeClr val="accent5">
                  <a:alpha val="54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3"/>
              <p:cNvSpPr/>
              <p:nvPr/>
            </p:nvSpPr>
            <p:spPr>
              <a:xfrm>
                <a:off x="8323586" y="4509915"/>
                <a:ext cx="613666" cy="531392"/>
              </a:xfrm>
              <a:custGeom>
                <a:avLst/>
                <a:gdLst/>
                <a:ahLst/>
                <a:cxnLst/>
                <a:rect l="l" t="t" r="r" b="b"/>
                <a:pathLst>
                  <a:path w="15186" h="13150" extrusionOk="0">
                    <a:moveTo>
                      <a:pt x="3796" y="1"/>
                    </a:moveTo>
                    <a:lnTo>
                      <a:pt x="1" y="6576"/>
                    </a:lnTo>
                    <a:lnTo>
                      <a:pt x="3796" y="13150"/>
                    </a:lnTo>
                    <a:lnTo>
                      <a:pt x="11389" y="13150"/>
                    </a:lnTo>
                    <a:lnTo>
                      <a:pt x="15186" y="6576"/>
                    </a:lnTo>
                    <a:lnTo>
                      <a:pt x="11389" y="1"/>
                    </a:lnTo>
                    <a:close/>
                  </a:path>
                </a:pathLst>
              </a:custGeom>
              <a:solidFill>
                <a:schemeClr val="dk1">
                  <a:alpha val="177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3"/>
              <p:cNvSpPr/>
              <p:nvPr/>
            </p:nvSpPr>
            <p:spPr>
              <a:xfrm>
                <a:off x="8825617" y="4220750"/>
                <a:ext cx="613666" cy="531351"/>
              </a:xfrm>
              <a:custGeom>
                <a:avLst/>
                <a:gdLst/>
                <a:ahLst/>
                <a:cxnLst/>
                <a:rect l="l" t="t" r="r" b="b"/>
                <a:pathLst>
                  <a:path w="15186" h="13149" extrusionOk="0">
                    <a:moveTo>
                      <a:pt x="3797" y="0"/>
                    </a:moveTo>
                    <a:lnTo>
                      <a:pt x="1" y="6573"/>
                    </a:lnTo>
                    <a:lnTo>
                      <a:pt x="3797" y="13148"/>
                    </a:lnTo>
                    <a:lnTo>
                      <a:pt x="11389" y="13148"/>
                    </a:lnTo>
                    <a:lnTo>
                      <a:pt x="15185" y="6573"/>
                    </a:lnTo>
                    <a:lnTo>
                      <a:pt x="113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3"/>
              <p:cNvSpPr/>
              <p:nvPr/>
            </p:nvSpPr>
            <p:spPr>
              <a:xfrm>
                <a:off x="7821556" y="4799161"/>
                <a:ext cx="613666" cy="531392"/>
              </a:xfrm>
              <a:custGeom>
                <a:avLst/>
                <a:gdLst/>
                <a:ahLst/>
                <a:cxnLst/>
                <a:rect l="l" t="t" r="r" b="b"/>
                <a:pathLst>
                  <a:path w="15186" h="13150" extrusionOk="0">
                    <a:moveTo>
                      <a:pt x="3797" y="0"/>
                    </a:moveTo>
                    <a:lnTo>
                      <a:pt x="0" y="6576"/>
                    </a:lnTo>
                    <a:lnTo>
                      <a:pt x="3797" y="13150"/>
                    </a:lnTo>
                    <a:lnTo>
                      <a:pt x="11389" y="13150"/>
                    </a:lnTo>
                    <a:lnTo>
                      <a:pt x="15185" y="6576"/>
                    </a:lnTo>
                    <a:lnTo>
                      <a:pt x="11389" y="0"/>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3"/>
              <p:cNvSpPr/>
              <p:nvPr/>
            </p:nvSpPr>
            <p:spPr>
              <a:xfrm>
                <a:off x="8825617" y="4799161"/>
                <a:ext cx="613666" cy="531392"/>
              </a:xfrm>
              <a:custGeom>
                <a:avLst/>
                <a:gdLst/>
                <a:ahLst/>
                <a:cxnLst/>
                <a:rect l="l" t="t" r="r" b="b"/>
                <a:pathLst>
                  <a:path w="15186" h="13150" extrusionOk="0">
                    <a:moveTo>
                      <a:pt x="3797" y="0"/>
                    </a:moveTo>
                    <a:lnTo>
                      <a:pt x="1" y="6576"/>
                    </a:lnTo>
                    <a:lnTo>
                      <a:pt x="3797" y="13150"/>
                    </a:lnTo>
                    <a:lnTo>
                      <a:pt x="11389" y="13150"/>
                    </a:lnTo>
                    <a:lnTo>
                      <a:pt x="15185" y="6576"/>
                    </a:lnTo>
                    <a:lnTo>
                      <a:pt x="11389" y="0"/>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0" name="Google Shape;560;p33"/>
            <p:cNvGrpSpPr/>
            <p:nvPr/>
          </p:nvGrpSpPr>
          <p:grpSpPr>
            <a:xfrm>
              <a:off x="-135050" y="-373775"/>
              <a:ext cx="2230134" cy="863394"/>
              <a:chOff x="-135050" y="-373775"/>
              <a:chExt cx="2230134" cy="863394"/>
            </a:xfrm>
          </p:grpSpPr>
          <p:sp>
            <p:nvSpPr>
              <p:cNvPr id="561" name="Google Shape;561;p33"/>
              <p:cNvSpPr/>
              <p:nvPr/>
            </p:nvSpPr>
            <p:spPr>
              <a:xfrm>
                <a:off x="393102" y="-69506"/>
                <a:ext cx="645595" cy="559124"/>
              </a:xfrm>
              <a:custGeom>
                <a:avLst/>
                <a:gdLst/>
                <a:ahLst/>
                <a:cxnLst/>
                <a:rect l="l" t="t" r="r" b="b"/>
                <a:pathLst>
                  <a:path w="15186" h="13152" extrusionOk="0">
                    <a:moveTo>
                      <a:pt x="3797" y="1"/>
                    </a:moveTo>
                    <a:lnTo>
                      <a:pt x="1" y="6576"/>
                    </a:lnTo>
                    <a:lnTo>
                      <a:pt x="3797" y="13151"/>
                    </a:lnTo>
                    <a:lnTo>
                      <a:pt x="11389" y="13151"/>
                    </a:lnTo>
                    <a:lnTo>
                      <a:pt x="15186" y="6576"/>
                    </a:lnTo>
                    <a:lnTo>
                      <a:pt x="11389" y="1"/>
                    </a:lnTo>
                    <a:close/>
                  </a:path>
                </a:pathLst>
              </a:custGeom>
              <a:solidFill>
                <a:schemeClr val="accent5">
                  <a:alpha val="54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3"/>
              <p:cNvSpPr/>
              <p:nvPr/>
            </p:nvSpPr>
            <p:spPr>
              <a:xfrm>
                <a:off x="-135050" y="-373775"/>
                <a:ext cx="645552" cy="559082"/>
              </a:xfrm>
              <a:custGeom>
                <a:avLst/>
                <a:gdLst/>
                <a:ahLst/>
                <a:cxnLst/>
                <a:rect l="l" t="t" r="r" b="b"/>
                <a:pathLst>
                  <a:path w="15185" h="13151" extrusionOk="0">
                    <a:moveTo>
                      <a:pt x="3796" y="0"/>
                    </a:moveTo>
                    <a:lnTo>
                      <a:pt x="0" y="6575"/>
                    </a:lnTo>
                    <a:lnTo>
                      <a:pt x="3796" y="13151"/>
                    </a:lnTo>
                    <a:lnTo>
                      <a:pt x="11388" y="13151"/>
                    </a:lnTo>
                    <a:lnTo>
                      <a:pt x="15185" y="6575"/>
                    </a:lnTo>
                    <a:lnTo>
                      <a:pt x="11388" y="0"/>
                    </a:lnTo>
                    <a:close/>
                  </a:path>
                </a:pathLst>
              </a:custGeom>
              <a:solidFill>
                <a:schemeClr val="dk1">
                  <a:alpha val="177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3"/>
              <p:cNvSpPr/>
              <p:nvPr/>
            </p:nvSpPr>
            <p:spPr>
              <a:xfrm>
                <a:off x="921338" y="-373775"/>
                <a:ext cx="645595" cy="559082"/>
              </a:xfrm>
              <a:custGeom>
                <a:avLst/>
                <a:gdLst/>
                <a:ahLst/>
                <a:cxnLst/>
                <a:rect l="l" t="t" r="r" b="b"/>
                <a:pathLst>
                  <a:path w="15186" h="13151" extrusionOk="0">
                    <a:moveTo>
                      <a:pt x="3796" y="0"/>
                    </a:moveTo>
                    <a:lnTo>
                      <a:pt x="0" y="6575"/>
                    </a:lnTo>
                    <a:lnTo>
                      <a:pt x="3796" y="13151"/>
                    </a:lnTo>
                    <a:lnTo>
                      <a:pt x="11389" y="13151"/>
                    </a:lnTo>
                    <a:lnTo>
                      <a:pt x="15185" y="6575"/>
                    </a:lnTo>
                    <a:lnTo>
                      <a:pt x="11389" y="0"/>
                    </a:lnTo>
                    <a:close/>
                  </a:path>
                </a:pathLst>
              </a:custGeom>
              <a:solidFill>
                <a:schemeClr val="dk1">
                  <a:alpha val="177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3"/>
              <p:cNvSpPr/>
              <p:nvPr/>
            </p:nvSpPr>
            <p:spPr>
              <a:xfrm>
                <a:off x="1449532" y="-69506"/>
                <a:ext cx="645552" cy="559124"/>
              </a:xfrm>
              <a:custGeom>
                <a:avLst/>
                <a:gdLst/>
                <a:ahLst/>
                <a:cxnLst/>
                <a:rect l="l" t="t" r="r" b="b"/>
                <a:pathLst>
                  <a:path w="15185" h="13152" extrusionOk="0">
                    <a:moveTo>
                      <a:pt x="3796" y="1"/>
                    </a:moveTo>
                    <a:lnTo>
                      <a:pt x="0" y="6576"/>
                    </a:lnTo>
                    <a:lnTo>
                      <a:pt x="3796" y="13151"/>
                    </a:lnTo>
                    <a:lnTo>
                      <a:pt x="11388" y="13151"/>
                    </a:lnTo>
                    <a:lnTo>
                      <a:pt x="15185" y="6576"/>
                    </a:lnTo>
                    <a:lnTo>
                      <a:pt x="113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65" name="Google Shape;565;p33"/>
          <p:cNvGrpSpPr/>
          <p:nvPr/>
        </p:nvGrpSpPr>
        <p:grpSpPr>
          <a:xfrm>
            <a:off x="0" y="112950"/>
            <a:ext cx="9077325" cy="4867275"/>
            <a:chOff x="0" y="112950"/>
            <a:chExt cx="9077325" cy="4867275"/>
          </a:xfrm>
        </p:grpSpPr>
        <p:pic>
          <p:nvPicPr>
            <p:cNvPr id="566" name="Google Shape;566;p33"/>
            <p:cNvPicPr preferRelativeResize="0"/>
            <p:nvPr/>
          </p:nvPicPr>
          <p:blipFill rotWithShape="1">
            <a:blip r:embed="rId2">
              <a:alphaModFix/>
            </a:blip>
            <a:srcRect/>
            <a:stretch/>
          </p:blipFill>
          <p:spPr>
            <a:xfrm>
              <a:off x="7877175" y="112950"/>
              <a:ext cx="1200150" cy="1200150"/>
            </a:xfrm>
            <a:prstGeom prst="rect">
              <a:avLst/>
            </a:prstGeom>
            <a:noFill/>
            <a:ln>
              <a:noFill/>
            </a:ln>
            <a:effectLst>
              <a:outerShdw blurRad="57150" dist="19050" dir="5400000" algn="bl" rotWithShape="0">
                <a:schemeClr val="dk1">
                  <a:alpha val="50000"/>
                </a:schemeClr>
              </a:outerShdw>
            </a:effectLst>
          </p:spPr>
        </p:pic>
        <p:pic>
          <p:nvPicPr>
            <p:cNvPr id="567" name="Google Shape;567;p33"/>
            <p:cNvPicPr preferRelativeResize="0"/>
            <p:nvPr/>
          </p:nvPicPr>
          <p:blipFill rotWithShape="1">
            <a:blip r:embed="rId3">
              <a:alphaModFix/>
            </a:blip>
            <a:srcRect/>
            <a:stretch/>
          </p:blipFill>
          <p:spPr>
            <a:xfrm>
              <a:off x="0" y="3780075"/>
              <a:ext cx="1200150" cy="1200150"/>
            </a:xfrm>
            <a:prstGeom prst="rect">
              <a:avLst/>
            </a:prstGeom>
            <a:noFill/>
            <a:ln>
              <a:noFill/>
            </a:ln>
            <a:effectLst>
              <a:outerShdw blurRad="57150" dist="19050" dir="5400000" algn="bl" rotWithShape="0">
                <a:schemeClr val="dk1">
                  <a:alpha val="50000"/>
                </a:schemeClr>
              </a:outerShdw>
            </a:effectLst>
          </p:spPr>
        </p:pic>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568"/>
        <p:cNvGrpSpPr/>
        <p:nvPr/>
      </p:nvGrpSpPr>
      <p:grpSpPr>
        <a:xfrm>
          <a:off x="0" y="0"/>
          <a:ext cx="0" cy="0"/>
          <a:chOff x="0" y="0"/>
          <a:chExt cx="0" cy="0"/>
        </a:xfrm>
      </p:grpSpPr>
      <p:grpSp>
        <p:nvGrpSpPr>
          <p:cNvPr id="569" name="Google Shape;569;p34"/>
          <p:cNvGrpSpPr/>
          <p:nvPr/>
        </p:nvGrpSpPr>
        <p:grpSpPr>
          <a:xfrm rot="10800000" flipH="1">
            <a:off x="-237697" y="4154451"/>
            <a:ext cx="9810337" cy="1466543"/>
            <a:chOff x="-237697" y="-361624"/>
            <a:chExt cx="9810337" cy="1466543"/>
          </a:xfrm>
        </p:grpSpPr>
        <p:grpSp>
          <p:nvGrpSpPr>
            <p:cNvPr id="570" name="Google Shape;570;p34"/>
            <p:cNvGrpSpPr/>
            <p:nvPr/>
          </p:nvGrpSpPr>
          <p:grpSpPr>
            <a:xfrm>
              <a:off x="-237697" y="-361624"/>
              <a:ext cx="1695668" cy="1466543"/>
              <a:chOff x="-237697" y="-361624"/>
              <a:chExt cx="1695668" cy="1466543"/>
            </a:xfrm>
          </p:grpSpPr>
          <p:sp>
            <p:nvSpPr>
              <p:cNvPr id="571" name="Google Shape;571;p34"/>
              <p:cNvSpPr/>
              <p:nvPr/>
            </p:nvSpPr>
            <p:spPr>
              <a:xfrm>
                <a:off x="-237697" y="-361624"/>
                <a:ext cx="643114" cy="557086"/>
              </a:xfrm>
              <a:custGeom>
                <a:avLst/>
                <a:gdLst/>
                <a:ahLst/>
                <a:cxnLst/>
                <a:rect l="l" t="t" r="r" b="b"/>
                <a:pathLst>
                  <a:path w="15183" h="13152" extrusionOk="0">
                    <a:moveTo>
                      <a:pt x="3796" y="1"/>
                    </a:moveTo>
                    <a:lnTo>
                      <a:pt x="0" y="6575"/>
                    </a:lnTo>
                    <a:lnTo>
                      <a:pt x="3796" y="13151"/>
                    </a:lnTo>
                    <a:lnTo>
                      <a:pt x="11387" y="13151"/>
                    </a:lnTo>
                    <a:lnTo>
                      <a:pt x="15183" y="6575"/>
                    </a:lnTo>
                    <a:lnTo>
                      <a:pt x="11387" y="1"/>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4"/>
              <p:cNvSpPr/>
              <p:nvPr/>
            </p:nvSpPr>
            <p:spPr>
              <a:xfrm>
                <a:off x="288516" y="547875"/>
                <a:ext cx="643199" cy="557043"/>
              </a:xfrm>
              <a:custGeom>
                <a:avLst/>
                <a:gdLst/>
                <a:ahLst/>
                <a:cxnLst/>
                <a:rect l="l" t="t" r="r" b="b"/>
                <a:pathLst>
                  <a:path w="15185" h="13151" extrusionOk="0">
                    <a:moveTo>
                      <a:pt x="3797" y="1"/>
                    </a:moveTo>
                    <a:lnTo>
                      <a:pt x="1" y="6576"/>
                    </a:lnTo>
                    <a:lnTo>
                      <a:pt x="3797" y="13151"/>
                    </a:lnTo>
                    <a:lnTo>
                      <a:pt x="11389" y="13151"/>
                    </a:lnTo>
                    <a:lnTo>
                      <a:pt x="15185" y="6576"/>
                    </a:lnTo>
                    <a:lnTo>
                      <a:pt x="11389" y="1"/>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4"/>
              <p:cNvSpPr/>
              <p:nvPr/>
            </p:nvSpPr>
            <p:spPr>
              <a:xfrm>
                <a:off x="-237697" y="-361624"/>
                <a:ext cx="643114" cy="557086"/>
              </a:xfrm>
              <a:custGeom>
                <a:avLst/>
                <a:gdLst/>
                <a:ahLst/>
                <a:cxnLst/>
                <a:rect l="l" t="t" r="r" b="b"/>
                <a:pathLst>
                  <a:path w="15183" h="13152" extrusionOk="0">
                    <a:moveTo>
                      <a:pt x="3796" y="1"/>
                    </a:moveTo>
                    <a:lnTo>
                      <a:pt x="0" y="6575"/>
                    </a:lnTo>
                    <a:lnTo>
                      <a:pt x="3796" y="13151"/>
                    </a:lnTo>
                    <a:lnTo>
                      <a:pt x="11387" y="13151"/>
                    </a:lnTo>
                    <a:lnTo>
                      <a:pt x="15183" y="6575"/>
                    </a:lnTo>
                    <a:lnTo>
                      <a:pt x="11387" y="1"/>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4"/>
              <p:cNvSpPr/>
              <p:nvPr/>
            </p:nvSpPr>
            <p:spPr>
              <a:xfrm>
                <a:off x="-237697" y="244765"/>
                <a:ext cx="643114" cy="556959"/>
              </a:xfrm>
              <a:custGeom>
                <a:avLst/>
                <a:gdLst/>
                <a:ahLst/>
                <a:cxnLst/>
                <a:rect l="l" t="t" r="r" b="b"/>
                <a:pathLst>
                  <a:path w="15183" h="13149" extrusionOk="0">
                    <a:moveTo>
                      <a:pt x="3796" y="0"/>
                    </a:moveTo>
                    <a:lnTo>
                      <a:pt x="0" y="6574"/>
                    </a:lnTo>
                    <a:lnTo>
                      <a:pt x="3796" y="13148"/>
                    </a:lnTo>
                    <a:lnTo>
                      <a:pt x="11387" y="13148"/>
                    </a:lnTo>
                    <a:lnTo>
                      <a:pt x="15183" y="6574"/>
                    </a:lnTo>
                    <a:lnTo>
                      <a:pt x="11387" y="0"/>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4"/>
              <p:cNvSpPr/>
              <p:nvPr/>
            </p:nvSpPr>
            <p:spPr>
              <a:xfrm>
                <a:off x="288516" y="-58430"/>
                <a:ext cx="643199" cy="557001"/>
              </a:xfrm>
              <a:custGeom>
                <a:avLst/>
                <a:gdLst/>
                <a:ahLst/>
                <a:cxnLst/>
                <a:rect l="l" t="t" r="r" b="b"/>
                <a:pathLst>
                  <a:path w="15185" h="13150" extrusionOk="0">
                    <a:moveTo>
                      <a:pt x="3797" y="0"/>
                    </a:moveTo>
                    <a:lnTo>
                      <a:pt x="1" y="6576"/>
                    </a:lnTo>
                    <a:lnTo>
                      <a:pt x="3797" y="13150"/>
                    </a:lnTo>
                    <a:lnTo>
                      <a:pt x="11389" y="13150"/>
                    </a:lnTo>
                    <a:lnTo>
                      <a:pt x="15185" y="6576"/>
                    </a:lnTo>
                    <a:lnTo>
                      <a:pt x="11389" y="0"/>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4"/>
              <p:cNvSpPr/>
              <p:nvPr/>
            </p:nvSpPr>
            <p:spPr>
              <a:xfrm>
                <a:off x="814814" y="244765"/>
                <a:ext cx="643156" cy="556959"/>
              </a:xfrm>
              <a:custGeom>
                <a:avLst/>
                <a:gdLst/>
                <a:ahLst/>
                <a:cxnLst/>
                <a:rect l="l" t="t" r="r" b="b"/>
                <a:pathLst>
                  <a:path w="15184" h="13149" extrusionOk="0">
                    <a:moveTo>
                      <a:pt x="3796" y="0"/>
                    </a:moveTo>
                    <a:lnTo>
                      <a:pt x="0" y="6574"/>
                    </a:lnTo>
                    <a:lnTo>
                      <a:pt x="3796" y="13148"/>
                    </a:lnTo>
                    <a:lnTo>
                      <a:pt x="11389" y="13148"/>
                    </a:lnTo>
                    <a:lnTo>
                      <a:pt x="15183" y="6574"/>
                    </a:lnTo>
                    <a:lnTo>
                      <a:pt x="11389" y="0"/>
                    </a:lnTo>
                    <a:close/>
                  </a:path>
                </a:pathLst>
              </a:custGeom>
              <a:solidFill>
                <a:schemeClr val="accent5">
                  <a:alpha val="54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7" name="Google Shape;577;p34"/>
            <p:cNvSpPr/>
            <p:nvPr/>
          </p:nvSpPr>
          <p:spPr>
            <a:xfrm>
              <a:off x="8830749" y="44251"/>
              <a:ext cx="741890" cy="642509"/>
            </a:xfrm>
            <a:custGeom>
              <a:avLst/>
              <a:gdLst/>
              <a:ahLst/>
              <a:cxnLst/>
              <a:rect l="l" t="t" r="r" b="b"/>
              <a:pathLst>
                <a:path w="15184" h="13150" extrusionOk="0">
                  <a:moveTo>
                    <a:pt x="3797" y="0"/>
                  </a:moveTo>
                  <a:lnTo>
                    <a:pt x="0" y="6575"/>
                  </a:lnTo>
                  <a:lnTo>
                    <a:pt x="3797" y="13149"/>
                  </a:lnTo>
                  <a:lnTo>
                    <a:pt x="11388" y="13149"/>
                  </a:lnTo>
                  <a:lnTo>
                    <a:pt x="15184" y="6575"/>
                  </a:lnTo>
                  <a:lnTo>
                    <a:pt x="113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578;p34"/>
          <p:cNvGrpSpPr/>
          <p:nvPr/>
        </p:nvGrpSpPr>
        <p:grpSpPr>
          <a:xfrm>
            <a:off x="5370950" y="1381125"/>
            <a:ext cx="3268225" cy="3222870"/>
            <a:chOff x="5370950" y="1381125"/>
            <a:chExt cx="3268225" cy="3222870"/>
          </a:xfrm>
        </p:grpSpPr>
        <p:grpSp>
          <p:nvGrpSpPr>
            <p:cNvPr id="579" name="Google Shape;579;p34"/>
            <p:cNvGrpSpPr/>
            <p:nvPr/>
          </p:nvGrpSpPr>
          <p:grpSpPr>
            <a:xfrm>
              <a:off x="5532875" y="1381125"/>
              <a:ext cx="2079270" cy="2507147"/>
              <a:chOff x="-2353825" y="1381125"/>
              <a:chExt cx="2079270" cy="2507147"/>
            </a:xfrm>
          </p:grpSpPr>
          <p:sp>
            <p:nvSpPr>
              <p:cNvPr id="580" name="Google Shape;580;p34"/>
              <p:cNvSpPr/>
              <p:nvPr/>
            </p:nvSpPr>
            <p:spPr>
              <a:xfrm>
                <a:off x="-876451" y="1664810"/>
                <a:ext cx="601895" cy="521273"/>
              </a:xfrm>
              <a:custGeom>
                <a:avLst/>
                <a:gdLst/>
                <a:ahLst/>
                <a:cxnLst/>
                <a:rect l="l" t="t" r="r" b="b"/>
                <a:pathLst>
                  <a:path w="15185" h="13151" extrusionOk="0">
                    <a:moveTo>
                      <a:pt x="3796" y="1"/>
                    </a:moveTo>
                    <a:lnTo>
                      <a:pt x="0" y="6576"/>
                    </a:lnTo>
                    <a:lnTo>
                      <a:pt x="3796" y="13151"/>
                    </a:lnTo>
                    <a:lnTo>
                      <a:pt x="11388" y="13151"/>
                    </a:lnTo>
                    <a:lnTo>
                      <a:pt x="15185" y="6576"/>
                    </a:lnTo>
                    <a:lnTo>
                      <a:pt x="11388" y="1"/>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4"/>
              <p:cNvSpPr/>
              <p:nvPr/>
            </p:nvSpPr>
            <p:spPr>
              <a:xfrm>
                <a:off x="-1861407" y="2232220"/>
                <a:ext cx="601935" cy="521312"/>
              </a:xfrm>
              <a:custGeom>
                <a:avLst/>
                <a:gdLst/>
                <a:ahLst/>
                <a:cxnLst/>
                <a:rect l="l" t="t" r="r" b="b"/>
                <a:pathLst>
                  <a:path w="15186" h="13152" extrusionOk="0">
                    <a:moveTo>
                      <a:pt x="3797" y="1"/>
                    </a:moveTo>
                    <a:lnTo>
                      <a:pt x="1" y="6576"/>
                    </a:lnTo>
                    <a:lnTo>
                      <a:pt x="3797" y="13151"/>
                    </a:lnTo>
                    <a:lnTo>
                      <a:pt x="11389" y="13151"/>
                    </a:lnTo>
                    <a:lnTo>
                      <a:pt x="15186" y="6576"/>
                    </a:lnTo>
                    <a:lnTo>
                      <a:pt x="11389" y="1"/>
                    </a:lnTo>
                    <a:close/>
                  </a:path>
                </a:pathLst>
              </a:custGeom>
              <a:solidFill>
                <a:schemeClr val="accent5">
                  <a:alpha val="54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4"/>
              <p:cNvSpPr/>
              <p:nvPr/>
            </p:nvSpPr>
            <p:spPr>
              <a:xfrm>
                <a:off x="-876451" y="2799669"/>
                <a:ext cx="601895" cy="521273"/>
              </a:xfrm>
              <a:custGeom>
                <a:avLst/>
                <a:gdLst/>
                <a:ahLst/>
                <a:cxnLst/>
                <a:rect l="l" t="t" r="r" b="b"/>
                <a:pathLst>
                  <a:path w="15185" h="13151" extrusionOk="0">
                    <a:moveTo>
                      <a:pt x="3796" y="0"/>
                    </a:moveTo>
                    <a:lnTo>
                      <a:pt x="0" y="6574"/>
                    </a:lnTo>
                    <a:lnTo>
                      <a:pt x="3796" y="13150"/>
                    </a:lnTo>
                    <a:lnTo>
                      <a:pt x="11388" y="13150"/>
                    </a:lnTo>
                    <a:lnTo>
                      <a:pt x="15185" y="6574"/>
                    </a:lnTo>
                    <a:lnTo>
                      <a:pt x="11388" y="0"/>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4"/>
              <p:cNvSpPr/>
              <p:nvPr/>
            </p:nvSpPr>
            <p:spPr>
              <a:xfrm>
                <a:off x="-1368909" y="1381125"/>
                <a:ext cx="601935" cy="521273"/>
              </a:xfrm>
              <a:custGeom>
                <a:avLst/>
                <a:gdLst/>
                <a:ahLst/>
                <a:cxnLst/>
                <a:rect l="l" t="t" r="r" b="b"/>
                <a:pathLst>
                  <a:path w="15186" h="13151" extrusionOk="0">
                    <a:moveTo>
                      <a:pt x="3796" y="0"/>
                    </a:moveTo>
                    <a:lnTo>
                      <a:pt x="0" y="6575"/>
                    </a:lnTo>
                    <a:lnTo>
                      <a:pt x="3796" y="13150"/>
                    </a:lnTo>
                    <a:lnTo>
                      <a:pt x="11389" y="13150"/>
                    </a:lnTo>
                    <a:lnTo>
                      <a:pt x="15185" y="6575"/>
                    </a:lnTo>
                    <a:lnTo>
                      <a:pt x="113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4"/>
              <p:cNvSpPr/>
              <p:nvPr/>
            </p:nvSpPr>
            <p:spPr>
              <a:xfrm>
                <a:off x="-2353825" y="1948535"/>
                <a:ext cx="601895" cy="521273"/>
              </a:xfrm>
              <a:custGeom>
                <a:avLst/>
                <a:gdLst/>
                <a:ahLst/>
                <a:cxnLst/>
                <a:rect l="l" t="t" r="r" b="b"/>
                <a:pathLst>
                  <a:path w="15185" h="13151" extrusionOk="0">
                    <a:moveTo>
                      <a:pt x="3796" y="0"/>
                    </a:moveTo>
                    <a:lnTo>
                      <a:pt x="0" y="6575"/>
                    </a:lnTo>
                    <a:lnTo>
                      <a:pt x="3796" y="13151"/>
                    </a:lnTo>
                    <a:lnTo>
                      <a:pt x="11388" y="13151"/>
                    </a:lnTo>
                    <a:lnTo>
                      <a:pt x="15185" y="6575"/>
                    </a:lnTo>
                    <a:lnTo>
                      <a:pt x="11388" y="0"/>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4"/>
              <p:cNvSpPr/>
              <p:nvPr/>
            </p:nvSpPr>
            <p:spPr>
              <a:xfrm>
                <a:off x="-1368909" y="1948535"/>
                <a:ext cx="601935" cy="521273"/>
              </a:xfrm>
              <a:custGeom>
                <a:avLst/>
                <a:gdLst/>
                <a:ahLst/>
                <a:cxnLst/>
                <a:rect l="l" t="t" r="r" b="b"/>
                <a:pathLst>
                  <a:path w="15186" h="13151" extrusionOk="0">
                    <a:moveTo>
                      <a:pt x="3796" y="0"/>
                    </a:moveTo>
                    <a:lnTo>
                      <a:pt x="0" y="6575"/>
                    </a:lnTo>
                    <a:lnTo>
                      <a:pt x="3796" y="13151"/>
                    </a:lnTo>
                    <a:lnTo>
                      <a:pt x="11389" y="13151"/>
                    </a:lnTo>
                    <a:lnTo>
                      <a:pt x="15185" y="6575"/>
                    </a:lnTo>
                    <a:lnTo>
                      <a:pt x="11389" y="0"/>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4"/>
              <p:cNvSpPr/>
              <p:nvPr/>
            </p:nvSpPr>
            <p:spPr>
              <a:xfrm>
                <a:off x="-1368909" y="3083315"/>
                <a:ext cx="601935" cy="521233"/>
              </a:xfrm>
              <a:custGeom>
                <a:avLst/>
                <a:gdLst/>
                <a:ahLst/>
                <a:cxnLst/>
                <a:rect l="l" t="t" r="r" b="b"/>
                <a:pathLst>
                  <a:path w="15186" h="13150" extrusionOk="0">
                    <a:moveTo>
                      <a:pt x="3796" y="1"/>
                    </a:moveTo>
                    <a:lnTo>
                      <a:pt x="0" y="6577"/>
                    </a:lnTo>
                    <a:lnTo>
                      <a:pt x="3796" y="13150"/>
                    </a:lnTo>
                    <a:lnTo>
                      <a:pt x="11389" y="13150"/>
                    </a:lnTo>
                    <a:lnTo>
                      <a:pt x="15185" y="6577"/>
                    </a:lnTo>
                    <a:lnTo>
                      <a:pt x="11389" y="1"/>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4"/>
              <p:cNvSpPr/>
              <p:nvPr/>
            </p:nvSpPr>
            <p:spPr>
              <a:xfrm>
                <a:off x="-2256673" y="3342504"/>
                <a:ext cx="370611" cy="320905"/>
              </a:xfrm>
              <a:custGeom>
                <a:avLst/>
                <a:gdLst/>
                <a:ahLst/>
                <a:cxnLst/>
                <a:rect l="l" t="t" r="r" b="b"/>
                <a:pathLst>
                  <a:path w="9350" h="8096" extrusionOk="0">
                    <a:moveTo>
                      <a:pt x="2338" y="1"/>
                    </a:moveTo>
                    <a:lnTo>
                      <a:pt x="0" y="4048"/>
                    </a:lnTo>
                    <a:lnTo>
                      <a:pt x="2338" y="8096"/>
                    </a:lnTo>
                    <a:lnTo>
                      <a:pt x="7013" y="8096"/>
                    </a:lnTo>
                    <a:lnTo>
                      <a:pt x="9349" y="4048"/>
                    </a:lnTo>
                    <a:lnTo>
                      <a:pt x="7013" y="1"/>
                    </a:lnTo>
                    <a:close/>
                  </a:path>
                </a:pathLst>
              </a:custGeom>
              <a:solidFill>
                <a:schemeClr val="accent3">
                  <a:alpha val="588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4"/>
              <p:cNvSpPr/>
              <p:nvPr/>
            </p:nvSpPr>
            <p:spPr>
              <a:xfrm>
                <a:off x="-1828309" y="1581730"/>
                <a:ext cx="370611" cy="320905"/>
              </a:xfrm>
              <a:custGeom>
                <a:avLst/>
                <a:gdLst/>
                <a:ahLst/>
                <a:cxnLst/>
                <a:rect l="l" t="t" r="r" b="b"/>
                <a:pathLst>
                  <a:path w="9350" h="8096" extrusionOk="0">
                    <a:moveTo>
                      <a:pt x="2340" y="0"/>
                    </a:moveTo>
                    <a:lnTo>
                      <a:pt x="0" y="4048"/>
                    </a:lnTo>
                    <a:lnTo>
                      <a:pt x="2340" y="8096"/>
                    </a:lnTo>
                    <a:lnTo>
                      <a:pt x="7013" y="8096"/>
                    </a:lnTo>
                    <a:lnTo>
                      <a:pt x="9350" y="4048"/>
                    </a:lnTo>
                    <a:lnTo>
                      <a:pt x="7013" y="0"/>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4"/>
              <p:cNvSpPr/>
              <p:nvPr/>
            </p:nvSpPr>
            <p:spPr>
              <a:xfrm>
                <a:off x="-876451" y="2232220"/>
                <a:ext cx="601895" cy="521312"/>
              </a:xfrm>
              <a:custGeom>
                <a:avLst/>
                <a:gdLst/>
                <a:ahLst/>
                <a:cxnLst/>
                <a:rect l="l" t="t" r="r" b="b"/>
                <a:pathLst>
                  <a:path w="15185" h="13152" extrusionOk="0">
                    <a:moveTo>
                      <a:pt x="3796" y="1"/>
                    </a:moveTo>
                    <a:lnTo>
                      <a:pt x="0" y="6576"/>
                    </a:lnTo>
                    <a:lnTo>
                      <a:pt x="3796" y="13151"/>
                    </a:lnTo>
                    <a:lnTo>
                      <a:pt x="11388" y="13151"/>
                    </a:lnTo>
                    <a:lnTo>
                      <a:pt x="15185" y="6576"/>
                    </a:lnTo>
                    <a:lnTo>
                      <a:pt x="11388" y="1"/>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4"/>
              <p:cNvSpPr/>
              <p:nvPr/>
            </p:nvSpPr>
            <p:spPr>
              <a:xfrm>
                <a:off x="-876451" y="3367079"/>
                <a:ext cx="601895" cy="521193"/>
              </a:xfrm>
              <a:custGeom>
                <a:avLst/>
                <a:gdLst/>
                <a:ahLst/>
                <a:cxnLst/>
                <a:rect l="l" t="t" r="r" b="b"/>
                <a:pathLst>
                  <a:path w="15185" h="13149" extrusionOk="0">
                    <a:moveTo>
                      <a:pt x="3796" y="0"/>
                    </a:moveTo>
                    <a:lnTo>
                      <a:pt x="0" y="6573"/>
                    </a:lnTo>
                    <a:lnTo>
                      <a:pt x="3796" y="13148"/>
                    </a:lnTo>
                    <a:lnTo>
                      <a:pt x="11388" y="13148"/>
                    </a:lnTo>
                    <a:lnTo>
                      <a:pt x="15185" y="6573"/>
                    </a:lnTo>
                    <a:lnTo>
                      <a:pt x="113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1" name="Google Shape;591;p34"/>
            <p:cNvGrpSpPr/>
            <p:nvPr/>
          </p:nvGrpSpPr>
          <p:grpSpPr>
            <a:xfrm>
              <a:off x="5370950" y="1628700"/>
              <a:ext cx="3268225" cy="2975295"/>
              <a:chOff x="313175" y="1628700"/>
              <a:chExt cx="3268225" cy="2975295"/>
            </a:xfrm>
          </p:grpSpPr>
          <p:pic>
            <p:nvPicPr>
              <p:cNvPr id="592" name="Google Shape;592;p34"/>
              <p:cNvPicPr preferRelativeResize="0"/>
              <p:nvPr/>
            </p:nvPicPr>
            <p:blipFill rotWithShape="1">
              <a:blip r:embed="rId2">
                <a:alphaModFix/>
              </a:blip>
              <a:srcRect l="18116" t="10280" r="18116" b="10272"/>
              <a:stretch/>
            </p:blipFill>
            <p:spPr>
              <a:xfrm flipH="1">
                <a:off x="2281150" y="2573000"/>
                <a:ext cx="1300250" cy="1620000"/>
              </a:xfrm>
              <a:prstGeom prst="rect">
                <a:avLst/>
              </a:prstGeom>
              <a:noFill/>
              <a:ln>
                <a:noFill/>
              </a:ln>
              <a:effectLst>
                <a:outerShdw blurRad="57150" dist="19050" dir="5400000" algn="bl" rotWithShape="0">
                  <a:schemeClr val="dk1">
                    <a:alpha val="50000"/>
                  </a:schemeClr>
                </a:outerShdw>
              </a:effectLst>
            </p:spPr>
          </p:pic>
          <p:sp>
            <p:nvSpPr>
              <p:cNvPr id="593" name="Google Shape;593;p34"/>
              <p:cNvSpPr/>
              <p:nvPr/>
            </p:nvSpPr>
            <p:spPr>
              <a:xfrm>
                <a:off x="313175" y="4192995"/>
                <a:ext cx="2704200" cy="411000"/>
              </a:xfrm>
              <a:prstGeom prst="ellipse">
                <a:avLst/>
              </a:prstGeom>
              <a:solidFill>
                <a:schemeClr val="dk1">
                  <a:alpha val="177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94" name="Google Shape;594;p34"/>
              <p:cNvPicPr preferRelativeResize="0"/>
              <p:nvPr/>
            </p:nvPicPr>
            <p:blipFill rotWithShape="1">
              <a:blip r:embed="rId3">
                <a:alphaModFix/>
              </a:blip>
              <a:srcRect l="16325" t="10721" r="16325" b="13509"/>
              <a:stretch/>
            </p:blipFill>
            <p:spPr>
              <a:xfrm>
                <a:off x="407975" y="1628700"/>
                <a:ext cx="2514599" cy="2828925"/>
              </a:xfrm>
              <a:prstGeom prst="rect">
                <a:avLst/>
              </a:prstGeom>
              <a:noFill/>
              <a:ln>
                <a:noFill/>
              </a:ln>
              <a:effectLst>
                <a:outerShdw blurRad="57150" dist="19050" dir="5400000" algn="bl" rotWithShape="0">
                  <a:schemeClr val="dk1">
                    <a:alpha val="50000"/>
                  </a:schemeClr>
                </a:outerShdw>
              </a:effectLst>
            </p:spPr>
          </p:pic>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5"/>
        <p:cNvGrpSpPr/>
        <p:nvPr/>
      </p:nvGrpSpPr>
      <p:grpSpPr>
        <a:xfrm>
          <a:off x="0" y="0"/>
          <a:ext cx="0" cy="0"/>
          <a:chOff x="0" y="0"/>
          <a:chExt cx="0" cy="0"/>
        </a:xfrm>
      </p:grpSpPr>
      <p:sp>
        <p:nvSpPr>
          <p:cNvPr id="76" name="Google Shape;76;p6"/>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77" name="Google Shape;77;p6"/>
          <p:cNvGrpSpPr/>
          <p:nvPr/>
        </p:nvGrpSpPr>
        <p:grpSpPr>
          <a:xfrm>
            <a:off x="-499823" y="-218749"/>
            <a:ext cx="9980037" cy="5560573"/>
            <a:chOff x="-499823" y="-218749"/>
            <a:chExt cx="9980037" cy="5560573"/>
          </a:xfrm>
        </p:grpSpPr>
        <p:grpSp>
          <p:nvGrpSpPr>
            <p:cNvPr id="78" name="Google Shape;78;p6"/>
            <p:cNvGrpSpPr/>
            <p:nvPr/>
          </p:nvGrpSpPr>
          <p:grpSpPr>
            <a:xfrm>
              <a:off x="-499823" y="-218749"/>
              <a:ext cx="1169438" cy="1769623"/>
              <a:chOff x="-237723" y="-361624"/>
              <a:chExt cx="1169438" cy="1769623"/>
            </a:xfrm>
          </p:grpSpPr>
          <p:sp>
            <p:nvSpPr>
              <p:cNvPr id="79" name="Google Shape;79;p6"/>
              <p:cNvSpPr/>
              <p:nvPr/>
            </p:nvSpPr>
            <p:spPr>
              <a:xfrm>
                <a:off x="288516" y="547875"/>
                <a:ext cx="643199" cy="557043"/>
              </a:xfrm>
              <a:custGeom>
                <a:avLst/>
                <a:gdLst/>
                <a:ahLst/>
                <a:cxnLst/>
                <a:rect l="l" t="t" r="r" b="b"/>
                <a:pathLst>
                  <a:path w="15185" h="13151" extrusionOk="0">
                    <a:moveTo>
                      <a:pt x="3797" y="1"/>
                    </a:moveTo>
                    <a:lnTo>
                      <a:pt x="1" y="6576"/>
                    </a:lnTo>
                    <a:lnTo>
                      <a:pt x="3797" y="13151"/>
                    </a:lnTo>
                    <a:lnTo>
                      <a:pt x="11389" y="13151"/>
                    </a:lnTo>
                    <a:lnTo>
                      <a:pt x="15185" y="6576"/>
                    </a:lnTo>
                    <a:lnTo>
                      <a:pt x="11389" y="1"/>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6"/>
              <p:cNvSpPr/>
              <p:nvPr/>
            </p:nvSpPr>
            <p:spPr>
              <a:xfrm>
                <a:off x="-237697" y="-361624"/>
                <a:ext cx="643114" cy="557086"/>
              </a:xfrm>
              <a:custGeom>
                <a:avLst/>
                <a:gdLst/>
                <a:ahLst/>
                <a:cxnLst/>
                <a:rect l="l" t="t" r="r" b="b"/>
                <a:pathLst>
                  <a:path w="15183" h="13152" extrusionOk="0">
                    <a:moveTo>
                      <a:pt x="3796" y="1"/>
                    </a:moveTo>
                    <a:lnTo>
                      <a:pt x="0" y="6575"/>
                    </a:lnTo>
                    <a:lnTo>
                      <a:pt x="3796" y="13151"/>
                    </a:lnTo>
                    <a:lnTo>
                      <a:pt x="11387" y="13151"/>
                    </a:lnTo>
                    <a:lnTo>
                      <a:pt x="15183" y="6575"/>
                    </a:lnTo>
                    <a:lnTo>
                      <a:pt x="11387" y="1"/>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6"/>
              <p:cNvSpPr/>
              <p:nvPr/>
            </p:nvSpPr>
            <p:spPr>
              <a:xfrm>
                <a:off x="-237697" y="244765"/>
                <a:ext cx="643114" cy="556959"/>
              </a:xfrm>
              <a:custGeom>
                <a:avLst/>
                <a:gdLst/>
                <a:ahLst/>
                <a:cxnLst/>
                <a:rect l="l" t="t" r="r" b="b"/>
                <a:pathLst>
                  <a:path w="15183" h="13149" extrusionOk="0">
                    <a:moveTo>
                      <a:pt x="3796" y="0"/>
                    </a:moveTo>
                    <a:lnTo>
                      <a:pt x="0" y="6574"/>
                    </a:lnTo>
                    <a:lnTo>
                      <a:pt x="3796" y="13148"/>
                    </a:lnTo>
                    <a:lnTo>
                      <a:pt x="11387" y="13148"/>
                    </a:lnTo>
                    <a:lnTo>
                      <a:pt x="15183" y="6574"/>
                    </a:lnTo>
                    <a:lnTo>
                      <a:pt x="11387" y="0"/>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6"/>
              <p:cNvSpPr/>
              <p:nvPr/>
            </p:nvSpPr>
            <p:spPr>
              <a:xfrm>
                <a:off x="288516" y="-58430"/>
                <a:ext cx="643199" cy="557001"/>
              </a:xfrm>
              <a:custGeom>
                <a:avLst/>
                <a:gdLst/>
                <a:ahLst/>
                <a:cxnLst/>
                <a:rect l="l" t="t" r="r" b="b"/>
                <a:pathLst>
                  <a:path w="15185" h="13150" extrusionOk="0">
                    <a:moveTo>
                      <a:pt x="3797" y="0"/>
                    </a:moveTo>
                    <a:lnTo>
                      <a:pt x="1" y="6576"/>
                    </a:lnTo>
                    <a:lnTo>
                      <a:pt x="3797" y="13150"/>
                    </a:lnTo>
                    <a:lnTo>
                      <a:pt x="11389" y="13150"/>
                    </a:lnTo>
                    <a:lnTo>
                      <a:pt x="15185" y="6576"/>
                    </a:lnTo>
                    <a:lnTo>
                      <a:pt x="113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6"/>
              <p:cNvSpPr/>
              <p:nvPr/>
            </p:nvSpPr>
            <p:spPr>
              <a:xfrm>
                <a:off x="-237723" y="851040"/>
                <a:ext cx="643156" cy="556959"/>
              </a:xfrm>
              <a:custGeom>
                <a:avLst/>
                <a:gdLst/>
                <a:ahLst/>
                <a:cxnLst/>
                <a:rect l="l" t="t" r="r" b="b"/>
                <a:pathLst>
                  <a:path w="15184" h="13149" extrusionOk="0">
                    <a:moveTo>
                      <a:pt x="3796" y="0"/>
                    </a:moveTo>
                    <a:lnTo>
                      <a:pt x="0" y="6574"/>
                    </a:lnTo>
                    <a:lnTo>
                      <a:pt x="3796" y="13148"/>
                    </a:lnTo>
                    <a:lnTo>
                      <a:pt x="11389" y="13148"/>
                    </a:lnTo>
                    <a:lnTo>
                      <a:pt x="15183" y="6574"/>
                    </a:lnTo>
                    <a:lnTo>
                      <a:pt x="11389" y="0"/>
                    </a:lnTo>
                    <a:close/>
                  </a:path>
                </a:pathLst>
              </a:custGeom>
              <a:solidFill>
                <a:schemeClr val="accent5">
                  <a:alpha val="54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oogle Shape;84;p6"/>
            <p:cNvGrpSpPr/>
            <p:nvPr/>
          </p:nvGrpSpPr>
          <p:grpSpPr>
            <a:xfrm>
              <a:off x="8694225" y="86051"/>
              <a:ext cx="785989" cy="1163348"/>
              <a:chOff x="8694225" y="86051"/>
              <a:chExt cx="785989" cy="1163348"/>
            </a:xfrm>
          </p:grpSpPr>
          <p:sp>
            <p:nvSpPr>
              <p:cNvPr id="85" name="Google Shape;85;p6"/>
              <p:cNvSpPr/>
              <p:nvPr/>
            </p:nvSpPr>
            <p:spPr>
              <a:xfrm flipH="1">
                <a:off x="8694225" y="86051"/>
                <a:ext cx="643114" cy="557086"/>
              </a:xfrm>
              <a:custGeom>
                <a:avLst/>
                <a:gdLst/>
                <a:ahLst/>
                <a:cxnLst/>
                <a:rect l="l" t="t" r="r" b="b"/>
                <a:pathLst>
                  <a:path w="15183" h="13152" extrusionOk="0">
                    <a:moveTo>
                      <a:pt x="3796" y="1"/>
                    </a:moveTo>
                    <a:lnTo>
                      <a:pt x="0" y="6575"/>
                    </a:lnTo>
                    <a:lnTo>
                      <a:pt x="3796" y="13151"/>
                    </a:lnTo>
                    <a:lnTo>
                      <a:pt x="11387" y="13151"/>
                    </a:lnTo>
                    <a:lnTo>
                      <a:pt x="15183" y="6575"/>
                    </a:lnTo>
                    <a:lnTo>
                      <a:pt x="11387" y="1"/>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6"/>
              <p:cNvSpPr/>
              <p:nvPr/>
            </p:nvSpPr>
            <p:spPr>
              <a:xfrm flipH="1">
                <a:off x="8837100" y="692440"/>
                <a:ext cx="643114" cy="556959"/>
              </a:xfrm>
              <a:custGeom>
                <a:avLst/>
                <a:gdLst/>
                <a:ahLst/>
                <a:cxnLst/>
                <a:rect l="l" t="t" r="r" b="b"/>
                <a:pathLst>
                  <a:path w="15183" h="13149" extrusionOk="0">
                    <a:moveTo>
                      <a:pt x="3796" y="0"/>
                    </a:moveTo>
                    <a:lnTo>
                      <a:pt x="0" y="6574"/>
                    </a:lnTo>
                    <a:lnTo>
                      <a:pt x="3796" y="13148"/>
                    </a:lnTo>
                    <a:lnTo>
                      <a:pt x="11387" y="13148"/>
                    </a:lnTo>
                    <a:lnTo>
                      <a:pt x="15183" y="6574"/>
                    </a:lnTo>
                    <a:lnTo>
                      <a:pt x="113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 name="Google Shape;87;p6"/>
            <p:cNvGrpSpPr/>
            <p:nvPr/>
          </p:nvGrpSpPr>
          <p:grpSpPr>
            <a:xfrm rot="5400000" flipH="1">
              <a:off x="8364552" y="4438545"/>
              <a:ext cx="643199" cy="1163348"/>
              <a:chOff x="8529877" y="4094470"/>
              <a:chExt cx="643199" cy="1163348"/>
            </a:xfrm>
          </p:grpSpPr>
          <p:sp>
            <p:nvSpPr>
              <p:cNvPr id="88" name="Google Shape;88;p6"/>
              <p:cNvSpPr/>
              <p:nvPr/>
            </p:nvSpPr>
            <p:spPr>
              <a:xfrm flipH="1">
                <a:off x="8529877" y="4700775"/>
                <a:ext cx="643199" cy="557043"/>
              </a:xfrm>
              <a:custGeom>
                <a:avLst/>
                <a:gdLst/>
                <a:ahLst/>
                <a:cxnLst/>
                <a:rect l="l" t="t" r="r" b="b"/>
                <a:pathLst>
                  <a:path w="15185" h="13151" extrusionOk="0">
                    <a:moveTo>
                      <a:pt x="3797" y="1"/>
                    </a:moveTo>
                    <a:lnTo>
                      <a:pt x="1" y="6576"/>
                    </a:lnTo>
                    <a:lnTo>
                      <a:pt x="3797" y="13151"/>
                    </a:lnTo>
                    <a:lnTo>
                      <a:pt x="11389" y="13151"/>
                    </a:lnTo>
                    <a:lnTo>
                      <a:pt x="15185" y="6576"/>
                    </a:lnTo>
                    <a:lnTo>
                      <a:pt x="113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6"/>
              <p:cNvSpPr/>
              <p:nvPr/>
            </p:nvSpPr>
            <p:spPr>
              <a:xfrm flipH="1">
                <a:off x="8529877" y="4094470"/>
                <a:ext cx="643199" cy="557001"/>
              </a:xfrm>
              <a:custGeom>
                <a:avLst/>
                <a:gdLst/>
                <a:ahLst/>
                <a:cxnLst/>
                <a:rect l="l" t="t" r="r" b="b"/>
                <a:pathLst>
                  <a:path w="15185" h="13150" extrusionOk="0">
                    <a:moveTo>
                      <a:pt x="3797" y="0"/>
                    </a:moveTo>
                    <a:lnTo>
                      <a:pt x="1" y="6576"/>
                    </a:lnTo>
                    <a:lnTo>
                      <a:pt x="3797" y="13150"/>
                    </a:lnTo>
                    <a:lnTo>
                      <a:pt x="11389" y="13150"/>
                    </a:lnTo>
                    <a:lnTo>
                      <a:pt x="15185" y="6576"/>
                    </a:lnTo>
                    <a:lnTo>
                      <a:pt x="11389" y="0"/>
                    </a:lnTo>
                    <a:close/>
                  </a:path>
                </a:pathLst>
              </a:custGeom>
              <a:solidFill>
                <a:schemeClr val="accent3">
                  <a:alpha val="588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 name="Google Shape;90;p6"/>
            <p:cNvSpPr/>
            <p:nvPr/>
          </p:nvSpPr>
          <p:spPr>
            <a:xfrm flipH="1">
              <a:off x="-236679" y="4784865"/>
              <a:ext cx="643156" cy="556959"/>
            </a:xfrm>
            <a:custGeom>
              <a:avLst/>
              <a:gdLst/>
              <a:ahLst/>
              <a:cxnLst/>
              <a:rect l="l" t="t" r="r" b="b"/>
              <a:pathLst>
                <a:path w="15184" h="13149" extrusionOk="0">
                  <a:moveTo>
                    <a:pt x="3796" y="0"/>
                  </a:moveTo>
                  <a:lnTo>
                    <a:pt x="0" y="6574"/>
                  </a:lnTo>
                  <a:lnTo>
                    <a:pt x="3796" y="13148"/>
                  </a:lnTo>
                  <a:lnTo>
                    <a:pt x="11389" y="13148"/>
                  </a:lnTo>
                  <a:lnTo>
                    <a:pt x="15183" y="6574"/>
                  </a:lnTo>
                  <a:lnTo>
                    <a:pt x="11389" y="0"/>
                  </a:lnTo>
                  <a:close/>
                </a:path>
              </a:pathLst>
            </a:custGeom>
            <a:solidFill>
              <a:schemeClr val="accent3">
                <a:alpha val="588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91;p6"/>
          <p:cNvGrpSpPr/>
          <p:nvPr/>
        </p:nvGrpSpPr>
        <p:grpSpPr>
          <a:xfrm>
            <a:off x="-524099" y="1366315"/>
            <a:ext cx="9943649" cy="1595970"/>
            <a:chOff x="-524099" y="1366315"/>
            <a:chExt cx="9943649" cy="1595970"/>
          </a:xfrm>
        </p:grpSpPr>
        <p:pic>
          <p:nvPicPr>
            <p:cNvPr id="92" name="Google Shape;92;p6"/>
            <p:cNvPicPr preferRelativeResize="0"/>
            <p:nvPr/>
          </p:nvPicPr>
          <p:blipFill rotWithShape="1">
            <a:blip r:embed="rId2">
              <a:alphaModFix/>
            </a:blip>
            <a:srcRect l="22594" t="6732" r="22589" b="6732"/>
            <a:stretch/>
          </p:blipFill>
          <p:spPr>
            <a:xfrm>
              <a:off x="8562975" y="1610050"/>
              <a:ext cx="856575" cy="1352225"/>
            </a:xfrm>
            <a:prstGeom prst="rect">
              <a:avLst/>
            </a:prstGeom>
            <a:noFill/>
            <a:ln>
              <a:noFill/>
            </a:ln>
            <a:effectLst>
              <a:outerShdw blurRad="57150" dist="19050" dir="5400000" algn="bl" rotWithShape="0">
                <a:schemeClr val="dk1">
                  <a:alpha val="50000"/>
                </a:schemeClr>
              </a:outerShdw>
            </a:effectLst>
          </p:spPr>
        </p:pic>
        <p:pic>
          <p:nvPicPr>
            <p:cNvPr id="93" name="Google Shape;93;p6"/>
            <p:cNvPicPr preferRelativeResize="0"/>
            <p:nvPr/>
          </p:nvPicPr>
          <p:blipFill rotWithShape="1">
            <a:blip r:embed="rId2">
              <a:alphaModFix/>
            </a:blip>
            <a:srcRect l="22594" t="6732" r="22589" b="6732"/>
            <a:stretch/>
          </p:blipFill>
          <p:spPr>
            <a:xfrm rot="-9123115">
              <a:off x="-257175" y="1488188"/>
              <a:ext cx="856575" cy="1352224"/>
            </a:xfrm>
            <a:prstGeom prst="rect">
              <a:avLst/>
            </a:prstGeom>
            <a:noFill/>
            <a:ln>
              <a:noFill/>
            </a:ln>
            <a:effectLst>
              <a:outerShdw blurRad="57150" dist="19050" dir="5400000" algn="bl" rotWithShape="0">
                <a:schemeClr val="dk1">
                  <a:alpha val="50000"/>
                </a:schemeClr>
              </a:outerShdw>
            </a:effectLst>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4"/>
        <p:cNvGrpSpPr/>
        <p:nvPr/>
      </p:nvGrpSpPr>
      <p:grpSpPr>
        <a:xfrm>
          <a:off x="0" y="0"/>
          <a:ext cx="0" cy="0"/>
          <a:chOff x="0" y="0"/>
          <a:chExt cx="0" cy="0"/>
        </a:xfrm>
      </p:grpSpPr>
      <p:sp>
        <p:nvSpPr>
          <p:cNvPr id="95" name="Google Shape;95;p7"/>
          <p:cNvSpPr txBox="1">
            <a:spLocks noGrp="1"/>
          </p:cNvSpPr>
          <p:nvPr>
            <p:ph type="title"/>
          </p:nvPr>
        </p:nvSpPr>
        <p:spPr>
          <a:xfrm>
            <a:off x="720000" y="539500"/>
            <a:ext cx="7710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6" name="Google Shape;96;p7"/>
          <p:cNvSpPr txBox="1">
            <a:spLocks noGrp="1"/>
          </p:cNvSpPr>
          <p:nvPr>
            <p:ph type="subTitle" idx="1"/>
          </p:nvPr>
        </p:nvSpPr>
        <p:spPr>
          <a:xfrm>
            <a:off x="720000" y="1700300"/>
            <a:ext cx="4294800" cy="2298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600"/>
              <a:buFont typeface="Albert Sans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grpSp>
        <p:nvGrpSpPr>
          <p:cNvPr id="97" name="Google Shape;97;p7"/>
          <p:cNvGrpSpPr/>
          <p:nvPr/>
        </p:nvGrpSpPr>
        <p:grpSpPr>
          <a:xfrm flipH="1">
            <a:off x="-430889" y="-387790"/>
            <a:ext cx="9803778" cy="5731850"/>
            <a:chOff x="-372485" y="-387790"/>
            <a:chExt cx="9803778" cy="5731850"/>
          </a:xfrm>
        </p:grpSpPr>
        <p:grpSp>
          <p:nvGrpSpPr>
            <p:cNvPr id="98" name="Google Shape;98;p7"/>
            <p:cNvGrpSpPr/>
            <p:nvPr/>
          </p:nvGrpSpPr>
          <p:grpSpPr>
            <a:xfrm>
              <a:off x="-248197" y="1518519"/>
              <a:ext cx="9679490" cy="3825525"/>
              <a:chOff x="-248197" y="1518519"/>
              <a:chExt cx="9679490" cy="3825525"/>
            </a:xfrm>
          </p:grpSpPr>
          <p:sp>
            <p:nvSpPr>
              <p:cNvPr id="99" name="Google Shape;99;p7"/>
              <p:cNvSpPr/>
              <p:nvPr/>
            </p:nvSpPr>
            <p:spPr>
              <a:xfrm>
                <a:off x="-248197" y="4803664"/>
                <a:ext cx="623992" cy="540380"/>
              </a:xfrm>
              <a:custGeom>
                <a:avLst/>
                <a:gdLst/>
                <a:ahLst/>
                <a:cxnLst/>
                <a:rect l="l" t="t" r="r" b="b"/>
                <a:pathLst>
                  <a:path w="9351" h="8098" extrusionOk="0">
                    <a:moveTo>
                      <a:pt x="2338" y="1"/>
                    </a:moveTo>
                    <a:lnTo>
                      <a:pt x="1" y="4049"/>
                    </a:lnTo>
                    <a:lnTo>
                      <a:pt x="2338" y="8098"/>
                    </a:lnTo>
                    <a:lnTo>
                      <a:pt x="7013" y="8098"/>
                    </a:lnTo>
                    <a:lnTo>
                      <a:pt x="9350" y="4049"/>
                    </a:lnTo>
                    <a:lnTo>
                      <a:pt x="701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7"/>
              <p:cNvSpPr/>
              <p:nvPr/>
            </p:nvSpPr>
            <p:spPr>
              <a:xfrm rot="-1799997">
                <a:off x="8714100" y="1638310"/>
                <a:ext cx="623927" cy="540247"/>
              </a:xfrm>
              <a:custGeom>
                <a:avLst/>
                <a:gdLst/>
                <a:ahLst/>
                <a:cxnLst/>
                <a:rect l="l" t="t" r="r" b="b"/>
                <a:pathLst>
                  <a:path w="9350" h="8096" extrusionOk="0">
                    <a:moveTo>
                      <a:pt x="2338" y="1"/>
                    </a:moveTo>
                    <a:lnTo>
                      <a:pt x="1" y="4049"/>
                    </a:lnTo>
                    <a:lnTo>
                      <a:pt x="2338" y="8096"/>
                    </a:lnTo>
                    <a:lnTo>
                      <a:pt x="7012" y="8096"/>
                    </a:lnTo>
                    <a:lnTo>
                      <a:pt x="9349" y="4049"/>
                    </a:lnTo>
                    <a:lnTo>
                      <a:pt x="701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01;p7"/>
            <p:cNvGrpSpPr/>
            <p:nvPr/>
          </p:nvGrpSpPr>
          <p:grpSpPr>
            <a:xfrm>
              <a:off x="-372485" y="-387790"/>
              <a:ext cx="9745373" cy="5731850"/>
              <a:chOff x="-372485" y="-387790"/>
              <a:chExt cx="9745373" cy="5731850"/>
            </a:xfrm>
          </p:grpSpPr>
          <p:grpSp>
            <p:nvGrpSpPr>
              <p:cNvPr id="102" name="Google Shape;102;p7"/>
              <p:cNvGrpSpPr/>
              <p:nvPr/>
            </p:nvGrpSpPr>
            <p:grpSpPr>
              <a:xfrm>
                <a:off x="8679238" y="3435348"/>
                <a:ext cx="693651" cy="1908712"/>
                <a:chOff x="8679238" y="3435348"/>
                <a:chExt cx="693651" cy="1908712"/>
              </a:xfrm>
            </p:grpSpPr>
            <p:sp>
              <p:nvSpPr>
                <p:cNvPr id="103" name="Google Shape;103;p7"/>
                <p:cNvSpPr/>
                <p:nvPr/>
              </p:nvSpPr>
              <p:spPr>
                <a:xfrm flipH="1">
                  <a:off x="8679238" y="3435348"/>
                  <a:ext cx="693651" cy="600771"/>
                </a:xfrm>
                <a:custGeom>
                  <a:avLst/>
                  <a:gdLst/>
                  <a:ahLst/>
                  <a:cxnLst/>
                  <a:rect l="l" t="t" r="r" b="b"/>
                  <a:pathLst>
                    <a:path w="15185" h="13151" extrusionOk="0">
                      <a:moveTo>
                        <a:pt x="3796" y="1"/>
                      </a:moveTo>
                      <a:lnTo>
                        <a:pt x="0" y="6576"/>
                      </a:lnTo>
                      <a:lnTo>
                        <a:pt x="3796" y="13151"/>
                      </a:lnTo>
                      <a:lnTo>
                        <a:pt x="11388" y="13151"/>
                      </a:lnTo>
                      <a:lnTo>
                        <a:pt x="15185" y="6576"/>
                      </a:lnTo>
                      <a:lnTo>
                        <a:pt x="11388" y="1"/>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7"/>
                <p:cNvSpPr/>
                <p:nvPr/>
              </p:nvSpPr>
              <p:spPr>
                <a:xfrm flipH="1">
                  <a:off x="8679238" y="4743289"/>
                  <a:ext cx="693651" cy="600771"/>
                </a:xfrm>
                <a:custGeom>
                  <a:avLst/>
                  <a:gdLst/>
                  <a:ahLst/>
                  <a:cxnLst/>
                  <a:rect l="l" t="t" r="r" b="b"/>
                  <a:pathLst>
                    <a:path w="15185" h="13151" extrusionOk="0">
                      <a:moveTo>
                        <a:pt x="3796" y="0"/>
                      </a:moveTo>
                      <a:lnTo>
                        <a:pt x="0" y="6574"/>
                      </a:lnTo>
                      <a:lnTo>
                        <a:pt x="3796" y="13150"/>
                      </a:lnTo>
                      <a:lnTo>
                        <a:pt x="11388" y="13150"/>
                      </a:lnTo>
                      <a:lnTo>
                        <a:pt x="15185" y="6574"/>
                      </a:lnTo>
                      <a:lnTo>
                        <a:pt x="113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7"/>
                <p:cNvSpPr/>
                <p:nvPr/>
              </p:nvSpPr>
              <p:spPr>
                <a:xfrm flipH="1">
                  <a:off x="8679238" y="4089296"/>
                  <a:ext cx="693651" cy="600816"/>
                </a:xfrm>
                <a:custGeom>
                  <a:avLst/>
                  <a:gdLst/>
                  <a:ahLst/>
                  <a:cxnLst/>
                  <a:rect l="l" t="t" r="r" b="b"/>
                  <a:pathLst>
                    <a:path w="15185" h="13152" extrusionOk="0">
                      <a:moveTo>
                        <a:pt x="3796" y="1"/>
                      </a:moveTo>
                      <a:lnTo>
                        <a:pt x="0" y="6576"/>
                      </a:lnTo>
                      <a:lnTo>
                        <a:pt x="3796" y="13151"/>
                      </a:lnTo>
                      <a:lnTo>
                        <a:pt x="11388" y="13151"/>
                      </a:lnTo>
                      <a:lnTo>
                        <a:pt x="15185" y="6576"/>
                      </a:lnTo>
                      <a:lnTo>
                        <a:pt x="11388" y="1"/>
                      </a:lnTo>
                      <a:close/>
                    </a:path>
                  </a:pathLst>
                </a:custGeom>
                <a:solidFill>
                  <a:schemeClr val="accent3">
                    <a:alpha val="588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 name="Google Shape;106;p7"/>
              <p:cNvGrpSpPr/>
              <p:nvPr/>
            </p:nvGrpSpPr>
            <p:grpSpPr>
              <a:xfrm>
                <a:off x="-372485" y="-387790"/>
                <a:ext cx="1690139" cy="860151"/>
                <a:chOff x="-115310" y="4491735"/>
                <a:chExt cx="1690139" cy="860151"/>
              </a:xfrm>
            </p:grpSpPr>
            <p:sp>
              <p:nvSpPr>
                <p:cNvPr id="107" name="Google Shape;107;p7"/>
                <p:cNvSpPr/>
                <p:nvPr/>
              </p:nvSpPr>
              <p:spPr>
                <a:xfrm>
                  <a:off x="931715" y="4789370"/>
                  <a:ext cx="643114" cy="557043"/>
                </a:xfrm>
                <a:custGeom>
                  <a:avLst/>
                  <a:gdLst/>
                  <a:ahLst/>
                  <a:cxnLst/>
                  <a:rect l="l" t="t" r="r" b="b"/>
                  <a:pathLst>
                    <a:path w="15183" h="13151" extrusionOk="0">
                      <a:moveTo>
                        <a:pt x="3796" y="0"/>
                      </a:moveTo>
                      <a:lnTo>
                        <a:pt x="0" y="6575"/>
                      </a:lnTo>
                      <a:lnTo>
                        <a:pt x="3796" y="13150"/>
                      </a:lnTo>
                      <a:lnTo>
                        <a:pt x="11387" y="13150"/>
                      </a:lnTo>
                      <a:lnTo>
                        <a:pt x="15183" y="6575"/>
                      </a:lnTo>
                      <a:lnTo>
                        <a:pt x="11387" y="0"/>
                      </a:lnTo>
                      <a:close/>
                    </a:path>
                  </a:pathLst>
                </a:custGeom>
                <a:solidFill>
                  <a:schemeClr val="accent5">
                    <a:alpha val="54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7"/>
                <p:cNvSpPr/>
                <p:nvPr/>
              </p:nvSpPr>
              <p:spPr>
                <a:xfrm>
                  <a:off x="-115310" y="4794927"/>
                  <a:ext cx="643114" cy="556959"/>
                </a:xfrm>
                <a:custGeom>
                  <a:avLst/>
                  <a:gdLst/>
                  <a:ahLst/>
                  <a:cxnLst/>
                  <a:rect l="l" t="t" r="r" b="b"/>
                  <a:pathLst>
                    <a:path w="15183" h="13149" extrusionOk="0">
                      <a:moveTo>
                        <a:pt x="3796" y="1"/>
                      </a:moveTo>
                      <a:lnTo>
                        <a:pt x="0" y="6576"/>
                      </a:lnTo>
                      <a:lnTo>
                        <a:pt x="3796" y="13149"/>
                      </a:lnTo>
                      <a:lnTo>
                        <a:pt x="11387" y="13149"/>
                      </a:lnTo>
                      <a:lnTo>
                        <a:pt x="15183" y="6576"/>
                      </a:lnTo>
                      <a:lnTo>
                        <a:pt x="1138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7"/>
                <p:cNvSpPr/>
                <p:nvPr/>
              </p:nvSpPr>
              <p:spPr>
                <a:xfrm>
                  <a:off x="410904" y="4491735"/>
                  <a:ext cx="643199" cy="557043"/>
                </a:xfrm>
                <a:custGeom>
                  <a:avLst/>
                  <a:gdLst/>
                  <a:ahLst/>
                  <a:cxnLst/>
                  <a:rect l="l" t="t" r="r" b="b"/>
                  <a:pathLst>
                    <a:path w="15185" h="13151" extrusionOk="0">
                      <a:moveTo>
                        <a:pt x="3797" y="1"/>
                      </a:moveTo>
                      <a:lnTo>
                        <a:pt x="1" y="6576"/>
                      </a:lnTo>
                      <a:lnTo>
                        <a:pt x="3797" y="13151"/>
                      </a:lnTo>
                      <a:lnTo>
                        <a:pt x="11389" y="13151"/>
                      </a:lnTo>
                      <a:lnTo>
                        <a:pt x="15185" y="6576"/>
                      </a:lnTo>
                      <a:lnTo>
                        <a:pt x="11389" y="1"/>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0"/>
        <p:cNvGrpSpPr/>
        <p:nvPr/>
      </p:nvGrpSpPr>
      <p:grpSpPr>
        <a:xfrm>
          <a:off x="0" y="0"/>
          <a:ext cx="0" cy="0"/>
          <a:chOff x="0" y="0"/>
          <a:chExt cx="0" cy="0"/>
        </a:xfrm>
      </p:grpSpPr>
      <p:sp>
        <p:nvSpPr>
          <p:cNvPr id="111" name="Google Shape;111;p8"/>
          <p:cNvSpPr txBox="1">
            <a:spLocks noGrp="1"/>
          </p:cNvSpPr>
          <p:nvPr>
            <p:ph type="title"/>
          </p:nvPr>
        </p:nvSpPr>
        <p:spPr>
          <a:xfrm>
            <a:off x="4452475" y="1307100"/>
            <a:ext cx="3755700" cy="25293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12" name="Google Shape;112;p8"/>
          <p:cNvGrpSpPr/>
          <p:nvPr/>
        </p:nvGrpSpPr>
        <p:grpSpPr>
          <a:xfrm flipH="1">
            <a:off x="-114468" y="-497824"/>
            <a:ext cx="9305259" cy="6038384"/>
            <a:chOff x="-199325" y="-650224"/>
            <a:chExt cx="9305259" cy="6038384"/>
          </a:xfrm>
        </p:grpSpPr>
        <p:grpSp>
          <p:nvGrpSpPr>
            <p:cNvPr id="113" name="Google Shape;113;p8"/>
            <p:cNvGrpSpPr/>
            <p:nvPr/>
          </p:nvGrpSpPr>
          <p:grpSpPr>
            <a:xfrm>
              <a:off x="7911067" y="-650224"/>
              <a:ext cx="1194866" cy="1833871"/>
              <a:chOff x="7911067" y="-650224"/>
              <a:chExt cx="1194866" cy="1833871"/>
            </a:xfrm>
          </p:grpSpPr>
          <p:sp>
            <p:nvSpPr>
              <p:cNvPr id="114" name="Google Shape;114;p8"/>
              <p:cNvSpPr/>
              <p:nvPr/>
            </p:nvSpPr>
            <p:spPr>
              <a:xfrm>
                <a:off x="8462735" y="5489"/>
                <a:ext cx="643199" cy="557043"/>
              </a:xfrm>
              <a:custGeom>
                <a:avLst/>
                <a:gdLst/>
                <a:ahLst/>
                <a:cxnLst/>
                <a:rect l="l" t="t" r="r" b="b"/>
                <a:pathLst>
                  <a:path w="15185" h="13151" extrusionOk="0">
                    <a:moveTo>
                      <a:pt x="3797" y="1"/>
                    </a:moveTo>
                    <a:lnTo>
                      <a:pt x="1" y="6576"/>
                    </a:lnTo>
                    <a:lnTo>
                      <a:pt x="3797" y="13151"/>
                    </a:lnTo>
                    <a:lnTo>
                      <a:pt x="11389" y="13151"/>
                    </a:lnTo>
                    <a:lnTo>
                      <a:pt x="15185" y="6576"/>
                    </a:lnTo>
                    <a:lnTo>
                      <a:pt x="11389" y="1"/>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8"/>
              <p:cNvSpPr/>
              <p:nvPr/>
            </p:nvSpPr>
            <p:spPr>
              <a:xfrm>
                <a:off x="8462777" y="-650224"/>
                <a:ext cx="643114" cy="557086"/>
              </a:xfrm>
              <a:custGeom>
                <a:avLst/>
                <a:gdLst/>
                <a:ahLst/>
                <a:cxnLst/>
                <a:rect l="l" t="t" r="r" b="b"/>
                <a:pathLst>
                  <a:path w="15183" h="13152" extrusionOk="0">
                    <a:moveTo>
                      <a:pt x="3796" y="1"/>
                    </a:moveTo>
                    <a:lnTo>
                      <a:pt x="0" y="6575"/>
                    </a:lnTo>
                    <a:lnTo>
                      <a:pt x="3796" y="13151"/>
                    </a:lnTo>
                    <a:lnTo>
                      <a:pt x="11387" y="13151"/>
                    </a:lnTo>
                    <a:lnTo>
                      <a:pt x="15183" y="6575"/>
                    </a:lnTo>
                    <a:lnTo>
                      <a:pt x="11387" y="1"/>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8"/>
              <p:cNvSpPr/>
              <p:nvPr/>
            </p:nvSpPr>
            <p:spPr>
              <a:xfrm>
                <a:off x="7911067" y="-335335"/>
                <a:ext cx="643114" cy="556959"/>
              </a:xfrm>
              <a:custGeom>
                <a:avLst/>
                <a:gdLst/>
                <a:ahLst/>
                <a:cxnLst/>
                <a:rect l="l" t="t" r="r" b="b"/>
                <a:pathLst>
                  <a:path w="15183" h="13149" extrusionOk="0">
                    <a:moveTo>
                      <a:pt x="3796" y="0"/>
                    </a:moveTo>
                    <a:lnTo>
                      <a:pt x="0" y="6574"/>
                    </a:lnTo>
                    <a:lnTo>
                      <a:pt x="3796" y="13148"/>
                    </a:lnTo>
                    <a:lnTo>
                      <a:pt x="11387" y="13148"/>
                    </a:lnTo>
                    <a:lnTo>
                      <a:pt x="15183" y="6574"/>
                    </a:lnTo>
                    <a:lnTo>
                      <a:pt x="113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8"/>
              <p:cNvSpPr/>
              <p:nvPr/>
            </p:nvSpPr>
            <p:spPr>
              <a:xfrm>
                <a:off x="8462756" y="626689"/>
                <a:ext cx="643156" cy="556959"/>
              </a:xfrm>
              <a:custGeom>
                <a:avLst/>
                <a:gdLst/>
                <a:ahLst/>
                <a:cxnLst/>
                <a:rect l="l" t="t" r="r" b="b"/>
                <a:pathLst>
                  <a:path w="15184" h="13149" extrusionOk="0">
                    <a:moveTo>
                      <a:pt x="3796" y="0"/>
                    </a:moveTo>
                    <a:lnTo>
                      <a:pt x="0" y="6574"/>
                    </a:lnTo>
                    <a:lnTo>
                      <a:pt x="3796" y="13148"/>
                    </a:lnTo>
                    <a:lnTo>
                      <a:pt x="11389" y="13148"/>
                    </a:lnTo>
                    <a:lnTo>
                      <a:pt x="15183" y="6574"/>
                    </a:lnTo>
                    <a:lnTo>
                      <a:pt x="11389" y="0"/>
                    </a:lnTo>
                    <a:close/>
                  </a:path>
                </a:pathLst>
              </a:custGeom>
              <a:solidFill>
                <a:schemeClr val="accent5">
                  <a:alpha val="54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 name="Google Shape;118;p8"/>
            <p:cNvGrpSpPr/>
            <p:nvPr/>
          </p:nvGrpSpPr>
          <p:grpSpPr>
            <a:xfrm rot="10800000" flipH="1">
              <a:off x="-199325" y="268530"/>
              <a:ext cx="785989" cy="1163348"/>
              <a:chOff x="8694225" y="86051"/>
              <a:chExt cx="785989" cy="1163348"/>
            </a:xfrm>
          </p:grpSpPr>
          <p:sp>
            <p:nvSpPr>
              <p:cNvPr id="119" name="Google Shape;119;p8"/>
              <p:cNvSpPr/>
              <p:nvPr/>
            </p:nvSpPr>
            <p:spPr>
              <a:xfrm flipH="1">
                <a:off x="8694225" y="86051"/>
                <a:ext cx="643114" cy="557086"/>
              </a:xfrm>
              <a:custGeom>
                <a:avLst/>
                <a:gdLst/>
                <a:ahLst/>
                <a:cxnLst/>
                <a:rect l="l" t="t" r="r" b="b"/>
                <a:pathLst>
                  <a:path w="15183" h="13152" extrusionOk="0">
                    <a:moveTo>
                      <a:pt x="3796" y="1"/>
                    </a:moveTo>
                    <a:lnTo>
                      <a:pt x="0" y="6575"/>
                    </a:lnTo>
                    <a:lnTo>
                      <a:pt x="3796" y="13151"/>
                    </a:lnTo>
                    <a:lnTo>
                      <a:pt x="11387" y="13151"/>
                    </a:lnTo>
                    <a:lnTo>
                      <a:pt x="15183" y="6575"/>
                    </a:lnTo>
                    <a:lnTo>
                      <a:pt x="11387" y="1"/>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8"/>
              <p:cNvSpPr/>
              <p:nvPr/>
            </p:nvSpPr>
            <p:spPr>
              <a:xfrm flipH="1">
                <a:off x="8837100" y="692440"/>
                <a:ext cx="643114" cy="556959"/>
              </a:xfrm>
              <a:custGeom>
                <a:avLst/>
                <a:gdLst/>
                <a:ahLst/>
                <a:cxnLst/>
                <a:rect l="l" t="t" r="r" b="b"/>
                <a:pathLst>
                  <a:path w="15183" h="13149" extrusionOk="0">
                    <a:moveTo>
                      <a:pt x="3796" y="0"/>
                    </a:moveTo>
                    <a:lnTo>
                      <a:pt x="0" y="6574"/>
                    </a:lnTo>
                    <a:lnTo>
                      <a:pt x="3796" y="13148"/>
                    </a:lnTo>
                    <a:lnTo>
                      <a:pt x="11387" y="13148"/>
                    </a:lnTo>
                    <a:lnTo>
                      <a:pt x="15183" y="6574"/>
                    </a:lnTo>
                    <a:lnTo>
                      <a:pt x="113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 name="Google Shape;121;p8"/>
            <p:cNvGrpSpPr/>
            <p:nvPr/>
          </p:nvGrpSpPr>
          <p:grpSpPr>
            <a:xfrm rot="7222686">
              <a:off x="192302" y="4234895"/>
              <a:ext cx="643193" cy="1163339"/>
              <a:chOff x="8529877" y="4094470"/>
              <a:chExt cx="643199" cy="1163348"/>
            </a:xfrm>
          </p:grpSpPr>
          <p:sp>
            <p:nvSpPr>
              <p:cNvPr id="122" name="Google Shape;122;p8"/>
              <p:cNvSpPr/>
              <p:nvPr/>
            </p:nvSpPr>
            <p:spPr>
              <a:xfrm flipH="1">
                <a:off x="8529877" y="4700775"/>
                <a:ext cx="643199" cy="557043"/>
              </a:xfrm>
              <a:custGeom>
                <a:avLst/>
                <a:gdLst/>
                <a:ahLst/>
                <a:cxnLst/>
                <a:rect l="l" t="t" r="r" b="b"/>
                <a:pathLst>
                  <a:path w="15185" h="13151" extrusionOk="0">
                    <a:moveTo>
                      <a:pt x="3797" y="1"/>
                    </a:moveTo>
                    <a:lnTo>
                      <a:pt x="1" y="6576"/>
                    </a:lnTo>
                    <a:lnTo>
                      <a:pt x="3797" y="13151"/>
                    </a:lnTo>
                    <a:lnTo>
                      <a:pt x="11389" y="13151"/>
                    </a:lnTo>
                    <a:lnTo>
                      <a:pt x="15185" y="6576"/>
                    </a:lnTo>
                    <a:lnTo>
                      <a:pt x="113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8"/>
              <p:cNvSpPr/>
              <p:nvPr/>
            </p:nvSpPr>
            <p:spPr>
              <a:xfrm flipH="1">
                <a:off x="8529877" y="4094470"/>
                <a:ext cx="643199" cy="557001"/>
              </a:xfrm>
              <a:custGeom>
                <a:avLst/>
                <a:gdLst/>
                <a:ahLst/>
                <a:cxnLst/>
                <a:rect l="l" t="t" r="r" b="b"/>
                <a:pathLst>
                  <a:path w="15185" h="13150" extrusionOk="0">
                    <a:moveTo>
                      <a:pt x="3797" y="0"/>
                    </a:moveTo>
                    <a:lnTo>
                      <a:pt x="1" y="6576"/>
                    </a:lnTo>
                    <a:lnTo>
                      <a:pt x="3797" y="13150"/>
                    </a:lnTo>
                    <a:lnTo>
                      <a:pt x="11389" y="13150"/>
                    </a:lnTo>
                    <a:lnTo>
                      <a:pt x="15185" y="6576"/>
                    </a:lnTo>
                    <a:lnTo>
                      <a:pt x="11389" y="0"/>
                    </a:lnTo>
                    <a:close/>
                  </a:path>
                </a:pathLst>
              </a:custGeom>
              <a:solidFill>
                <a:schemeClr val="accent3">
                  <a:alpha val="588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Google Shape;124;p8"/>
            <p:cNvSpPr/>
            <p:nvPr/>
          </p:nvSpPr>
          <p:spPr>
            <a:xfrm rot="-6988640">
              <a:off x="8312483" y="4384777"/>
              <a:ext cx="643162" cy="556964"/>
            </a:xfrm>
            <a:custGeom>
              <a:avLst/>
              <a:gdLst/>
              <a:ahLst/>
              <a:cxnLst/>
              <a:rect l="l" t="t" r="r" b="b"/>
              <a:pathLst>
                <a:path w="15184" h="13149" extrusionOk="0">
                  <a:moveTo>
                    <a:pt x="3796" y="0"/>
                  </a:moveTo>
                  <a:lnTo>
                    <a:pt x="0" y="6574"/>
                  </a:lnTo>
                  <a:lnTo>
                    <a:pt x="3796" y="13148"/>
                  </a:lnTo>
                  <a:lnTo>
                    <a:pt x="11389" y="13148"/>
                  </a:lnTo>
                  <a:lnTo>
                    <a:pt x="15183" y="6574"/>
                  </a:lnTo>
                  <a:lnTo>
                    <a:pt x="1138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5"/>
        <p:cNvGrpSpPr/>
        <p:nvPr/>
      </p:nvGrpSpPr>
      <p:grpSpPr>
        <a:xfrm>
          <a:off x="0" y="0"/>
          <a:ext cx="0" cy="0"/>
          <a:chOff x="0" y="0"/>
          <a:chExt cx="0" cy="0"/>
        </a:xfrm>
      </p:grpSpPr>
      <p:sp>
        <p:nvSpPr>
          <p:cNvPr id="126" name="Google Shape;126;p9"/>
          <p:cNvSpPr txBox="1">
            <a:spLocks noGrp="1"/>
          </p:cNvSpPr>
          <p:nvPr>
            <p:ph type="title"/>
          </p:nvPr>
        </p:nvSpPr>
        <p:spPr>
          <a:xfrm>
            <a:off x="713225" y="1655500"/>
            <a:ext cx="4782600" cy="1161300"/>
          </a:xfrm>
          <a:prstGeom prst="rect">
            <a:avLst/>
          </a:prstGeom>
        </p:spPr>
        <p:txBody>
          <a:bodyPr spcFirstLastPara="1" wrap="square" lIns="91425" tIns="91425" rIns="91425" bIns="91425" anchor="b" anchorCtr="0">
            <a:noAutofit/>
          </a:bodyPr>
          <a:lstStyle>
            <a:lvl1pPr lvl="0" rtl="0">
              <a:spcBef>
                <a:spcPts val="0"/>
              </a:spcBef>
              <a:spcAft>
                <a:spcPts val="0"/>
              </a:spcAft>
              <a:buSzPts val="3300"/>
              <a:buNone/>
              <a:defRPr sz="6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27" name="Google Shape;127;p9"/>
          <p:cNvSpPr txBox="1">
            <a:spLocks noGrp="1"/>
          </p:cNvSpPr>
          <p:nvPr>
            <p:ph type="subTitle" idx="1"/>
          </p:nvPr>
        </p:nvSpPr>
        <p:spPr>
          <a:xfrm>
            <a:off x="713225" y="2816925"/>
            <a:ext cx="4782600" cy="671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8" name="Google Shape;128;p9"/>
          <p:cNvGrpSpPr/>
          <p:nvPr/>
        </p:nvGrpSpPr>
        <p:grpSpPr>
          <a:xfrm flipH="1">
            <a:off x="2" y="-205430"/>
            <a:ext cx="9350140" cy="5509154"/>
            <a:chOff x="-449423" y="-205430"/>
            <a:chExt cx="9350140" cy="5509154"/>
          </a:xfrm>
        </p:grpSpPr>
        <p:grpSp>
          <p:nvGrpSpPr>
            <p:cNvPr id="129" name="Google Shape;129;p9"/>
            <p:cNvGrpSpPr/>
            <p:nvPr/>
          </p:nvGrpSpPr>
          <p:grpSpPr>
            <a:xfrm rot="10800000">
              <a:off x="-449423" y="-205430"/>
              <a:ext cx="1169438" cy="1769623"/>
              <a:chOff x="-237723" y="-361624"/>
              <a:chExt cx="1169438" cy="1769623"/>
            </a:xfrm>
          </p:grpSpPr>
          <p:sp>
            <p:nvSpPr>
              <p:cNvPr id="130" name="Google Shape;130;p9"/>
              <p:cNvSpPr/>
              <p:nvPr/>
            </p:nvSpPr>
            <p:spPr>
              <a:xfrm>
                <a:off x="288516" y="547875"/>
                <a:ext cx="643199" cy="557043"/>
              </a:xfrm>
              <a:custGeom>
                <a:avLst/>
                <a:gdLst/>
                <a:ahLst/>
                <a:cxnLst/>
                <a:rect l="l" t="t" r="r" b="b"/>
                <a:pathLst>
                  <a:path w="15185" h="13151" extrusionOk="0">
                    <a:moveTo>
                      <a:pt x="3797" y="1"/>
                    </a:moveTo>
                    <a:lnTo>
                      <a:pt x="1" y="6576"/>
                    </a:lnTo>
                    <a:lnTo>
                      <a:pt x="3797" y="13151"/>
                    </a:lnTo>
                    <a:lnTo>
                      <a:pt x="11389" y="13151"/>
                    </a:lnTo>
                    <a:lnTo>
                      <a:pt x="15185" y="6576"/>
                    </a:lnTo>
                    <a:lnTo>
                      <a:pt x="11389" y="1"/>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9"/>
              <p:cNvSpPr/>
              <p:nvPr/>
            </p:nvSpPr>
            <p:spPr>
              <a:xfrm>
                <a:off x="-237697" y="-361624"/>
                <a:ext cx="643114" cy="557086"/>
              </a:xfrm>
              <a:custGeom>
                <a:avLst/>
                <a:gdLst/>
                <a:ahLst/>
                <a:cxnLst/>
                <a:rect l="l" t="t" r="r" b="b"/>
                <a:pathLst>
                  <a:path w="15183" h="13152" extrusionOk="0">
                    <a:moveTo>
                      <a:pt x="3796" y="1"/>
                    </a:moveTo>
                    <a:lnTo>
                      <a:pt x="0" y="6575"/>
                    </a:lnTo>
                    <a:lnTo>
                      <a:pt x="3796" y="13151"/>
                    </a:lnTo>
                    <a:lnTo>
                      <a:pt x="11387" y="13151"/>
                    </a:lnTo>
                    <a:lnTo>
                      <a:pt x="15183" y="6575"/>
                    </a:lnTo>
                    <a:lnTo>
                      <a:pt x="11387" y="1"/>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9"/>
              <p:cNvSpPr/>
              <p:nvPr/>
            </p:nvSpPr>
            <p:spPr>
              <a:xfrm>
                <a:off x="-237697" y="244765"/>
                <a:ext cx="643114" cy="556959"/>
              </a:xfrm>
              <a:custGeom>
                <a:avLst/>
                <a:gdLst/>
                <a:ahLst/>
                <a:cxnLst/>
                <a:rect l="l" t="t" r="r" b="b"/>
                <a:pathLst>
                  <a:path w="15183" h="13149" extrusionOk="0">
                    <a:moveTo>
                      <a:pt x="3796" y="0"/>
                    </a:moveTo>
                    <a:lnTo>
                      <a:pt x="0" y="6574"/>
                    </a:lnTo>
                    <a:lnTo>
                      <a:pt x="3796" y="13148"/>
                    </a:lnTo>
                    <a:lnTo>
                      <a:pt x="11387" y="13148"/>
                    </a:lnTo>
                    <a:lnTo>
                      <a:pt x="15183" y="6574"/>
                    </a:lnTo>
                    <a:lnTo>
                      <a:pt x="11387" y="0"/>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9"/>
              <p:cNvSpPr/>
              <p:nvPr/>
            </p:nvSpPr>
            <p:spPr>
              <a:xfrm>
                <a:off x="288516" y="-58430"/>
                <a:ext cx="643199" cy="557001"/>
              </a:xfrm>
              <a:custGeom>
                <a:avLst/>
                <a:gdLst/>
                <a:ahLst/>
                <a:cxnLst/>
                <a:rect l="l" t="t" r="r" b="b"/>
                <a:pathLst>
                  <a:path w="15185" h="13150" extrusionOk="0">
                    <a:moveTo>
                      <a:pt x="3797" y="0"/>
                    </a:moveTo>
                    <a:lnTo>
                      <a:pt x="1" y="6576"/>
                    </a:lnTo>
                    <a:lnTo>
                      <a:pt x="3797" y="13150"/>
                    </a:lnTo>
                    <a:lnTo>
                      <a:pt x="11389" y="13150"/>
                    </a:lnTo>
                    <a:lnTo>
                      <a:pt x="15185" y="6576"/>
                    </a:lnTo>
                    <a:lnTo>
                      <a:pt x="113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9"/>
              <p:cNvSpPr/>
              <p:nvPr/>
            </p:nvSpPr>
            <p:spPr>
              <a:xfrm>
                <a:off x="-237723" y="851040"/>
                <a:ext cx="643156" cy="556959"/>
              </a:xfrm>
              <a:custGeom>
                <a:avLst/>
                <a:gdLst/>
                <a:ahLst/>
                <a:cxnLst/>
                <a:rect l="l" t="t" r="r" b="b"/>
                <a:pathLst>
                  <a:path w="15184" h="13149" extrusionOk="0">
                    <a:moveTo>
                      <a:pt x="3796" y="0"/>
                    </a:moveTo>
                    <a:lnTo>
                      <a:pt x="0" y="6574"/>
                    </a:lnTo>
                    <a:lnTo>
                      <a:pt x="3796" y="13148"/>
                    </a:lnTo>
                    <a:lnTo>
                      <a:pt x="11389" y="13148"/>
                    </a:lnTo>
                    <a:lnTo>
                      <a:pt x="15183" y="6574"/>
                    </a:lnTo>
                    <a:lnTo>
                      <a:pt x="11389" y="0"/>
                    </a:lnTo>
                    <a:close/>
                  </a:path>
                </a:pathLst>
              </a:custGeom>
              <a:solidFill>
                <a:schemeClr val="accent5">
                  <a:alpha val="54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 name="Google Shape;135;p9"/>
            <p:cNvGrpSpPr/>
            <p:nvPr/>
          </p:nvGrpSpPr>
          <p:grpSpPr>
            <a:xfrm rot="10800000">
              <a:off x="8114728" y="-5"/>
              <a:ext cx="785989" cy="1163348"/>
              <a:chOff x="9010300" y="1915651"/>
              <a:chExt cx="785989" cy="1163348"/>
            </a:xfrm>
          </p:grpSpPr>
          <p:sp>
            <p:nvSpPr>
              <p:cNvPr id="136" name="Google Shape;136;p9"/>
              <p:cNvSpPr/>
              <p:nvPr/>
            </p:nvSpPr>
            <p:spPr>
              <a:xfrm flipH="1">
                <a:off x="9010300" y="1915651"/>
                <a:ext cx="643114" cy="557086"/>
              </a:xfrm>
              <a:custGeom>
                <a:avLst/>
                <a:gdLst/>
                <a:ahLst/>
                <a:cxnLst/>
                <a:rect l="l" t="t" r="r" b="b"/>
                <a:pathLst>
                  <a:path w="15183" h="13152" extrusionOk="0">
                    <a:moveTo>
                      <a:pt x="3796" y="1"/>
                    </a:moveTo>
                    <a:lnTo>
                      <a:pt x="0" y="6575"/>
                    </a:lnTo>
                    <a:lnTo>
                      <a:pt x="3796" y="13151"/>
                    </a:lnTo>
                    <a:lnTo>
                      <a:pt x="11387" y="13151"/>
                    </a:lnTo>
                    <a:lnTo>
                      <a:pt x="15183" y="6575"/>
                    </a:lnTo>
                    <a:lnTo>
                      <a:pt x="11387" y="1"/>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9"/>
              <p:cNvSpPr/>
              <p:nvPr/>
            </p:nvSpPr>
            <p:spPr>
              <a:xfrm flipH="1">
                <a:off x="9153175" y="2522040"/>
                <a:ext cx="643114" cy="556959"/>
              </a:xfrm>
              <a:custGeom>
                <a:avLst/>
                <a:gdLst/>
                <a:ahLst/>
                <a:cxnLst/>
                <a:rect l="l" t="t" r="r" b="b"/>
                <a:pathLst>
                  <a:path w="15183" h="13149" extrusionOk="0">
                    <a:moveTo>
                      <a:pt x="3796" y="0"/>
                    </a:moveTo>
                    <a:lnTo>
                      <a:pt x="0" y="6574"/>
                    </a:lnTo>
                    <a:lnTo>
                      <a:pt x="3796" y="13148"/>
                    </a:lnTo>
                    <a:lnTo>
                      <a:pt x="11387" y="13148"/>
                    </a:lnTo>
                    <a:lnTo>
                      <a:pt x="15183" y="6574"/>
                    </a:lnTo>
                    <a:lnTo>
                      <a:pt x="113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9"/>
            <p:cNvSpPr/>
            <p:nvPr/>
          </p:nvSpPr>
          <p:spPr>
            <a:xfrm rot="10800000" flipH="1">
              <a:off x="-273461" y="4456795"/>
              <a:ext cx="643156" cy="556959"/>
            </a:xfrm>
            <a:custGeom>
              <a:avLst/>
              <a:gdLst/>
              <a:ahLst/>
              <a:cxnLst/>
              <a:rect l="l" t="t" r="r" b="b"/>
              <a:pathLst>
                <a:path w="15184" h="13149" extrusionOk="0">
                  <a:moveTo>
                    <a:pt x="3796" y="0"/>
                  </a:moveTo>
                  <a:lnTo>
                    <a:pt x="0" y="6574"/>
                  </a:lnTo>
                  <a:lnTo>
                    <a:pt x="3796" y="13148"/>
                  </a:lnTo>
                  <a:lnTo>
                    <a:pt x="11389" y="13148"/>
                  </a:lnTo>
                  <a:lnTo>
                    <a:pt x="15183" y="6574"/>
                  </a:lnTo>
                  <a:lnTo>
                    <a:pt x="11389" y="0"/>
                  </a:lnTo>
                  <a:close/>
                </a:path>
              </a:pathLst>
            </a:custGeom>
            <a:solidFill>
              <a:schemeClr val="accent3">
                <a:alpha val="588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 name="Google Shape;139;p9"/>
            <p:cNvGrpSpPr/>
            <p:nvPr/>
          </p:nvGrpSpPr>
          <p:grpSpPr>
            <a:xfrm>
              <a:off x="6050641" y="4660525"/>
              <a:ext cx="2380123" cy="643199"/>
              <a:chOff x="6050641" y="4660525"/>
              <a:chExt cx="2380123" cy="643199"/>
            </a:xfrm>
          </p:grpSpPr>
          <p:sp>
            <p:nvSpPr>
              <p:cNvPr id="140" name="Google Shape;140;p9"/>
              <p:cNvSpPr/>
              <p:nvPr/>
            </p:nvSpPr>
            <p:spPr>
              <a:xfrm rot="-5400000">
                <a:off x="6613869" y="4703603"/>
                <a:ext cx="643199" cy="557043"/>
              </a:xfrm>
              <a:custGeom>
                <a:avLst/>
                <a:gdLst/>
                <a:ahLst/>
                <a:cxnLst/>
                <a:rect l="l" t="t" r="r" b="b"/>
                <a:pathLst>
                  <a:path w="15185" h="13151" extrusionOk="0">
                    <a:moveTo>
                      <a:pt x="3797" y="1"/>
                    </a:moveTo>
                    <a:lnTo>
                      <a:pt x="1" y="6576"/>
                    </a:lnTo>
                    <a:lnTo>
                      <a:pt x="3797" y="13151"/>
                    </a:lnTo>
                    <a:lnTo>
                      <a:pt x="11389" y="13151"/>
                    </a:lnTo>
                    <a:lnTo>
                      <a:pt x="15185" y="6576"/>
                    </a:lnTo>
                    <a:lnTo>
                      <a:pt x="113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9"/>
              <p:cNvSpPr/>
              <p:nvPr/>
            </p:nvSpPr>
            <p:spPr>
              <a:xfrm rot="-5400000">
                <a:off x="6007543" y="4703624"/>
                <a:ext cx="643199" cy="557001"/>
              </a:xfrm>
              <a:custGeom>
                <a:avLst/>
                <a:gdLst/>
                <a:ahLst/>
                <a:cxnLst/>
                <a:rect l="l" t="t" r="r" b="b"/>
                <a:pathLst>
                  <a:path w="15185" h="13150" extrusionOk="0">
                    <a:moveTo>
                      <a:pt x="3797" y="0"/>
                    </a:moveTo>
                    <a:lnTo>
                      <a:pt x="1" y="6576"/>
                    </a:lnTo>
                    <a:lnTo>
                      <a:pt x="3797" y="13150"/>
                    </a:lnTo>
                    <a:lnTo>
                      <a:pt x="11389" y="13150"/>
                    </a:lnTo>
                    <a:lnTo>
                      <a:pt x="15185" y="6576"/>
                    </a:lnTo>
                    <a:lnTo>
                      <a:pt x="11389" y="0"/>
                    </a:lnTo>
                    <a:close/>
                  </a:path>
                </a:pathLst>
              </a:custGeom>
              <a:solidFill>
                <a:schemeClr val="accent3">
                  <a:alpha val="588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9"/>
              <p:cNvSpPr/>
              <p:nvPr/>
            </p:nvSpPr>
            <p:spPr>
              <a:xfrm rot="-5400000">
                <a:off x="7830644" y="4703603"/>
                <a:ext cx="643199" cy="557043"/>
              </a:xfrm>
              <a:custGeom>
                <a:avLst/>
                <a:gdLst/>
                <a:ahLst/>
                <a:cxnLst/>
                <a:rect l="l" t="t" r="r" b="b"/>
                <a:pathLst>
                  <a:path w="15185" h="13151" extrusionOk="0">
                    <a:moveTo>
                      <a:pt x="3797" y="1"/>
                    </a:moveTo>
                    <a:lnTo>
                      <a:pt x="1" y="6576"/>
                    </a:lnTo>
                    <a:lnTo>
                      <a:pt x="3797" y="13151"/>
                    </a:lnTo>
                    <a:lnTo>
                      <a:pt x="11389" y="13151"/>
                    </a:lnTo>
                    <a:lnTo>
                      <a:pt x="15185" y="6576"/>
                    </a:lnTo>
                    <a:lnTo>
                      <a:pt x="113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9"/>
              <p:cNvSpPr/>
              <p:nvPr/>
            </p:nvSpPr>
            <p:spPr>
              <a:xfrm rot="-5400000">
                <a:off x="7224318" y="4703624"/>
                <a:ext cx="643199" cy="557001"/>
              </a:xfrm>
              <a:custGeom>
                <a:avLst/>
                <a:gdLst/>
                <a:ahLst/>
                <a:cxnLst/>
                <a:rect l="l" t="t" r="r" b="b"/>
                <a:pathLst>
                  <a:path w="15185" h="13150" extrusionOk="0">
                    <a:moveTo>
                      <a:pt x="3797" y="0"/>
                    </a:moveTo>
                    <a:lnTo>
                      <a:pt x="1" y="6576"/>
                    </a:lnTo>
                    <a:lnTo>
                      <a:pt x="3797" y="13150"/>
                    </a:lnTo>
                    <a:lnTo>
                      <a:pt x="11389" y="13150"/>
                    </a:lnTo>
                    <a:lnTo>
                      <a:pt x="15185" y="6576"/>
                    </a:lnTo>
                    <a:lnTo>
                      <a:pt x="11389" y="0"/>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66"/>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67"/>
        <p:cNvGrpSpPr/>
        <p:nvPr/>
      </p:nvGrpSpPr>
      <p:grpSpPr>
        <a:xfrm>
          <a:off x="0" y="0"/>
          <a:ext cx="0" cy="0"/>
          <a:chOff x="0" y="0"/>
          <a:chExt cx="0" cy="0"/>
        </a:xfrm>
      </p:grpSpPr>
      <p:sp>
        <p:nvSpPr>
          <p:cNvPr id="168" name="Google Shape;168;p13"/>
          <p:cNvSpPr txBox="1">
            <a:spLocks noGrp="1"/>
          </p:cNvSpPr>
          <p:nvPr>
            <p:ph type="title"/>
          </p:nvPr>
        </p:nvSpPr>
        <p:spPr>
          <a:xfrm>
            <a:off x="720000" y="54267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9" name="Google Shape;169;p13"/>
          <p:cNvSpPr txBox="1">
            <a:spLocks noGrp="1"/>
          </p:cNvSpPr>
          <p:nvPr>
            <p:ph type="subTitle" idx="1"/>
          </p:nvPr>
        </p:nvSpPr>
        <p:spPr>
          <a:xfrm>
            <a:off x="720000" y="220919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0" name="Google Shape;170;p13"/>
          <p:cNvSpPr txBox="1">
            <a:spLocks noGrp="1"/>
          </p:cNvSpPr>
          <p:nvPr>
            <p:ph type="subTitle" idx="2"/>
          </p:nvPr>
        </p:nvSpPr>
        <p:spPr>
          <a:xfrm>
            <a:off x="3419271" y="220919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1" name="Google Shape;171;p13"/>
          <p:cNvSpPr txBox="1">
            <a:spLocks noGrp="1"/>
          </p:cNvSpPr>
          <p:nvPr>
            <p:ph type="subTitle" idx="3"/>
          </p:nvPr>
        </p:nvSpPr>
        <p:spPr>
          <a:xfrm>
            <a:off x="720000" y="4031296"/>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2" name="Google Shape;172;p13"/>
          <p:cNvSpPr txBox="1">
            <a:spLocks noGrp="1"/>
          </p:cNvSpPr>
          <p:nvPr>
            <p:ph type="subTitle" idx="4"/>
          </p:nvPr>
        </p:nvSpPr>
        <p:spPr>
          <a:xfrm>
            <a:off x="3419274" y="4031296"/>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3" name="Google Shape;173;p13"/>
          <p:cNvSpPr txBox="1">
            <a:spLocks noGrp="1"/>
          </p:cNvSpPr>
          <p:nvPr>
            <p:ph type="subTitle" idx="5"/>
          </p:nvPr>
        </p:nvSpPr>
        <p:spPr>
          <a:xfrm>
            <a:off x="6118549" y="220919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4" name="Google Shape;174;p13"/>
          <p:cNvSpPr txBox="1">
            <a:spLocks noGrp="1"/>
          </p:cNvSpPr>
          <p:nvPr>
            <p:ph type="subTitle" idx="6"/>
          </p:nvPr>
        </p:nvSpPr>
        <p:spPr>
          <a:xfrm>
            <a:off x="6118549" y="4031296"/>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5" name="Google Shape;175;p13"/>
          <p:cNvSpPr txBox="1">
            <a:spLocks noGrp="1"/>
          </p:cNvSpPr>
          <p:nvPr>
            <p:ph type="title" idx="7" hasCustomPrompt="1"/>
          </p:nvPr>
        </p:nvSpPr>
        <p:spPr>
          <a:xfrm>
            <a:off x="1505400" y="1316301"/>
            <a:ext cx="734700" cy="484800"/>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76" name="Google Shape;176;p13"/>
          <p:cNvSpPr txBox="1">
            <a:spLocks noGrp="1"/>
          </p:cNvSpPr>
          <p:nvPr>
            <p:ph type="title" idx="8" hasCustomPrompt="1"/>
          </p:nvPr>
        </p:nvSpPr>
        <p:spPr>
          <a:xfrm>
            <a:off x="1505400" y="3140401"/>
            <a:ext cx="734700" cy="484800"/>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77" name="Google Shape;177;p13"/>
          <p:cNvSpPr txBox="1">
            <a:spLocks noGrp="1"/>
          </p:cNvSpPr>
          <p:nvPr>
            <p:ph type="title" idx="9" hasCustomPrompt="1"/>
          </p:nvPr>
        </p:nvSpPr>
        <p:spPr>
          <a:xfrm>
            <a:off x="4204671" y="1316301"/>
            <a:ext cx="734700" cy="484800"/>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78" name="Google Shape;178;p13"/>
          <p:cNvSpPr txBox="1">
            <a:spLocks noGrp="1"/>
          </p:cNvSpPr>
          <p:nvPr>
            <p:ph type="title" idx="13" hasCustomPrompt="1"/>
          </p:nvPr>
        </p:nvSpPr>
        <p:spPr>
          <a:xfrm>
            <a:off x="4204671" y="3140401"/>
            <a:ext cx="734700" cy="484800"/>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79" name="Google Shape;179;p13"/>
          <p:cNvSpPr txBox="1">
            <a:spLocks noGrp="1"/>
          </p:cNvSpPr>
          <p:nvPr>
            <p:ph type="title" idx="14" hasCustomPrompt="1"/>
          </p:nvPr>
        </p:nvSpPr>
        <p:spPr>
          <a:xfrm>
            <a:off x="6903950" y="1316301"/>
            <a:ext cx="734700" cy="484800"/>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0" name="Google Shape;180;p13"/>
          <p:cNvSpPr txBox="1">
            <a:spLocks noGrp="1"/>
          </p:cNvSpPr>
          <p:nvPr>
            <p:ph type="title" idx="15" hasCustomPrompt="1"/>
          </p:nvPr>
        </p:nvSpPr>
        <p:spPr>
          <a:xfrm>
            <a:off x="6903950" y="3140401"/>
            <a:ext cx="734700" cy="484800"/>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1" name="Google Shape;181;p13"/>
          <p:cNvSpPr txBox="1">
            <a:spLocks noGrp="1"/>
          </p:cNvSpPr>
          <p:nvPr>
            <p:ph type="subTitle" idx="16"/>
          </p:nvPr>
        </p:nvSpPr>
        <p:spPr>
          <a:xfrm>
            <a:off x="720000" y="180111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Questrial"/>
              <a:buNone/>
              <a:defRPr sz="2000" b="1">
                <a:solidFill>
                  <a:schemeClr val="dk1"/>
                </a:solidFill>
                <a:latin typeface="Questrial"/>
                <a:ea typeface="Questrial"/>
                <a:cs typeface="Questrial"/>
                <a:sym typeface="Questrial"/>
              </a:defRPr>
            </a:lvl1pPr>
            <a:lvl2pPr lvl="1" rtl="0">
              <a:lnSpc>
                <a:spcPct val="100000"/>
              </a:lnSpc>
              <a:spcBef>
                <a:spcPts val="0"/>
              </a:spcBef>
              <a:spcAft>
                <a:spcPts val="0"/>
              </a:spcAft>
              <a:buSzPts val="2000"/>
              <a:buFont typeface="Questrial"/>
              <a:buNone/>
              <a:defRPr sz="2000" b="1">
                <a:latin typeface="Questrial"/>
                <a:ea typeface="Questrial"/>
                <a:cs typeface="Questrial"/>
                <a:sym typeface="Questrial"/>
              </a:defRPr>
            </a:lvl2pPr>
            <a:lvl3pPr lvl="2" rtl="0">
              <a:lnSpc>
                <a:spcPct val="100000"/>
              </a:lnSpc>
              <a:spcBef>
                <a:spcPts val="0"/>
              </a:spcBef>
              <a:spcAft>
                <a:spcPts val="0"/>
              </a:spcAft>
              <a:buSzPts val="2000"/>
              <a:buFont typeface="Questrial"/>
              <a:buNone/>
              <a:defRPr sz="2000" b="1">
                <a:latin typeface="Questrial"/>
                <a:ea typeface="Questrial"/>
                <a:cs typeface="Questrial"/>
                <a:sym typeface="Questrial"/>
              </a:defRPr>
            </a:lvl3pPr>
            <a:lvl4pPr lvl="3" rtl="0">
              <a:lnSpc>
                <a:spcPct val="100000"/>
              </a:lnSpc>
              <a:spcBef>
                <a:spcPts val="0"/>
              </a:spcBef>
              <a:spcAft>
                <a:spcPts val="0"/>
              </a:spcAft>
              <a:buSzPts val="2000"/>
              <a:buFont typeface="Questrial"/>
              <a:buNone/>
              <a:defRPr sz="2000" b="1">
                <a:latin typeface="Questrial"/>
                <a:ea typeface="Questrial"/>
                <a:cs typeface="Questrial"/>
                <a:sym typeface="Questrial"/>
              </a:defRPr>
            </a:lvl4pPr>
            <a:lvl5pPr lvl="4" rtl="0">
              <a:lnSpc>
                <a:spcPct val="100000"/>
              </a:lnSpc>
              <a:spcBef>
                <a:spcPts val="0"/>
              </a:spcBef>
              <a:spcAft>
                <a:spcPts val="0"/>
              </a:spcAft>
              <a:buSzPts val="2000"/>
              <a:buFont typeface="Questrial"/>
              <a:buNone/>
              <a:defRPr sz="2000" b="1">
                <a:latin typeface="Questrial"/>
                <a:ea typeface="Questrial"/>
                <a:cs typeface="Questrial"/>
                <a:sym typeface="Questrial"/>
              </a:defRPr>
            </a:lvl5pPr>
            <a:lvl6pPr lvl="5" rtl="0">
              <a:lnSpc>
                <a:spcPct val="100000"/>
              </a:lnSpc>
              <a:spcBef>
                <a:spcPts val="0"/>
              </a:spcBef>
              <a:spcAft>
                <a:spcPts val="0"/>
              </a:spcAft>
              <a:buSzPts val="2000"/>
              <a:buFont typeface="Questrial"/>
              <a:buNone/>
              <a:defRPr sz="2000" b="1">
                <a:latin typeface="Questrial"/>
                <a:ea typeface="Questrial"/>
                <a:cs typeface="Questrial"/>
                <a:sym typeface="Questrial"/>
              </a:defRPr>
            </a:lvl6pPr>
            <a:lvl7pPr lvl="6" rtl="0">
              <a:lnSpc>
                <a:spcPct val="100000"/>
              </a:lnSpc>
              <a:spcBef>
                <a:spcPts val="0"/>
              </a:spcBef>
              <a:spcAft>
                <a:spcPts val="0"/>
              </a:spcAft>
              <a:buSzPts val="2000"/>
              <a:buFont typeface="Questrial"/>
              <a:buNone/>
              <a:defRPr sz="2000" b="1">
                <a:latin typeface="Questrial"/>
                <a:ea typeface="Questrial"/>
                <a:cs typeface="Questrial"/>
                <a:sym typeface="Questrial"/>
              </a:defRPr>
            </a:lvl7pPr>
            <a:lvl8pPr lvl="7" rtl="0">
              <a:lnSpc>
                <a:spcPct val="100000"/>
              </a:lnSpc>
              <a:spcBef>
                <a:spcPts val="0"/>
              </a:spcBef>
              <a:spcAft>
                <a:spcPts val="0"/>
              </a:spcAft>
              <a:buSzPts val="2000"/>
              <a:buFont typeface="Questrial"/>
              <a:buNone/>
              <a:defRPr sz="2000" b="1">
                <a:latin typeface="Questrial"/>
                <a:ea typeface="Questrial"/>
                <a:cs typeface="Questrial"/>
                <a:sym typeface="Questrial"/>
              </a:defRPr>
            </a:lvl8pPr>
            <a:lvl9pPr lvl="8" rtl="0">
              <a:lnSpc>
                <a:spcPct val="100000"/>
              </a:lnSpc>
              <a:spcBef>
                <a:spcPts val="0"/>
              </a:spcBef>
              <a:spcAft>
                <a:spcPts val="0"/>
              </a:spcAft>
              <a:buSzPts val="2000"/>
              <a:buFont typeface="Questrial"/>
              <a:buNone/>
              <a:defRPr sz="2000" b="1">
                <a:latin typeface="Questrial"/>
                <a:ea typeface="Questrial"/>
                <a:cs typeface="Questrial"/>
                <a:sym typeface="Questrial"/>
              </a:defRPr>
            </a:lvl9pPr>
          </a:lstStyle>
          <a:p>
            <a:endParaRPr/>
          </a:p>
        </p:txBody>
      </p:sp>
      <p:sp>
        <p:nvSpPr>
          <p:cNvPr id="182" name="Google Shape;182;p13"/>
          <p:cNvSpPr txBox="1">
            <a:spLocks noGrp="1"/>
          </p:cNvSpPr>
          <p:nvPr>
            <p:ph type="subTitle" idx="17"/>
          </p:nvPr>
        </p:nvSpPr>
        <p:spPr>
          <a:xfrm>
            <a:off x="3419271" y="180111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Questrial"/>
              <a:buNone/>
              <a:defRPr sz="2000" b="1">
                <a:solidFill>
                  <a:schemeClr val="dk1"/>
                </a:solidFill>
                <a:latin typeface="Questrial"/>
                <a:ea typeface="Questrial"/>
                <a:cs typeface="Questrial"/>
                <a:sym typeface="Questrial"/>
              </a:defRPr>
            </a:lvl1pPr>
            <a:lvl2pPr lvl="1" rtl="0">
              <a:lnSpc>
                <a:spcPct val="100000"/>
              </a:lnSpc>
              <a:spcBef>
                <a:spcPts val="0"/>
              </a:spcBef>
              <a:spcAft>
                <a:spcPts val="0"/>
              </a:spcAft>
              <a:buSzPts val="2000"/>
              <a:buFont typeface="Questrial"/>
              <a:buNone/>
              <a:defRPr sz="2000" b="1">
                <a:latin typeface="Questrial"/>
                <a:ea typeface="Questrial"/>
                <a:cs typeface="Questrial"/>
                <a:sym typeface="Questrial"/>
              </a:defRPr>
            </a:lvl2pPr>
            <a:lvl3pPr lvl="2" rtl="0">
              <a:lnSpc>
                <a:spcPct val="100000"/>
              </a:lnSpc>
              <a:spcBef>
                <a:spcPts val="0"/>
              </a:spcBef>
              <a:spcAft>
                <a:spcPts val="0"/>
              </a:spcAft>
              <a:buSzPts val="2000"/>
              <a:buFont typeface="Questrial"/>
              <a:buNone/>
              <a:defRPr sz="2000" b="1">
                <a:latin typeface="Questrial"/>
                <a:ea typeface="Questrial"/>
                <a:cs typeface="Questrial"/>
                <a:sym typeface="Questrial"/>
              </a:defRPr>
            </a:lvl3pPr>
            <a:lvl4pPr lvl="3" rtl="0">
              <a:lnSpc>
                <a:spcPct val="100000"/>
              </a:lnSpc>
              <a:spcBef>
                <a:spcPts val="0"/>
              </a:spcBef>
              <a:spcAft>
                <a:spcPts val="0"/>
              </a:spcAft>
              <a:buSzPts val="2000"/>
              <a:buFont typeface="Questrial"/>
              <a:buNone/>
              <a:defRPr sz="2000" b="1">
                <a:latin typeface="Questrial"/>
                <a:ea typeface="Questrial"/>
                <a:cs typeface="Questrial"/>
                <a:sym typeface="Questrial"/>
              </a:defRPr>
            </a:lvl4pPr>
            <a:lvl5pPr lvl="4" rtl="0">
              <a:lnSpc>
                <a:spcPct val="100000"/>
              </a:lnSpc>
              <a:spcBef>
                <a:spcPts val="0"/>
              </a:spcBef>
              <a:spcAft>
                <a:spcPts val="0"/>
              </a:spcAft>
              <a:buSzPts val="2000"/>
              <a:buFont typeface="Questrial"/>
              <a:buNone/>
              <a:defRPr sz="2000" b="1">
                <a:latin typeface="Questrial"/>
                <a:ea typeface="Questrial"/>
                <a:cs typeface="Questrial"/>
                <a:sym typeface="Questrial"/>
              </a:defRPr>
            </a:lvl5pPr>
            <a:lvl6pPr lvl="5" rtl="0">
              <a:lnSpc>
                <a:spcPct val="100000"/>
              </a:lnSpc>
              <a:spcBef>
                <a:spcPts val="0"/>
              </a:spcBef>
              <a:spcAft>
                <a:spcPts val="0"/>
              </a:spcAft>
              <a:buSzPts val="2000"/>
              <a:buFont typeface="Questrial"/>
              <a:buNone/>
              <a:defRPr sz="2000" b="1">
                <a:latin typeface="Questrial"/>
                <a:ea typeface="Questrial"/>
                <a:cs typeface="Questrial"/>
                <a:sym typeface="Questrial"/>
              </a:defRPr>
            </a:lvl6pPr>
            <a:lvl7pPr lvl="6" rtl="0">
              <a:lnSpc>
                <a:spcPct val="100000"/>
              </a:lnSpc>
              <a:spcBef>
                <a:spcPts val="0"/>
              </a:spcBef>
              <a:spcAft>
                <a:spcPts val="0"/>
              </a:spcAft>
              <a:buSzPts val="2000"/>
              <a:buFont typeface="Questrial"/>
              <a:buNone/>
              <a:defRPr sz="2000" b="1">
                <a:latin typeface="Questrial"/>
                <a:ea typeface="Questrial"/>
                <a:cs typeface="Questrial"/>
                <a:sym typeface="Questrial"/>
              </a:defRPr>
            </a:lvl7pPr>
            <a:lvl8pPr lvl="7" rtl="0">
              <a:lnSpc>
                <a:spcPct val="100000"/>
              </a:lnSpc>
              <a:spcBef>
                <a:spcPts val="0"/>
              </a:spcBef>
              <a:spcAft>
                <a:spcPts val="0"/>
              </a:spcAft>
              <a:buSzPts val="2000"/>
              <a:buFont typeface="Questrial"/>
              <a:buNone/>
              <a:defRPr sz="2000" b="1">
                <a:latin typeface="Questrial"/>
                <a:ea typeface="Questrial"/>
                <a:cs typeface="Questrial"/>
                <a:sym typeface="Questrial"/>
              </a:defRPr>
            </a:lvl8pPr>
            <a:lvl9pPr lvl="8" rtl="0">
              <a:lnSpc>
                <a:spcPct val="100000"/>
              </a:lnSpc>
              <a:spcBef>
                <a:spcPts val="0"/>
              </a:spcBef>
              <a:spcAft>
                <a:spcPts val="0"/>
              </a:spcAft>
              <a:buSzPts val="2000"/>
              <a:buFont typeface="Questrial"/>
              <a:buNone/>
              <a:defRPr sz="2000" b="1">
                <a:latin typeface="Questrial"/>
                <a:ea typeface="Questrial"/>
                <a:cs typeface="Questrial"/>
                <a:sym typeface="Questrial"/>
              </a:defRPr>
            </a:lvl9pPr>
          </a:lstStyle>
          <a:p>
            <a:endParaRPr/>
          </a:p>
        </p:txBody>
      </p:sp>
      <p:sp>
        <p:nvSpPr>
          <p:cNvPr id="183" name="Google Shape;183;p13"/>
          <p:cNvSpPr txBox="1">
            <a:spLocks noGrp="1"/>
          </p:cNvSpPr>
          <p:nvPr>
            <p:ph type="subTitle" idx="18"/>
          </p:nvPr>
        </p:nvSpPr>
        <p:spPr>
          <a:xfrm>
            <a:off x="6118549" y="180111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Questrial"/>
              <a:buNone/>
              <a:defRPr sz="2000" b="1">
                <a:solidFill>
                  <a:schemeClr val="dk1"/>
                </a:solidFill>
                <a:latin typeface="Questrial"/>
                <a:ea typeface="Questrial"/>
                <a:cs typeface="Questrial"/>
                <a:sym typeface="Questrial"/>
              </a:defRPr>
            </a:lvl1pPr>
            <a:lvl2pPr lvl="1" rtl="0">
              <a:lnSpc>
                <a:spcPct val="100000"/>
              </a:lnSpc>
              <a:spcBef>
                <a:spcPts val="0"/>
              </a:spcBef>
              <a:spcAft>
                <a:spcPts val="0"/>
              </a:spcAft>
              <a:buSzPts val="2000"/>
              <a:buFont typeface="Questrial"/>
              <a:buNone/>
              <a:defRPr sz="2000" b="1">
                <a:latin typeface="Questrial"/>
                <a:ea typeface="Questrial"/>
                <a:cs typeface="Questrial"/>
                <a:sym typeface="Questrial"/>
              </a:defRPr>
            </a:lvl2pPr>
            <a:lvl3pPr lvl="2" rtl="0">
              <a:lnSpc>
                <a:spcPct val="100000"/>
              </a:lnSpc>
              <a:spcBef>
                <a:spcPts val="0"/>
              </a:spcBef>
              <a:spcAft>
                <a:spcPts val="0"/>
              </a:spcAft>
              <a:buSzPts val="2000"/>
              <a:buFont typeface="Questrial"/>
              <a:buNone/>
              <a:defRPr sz="2000" b="1">
                <a:latin typeface="Questrial"/>
                <a:ea typeface="Questrial"/>
                <a:cs typeface="Questrial"/>
                <a:sym typeface="Questrial"/>
              </a:defRPr>
            </a:lvl3pPr>
            <a:lvl4pPr lvl="3" rtl="0">
              <a:lnSpc>
                <a:spcPct val="100000"/>
              </a:lnSpc>
              <a:spcBef>
                <a:spcPts val="0"/>
              </a:spcBef>
              <a:spcAft>
                <a:spcPts val="0"/>
              </a:spcAft>
              <a:buSzPts val="2000"/>
              <a:buFont typeface="Questrial"/>
              <a:buNone/>
              <a:defRPr sz="2000" b="1">
                <a:latin typeface="Questrial"/>
                <a:ea typeface="Questrial"/>
                <a:cs typeface="Questrial"/>
                <a:sym typeface="Questrial"/>
              </a:defRPr>
            </a:lvl4pPr>
            <a:lvl5pPr lvl="4" rtl="0">
              <a:lnSpc>
                <a:spcPct val="100000"/>
              </a:lnSpc>
              <a:spcBef>
                <a:spcPts val="0"/>
              </a:spcBef>
              <a:spcAft>
                <a:spcPts val="0"/>
              </a:spcAft>
              <a:buSzPts val="2000"/>
              <a:buFont typeface="Questrial"/>
              <a:buNone/>
              <a:defRPr sz="2000" b="1">
                <a:latin typeface="Questrial"/>
                <a:ea typeface="Questrial"/>
                <a:cs typeface="Questrial"/>
                <a:sym typeface="Questrial"/>
              </a:defRPr>
            </a:lvl5pPr>
            <a:lvl6pPr lvl="5" rtl="0">
              <a:lnSpc>
                <a:spcPct val="100000"/>
              </a:lnSpc>
              <a:spcBef>
                <a:spcPts val="0"/>
              </a:spcBef>
              <a:spcAft>
                <a:spcPts val="0"/>
              </a:spcAft>
              <a:buSzPts val="2000"/>
              <a:buFont typeface="Questrial"/>
              <a:buNone/>
              <a:defRPr sz="2000" b="1">
                <a:latin typeface="Questrial"/>
                <a:ea typeface="Questrial"/>
                <a:cs typeface="Questrial"/>
                <a:sym typeface="Questrial"/>
              </a:defRPr>
            </a:lvl6pPr>
            <a:lvl7pPr lvl="6" rtl="0">
              <a:lnSpc>
                <a:spcPct val="100000"/>
              </a:lnSpc>
              <a:spcBef>
                <a:spcPts val="0"/>
              </a:spcBef>
              <a:spcAft>
                <a:spcPts val="0"/>
              </a:spcAft>
              <a:buSzPts val="2000"/>
              <a:buFont typeface="Questrial"/>
              <a:buNone/>
              <a:defRPr sz="2000" b="1">
                <a:latin typeface="Questrial"/>
                <a:ea typeface="Questrial"/>
                <a:cs typeface="Questrial"/>
                <a:sym typeface="Questrial"/>
              </a:defRPr>
            </a:lvl7pPr>
            <a:lvl8pPr lvl="7" rtl="0">
              <a:lnSpc>
                <a:spcPct val="100000"/>
              </a:lnSpc>
              <a:spcBef>
                <a:spcPts val="0"/>
              </a:spcBef>
              <a:spcAft>
                <a:spcPts val="0"/>
              </a:spcAft>
              <a:buSzPts val="2000"/>
              <a:buFont typeface="Questrial"/>
              <a:buNone/>
              <a:defRPr sz="2000" b="1">
                <a:latin typeface="Questrial"/>
                <a:ea typeface="Questrial"/>
                <a:cs typeface="Questrial"/>
                <a:sym typeface="Questrial"/>
              </a:defRPr>
            </a:lvl8pPr>
            <a:lvl9pPr lvl="8" rtl="0">
              <a:lnSpc>
                <a:spcPct val="100000"/>
              </a:lnSpc>
              <a:spcBef>
                <a:spcPts val="0"/>
              </a:spcBef>
              <a:spcAft>
                <a:spcPts val="0"/>
              </a:spcAft>
              <a:buSzPts val="2000"/>
              <a:buFont typeface="Questrial"/>
              <a:buNone/>
              <a:defRPr sz="2000" b="1">
                <a:latin typeface="Questrial"/>
                <a:ea typeface="Questrial"/>
                <a:cs typeface="Questrial"/>
                <a:sym typeface="Questrial"/>
              </a:defRPr>
            </a:lvl9pPr>
          </a:lstStyle>
          <a:p>
            <a:endParaRPr/>
          </a:p>
        </p:txBody>
      </p:sp>
      <p:sp>
        <p:nvSpPr>
          <p:cNvPr id="184" name="Google Shape;184;p13"/>
          <p:cNvSpPr txBox="1">
            <a:spLocks noGrp="1"/>
          </p:cNvSpPr>
          <p:nvPr>
            <p:ph type="subTitle" idx="19"/>
          </p:nvPr>
        </p:nvSpPr>
        <p:spPr>
          <a:xfrm>
            <a:off x="720000" y="3625200"/>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Questrial"/>
              <a:buNone/>
              <a:defRPr sz="2000" b="1">
                <a:solidFill>
                  <a:schemeClr val="dk1"/>
                </a:solidFill>
                <a:latin typeface="Questrial"/>
                <a:ea typeface="Questrial"/>
                <a:cs typeface="Questrial"/>
                <a:sym typeface="Questrial"/>
              </a:defRPr>
            </a:lvl1pPr>
            <a:lvl2pPr lvl="1" rtl="0">
              <a:lnSpc>
                <a:spcPct val="100000"/>
              </a:lnSpc>
              <a:spcBef>
                <a:spcPts val="0"/>
              </a:spcBef>
              <a:spcAft>
                <a:spcPts val="0"/>
              </a:spcAft>
              <a:buSzPts val="2000"/>
              <a:buFont typeface="Questrial"/>
              <a:buNone/>
              <a:defRPr sz="2000" b="1">
                <a:latin typeface="Questrial"/>
                <a:ea typeface="Questrial"/>
                <a:cs typeface="Questrial"/>
                <a:sym typeface="Questrial"/>
              </a:defRPr>
            </a:lvl2pPr>
            <a:lvl3pPr lvl="2" rtl="0">
              <a:lnSpc>
                <a:spcPct val="100000"/>
              </a:lnSpc>
              <a:spcBef>
                <a:spcPts val="0"/>
              </a:spcBef>
              <a:spcAft>
                <a:spcPts val="0"/>
              </a:spcAft>
              <a:buSzPts val="2000"/>
              <a:buFont typeface="Questrial"/>
              <a:buNone/>
              <a:defRPr sz="2000" b="1">
                <a:latin typeface="Questrial"/>
                <a:ea typeface="Questrial"/>
                <a:cs typeface="Questrial"/>
                <a:sym typeface="Questrial"/>
              </a:defRPr>
            </a:lvl3pPr>
            <a:lvl4pPr lvl="3" rtl="0">
              <a:lnSpc>
                <a:spcPct val="100000"/>
              </a:lnSpc>
              <a:spcBef>
                <a:spcPts val="0"/>
              </a:spcBef>
              <a:spcAft>
                <a:spcPts val="0"/>
              </a:spcAft>
              <a:buSzPts val="2000"/>
              <a:buFont typeface="Questrial"/>
              <a:buNone/>
              <a:defRPr sz="2000" b="1">
                <a:latin typeface="Questrial"/>
                <a:ea typeface="Questrial"/>
                <a:cs typeface="Questrial"/>
                <a:sym typeface="Questrial"/>
              </a:defRPr>
            </a:lvl4pPr>
            <a:lvl5pPr lvl="4" rtl="0">
              <a:lnSpc>
                <a:spcPct val="100000"/>
              </a:lnSpc>
              <a:spcBef>
                <a:spcPts val="0"/>
              </a:spcBef>
              <a:spcAft>
                <a:spcPts val="0"/>
              </a:spcAft>
              <a:buSzPts val="2000"/>
              <a:buFont typeface="Questrial"/>
              <a:buNone/>
              <a:defRPr sz="2000" b="1">
                <a:latin typeface="Questrial"/>
                <a:ea typeface="Questrial"/>
                <a:cs typeface="Questrial"/>
                <a:sym typeface="Questrial"/>
              </a:defRPr>
            </a:lvl5pPr>
            <a:lvl6pPr lvl="5" rtl="0">
              <a:lnSpc>
                <a:spcPct val="100000"/>
              </a:lnSpc>
              <a:spcBef>
                <a:spcPts val="0"/>
              </a:spcBef>
              <a:spcAft>
                <a:spcPts val="0"/>
              </a:spcAft>
              <a:buSzPts val="2000"/>
              <a:buFont typeface="Questrial"/>
              <a:buNone/>
              <a:defRPr sz="2000" b="1">
                <a:latin typeface="Questrial"/>
                <a:ea typeface="Questrial"/>
                <a:cs typeface="Questrial"/>
                <a:sym typeface="Questrial"/>
              </a:defRPr>
            </a:lvl6pPr>
            <a:lvl7pPr lvl="6" rtl="0">
              <a:lnSpc>
                <a:spcPct val="100000"/>
              </a:lnSpc>
              <a:spcBef>
                <a:spcPts val="0"/>
              </a:spcBef>
              <a:spcAft>
                <a:spcPts val="0"/>
              </a:spcAft>
              <a:buSzPts val="2000"/>
              <a:buFont typeface="Questrial"/>
              <a:buNone/>
              <a:defRPr sz="2000" b="1">
                <a:latin typeface="Questrial"/>
                <a:ea typeface="Questrial"/>
                <a:cs typeface="Questrial"/>
                <a:sym typeface="Questrial"/>
              </a:defRPr>
            </a:lvl7pPr>
            <a:lvl8pPr lvl="7" rtl="0">
              <a:lnSpc>
                <a:spcPct val="100000"/>
              </a:lnSpc>
              <a:spcBef>
                <a:spcPts val="0"/>
              </a:spcBef>
              <a:spcAft>
                <a:spcPts val="0"/>
              </a:spcAft>
              <a:buSzPts val="2000"/>
              <a:buFont typeface="Questrial"/>
              <a:buNone/>
              <a:defRPr sz="2000" b="1">
                <a:latin typeface="Questrial"/>
                <a:ea typeface="Questrial"/>
                <a:cs typeface="Questrial"/>
                <a:sym typeface="Questrial"/>
              </a:defRPr>
            </a:lvl8pPr>
            <a:lvl9pPr lvl="8" rtl="0">
              <a:lnSpc>
                <a:spcPct val="100000"/>
              </a:lnSpc>
              <a:spcBef>
                <a:spcPts val="0"/>
              </a:spcBef>
              <a:spcAft>
                <a:spcPts val="0"/>
              </a:spcAft>
              <a:buSzPts val="2000"/>
              <a:buFont typeface="Questrial"/>
              <a:buNone/>
              <a:defRPr sz="2000" b="1">
                <a:latin typeface="Questrial"/>
                <a:ea typeface="Questrial"/>
                <a:cs typeface="Questrial"/>
                <a:sym typeface="Questrial"/>
              </a:defRPr>
            </a:lvl9pPr>
          </a:lstStyle>
          <a:p>
            <a:endParaRPr/>
          </a:p>
        </p:txBody>
      </p:sp>
      <p:sp>
        <p:nvSpPr>
          <p:cNvPr id="185" name="Google Shape;185;p13"/>
          <p:cNvSpPr txBox="1">
            <a:spLocks noGrp="1"/>
          </p:cNvSpPr>
          <p:nvPr>
            <p:ph type="subTitle" idx="20"/>
          </p:nvPr>
        </p:nvSpPr>
        <p:spPr>
          <a:xfrm>
            <a:off x="3419271" y="3625200"/>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Questrial"/>
              <a:buNone/>
              <a:defRPr sz="2000" b="1">
                <a:solidFill>
                  <a:schemeClr val="dk1"/>
                </a:solidFill>
                <a:latin typeface="Questrial"/>
                <a:ea typeface="Questrial"/>
                <a:cs typeface="Questrial"/>
                <a:sym typeface="Questrial"/>
              </a:defRPr>
            </a:lvl1pPr>
            <a:lvl2pPr lvl="1" rtl="0">
              <a:lnSpc>
                <a:spcPct val="100000"/>
              </a:lnSpc>
              <a:spcBef>
                <a:spcPts val="0"/>
              </a:spcBef>
              <a:spcAft>
                <a:spcPts val="0"/>
              </a:spcAft>
              <a:buSzPts val="2000"/>
              <a:buFont typeface="Questrial"/>
              <a:buNone/>
              <a:defRPr sz="2000" b="1">
                <a:latin typeface="Questrial"/>
                <a:ea typeface="Questrial"/>
                <a:cs typeface="Questrial"/>
                <a:sym typeface="Questrial"/>
              </a:defRPr>
            </a:lvl2pPr>
            <a:lvl3pPr lvl="2" rtl="0">
              <a:lnSpc>
                <a:spcPct val="100000"/>
              </a:lnSpc>
              <a:spcBef>
                <a:spcPts val="0"/>
              </a:spcBef>
              <a:spcAft>
                <a:spcPts val="0"/>
              </a:spcAft>
              <a:buSzPts val="2000"/>
              <a:buFont typeface="Questrial"/>
              <a:buNone/>
              <a:defRPr sz="2000" b="1">
                <a:latin typeface="Questrial"/>
                <a:ea typeface="Questrial"/>
                <a:cs typeface="Questrial"/>
                <a:sym typeface="Questrial"/>
              </a:defRPr>
            </a:lvl3pPr>
            <a:lvl4pPr lvl="3" rtl="0">
              <a:lnSpc>
                <a:spcPct val="100000"/>
              </a:lnSpc>
              <a:spcBef>
                <a:spcPts val="0"/>
              </a:spcBef>
              <a:spcAft>
                <a:spcPts val="0"/>
              </a:spcAft>
              <a:buSzPts val="2000"/>
              <a:buFont typeface="Questrial"/>
              <a:buNone/>
              <a:defRPr sz="2000" b="1">
                <a:latin typeface="Questrial"/>
                <a:ea typeface="Questrial"/>
                <a:cs typeface="Questrial"/>
                <a:sym typeface="Questrial"/>
              </a:defRPr>
            </a:lvl4pPr>
            <a:lvl5pPr lvl="4" rtl="0">
              <a:lnSpc>
                <a:spcPct val="100000"/>
              </a:lnSpc>
              <a:spcBef>
                <a:spcPts val="0"/>
              </a:spcBef>
              <a:spcAft>
                <a:spcPts val="0"/>
              </a:spcAft>
              <a:buSzPts val="2000"/>
              <a:buFont typeface="Questrial"/>
              <a:buNone/>
              <a:defRPr sz="2000" b="1">
                <a:latin typeface="Questrial"/>
                <a:ea typeface="Questrial"/>
                <a:cs typeface="Questrial"/>
                <a:sym typeface="Questrial"/>
              </a:defRPr>
            </a:lvl5pPr>
            <a:lvl6pPr lvl="5" rtl="0">
              <a:lnSpc>
                <a:spcPct val="100000"/>
              </a:lnSpc>
              <a:spcBef>
                <a:spcPts val="0"/>
              </a:spcBef>
              <a:spcAft>
                <a:spcPts val="0"/>
              </a:spcAft>
              <a:buSzPts val="2000"/>
              <a:buFont typeface="Questrial"/>
              <a:buNone/>
              <a:defRPr sz="2000" b="1">
                <a:latin typeface="Questrial"/>
                <a:ea typeface="Questrial"/>
                <a:cs typeface="Questrial"/>
                <a:sym typeface="Questrial"/>
              </a:defRPr>
            </a:lvl6pPr>
            <a:lvl7pPr lvl="6" rtl="0">
              <a:lnSpc>
                <a:spcPct val="100000"/>
              </a:lnSpc>
              <a:spcBef>
                <a:spcPts val="0"/>
              </a:spcBef>
              <a:spcAft>
                <a:spcPts val="0"/>
              </a:spcAft>
              <a:buSzPts val="2000"/>
              <a:buFont typeface="Questrial"/>
              <a:buNone/>
              <a:defRPr sz="2000" b="1">
                <a:latin typeface="Questrial"/>
                <a:ea typeface="Questrial"/>
                <a:cs typeface="Questrial"/>
                <a:sym typeface="Questrial"/>
              </a:defRPr>
            </a:lvl7pPr>
            <a:lvl8pPr lvl="7" rtl="0">
              <a:lnSpc>
                <a:spcPct val="100000"/>
              </a:lnSpc>
              <a:spcBef>
                <a:spcPts val="0"/>
              </a:spcBef>
              <a:spcAft>
                <a:spcPts val="0"/>
              </a:spcAft>
              <a:buSzPts val="2000"/>
              <a:buFont typeface="Questrial"/>
              <a:buNone/>
              <a:defRPr sz="2000" b="1">
                <a:latin typeface="Questrial"/>
                <a:ea typeface="Questrial"/>
                <a:cs typeface="Questrial"/>
                <a:sym typeface="Questrial"/>
              </a:defRPr>
            </a:lvl8pPr>
            <a:lvl9pPr lvl="8" rtl="0">
              <a:lnSpc>
                <a:spcPct val="100000"/>
              </a:lnSpc>
              <a:spcBef>
                <a:spcPts val="0"/>
              </a:spcBef>
              <a:spcAft>
                <a:spcPts val="0"/>
              </a:spcAft>
              <a:buSzPts val="2000"/>
              <a:buFont typeface="Questrial"/>
              <a:buNone/>
              <a:defRPr sz="2000" b="1">
                <a:latin typeface="Questrial"/>
                <a:ea typeface="Questrial"/>
                <a:cs typeface="Questrial"/>
                <a:sym typeface="Questrial"/>
              </a:defRPr>
            </a:lvl9pPr>
          </a:lstStyle>
          <a:p>
            <a:endParaRPr/>
          </a:p>
        </p:txBody>
      </p:sp>
      <p:sp>
        <p:nvSpPr>
          <p:cNvPr id="186" name="Google Shape;186;p13"/>
          <p:cNvSpPr txBox="1">
            <a:spLocks noGrp="1"/>
          </p:cNvSpPr>
          <p:nvPr>
            <p:ph type="subTitle" idx="21"/>
          </p:nvPr>
        </p:nvSpPr>
        <p:spPr>
          <a:xfrm>
            <a:off x="6118549" y="3625200"/>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Questrial"/>
              <a:buNone/>
              <a:defRPr sz="2000" b="1">
                <a:solidFill>
                  <a:schemeClr val="dk1"/>
                </a:solidFill>
                <a:latin typeface="Questrial"/>
                <a:ea typeface="Questrial"/>
                <a:cs typeface="Questrial"/>
                <a:sym typeface="Questrial"/>
              </a:defRPr>
            </a:lvl1pPr>
            <a:lvl2pPr lvl="1" rtl="0">
              <a:lnSpc>
                <a:spcPct val="100000"/>
              </a:lnSpc>
              <a:spcBef>
                <a:spcPts val="0"/>
              </a:spcBef>
              <a:spcAft>
                <a:spcPts val="0"/>
              </a:spcAft>
              <a:buSzPts val="2000"/>
              <a:buFont typeface="Questrial"/>
              <a:buNone/>
              <a:defRPr sz="2000" b="1">
                <a:latin typeface="Questrial"/>
                <a:ea typeface="Questrial"/>
                <a:cs typeface="Questrial"/>
                <a:sym typeface="Questrial"/>
              </a:defRPr>
            </a:lvl2pPr>
            <a:lvl3pPr lvl="2" rtl="0">
              <a:lnSpc>
                <a:spcPct val="100000"/>
              </a:lnSpc>
              <a:spcBef>
                <a:spcPts val="0"/>
              </a:spcBef>
              <a:spcAft>
                <a:spcPts val="0"/>
              </a:spcAft>
              <a:buSzPts val="2000"/>
              <a:buFont typeface="Questrial"/>
              <a:buNone/>
              <a:defRPr sz="2000" b="1">
                <a:latin typeface="Questrial"/>
                <a:ea typeface="Questrial"/>
                <a:cs typeface="Questrial"/>
                <a:sym typeface="Questrial"/>
              </a:defRPr>
            </a:lvl3pPr>
            <a:lvl4pPr lvl="3" rtl="0">
              <a:lnSpc>
                <a:spcPct val="100000"/>
              </a:lnSpc>
              <a:spcBef>
                <a:spcPts val="0"/>
              </a:spcBef>
              <a:spcAft>
                <a:spcPts val="0"/>
              </a:spcAft>
              <a:buSzPts val="2000"/>
              <a:buFont typeface="Questrial"/>
              <a:buNone/>
              <a:defRPr sz="2000" b="1">
                <a:latin typeface="Questrial"/>
                <a:ea typeface="Questrial"/>
                <a:cs typeface="Questrial"/>
                <a:sym typeface="Questrial"/>
              </a:defRPr>
            </a:lvl4pPr>
            <a:lvl5pPr lvl="4" rtl="0">
              <a:lnSpc>
                <a:spcPct val="100000"/>
              </a:lnSpc>
              <a:spcBef>
                <a:spcPts val="0"/>
              </a:spcBef>
              <a:spcAft>
                <a:spcPts val="0"/>
              </a:spcAft>
              <a:buSzPts val="2000"/>
              <a:buFont typeface="Questrial"/>
              <a:buNone/>
              <a:defRPr sz="2000" b="1">
                <a:latin typeface="Questrial"/>
                <a:ea typeface="Questrial"/>
                <a:cs typeface="Questrial"/>
                <a:sym typeface="Questrial"/>
              </a:defRPr>
            </a:lvl5pPr>
            <a:lvl6pPr lvl="5" rtl="0">
              <a:lnSpc>
                <a:spcPct val="100000"/>
              </a:lnSpc>
              <a:spcBef>
                <a:spcPts val="0"/>
              </a:spcBef>
              <a:spcAft>
                <a:spcPts val="0"/>
              </a:spcAft>
              <a:buSzPts val="2000"/>
              <a:buFont typeface="Questrial"/>
              <a:buNone/>
              <a:defRPr sz="2000" b="1">
                <a:latin typeface="Questrial"/>
                <a:ea typeface="Questrial"/>
                <a:cs typeface="Questrial"/>
                <a:sym typeface="Questrial"/>
              </a:defRPr>
            </a:lvl6pPr>
            <a:lvl7pPr lvl="6" rtl="0">
              <a:lnSpc>
                <a:spcPct val="100000"/>
              </a:lnSpc>
              <a:spcBef>
                <a:spcPts val="0"/>
              </a:spcBef>
              <a:spcAft>
                <a:spcPts val="0"/>
              </a:spcAft>
              <a:buSzPts val="2000"/>
              <a:buFont typeface="Questrial"/>
              <a:buNone/>
              <a:defRPr sz="2000" b="1">
                <a:latin typeface="Questrial"/>
                <a:ea typeface="Questrial"/>
                <a:cs typeface="Questrial"/>
                <a:sym typeface="Questrial"/>
              </a:defRPr>
            </a:lvl7pPr>
            <a:lvl8pPr lvl="7" rtl="0">
              <a:lnSpc>
                <a:spcPct val="100000"/>
              </a:lnSpc>
              <a:spcBef>
                <a:spcPts val="0"/>
              </a:spcBef>
              <a:spcAft>
                <a:spcPts val="0"/>
              </a:spcAft>
              <a:buSzPts val="2000"/>
              <a:buFont typeface="Questrial"/>
              <a:buNone/>
              <a:defRPr sz="2000" b="1">
                <a:latin typeface="Questrial"/>
                <a:ea typeface="Questrial"/>
                <a:cs typeface="Questrial"/>
                <a:sym typeface="Questrial"/>
              </a:defRPr>
            </a:lvl8pPr>
            <a:lvl9pPr lvl="8" rtl="0">
              <a:lnSpc>
                <a:spcPct val="100000"/>
              </a:lnSpc>
              <a:spcBef>
                <a:spcPts val="0"/>
              </a:spcBef>
              <a:spcAft>
                <a:spcPts val="0"/>
              </a:spcAft>
              <a:buSzPts val="2000"/>
              <a:buFont typeface="Questrial"/>
              <a:buNone/>
              <a:defRPr sz="2000" b="1">
                <a:latin typeface="Questrial"/>
                <a:ea typeface="Questrial"/>
                <a:cs typeface="Questrial"/>
                <a:sym typeface="Questrial"/>
              </a:defRPr>
            </a:lvl9pPr>
          </a:lstStyle>
          <a:p>
            <a:endParaRPr/>
          </a:p>
        </p:txBody>
      </p:sp>
      <p:grpSp>
        <p:nvGrpSpPr>
          <p:cNvPr id="187" name="Google Shape;187;p13"/>
          <p:cNvGrpSpPr/>
          <p:nvPr/>
        </p:nvGrpSpPr>
        <p:grpSpPr>
          <a:xfrm>
            <a:off x="-372485" y="-387790"/>
            <a:ext cx="9745373" cy="5731850"/>
            <a:chOff x="-372485" y="-387790"/>
            <a:chExt cx="9745373" cy="5731850"/>
          </a:xfrm>
        </p:grpSpPr>
        <p:grpSp>
          <p:nvGrpSpPr>
            <p:cNvPr id="188" name="Google Shape;188;p13"/>
            <p:cNvGrpSpPr/>
            <p:nvPr/>
          </p:nvGrpSpPr>
          <p:grpSpPr>
            <a:xfrm>
              <a:off x="-248197" y="-76190"/>
              <a:ext cx="9586222" cy="5420233"/>
              <a:chOff x="-248197" y="-76190"/>
              <a:chExt cx="9586222" cy="5420233"/>
            </a:xfrm>
          </p:grpSpPr>
          <p:sp>
            <p:nvSpPr>
              <p:cNvPr id="189" name="Google Shape;189;p13"/>
              <p:cNvSpPr/>
              <p:nvPr/>
            </p:nvSpPr>
            <p:spPr>
              <a:xfrm>
                <a:off x="-248197" y="4803664"/>
                <a:ext cx="623992" cy="540380"/>
              </a:xfrm>
              <a:custGeom>
                <a:avLst/>
                <a:gdLst/>
                <a:ahLst/>
                <a:cxnLst/>
                <a:rect l="l" t="t" r="r" b="b"/>
                <a:pathLst>
                  <a:path w="9351" h="8098" extrusionOk="0">
                    <a:moveTo>
                      <a:pt x="2338" y="1"/>
                    </a:moveTo>
                    <a:lnTo>
                      <a:pt x="1" y="4049"/>
                    </a:lnTo>
                    <a:lnTo>
                      <a:pt x="2338" y="8098"/>
                    </a:lnTo>
                    <a:lnTo>
                      <a:pt x="7013" y="8098"/>
                    </a:lnTo>
                    <a:lnTo>
                      <a:pt x="9350" y="4049"/>
                    </a:lnTo>
                    <a:lnTo>
                      <a:pt x="701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3"/>
              <p:cNvSpPr/>
              <p:nvPr/>
            </p:nvSpPr>
            <p:spPr>
              <a:xfrm>
                <a:off x="8714100" y="-76190"/>
                <a:ext cx="623926" cy="540246"/>
              </a:xfrm>
              <a:custGeom>
                <a:avLst/>
                <a:gdLst/>
                <a:ahLst/>
                <a:cxnLst/>
                <a:rect l="l" t="t" r="r" b="b"/>
                <a:pathLst>
                  <a:path w="9350" h="8096" extrusionOk="0">
                    <a:moveTo>
                      <a:pt x="2338" y="1"/>
                    </a:moveTo>
                    <a:lnTo>
                      <a:pt x="1" y="4049"/>
                    </a:lnTo>
                    <a:lnTo>
                      <a:pt x="2338" y="8096"/>
                    </a:lnTo>
                    <a:lnTo>
                      <a:pt x="7012" y="8096"/>
                    </a:lnTo>
                    <a:lnTo>
                      <a:pt x="9349" y="4049"/>
                    </a:lnTo>
                    <a:lnTo>
                      <a:pt x="701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 name="Google Shape;191;p13"/>
            <p:cNvGrpSpPr/>
            <p:nvPr/>
          </p:nvGrpSpPr>
          <p:grpSpPr>
            <a:xfrm>
              <a:off x="-372485" y="-387790"/>
              <a:ext cx="9745373" cy="5731850"/>
              <a:chOff x="-372485" y="-387790"/>
              <a:chExt cx="9745373" cy="5731850"/>
            </a:xfrm>
          </p:grpSpPr>
          <p:grpSp>
            <p:nvGrpSpPr>
              <p:cNvPr id="192" name="Google Shape;192;p13"/>
              <p:cNvGrpSpPr/>
              <p:nvPr/>
            </p:nvGrpSpPr>
            <p:grpSpPr>
              <a:xfrm>
                <a:off x="8679238" y="3435348"/>
                <a:ext cx="693651" cy="1908712"/>
                <a:chOff x="8679238" y="3435348"/>
                <a:chExt cx="693651" cy="1908712"/>
              </a:xfrm>
            </p:grpSpPr>
            <p:sp>
              <p:nvSpPr>
                <p:cNvPr id="193" name="Google Shape;193;p13"/>
                <p:cNvSpPr/>
                <p:nvPr/>
              </p:nvSpPr>
              <p:spPr>
                <a:xfrm flipH="1">
                  <a:off x="8679238" y="3435348"/>
                  <a:ext cx="693651" cy="600771"/>
                </a:xfrm>
                <a:custGeom>
                  <a:avLst/>
                  <a:gdLst/>
                  <a:ahLst/>
                  <a:cxnLst/>
                  <a:rect l="l" t="t" r="r" b="b"/>
                  <a:pathLst>
                    <a:path w="15185" h="13151" extrusionOk="0">
                      <a:moveTo>
                        <a:pt x="3796" y="1"/>
                      </a:moveTo>
                      <a:lnTo>
                        <a:pt x="0" y="6576"/>
                      </a:lnTo>
                      <a:lnTo>
                        <a:pt x="3796" y="13151"/>
                      </a:lnTo>
                      <a:lnTo>
                        <a:pt x="11388" y="13151"/>
                      </a:lnTo>
                      <a:lnTo>
                        <a:pt x="15185" y="6576"/>
                      </a:lnTo>
                      <a:lnTo>
                        <a:pt x="11388" y="1"/>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3"/>
                <p:cNvSpPr/>
                <p:nvPr/>
              </p:nvSpPr>
              <p:spPr>
                <a:xfrm flipH="1">
                  <a:off x="8679238" y="4743289"/>
                  <a:ext cx="693651" cy="600771"/>
                </a:xfrm>
                <a:custGeom>
                  <a:avLst/>
                  <a:gdLst/>
                  <a:ahLst/>
                  <a:cxnLst/>
                  <a:rect l="l" t="t" r="r" b="b"/>
                  <a:pathLst>
                    <a:path w="15185" h="13151" extrusionOk="0">
                      <a:moveTo>
                        <a:pt x="3796" y="0"/>
                      </a:moveTo>
                      <a:lnTo>
                        <a:pt x="0" y="6574"/>
                      </a:lnTo>
                      <a:lnTo>
                        <a:pt x="3796" y="13150"/>
                      </a:lnTo>
                      <a:lnTo>
                        <a:pt x="11388" y="13150"/>
                      </a:lnTo>
                      <a:lnTo>
                        <a:pt x="15185" y="6574"/>
                      </a:lnTo>
                      <a:lnTo>
                        <a:pt x="113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3"/>
                <p:cNvSpPr/>
                <p:nvPr/>
              </p:nvSpPr>
              <p:spPr>
                <a:xfrm flipH="1">
                  <a:off x="8679238" y="4089296"/>
                  <a:ext cx="693651" cy="600816"/>
                </a:xfrm>
                <a:custGeom>
                  <a:avLst/>
                  <a:gdLst/>
                  <a:ahLst/>
                  <a:cxnLst/>
                  <a:rect l="l" t="t" r="r" b="b"/>
                  <a:pathLst>
                    <a:path w="15185" h="13152" extrusionOk="0">
                      <a:moveTo>
                        <a:pt x="3796" y="1"/>
                      </a:moveTo>
                      <a:lnTo>
                        <a:pt x="0" y="6576"/>
                      </a:lnTo>
                      <a:lnTo>
                        <a:pt x="3796" y="13151"/>
                      </a:lnTo>
                      <a:lnTo>
                        <a:pt x="11388" y="13151"/>
                      </a:lnTo>
                      <a:lnTo>
                        <a:pt x="15185" y="6576"/>
                      </a:lnTo>
                      <a:lnTo>
                        <a:pt x="11388" y="1"/>
                      </a:lnTo>
                      <a:close/>
                    </a:path>
                  </a:pathLst>
                </a:custGeom>
                <a:solidFill>
                  <a:schemeClr val="accent3">
                    <a:alpha val="588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 name="Google Shape;196;p13"/>
              <p:cNvGrpSpPr/>
              <p:nvPr/>
            </p:nvGrpSpPr>
            <p:grpSpPr>
              <a:xfrm>
                <a:off x="-372485" y="-387790"/>
                <a:ext cx="1690139" cy="860151"/>
                <a:chOff x="-115310" y="4491735"/>
                <a:chExt cx="1690139" cy="860151"/>
              </a:xfrm>
            </p:grpSpPr>
            <p:sp>
              <p:nvSpPr>
                <p:cNvPr id="197" name="Google Shape;197;p13"/>
                <p:cNvSpPr/>
                <p:nvPr/>
              </p:nvSpPr>
              <p:spPr>
                <a:xfrm>
                  <a:off x="931715" y="4789370"/>
                  <a:ext cx="643114" cy="557043"/>
                </a:xfrm>
                <a:custGeom>
                  <a:avLst/>
                  <a:gdLst/>
                  <a:ahLst/>
                  <a:cxnLst/>
                  <a:rect l="l" t="t" r="r" b="b"/>
                  <a:pathLst>
                    <a:path w="15183" h="13151" extrusionOk="0">
                      <a:moveTo>
                        <a:pt x="3796" y="0"/>
                      </a:moveTo>
                      <a:lnTo>
                        <a:pt x="0" y="6575"/>
                      </a:lnTo>
                      <a:lnTo>
                        <a:pt x="3796" y="13150"/>
                      </a:lnTo>
                      <a:lnTo>
                        <a:pt x="11387" y="13150"/>
                      </a:lnTo>
                      <a:lnTo>
                        <a:pt x="15183" y="6575"/>
                      </a:lnTo>
                      <a:lnTo>
                        <a:pt x="11387" y="0"/>
                      </a:lnTo>
                      <a:close/>
                    </a:path>
                  </a:pathLst>
                </a:custGeom>
                <a:solidFill>
                  <a:schemeClr val="accent5">
                    <a:alpha val="54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3"/>
                <p:cNvSpPr/>
                <p:nvPr/>
              </p:nvSpPr>
              <p:spPr>
                <a:xfrm>
                  <a:off x="-115310" y="4794927"/>
                  <a:ext cx="643114" cy="556959"/>
                </a:xfrm>
                <a:custGeom>
                  <a:avLst/>
                  <a:gdLst/>
                  <a:ahLst/>
                  <a:cxnLst/>
                  <a:rect l="l" t="t" r="r" b="b"/>
                  <a:pathLst>
                    <a:path w="15183" h="13149" extrusionOk="0">
                      <a:moveTo>
                        <a:pt x="3796" y="1"/>
                      </a:moveTo>
                      <a:lnTo>
                        <a:pt x="0" y="6576"/>
                      </a:lnTo>
                      <a:lnTo>
                        <a:pt x="3796" y="13149"/>
                      </a:lnTo>
                      <a:lnTo>
                        <a:pt x="11387" y="13149"/>
                      </a:lnTo>
                      <a:lnTo>
                        <a:pt x="15183" y="6576"/>
                      </a:lnTo>
                      <a:lnTo>
                        <a:pt x="1138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3"/>
                <p:cNvSpPr/>
                <p:nvPr/>
              </p:nvSpPr>
              <p:spPr>
                <a:xfrm>
                  <a:off x="410904" y="4491735"/>
                  <a:ext cx="643199" cy="557043"/>
                </a:xfrm>
                <a:custGeom>
                  <a:avLst/>
                  <a:gdLst/>
                  <a:ahLst/>
                  <a:cxnLst/>
                  <a:rect l="l" t="t" r="r" b="b"/>
                  <a:pathLst>
                    <a:path w="15185" h="13151" extrusionOk="0">
                      <a:moveTo>
                        <a:pt x="3797" y="1"/>
                      </a:moveTo>
                      <a:lnTo>
                        <a:pt x="1" y="6576"/>
                      </a:lnTo>
                      <a:lnTo>
                        <a:pt x="3797" y="13151"/>
                      </a:lnTo>
                      <a:lnTo>
                        <a:pt x="11389" y="13151"/>
                      </a:lnTo>
                      <a:lnTo>
                        <a:pt x="15185" y="6576"/>
                      </a:lnTo>
                      <a:lnTo>
                        <a:pt x="11389" y="1"/>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0" name="Google Shape;200;p13"/>
          <p:cNvPicPr preferRelativeResize="0"/>
          <p:nvPr/>
        </p:nvPicPr>
        <p:blipFill>
          <a:blip r:embed="rId2">
            <a:alphaModFix/>
          </a:blip>
          <a:stretch>
            <a:fillRect/>
          </a:stretch>
        </p:blipFill>
        <p:spPr>
          <a:xfrm rot="2430966">
            <a:off x="-681964" y="1983884"/>
            <a:ext cx="1459532" cy="1459537"/>
          </a:xfrm>
          <a:prstGeom prst="rect">
            <a:avLst/>
          </a:prstGeom>
          <a:noFill/>
          <a:ln>
            <a:noFill/>
          </a:ln>
          <a:effectLst>
            <a:outerShdw blurRad="57150" dist="19050" dir="5400000" algn="bl" rotWithShape="0">
              <a:schemeClr val="dk1">
                <a:alpha val="50000"/>
              </a:schemeClr>
            </a:outerShdw>
          </a:effectLst>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201"/>
        <p:cNvGrpSpPr/>
        <p:nvPr/>
      </p:nvGrpSpPr>
      <p:grpSpPr>
        <a:xfrm>
          <a:off x="0" y="0"/>
          <a:ext cx="0" cy="0"/>
          <a:chOff x="0" y="0"/>
          <a:chExt cx="0" cy="0"/>
        </a:xfrm>
      </p:grpSpPr>
      <p:sp>
        <p:nvSpPr>
          <p:cNvPr id="202" name="Google Shape;202;p14"/>
          <p:cNvSpPr txBox="1">
            <a:spLocks noGrp="1"/>
          </p:cNvSpPr>
          <p:nvPr>
            <p:ph type="title"/>
          </p:nvPr>
        </p:nvSpPr>
        <p:spPr>
          <a:xfrm>
            <a:off x="713245" y="3768400"/>
            <a:ext cx="4382700" cy="57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2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03" name="Google Shape;203;p14"/>
          <p:cNvSpPr txBox="1">
            <a:spLocks noGrp="1"/>
          </p:cNvSpPr>
          <p:nvPr>
            <p:ph type="subTitle" idx="1"/>
          </p:nvPr>
        </p:nvSpPr>
        <p:spPr>
          <a:xfrm>
            <a:off x="713225" y="799100"/>
            <a:ext cx="4382700" cy="2969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204" name="Google Shape;204;p14"/>
          <p:cNvGrpSpPr/>
          <p:nvPr/>
        </p:nvGrpSpPr>
        <p:grpSpPr>
          <a:xfrm rot="10800000" flipH="1">
            <a:off x="-2977125" y="-3917974"/>
            <a:ext cx="13001636" cy="10059518"/>
            <a:chOff x="-3646125" y="-1267056"/>
            <a:chExt cx="13001636" cy="10059518"/>
          </a:xfrm>
        </p:grpSpPr>
        <p:grpSp>
          <p:nvGrpSpPr>
            <p:cNvPr id="205" name="Google Shape;205;p14"/>
            <p:cNvGrpSpPr/>
            <p:nvPr/>
          </p:nvGrpSpPr>
          <p:grpSpPr>
            <a:xfrm rot="665584">
              <a:off x="-2989623" y="-216947"/>
              <a:ext cx="11688632" cy="7959301"/>
              <a:chOff x="-548445" y="-1364282"/>
              <a:chExt cx="11688823" cy="7959430"/>
            </a:xfrm>
          </p:grpSpPr>
          <p:grpSp>
            <p:nvGrpSpPr>
              <p:cNvPr id="206" name="Google Shape;206;p14"/>
              <p:cNvGrpSpPr/>
              <p:nvPr/>
            </p:nvGrpSpPr>
            <p:grpSpPr>
              <a:xfrm rot="1128166">
                <a:off x="-24805" y="146841"/>
                <a:ext cx="10194255" cy="4937184"/>
                <a:chOff x="-3225946" y="-3757598"/>
                <a:chExt cx="10194617" cy="4937360"/>
              </a:xfrm>
            </p:grpSpPr>
            <p:sp>
              <p:nvSpPr>
                <p:cNvPr id="207" name="Google Shape;207;p14"/>
                <p:cNvSpPr/>
                <p:nvPr/>
              </p:nvSpPr>
              <p:spPr>
                <a:xfrm>
                  <a:off x="6325473" y="-3256850"/>
                  <a:ext cx="643199" cy="557043"/>
                </a:xfrm>
                <a:custGeom>
                  <a:avLst/>
                  <a:gdLst/>
                  <a:ahLst/>
                  <a:cxnLst/>
                  <a:rect l="l" t="t" r="r" b="b"/>
                  <a:pathLst>
                    <a:path w="15185" h="13151" extrusionOk="0">
                      <a:moveTo>
                        <a:pt x="3797" y="1"/>
                      </a:moveTo>
                      <a:lnTo>
                        <a:pt x="1" y="6576"/>
                      </a:lnTo>
                      <a:lnTo>
                        <a:pt x="3797" y="13151"/>
                      </a:lnTo>
                      <a:lnTo>
                        <a:pt x="11389" y="13151"/>
                      </a:lnTo>
                      <a:lnTo>
                        <a:pt x="15185" y="6576"/>
                      </a:lnTo>
                      <a:lnTo>
                        <a:pt x="11389" y="1"/>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4"/>
                <p:cNvSpPr/>
                <p:nvPr/>
              </p:nvSpPr>
              <p:spPr>
                <a:xfrm>
                  <a:off x="-3225946" y="-3463938"/>
                  <a:ext cx="643114" cy="557086"/>
                </a:xfrm>
                <a:custGeom>
                  <a:avLst/>
                  <a:gdLst/>
                  <a:ahLst/>
                  <a:cxnLst/>
                  <a:rect l="l" t="t" r="r" b="b"/>
                  <a:pathLst>
                    <a:path w="15183" h="13152" extrusionOk="0">
                      <a:moveTo>
                        <a:pt x="3796" y="1"/>
                      </a:moveTo>
                      <a:lnTo>
                        <a:pt x="0" y="6575"/>
                      </a:lnTo>
                      <a:lnTo>
                        <a:pt x="3796" y="13151"/>
                      </a:lnTo>
                      <a:lnTo>
                        <a:pt x="11387" y="13151"/>
                      </a:lnTo>
                      <a:lnTo>
                        <a:pt x="15183" y="6575"/>
                      </a:lnTo>
                      <a:lnTo>
                        <a:pt x="11387" y="1"/>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4"/>
                <p:cNvSpPr/>
                <p:nvPr/>
              </p:nvSpPr>
              <p:spPr>
                <a:xfrm>
                  <a:off x="-516942" y="622803"/>
                  <a:ext cx="643114" cy="556959"/>
                </a:xfrm>
                <a:custGeom>
                  <a:avLst/>
                  <a:gdLst/>
                  <a:ahLst/>
                  <a:cxnLst/>
                  <a:rect l="l" t="t" r="r" b="b"/>
                  <a:pathLst>
                    <a:path w="15183" h="13149" extrusionOk="0">
                      <a:moveTo>
                        <a:pt x="3796" y="0"/>
                      </a:moveTo>
                      <a:lnTo>
                        <a:pt x="0" y="6574"/>
                      </a:lnTo>
                      <a:lnTo>
                        <a:pt x="3796" y="13148"/>
                      </a:lnTo>
                      <a:lnTo>
                        <a:pt x="11387" y="13148"/>
                      </a:lnTo>
                      <a:lnTo>
                        <a:pt x="15183" y="6574"/>
                      </a:lnTo>
                      <a:lnTo>
                        <a:pt x="11387" y="0"/>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4"/>
                <p:cNvSpPr/>
                <p:nvPr/>
              </p:nvSpPr>
              <p:spPr>
                <a:xfrm>
                  <a:off x="9271" y="319608"/>
                  <a:ext cx="643199" cy="557001"/>
                </a:xfrm>
                <a:custGeom>
                  <a:avLst/>
                  <a:gdLst/>
                  <a:ahLst/>
                  <a:cxnLst/>
                  <a:rect l="l" t="t" r="r" b="b"/>
                  <a:pathLst>
                    <a:path w="15185" h="13150" extrusionOk="0">
                      <a:moveTo>
                        <a:pt x="3797" y="0"/>
                      </a:moveTo>
                      <a:lnTo>
                        <a:pt x="1" y="6576"/>
                      </a:lnTo>
                      <a:lnTo>
                        <a:pt x="3797" y="13150"/>
                      </a:lnTo>
                      <a:lnTo>
                        <a:pt x="11389" y="13150"/>
                      </a:lnTo>
                      <a:lnTo>
                        <a:pt x="15185" y="6576"/>
                      </a:lnTo>
                      <a:lnTo>
                        <a:pt x="11389" y="0"/>
                      </a:lnTo>
                      <a:close/>
                    </a:path>
                  </a:pathLst>
                </a:custGeom>
                <a:solidFill>
                  <a:schemeClr val="accent5">
                    <a:alpha val="54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4"/>
                <p:cNvSpPr/>
                <p:nvPr/>
              </p:nvSpPr>
              <p:spPr>
                <a:xfrm>
                  <a:off x="-2675909" y="-3757598"/>
                  <a:ext cx="643156" cy="556959"/>
                </a:xfrm>
                <a:custGeom>
                  <a:avLst/>
                  <a:gdLst/>
                  <a:ahLst/>
                  <a:cxnLst/>
                  <a:rect l="l" t="t" r="r" b="b"/>
                  <a:pathLst>
                    <a:path w="15184" h="13149" extrusionOk="0">
                      <a:moveTo>
                        <a:pt x="3796" y="0"/>
                      </a:moveTo>
                      <a:lnTo>
                        <a:pt x="0" y="6574"/>
                      </a:lnTo>
                      <a:lnTo>
                        <a:pt x="3796" y="13148"/>
                      </a:lnTo>
                      <a:lnTo>
                        <a:pt x="11389" y="13148"/>
                      </a:lnTo>
                      <a:lnTo>
                        <a:pt x="15183" y="6574"/>
                      </a:lnTo>
                      <a:lnTo>
                        <a:pt x="11389" y="0"/>
                      </a:lnTo>
                      <a:close/>
                    </a:path>
                  </a:pathLst>
                </a:custGeom>
                <a:solidFill>
                  <a:schemeClr val="accent5">
                    <a:alpha val="54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2" name="Google Shape;212;p14"/>
              <p:cNvSpPr/>
              <p:nvPr/>
            </p:nvSpPr>
            <p:spPr>
              <a:xfrm rot="1128234">
                <a:off x="10424606" y="2169713"/>
                <a:ext cx="643170" cy="556977"/>
              </a:xfrm>
              <a:custGeom>
                <a:avLst/>
                <a:gdLst/>
                <a:ahLst/>
                <a:cxnLst/>
                <a:rect l="l" t="t" r="r" b="b"/>
                <a:pathLst>
                  <a:path w="15185" h="13150" extrusionOk="0">
                    <a:moveTo>
                      <a:pt x="3797" y="0"/>
                    </a:moveTo>
                    <a:lnTo>
                      <a:pt x="1" y="6576"/>
                    </a:lnTo>
                    <a:lnTo>
                      <a:pt x="3797" y="13150"/>
                    </a:lnTo>
                    <a:lnTo>
                      <a:pt x="11389" y="13150"/>
                    </a:lnTo>
                    <a:lnTo>
                      <a:pt x="15185" y="6576"/>
                    </a:lnTo>
                    <a:lnTo>
                      <a:pt x="113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4"/>
              <p:cNvSpPr/>
              <p:nvPr/>
            </p:nvSpPr>
            <p:spPr>
              <a:xfrm rot="1128234">
                <a:off x="9222456" y="2389813"/>
                <a:ext cx="643170" cy="556977"/>
              </a:xfrm>
              <a:custGeom>
                <a:avLst/>
                <a:gdLst/>
                <a:ahLst/>
                <a:cxnLst/>
                <a:rect l="l" t="t" r="r" b="b"/>
                <a:pathLst>
                  <a:path w="15185" h="13150" extrusionOk="0">
                    <a:moveTo>
                      <a:pt x="3797" y="0"/>
                    </a:moveTo>
                    <a:lnTo>
                      <a:pt x="1" y="6576"/>
                    </a:lnTo>
                    <a:lnTo>
                      <a:pt x="3797" y="13150"/>
                    </a:lnTo>
                    <a:lnTo>
                      <a:pt x="11389" y="13150"/>
                    </a:lnTo>
                    <a:lnTo>
                      <a:pt x="15185" y="6576"/>
                    </a:lnTo>
                    <a:lnTo>
                      <a:pt x="113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4" name="Google Shape;214;p14"/>
            <p:cNvSpPr/>
            <p:nvPr/>
          </p:nvSpPr>
          <p:spPr>
            <a:xfrm rot="1800095" flipH="1">
              <a:off x="-595564" y="-27896"/>
              <a:ext cx="643164" cy="556965"/>
            </a:xfrm>
            <a:custGeom>
              <a:avLst/>
              <a:gdLst/>
              <a:ahLst/>
              <a:cxnLst/>
              <a:rect l="l" t="t" r="r" b="b"/>
              <a:pathLst>
                <a:path w="15184" h="13149" extrusionOk="0">
                  <a:moveTo>
                    <a:pt x="3796" y="0"/>
                  </a:moveTo>
                  <a:lnTo>
                    <a:pt x="0" y="6574"/>
                  </a:lnTo>
                  <a:lnTo>
                    <a:pt x="3796" y="13148"/>
                  </a:lnTo>
                  <a:lnTo>
                    <a:pt x="11389" y="13148"/>
                  </a:lnTo>
                  <a:lnTo>
                    <a:pt x="15183" y="6574"/>
                  </a:lnTo>
                  <a:lnTo>
                    <a:pt x="11389" y="0"/>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5" name="Google Shape;215;p14"/>
            <p:cNvGrpSpPr/>
            <p:nvPr/>
          </p:nvGrpSpPr>
          <p:grpSpPr>
            <a:xfrm>
              <a:off x="7419505" y="-706317"/>
              <a:ext cx="1141915" cy="1311307"/>
              <a:chOff x="7419505" y="-706317"/>
              <a:chExt cx="1141915" cy="1311307"/>
            </a:xfrm>
          </p:grpSpPr>
          <p:sp>
            <p:nvSpPr>
              <p:cNvPr id="216" name="Google Shape;216;p14"/>
              <p:cNvSpPr/>
              <p:nvPr/>
            </p:nvSpPr>
            <p:spPr>
              <a:xfrm rot="-1793653" flipH="1">
                <a:off x="7515543" y="-583120"/>
                <a:ext cx="643084" cy="557060"/>
              </a:xfrm>
              <a:custGeom>
                <a:avLst/>
                <a:gdLst/>
                <a:ahLst/>
                <a:cxnLst/>
                <a:rect l="l" t="t" r="r" b="b"/>
                <a:pathLst>
                  <a:path w="15183" h="13152" extrusionOk="0">
                    <a:moveTo>
                      <a:pt x="3796" y="1"/>
                    </a:moveTo>
                    <a:lnTo>
                      <a:pt x="0" y="6575"/>
                    </a:lnTo>
                    <a:lnTo>
                      <a:pt x="3796" y="13151"/>
                    </a:lnTo>
                    <a:lnTo>
                      <a:pt x="11387" y="13151"/>
                    </a:lnTo>
                    <a:lnTo>
                      <a:pt x="15183" y="6575"/>
                    </a:lnTo>
                    <a:lnTo>
                      <a:pt x="11387" y="1"/>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4"/>
              <p:cNvSpPr/>
              <p:nvPr/>
            </p:nvSpPr>
            <p:spPr>
              <a:xfrm rot="-1793653" flipH="1">
                <a:off x="7822292" y="-75159"/>
                <a:ext cx="643126" cy="556933"/>
              </a:xfrm>
              <a:custGeom>
                <a:avLst/>
                <a:gdLst/>
                <a:ahLst/>
                <a:cxnLst/>
                <a:rect l="l" t="t" r="r" b="b"/>
                <a:pathLst>
                  <a:path w="15184" h="13149" extrusionOk="0">
                    <a:moveTo>
                      <a:pt x="3796" y="0"/>
                    </a:moveTo>
                    <a:lnTo>
                      <a:pt x="0" y="6574"/>
                    </a:lnTo>
                    <a:lnTo>
                      <a:pt x="3796" y="13148"/>
                    </a:lnTo>
                    <a:lnTo>
                      <a:pt x="11389" y="13148"/>
                    </a:lnTo>
                    <a:lnTo>
                      <a:pt x="15183" y="6574"/>
                    </a:lnTo>
                    <a:lnTo>
                      <a:pt x="11389" y="0"/>
                    </a:lnTo>
                    <a:close/>
                  </a:path>
                </a:pathLst>
              </a:custGeom>
              <a:solidFill>
                <a:schemeClr val="accent5">
                  <a:alpha val="54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4860400" y="1180863"/>
            <a:ext cx="3373800" cy="1665600"/>
          </a:xfrm>
          <a:prstGeom prst="rect">
            <a:avLst/>
          </a:prstGeom>
        </p:spPr>
        <p:txBody>
          <a:bodyPr spcFirstLastPara="1" wrap="square" lIns="91425" tIns="91425" rIns="91425" bIns="91425" anchor="b"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0" name="Google Shape;220;p15"/>
          <p:cNvSpPr txBox="1">
            <a:spLocks noGrp="1"/>
          </p:cNvSpPr>
          <p:nvPr>
            <p:ph type="subTitle" idx="1"/>
          </p:nvPr>
        </p:nvSpPr>
        <p:spPr>
          <a:xfrm>
            <a:off x="4860400" y="2846338"/>
            <a:ext cx="3373800" cy="1116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1" name="Google Shape;221;p15"/>
          <p:cNvSpPr>
            <a:spLocks noGrp="1"/>
          </p:cNvSpPr>
          <p:nvPr>
            <p:ph type="pic" idx="2"/>
          </p:nvPr>
        </p:nvSpPr>
        <p:spPr>
          <a:xfrm flipH="1">
            <a:off x="909800" y="904502"/>
            <a:ext cx="3336900" cy="3334500"/>
          </a:xfrm>
          <a:prstGeom prst="hexagon">
            <a:avLst>
              <a:gd name="adj" fmla="val 25000"/>
              <a:gd name="vf" fmla="val 115470"/>
            </a:avLst>
          </a:prstGeom>
          <a:noFill/>
          <a:ln>
            <a:noFill/>
          </a:ln>
          <a:effectLst>
            <a:outerShdw blurRad="57150" dist="19050" dir="5400000" algn="bl" rotWithShape="0">
              <a:schemeClr val="dk1">
                <a:alpha val="50000"/>
              </a:schemeClr>
            </a:outerShdw>
          </a:effectLst>
        </p:spPr>
      </p:sp>
      <p:grpSp>
        <p:nvGrpSpPr>
          <p:cNvPr id="222" name="Google Shape;222;p15"/>
          <p:cNvGrpSpPr/>
          <p:nvPr/>
        </p:nvGrpSpPr>
        <p:grpSpPr>
          <a:xfrm flipH="1">
            <a:off x="-109002" y="-358827"/>
            <a:ext cx="9325944" cy="5779087"/>
            <a:chOff x="46945" y="-435027"/>
            <a:chExt cx="9325944" cy="5779087"/>
          </a:xfrm>
        </p:grpSpPr>
        <p:grpSp>
          <p:nvGrpSpPr>
            <p:cNvPr id="223" name="Google Shape;223;p15"/>
            <p:cNvGrpSpPr/>
            <p:nvPr/>
          </p:nvGrpSpPr>
          <p:grpSpPr>
            <a:xfrm>
              <a:off x="46945" y="-435027"/>
              <a:ext cx="9162557" cy="1790477"/>
              <a:chOff x="46945" y="-435027"/>
              <a:chExt cx="9162557" cy="1790477"/>
            </a:xfrm>
          </p:grpSpPr>
          <p:sp>
            <p:nvSpPr>
              <p:cNvPr id="224" name="Google Shape;224;p15"/>
              <p:cNvSpPr/>
              <p:nvPr/>
            </p:nvSpPr>
            <p:spPr>
              <a:xfrm rot="-1799941">
                <a:off x="144251" y="53227"/>
                <a:ext cx="650773" cy="563603"/>
              </a:xfrm>
              <a:custGeom>
                <a:avLst/>
                <a:gdLst/>
                <a:ahLst/>
                <a:cxnLst/>
                <a:rect l="l" t="t" r="r" b="b"/>
                <a:pathLst>
                  <a:path w="15185" h="13151" extrusionOk="0">
                    <a:moveTo>
                      <a:pt x="3796" y="1"/>
                    </a:moveTo>
                    <a:lnTo>
                      <a:pt x="0" y="6576"/>
                    </a:lnTo>
                    <a:lnTo>
                      <a:pt x="3796" y="13151"/>
                    </a:lnTo>
                    <a:lnTo>
                      <a:pt x="11388" y="13151"/>
                    </a:lnTo>
                    <a:lnTo>
                      <a:pt x="15185" y="6576"/>
                    </a:lnTo>
                    <a:lnTo>
                      <a:pt x="11388" y="1"/>
                    </a:lnTo>
                    <a:close/>
                  </a:path>
                </a:pathLst>
              </a:custGeom>
              <a:solidFill>
                <a:schemeClr val="accent3">
                  <a:alpha val="588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5" name="Google Shape;225;p15"/>
              <p:cNvGrpSpPr/>
              <p:nvPr/>
            </p:nvGrpSpPr>
            <p:grpSpPr>
              <a:xfrm>
                <a:off x="8006298" y="-435027"/>
                <a:ext cx="1203203" cy="1790477"/>
                <a:chOff x="8006298" y="-435027"/>
                <a:chExt cx="1203203" cy="1790477"/>
              </a:xfrm>
            </p:grpSpPr>
            <p:sp>
              <p:nvSpPr>
                <p:cNvPr id="226" name="Google Shape;226;p15"/>
                <p:cNvSpPr/>
                <p:nvPr/>
              </p:nvSpPr>
              <p:spPr>
                <a:xfrm>
                  <a:off x="8558748" y="178483"/>
                  <a:ext cx="650753" cy="563586"/>
                </a:xfrm>
                <a:custGeom>
                  <a:avLst/>
                  <a:gdLst/>
                  <a:ahLst/>
                  <a:cxnLst/>
                  <a:rect l="l" t="t" r="r" b="b"/>
                  <a:pathLst>
                    <a:path w="15185" h="13151" extrusionOk="0">
                      <a:moveTo>
                        <a:pt x="3796" y="0"/>
                      </a:moveTo>
                      <a:lnTo>
                        <a:pt x="0" y="6574"/>
                      </a:lnTo>
                      <a:lnTo>
                        <a:pt x="3796" y="13150"/>
                      </a:lnTo>
                      <a:lnTo>
                        <a:pt x="11388" y="13150"/>
                      </a:lnTo>
                      <a:lnTo>
                        <a:pt x="15185" y="6574"/>
                      </a:lnTo>
                      <a:lnTo>
                        <a:pt x="113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5"/>
                <p:cNvSpPr/>
                <p:nvPr/>
              </p:nvSpPr>
              <p:spPr>
                <a:xfrm>
                  <a:off x="8558748" y="-435027"/>
                  <a:ext cx="650753" cy="563629"/>
                </a:xfrm>
                <a:custGeom>
                  <a:avLst/>
                  <a:gdLst/>
                  <a:ahLst/>
                  <a:cxnLst/>
                  <a:rect l="l" t="t" r="r" b="b"/>
                  <a:pathLst>
                    <a:path w="15185" h="13152" extrusionOk="0">
                      <a:moveTo>
                        <a:pt x="3796" y="1"/>
                      </a:moveTo>
                      <a:lnTo>
                        <a:pt x="0" y="6576"/>
                      </a:lnTo>
                      <a:lnTo>
                        <a:pt x="3796" y="13151"/>
                      </a:lnTo>
                      <a:lnTo>
                        <a:pt x="11388" y="13151"/>
                      </a:lnTo>
                      <a:lnTo>
                        <a:pt x="15185" y="6576"/>
                      </a:lnTo>
                      <a:lnTo>
                        <a:pt x="11388" y="1"/>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5"/>
                <p:cNvSpPr/>
                <p:nvPr/>
              </p:nvSpPr>
              <p:spPr>
                <a:xfrm>
                  <a:off x="8558748" y="791950"/>
                  <a:ext cx="650753" cy="563500"/>
                </a:xfrm>
                <a:custGeom>
                  <a:avLst/>
                  <a:gdLst/>
                  <a:ahLst/>
                  <a:cxnLst/>
                  <a:rect l="l" t="t" r="r" b="b"/>
                  <a:pathLst>
                    <a:path w="15185" h="13149" extrusionOk="0">
                      <a:moveTo>
                        <a:pt x="3796" y="0"/>
                      </a:moveTo>
                      <a:lnTo>
                        <a:pt x="0" y="6573"/>
                      </a:lnTo>
                      <a:lnTo>
                        <a:pt x="3796" y="13148"/>
                      </a:lnTo>
                      <a:lnTo>
                        <a:pt x="11388" y="13148"/>
                      </a:lnTo>
                      <a:lnTo>
                        <a:pt x="15185" y="6573"/>
                      </a:lnTo>
                      <a:lnTo>
                        <a:pt x="11388" y="0"/>
                      </a:lnTo>
                      <a:close/>
                    </a:path>
                  </a:pathLst>
                </a:custGeom>
                <a:solidFill>
                  <a:schemeClr val="accent3">
                    <a:alpha val="588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5"/>
                <p:cNvSpPr/>
                <p:nvPr/>
              </p:nvSpPr>
              <p:spPr>
                <a:xfrm>
                  <a:off x="8006298" y="-97742"/>
                  <a:ext cx="650753" cy="563586"/>
                </a:xfrm>
                <a:custGeom>
                  <a:avLst/>
                  <a:gdLst/>
                  <a:ahLst/>
                  <a:cxnLst/>
                  <a:rect l="l" t="t" r="r" b="b"/>
                  <a:pathLst>
                    <a:path w="15185" h="13151" extrusionOk="0">
                      <a:moveTo>
                        <a:pt x="3796" y="0"/>
                      </a:moveTo>
                      <a:lnTo>
                        <a:pt x="0" y="6574"/>
                      </a:lnTo>
                      <a:lnTo>
                        <a:pt x="3796" y="13150"/>
                      </a:lnTo>
                      <a:lnTo>
                        <a:pt x="11388" y="13150"/>
                      </a:lnTo>
                      <a:lnTo>
                        <a:pt x="15185" y="6574"/>
                      </a:lnTo>
                      <a:lnTo>
                        <a:pt x="11388" y="0"/>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0" name="Google Shape;230;p15"/>
            <p:cNvGrpSpPr/>
            <p:nvPr/>
          </p:nvGrpSpPr>
          <p:grpSpPr>
            <a:xfrm>
              <a:off x="8679238" y="3435348"/>
              <a:ext cx="693651" cy="1908712"/>
              <a:chOff x="8679238" y="3435348"/>
              <a:chExt cx="693651" cy="1908712"/>
            </a:xfrm>
          </p:grpSpPr>
          <p:sp>
            <p:nvSpPr>
              <p:cNvPr id="231" name="Google Shape;231;p15"/>
              <p:cNvSpPr/>
              <p:nvPr/>
            </p:nvSpPr>
            <p:spPr>
              <a:xfrm flipH="1">
                <a:off x="8679238" y="3435348"/>
                <a:ext cx="693651" cy="600771"/>
              </a:xfrm>
              <a:custGeom>
                <a:avLst/>
                <a:gdLst/>
                <a:ahLst/>
                <a:cxnLst/>
                <a:rect l="l" t="t" r="r" b="b"/>
                <a:pathLst>
                  <a:path w="15185" h="13151" extrusionOk="0">
                    <a:moveTo>
                      <a:pt x="3796" y="1"/>
                    </a:moveTo>
                    <a:lnTo>
                      <a:pt x="0" y="6576"/>
                    </a:lnTo>
                    <a:lnTo>
                      <a:pt x="3796" y="13151"/>
                    </a:lnTo>
                    <a:lnTo>
                      <a:pt x="11388" y="13151"/>
                    </a:lnTo>
                    <a:lnTo>
                      <a:pt x="15185" y="6576"/>
                    </a:lnTo>
                    <a:lnTo>
                      <a:pt x="11388" y="1"/>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5"/>
              <p:cNvSpPr/>
              <p:nvPr/>
            </p:nvSpPr>
            <p:spPr>
              <a:xfrm flipH="1">
                <a:off x="8679238" y="4743289"/>
                <a:ext cx="693651" cy="600771"/>
              </a:xfrm>
              <a:custGeom>
                <a:avLst/>
                <a:gdLst/>
                <a:ahLst/>
                <a:cxnLst/>
                <a:rect l="l" t="t" r="r" b="b"/>
                <a:pathLst>
                  <a:path w="15185" h="13151" extrusionOk="0">
                    <a:moveTo>
                      <a:pt x="3796" y="0"/>
                    </a:moveTo>
                    <a:lnTo>
                      <a:pt x="0" y="6574"/>
                    </a:lnTo>
                    <a:lnTo>
                      <a:pt x="3796" y="13150"/>
                    </a:lnTo>
                    <a:lnTo>
                      <a:pt x="11388" y="13150"/>
                    </a:lnTo>
                    <a:lnTo>
                      <a:pt x="15185" y="6574"/>
                    </a:lnTo>
                    <a:lnTo>
                      <a:pt x="113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5"/>
              <p:cNvSpPr/>
              <p:nvPr/>
            </p:nvSpPr>
            <p:spPr>
              <a:xfrm flipH="1">
                <a:off x="8679238" y="4089296"/>
                <a:ext cx="693651" cy="600816"/>
              </a:xfrm>
              <a:custGeom>
                <a:avLst/>
                <a:gdLst/>
                <a:ahLst/>
                <a:cxnLst/>
                <a:rect l="l" t="t" r="r" b="b"/>
                <a:pathLst>
                  <a:path w="15185" h="13152" extrusionOk="0">
                    <a:moveTo>
                      <a:pt x="3796" y="1"/>
                    </a:moveTo>
                    <a:lnTo>
                      <a:pt x="0" y="6576"/>
                    </a:lnTo>
                    <a:lnTo>
                      <a:pt x="3796" y="13151"/>
                    </a:lnTo>
                    <a:lnTo>
                      <a:pt x="11388" y="13151"/>
                    </a:lnTo>
                    <a:lnTo>
                      <a:pt x="15185" y="6576"/>
                    </a:lnTo>
                    <a:lnTo>
                      <a:pt x="11388" y="1"/>
                    </a:lnTo>
                    <a:close/>
                  </a:path>
                </a:pathLst>
              </a:custGeom>
              <a:solidFill>
                <a:schemeClr val="accent3">
                  <a:alpha val="588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300"/>
              <a:buFont typeface="Questrial"/>
              <a:buNone/>
              <a:defRPr sz="3300" b="1">
                <a:solidFill>
                  <a:schemeClr val="dk1"/>
                </a:solidFill>
                <a:latin typeface="Questrial"/>
                <a:ea typeface="Questrial"/>
                <a:cs typeface="Questrial"/>
                <a:sym typeface="Questrial"/>
              </a:defRPr>
            </a:lvl1pPr>
            <a:lvl2pPr lvl="1" rtl="0">
              <a:spcBef>
                <a:spcPts val="0"/>
              </a:spcBef>
              <a:spcAft>
                <a:spcPts val="0"/>
              </a:spcAft>
              <a:buClr>
                <a:schemeClr val="dk1"/>
              </a:buClr>
              <a:buSzPts val="3500"/>
              <a:buFont typeface="Questrial"/>
              <a:buNone/>
              <a:defRPr sz="3500" b="1">
                <a:solidFill>
                  <a:schemeClr val="dk1"/>
                </a:solidFill>
                <a:latin typeface="Questrial"/>
                <a:ea typeface="Questrial"/>
                <a:cs typeface="Questrial"/>
                <a:sym typeface="Questrial"/>
              </a:defRPr>
            </a:lvl2pPr>
            <a:lvl3pPr lvl="2" rtl="0">
              <a:spcBef>
                <a:spcPts val="0"/>
              </a:spcBef>
              <a:spcAft>
                <a:spcPts val="0"/>
              </a:spcAft>
              <a:buClr>
                <a:schemeClr val="dk1"/>
              </a:buClr>
              <a:buSzPts val="3500"/>
              <a:buFont typeface="Questrial"/>
              <a:buNone/>
              <a:defRPr sz="3500" b="1">
                <a:solidFill>
                  <a:schemeClr val="dk1"/>
                </a:solidFill>
                <a:latin typeface="Questrial"/>
                <a:ea typeface="Questrial"/>
                <a:cs typeface="Questrial"/>
                <a:sym typeface="Questrial"/>
              </a:defRPr>
            </a:lvl3pPr>
            <a:lvl4pPr lvl="3" rtl="0">
              <a:spcBef>
                <a:spcPts val="0"/>
              </a:spcBef>
              <a:spcAft>
                <a:spcPts val="0"/>
              </a:spcAft>
              <a:buClr>
                <a:schemeClr val="dk1"/>
              </a:buClr>
              <a:buSzPts val="3500"/>
              <a:buFont typeface="Questrial"/>
              <a:buNone/>
              <a:defRPr sz="3500" b="1">
                <a:solidFill>
                  <a:schemeClr val="dk1"/>
                </a:solidFill>
                <a:latin typeface="Questrial"/>
                <a:ea typeface="Questrial"/>
                <a:cs typeface="Questrial"/>
                <a:sym typeface="Questrial"/>
              </a:defRPr>
            </a:lvl4pPr>
            <a:lvl5pPr lvl="4" rtl="0">
              <a:spcBef>
                <a:spcPts val="0"/>
              </a:spcBef>
              <a:spcAft>
                <a:spcPts val="0"/>
              </a:spcAft>
              <a:buClr>
                <a:schemeClr val="dk1"/>
              </a:buClr>
              <a:buSzPts val="3500"/>
              <a:buFont typeface="Questrial"/>
              <a:buNone/>
              <a:defRPr sz="3500" b="1">
                <a:solidFill>
                  <a:schemeClr val="dk1"/>
                </a:solidFill>
                <a:latin typeface="Questrial"/>
                <a:ea typeface="Questrial"/>
                <a:cs typeface="Questrial"/>
                <a:sym typeface="Questrial"/>
              </a:defRPr>
            </a:lvl5pPr>
            <a:lvl6pPr lvl="5" rtl="0">
              <a:spcBef>
                <a:spcPts val="0"/>
              </a:spcBef>
              <a:spcAft>
                <a:spcPts val="0"/>
              </a:spcAft>
              <a:buClr>
                <a:schemeClr val="dk1"/>
              </a:buClr>
              <a:buSzPts val="3500"/>
              <a:buFont typeface="Questrial"/>
              <a:buNone/>
              <a:defRPr sz="3500" b="1">
                <a:solidFill>
                  <a:schemeClr val="dk1"/>
                </a:solidFill>
                <a:latin typeface="Questrial"/>
                <a:ea typeface="Questrial"/>
                <a:cs typeface="Questrial"/>
                <a:sym typeface="Questrial"/>
              </a:defRPr>
            </a:lvl6pPr>
            <a:lvl7pPr lvl="6" rtl="0">
              <a:spcBef>
                <a:spcPts val="0"/>
              </a:spcBef>
              <a:spcAft>
                <a:spcPts val="0"/>
              </a:spcAft>
              <a:buClr>
                <a:schemeClr val="dk1"/>
              </a:buClr>
              <a:buSzPts val="3500"/>
              <a:buFont typeface="Questrial"/>
              <a:buNone/>
              <a:defRPr sz="3500" b="1">
                <a:solidFill>
                  <a:schemeClr val="dk1"/>
                </a:solidFill>
                <a:latin typeface="Questrial"/>
                <a:ea typeface="Questrial"/>
                <a:cs typeface="Questrial"/>
                <a:sym typeface="Questrial"/>
              </a:defRPr>
            </a:lvl7pPr>
            <a:lvl8pPr lvl="7" rtl="0">
              <a:spcBef>
                <a:spcPts val="0"/>
              </a:spcBef>
              <a:spcAft>
                <a:spcPts val="0"/>
              </a:spcAft>
              <a:buClr>
                <a:schemeClr val="dk1"/>
              </a:buClr>
              <a:buSzPts val="3500"/>
              <a:buFont typeface="Questrial"/>
              <a:buNone/>
              <a:defRPr sz="3500" b="1">
                <a:solidFill>
                  <a:schemeClr val="dk1"/>
                </a:solidFill>
                <a:latin typeface="Questrial"/>
                <a:ea typeface="Questrial"/>
                <a:cs typeface="Questrial"/>
                <a:sym typeface="Questrial"/>
              </a:defRPr>
            </a:lvl8pPr>
            <a:lvl9pPr lvl="8" rtl="0">
              <a:spcBef>
                <a:spcPts val="0"/>
              </a:spcBef>
              <a:spcAft>
                <a:spcPts val="0"/>
              </a:spcAft>
              <a:buClr>
                <a:schemeClr val="dk1"/>
              </a:buClr>
              <a:buSzPts val="3500"/>
              <a:buFont typeface="Questrial"/>
              <a:buNone/>
              <a:defRPr sz="3500" b="1">
                <a:solidFill>
                  <a:schemeClr val="dk1"/>
                </a:solidFill>
                <a:latin typeface="Questrial"/>
                <a:ea typeface="Questrial"/>
                <a:cs typeface="Questrial"/>
                <a:sym typeface="Questrial"/>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2"/>
              </a:buClr>
              <a:buSzPts val="1400"/>
              <a:buFont typeface="Albert Sans"/>
              <a:buChar char="⬣"/>
              <a:defRPr>
                <a:solidFill>
                  <a:schemeClr val="dk1"/>
                </a:solidFill>
                <a:latin typeface="Albert Sans"/>
                <a:ea typeface="Albert Sans"/>
                <a:cs typeface="Albert Sans"/>
                <a:sym typeface="Albert Sans"/>
              </a:defRPr>
            </a:lvl1pPr>
            <a:lvl2pPr marL="914400" lvl="1"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2pPr>
            <a:lvl3pPr marL="1371600" lvl="2"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3pPr>
            <a:lvl4pPr marL="1828800" lvl="3"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4pPr>
            <a:lvl5pPr marL="2286000" lvl="4"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5pPr>
            <a:lvl6pPr marL="2743200" lvl="5"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6pPr>
            <a:lvl7pPr marL="3200400" lvl="6"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7pPr>
            <a:lvl8pPr marL="3657600" lvl="7"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8pPr>
            <a:lvl9pPr marL="4114800" lvl="8"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8" r:id="rId6"/>
    <p:sldLayoutId id="2147483659" r:id="rId7"/>
    <p:sldLayoutId id="2147483660" r:id="rId8"/>
    <p:sldLayoutId id="2147483661" r:id="rId9"/>
    <p:sldLayoutId id="2147483663" r:id="rId10"/>
    <p:sldLayoutId id="2147483664" r:id="rId11"/>
    <p:sldLayoutId id="2147483665" r:id="rId12"/>
    <p:sldLayoutId id="2147483667" r:id="rId13"/>
    <p:sldLayoutId id="2147483668" r:id="rId14"/>
    <p:sldLayoutId id="2147483674" r:id="rId15"/>
    <p:sldLayoutId id="2147483679" r:id="rId16"/>
    <p:sldLayoutId id="2147483680"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jpg"/><Relationship Id="rId7" Type="http://schemas.openxmlformats.org/officeDocument/2006/relationships/hyperlink" Target="mailto:kadj.nadia@centre-univ-mila.dz"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hyperlink" Target="https://www.sciencedirect.com/topics/engineering/nobel-prize"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hyperlink" Target="https://www.britannica.com/science/oxygen"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hyperlink" Target="https://www.britannica.com/science/bond-length" TargetMode="External"/><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hyperlink" Target="https://www.britannica.com/science/electronegativity"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17.jpe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8.xml"/><Relationship Id="rId1" Type="http://schemas.openxmlformats.org/officeDocument/2006/relationships/video" Target="https://www.youtube.com/embed/jppj2KKJpk8?feature=oembed"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8.xml"/><Relationship Id="rId1" Type="http://schemas.openxmlformats.org/officeDocument/2006/relationships/video" Target="https://www.youtube.com/embed/4ELxJ53mMHE?feature=oembed" TargetMode="Externa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8.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52.jp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8.xml"/><Relationship Id="rId1" Type="http://schemas.openxmlformats.org/officeDocument/2006/relationships/video" Target="https://www.youtube.com/embed/FX_YAXZRrRQ?feature=oembed"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70.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40"/>
          <p:cNvSpPr txBox="1">
            <a:spLocks noGrp="1"/>
          </p:cNvSpPr>
          <p:nvPr>
            <p:ph type="title"/>
          </p:nvPr>
        </p:nvSpPr>
        <p:spPr>
          <a:xfrm>
            <a:off x="1979703" y="0"/>
            <a:ext cx="5391687"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FR" dirty="0" err="1"/>
              <a:t>Author's</a:t>
            </a:r>
            <a:r>
              <a:rPr lang="fr-FR" dirty="0"/>
              <a:t> </a:t>
            </a:r>
            <a:r>
              <a:rPr lang="fr-FR" dirty="0" err="1"/>
              <a:t>presentation</a:t>
            </a:r>
            <a:endParaRPr dirty="0"/>
          </a:p>
        </p:txBody>
      </p:sp>
      <p:grpSp>
        <p:nvGrpSpPr>
          <p:cNvPr id="2" name="Groupe 1">
            <a:extLst>
              <a:ext uri="{FF2B5EF4-FFF2-40B4-BE49-F238E27FC236}">
                <a16:creationId xmlns:a16="http://schemas.microsoft.com/office/drawing/2014/main" id="{7C05F122-35F1-4725-7952-F69DE2024C7A}"/>
              </a:ext>
            </a:extLst>
          </p:cNvPr>
          <p:cNvGrpSpPr/>
          <p:nvPr/>
        </p:nvGrpSpPr>
        <p:grpSpPr>
          <a:xfrm>
            <a:off x="1968949" y="652562"/>
            <a:ext cx="6198007" cy="4415205"/>
            <a:chOff x="5064180" y="779425"/>
            <a:chExt cx="7005507" cy="5095610"/>
          </a:xfrm>
        </p:grpSpPr>
        <p:sp>
          <p:nvSpPr>
            <p:cNvPr id="3" name="Forme libre : forme 2">
              <a:extLst>
                <a:ext uri="{FF2B5EF4-FFF2-40B4-BE49-F238E27FC236}">
                  <a16:creationId xmlns:a16="http://schemas.microsoft.com/office/drawing/2014/main" id="{9C84CEA3-9285-1EAB-E427-F3D8A524E7D3}"/>
                </a:ext>
              </a:extLst>
            </p:cNvPr>
            <p:cNvSpPr/>
            <p:nvPr/>
          </p:nvSpPr>
          <p:spPr>
            <a:xfrm rot="21600000">
              <a:off x="5444619" y="879852"/>
              <a:ext cx="6625068" cy="580143"/>
            </a:xfrm>
            <a:custGeom>
              <a:avLst/>
              <a:gdLst>
                <a:gd name="connsiteX0" fmla="*/ 0 w 6625068"/>
                <a:gd name="connsiteY0" fmla="*/ 0 h 580141"/>
                <a:gd name="connsiteX1" fmla="*/ 6334998 w 6625068"/>
                <a:gd name="connsiteY1" fmla="*/ 0 h 580141"/>
                <a:gd name="connsiteX2" fmla="*/ 6625068 w 6625068"/>
                <a:gd name="connsiteY2" fmla="*/ 290071 h 580141"/>
                <a:gd name="connsiteX3" fmla="*/ 6334998 w 6625068"/>
                <a:gd name="connsiteY3" fmla="*/ 580141 h 580141"/>
                <a:gd name="connsiteX4" fmla="*/ 0 w 6625068"/>
                <a:gd name="connsiteY4" fmla="*/ 580141 h 580141"/>
                <a:gd name="connsiteX5" fmla="*/ 0 w 6625068"/>
                <a:gd name="connsiteY5" fmla="*/ 0 h 58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5068" h="580141">
                  <a:moveTo>
                    <a:pt x="6625068" y="580140"/>
                  </a:moveTo>
                  <a:lnTo>
                    <a:pt x="290070" y="580140"/>
                  </a:lnTo>
                  <a:lnTo>
                    <a:pt x="0" y="290070"/>
                  </a:lnTo>
                  <a:lnTo>
                    <a:pt x="290070" y="1"/>
                  </a:lnTo>
                  <a:lnTo>
                    <a:pt x="6625068" y="1"/>
                  </a:lnTo>
                  <a:lnTo>
                    <a:pt x="6625068" y="58014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400861" tIns="68581" rIns="128016" bIns="68581" numCol="1" spcCol="1270" anchor="ctr" anchorCtr="0">
              <a:noAutofit/>
            </a:bodyPr>
            <a:lstStyle/>
            <a:p>
              <a:pPr marL="0" lvl="0" indent="0" algn="ctr" defTabSz="800100">
                <a:lnSpc>
                  <a:spcPct val="90000"/>
                </a:lnSpc>
                <a:spcBef>
                  <a:spcPct val="0"/>
                </a:spcBef>
                <a:spcAft>
                  <a:spcPct val="35000"/>
                </a:spcAft>
                <a:buNone/>
              </a:pPr>
              <a:r>
                <a:rPr lang="fr-FR" sz="1800" b="1" i="1" kern="1200" dirty="0" err="1">
                  <a:solidFill>
                    <a:schemeClr val="bg1"/>
                  </a:solidFill>
                  <a:latin typeface="Comic Sans MS" panose="030F0702030302020204" pitchFamily="66" charset="0"/>
                </a:rPr>
                <a:t>Instructor</a:t>
              </a:r>
              <a:r>
                <a:rPr lang="fr-FR" sz="1800" b="1" i="1" kern="1200" dirty="0">
                  <a:solidFill>
                    <a:schemeClr val="bg1"/>
                  </a:solidFill>
                  <a:latin typeface="Comic Sans MS" panose="030F0702030302020204" pitchFamily="66" charset="0"/>
                </a:rPr>
                <a:t>: Dr. KADJOUDJ Nadia</a:t>
              </a:r>
              <a:endParaRPr lang="fr-FR" sz="1800" b="0" kern="1200" dirty="0">
                <a:solidFill>
                  <a:schemeClr val="bg1"/>
                </a:solidFill>
                <a:latin typeface="Comic Sans MS" panose="030F0702030302020204" pitchFamily="66" charset="0"/>
              </a:endParaRPr>
            </a:p>
          </p:txBody>
        </p:sp>
        <p:sp>
          <p:nvSpPr>
            <p:cNvPr id="4" name="Ellipse 3">
              <a:extLst>
                <a:ext uri="{FF2B5EF4-FFF2-40B4-BE49-F238E27FC236}">
                  <a16:creationId xmlns:a16="http://schemas.microsoft.com/office/drawing/2014/main" id="{97F78763-F5B2-4790-0339-B2FFA8373E81}"/>
                </a:ext>
              </a:extLst>
            </p:cNvPr>
            <p:cNvSpPr/>
            <p:nvPr/>
          </p:nvSpPr>
          <p:spPr>
            <a:xfrm>
              <a:off x="5064180" y="779425"/>
              <a:ext cx="760878" cy="780997"/>
            </a:xfrm>
            <a:prstGeom prst="ellipse">
              <a:avLst/>
            </a:prstGeom>
            <a:blipFill>
              <a:blip r:embed="rId3">
                <a:extLst>
                  <a:ext uri="{28A0092B-C50C-407E-A947-70E740481C1C}">
                    <a14:useLocalDpi xmlns:a14="http://schemas.microsoft.com/office/drawing/2010/main" val="0"/>
                  </a:ext>
                </a:extLst>
              </a:blip>
              <a:srcRect/>
              <a:stretch>
                <a:fillRect l="-29000" r="-29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5" name="Forme libre : forme 4">
              <a:extLst>
                <a:ext uri="{FF2B5EF4-FFF2-40B4-BE49-F238E27FC236}">
                  <a16:creationId xmlns:a16="http://schemas.microsoft.com/office/drawing/2014/main" id="{F9B334D5-272A-2062-2EF6-A68982D202AC}"/>
                </a:ext>
              </a:extLst>
            </p:cNvPr>
            <p:cNvSpPr/>
            <p:nvPr/>
          </p:nvSpPr>
          <p:spPr>
            <a:xfrm rot="21600000">
              <a:off x="5436560" y="1761304"/>
              <a:ext cx="6625068" cy="580142"/>
            </a:xfrm>
            <a:custGeom>
              <a:avLst/>
              <a:gdLst>
                <a:gd name="connsiteX0" fmla="*/ 0 w 6625068"/>
                <a:gd name="connsiteY0" fmla="*/ 0 h 580141"/>
                <a:gd name="connsiteX1" fmla="*/ 6334998 w 6625068"/>
                <a:gd name="connsiteY1" fmla="*/ 0 h 580141"/>
                <a:gd name="connsiteX2" fmla="*/ 6625068 w 6625068"/>
                <a:gd name="connsiteY2" fmla="*/ 290071 h 580141"/>
                <a:gd name="connsiteX3" fmla="*/ 6334998 w 6625068"/>
                <a:gd name="connsiteY3" fmla="*/ 580141 h 580141"/>
                <a:gd name="connsiteX4" fmla="*/ 0 w 6625068"/>
                <a:gd name="connsiteY4" fmla="*/ 580141 h 580141"/>
                <a:gd name="connsiteX5" fmla="*/ 0 w 6625068"/>
                <a:gd name="connsiteY5" fmla="*/ 0 h 58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5068" h="580141">
                  <a:moveTo>
                    <a:pt x="6625068" y="580140"/>
                  </a:moveTo>
                  <a:lnTo>
                    <a:pt x="290070" y="580140"/>
                  </a:lnTo>
                  <a:lnTo>
                    <a:pt x="0" y="290070"/>
                  </a:lnTo>
                  <a:lnTo>
                    <a:pt x="290070" y="1"/>
                  </a:lnTo>
                  <a:lnTo>
                    <a:pt x="6625068" y="1"/>
                  </a:lnTo>
                  <a:lnTo>
                    <a:pt x="6625068" y="58014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400861"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i="1" kern="1200" dirty="0">
                  <a:solidFill>
                    <a:schemeClr val="bg1"/>
                  </a:solidFill>
                  <a:latin typeface="Comic Sans MS" panose="030F0702030302020204" pitchFamily="66" charset="0"/>
                </a:rPr>
                <a:t>Rank: Associate Professor, Class "B"</a:t>
              </a:r>
              <a:endParaRPr lang="fr-FR" sz="1800" kern="1200" dirty="0">
                <a:solidFill>
                  <a:schemeClr val="bg1"/>
                </a:solidFill>
                <a:latin typeface="Comic Sans MS" panose="030F0702030302020204" pitchFamily="66" charset="0"/>
              </a:endParaRPr>
            </a:p>
          </p:txBody>
        </p:sp>
        <p:sp>
          <p:nvSpPr>
            <p:cNvPr id="6" name="Ellipse 5">
              <a:extLst>
                <a:ext uri="{FF2B5EF4-FFF2-40B4-BE49-F238E27FC236}">
                  <a16:creationId xmlns:a16="http://schemas.microsoft.com/office/drawing/2014/main" id="{4E5655F8-2B39-ACAF-81DD-749F0BA82D62}"/>
                </a:ext>
              </a:extLst>
            </p:cNvPr>
            <p:cNvSpPr/>
            <p:nvPr/>
          </p:nvSpPr>
          <p:spPr>
            <a:xfrm>
              <a:off x="5133607" y="1663297"/>
              <a:ext cx="728639" cy="776153"/>
            </a:xfrm>
            <a:prstGeom prst="ellipse">
              <a:avLst/>
            </a:prstGeom>
            <a:blipFill>
              <a:blip r:embed="rId4">
                <a:extLst>
                  <a:ext uri="{28A0092B-C50C-407E-A947-70E740481C1C}">
                    <a14:useLocalDpi xmlns:a14="http://schemas.microsoft.com/office/drawing/2010/main" val="0"/>
                  </a:ext>
                </a:extLst>
              </a:blip>
              <a:srcRect/>
              <a:stretch>
                <a:fillRect t="-9000" b="-9000"/>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fr-FR" dirty="0"/>
            </a:p>
          </p:txBody>
        </p:sp>
        <p:sp>
          <p:nvSpPr>
            <p:cNvPr id="8" name="Forme libre : forme 7">
              <a:extLst>
                <a:ext uri="{FF2B5EF4-FFF2-40B4-BE49-F238E27FC236}">
                  <a16:creationId xmlns:a16="http://schemas.microsoft.com/office/drawing/2014/main" id="{20BB7929-1692-03CB-EE9C-C0C4EF166794}"/>
                </a:ext>
              </a:extLst>
            </p:cNvPr>
            <p:cNvSpPr/>
            <p:nvPr/>
          </p:nvSpPr>
          <p:spPr>
            <a:xfrm>
              <a:off x="5319551" y="2712182"/>
              <a:ext cx="6749235" cy="580142"/>
            </a:xfrm>
            <a:custGeom>
              <a:avLst/>
              <a:gdLst>
                <a:gd name="connsiteX0" fmla="*/ 0 w 6625068"/>
                <a:gd name="connsiteY0" fmla="*/ 0 h 580141"/>
                <a:gd name="connsiteX1" fmla="*/ 6334998 w 6625068"/>
                <a:gd name="connsiteY1" fmla="*/ 0 h 580141"/>
                <a:gd name="connsiteX2" fmla="*/ 6625068 w 6625068"/>
                <a:gd name="connsiteY2" fmla="*/ 290071 h 580141"/>
                <a:gd name="connsiteX3" fmla="*/ 6334998 w 6625068"/>
                <a:gd name="connsiteY3" fmla="*/ 580141 h 580141"/>
                <a:gd name="connsiteX4" fmla="*/ 0 w 6625068"/>
                <a:gd name="connsiteY4" fmla="*/ 580141 h 580141"/>
                <a:gd name="connsiteX5" fmla="*/ 0 w 6625068"/>
                <a:gd name="connsiteY5" fmla="*/ 0 h 58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5068" h="580141">
                  <a:moveTo>
                    <a:pt x="6625068" y="580140"/>
                  </a:moveTo>
                  <a:lnTo>
                    <a:pt x="290070" y="580140"/>
                  </a:lnTo>
                  <a:lnTo>
                    <a:pt x="0" y="290070"/>
                  </a:lnTo>
                  <a:lnTo>
                    <a:pt x="290070" y="1"/>
                  </a:lnTo>
                  <a:lnTo>
                    <a:pt x="6625068" y="1"/>
                  </a:lnTo>
                  <a:lnTo>
                    <a:pt x="6625068" y="58014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400861" tIns="68581" rIns="128016" bIns="68580" numCol="1" spcCol="1270" anchor="ctr" anchorCtr="0">
              <a:noAutofit/>
            </a:bodyPr>
            <a:lstStyle/>
            <a:p>
              <a:pPr marL="0" lvl="0" indent="0" algn="ctr" defTabSz="800100">
                <a:lnSpc>
                  <a:spcPct val="90000"/>
                </a:lnSpc>
                <a:spcBef>
                  <a:spcPct val="0"/>
                </a:spcBef>
                <a:spcAft>
                  <a:spcPct val="35000"/>
                </a:spcAft>
                <a:buNone/>
              </a:pPr>
              <a:r>
                <a:rPr lang="en-US" sz="1600" b="1" i="1" kern="1200" dirty="0">
                  <a:solidFill>
                    <a:schemeClr val="bg1"/>
                  </a:solidFill>
                  <a:latin typeface="Comic Sans MS" panose="030F0702030302020204" pitchFamily="66" charset="0"/>
                </a:rPr>
                <a:t>Department: Biological and Agricultural Sciences</a:t>
              </a:r>
              <a:endParaRPr lang="fr-FR" sz="1600" kern="1200" dirty="0">
                <a:solidFill>
                  <a:schemeClr val="bg1"/>
                </a:solidFill>
                <a:latin typeface="Comic Sans MS" panose="030F0702030302020204" pitchFamily="66" charset="0"/>
              </a:endParaRPr>
            </a:p>
          </p:txBody>
        </p:sp>
        <p:sp>
          <p:nvSpPr>
            <p:cNvPr id="9" name="Ellipse 8">
              <a:extLst>
                <a:ext uri="{FF2B5EF4-FFF2-40B4-BE49-F238E27FC236}">
                  <a16:creationId xmlns:a16="http://schemas.microsoft.com/office/drawing/2014/main" id="{DA48FB58-1861-3D5D-D2C9-7A47A2F9BB52}"/>
                </a:ext>
              </a:extLst>
            </p:cNvPr>
            <p:cNvSpPr/>
            <p:nvPr/>
          </p:nvSpPr>
          <p:spPr>
            <a:xfrm>
              <a:off x="5114418" y="2601834"/>
              <a:ext cx="671298" cy="691110"/>
            </a:xfrm>
            <a:prstGeom prst="ellipse">
              <a:avLst/>
            </a:prstGeom>
            <a:blipFill>
              <a:blip r:embed="rId5"/>
              <a:srcRect/>
              <a:stretch>
                <a:fillRect l="-14000" r="-14000"/>
              </a:stretch>
            </a:blipFill>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sp>
          <p:nvSpPr>
            <p:cNvPr id="10" name="Forme libre : forme 9">
              <a:extLst>
                <a:ext uri="{FF2B5EF4-FFF2-40B4-BE49-F238E27FC236}">
                  <a16:creationId xmlns:a16="http://schemas.microsoft.com/office/drawing/2014/main" id="{9FC0DE73-ED92-03D3-BA7E-1E4D6788E9AC}"/>
                </a:ext>
              </a:extLst>
            </p:cNvPr>
            <p:cNvSpPr/>
            <p:nvPr/>
          </p:nvSpPr>
          <p:spPr>
            <a:xfrm>
              <a:off x="5435306" y="3598815"/>
              <a:ext cx="6625068" cy="580142"/>
            </a:xfrm>
            <a:custGeom>
              <a:avLst/>
              <a:gdLst>
                <a:gd name="connsiteX0" fmla="*/ 0 w 6625068"/>
                <a:gd name="connsiteY0" fmla="*/ 0 h 580141"/>
                <a:gd name="connsiteX1" fmla="*/ 6334998 w 6625068"/>
                <a:gd name="connsiteY1" fmla="*/ 0 h 580141"/>
                <a:gd name="connsiteX2" fmla="*/ 6625068 w 6625068"/>
                <a:gd name="connsiteY2" fmla="*/ 290071 h 580141"/>
                <a:gd name="connsiteX3" fmla="*/ 6334998 w 6625068"/>
                <a:gd name="connsiteY3" fmla="*/ 580141 h 580141"/>
                <a:gd name="connsiteX4" fmla="*/ 0 w 6625068"/>
                <a:gd name="connsiteY4" fmla="*/ 580141 h 580141"/>
                <a:gd name="connsiteX5" fmla="*/ 0 w 6625068"/>
                <a:gd name="connsiteY5" fmla="*/ 0 h 58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5068" h="580141">
                  <a:moveTo>
                    <a:pt x="6625068" y="580140"/>
                  </a:moveTo>
                  <a:lnTo>
                    <a:pt x="290070" y="580140"/>
                  </a:lnTo>
                  <a:lnTo>
                    <a:pt x="0" y="290070"/>
                  </a:lnTo>
                  <a:lnTo>
                    <a:pt x="290070" y="1"/>
                  </a:lnTo>
                  <a:lnTo>
                    <a:pt x="6625068" y="1"/>
                  </a:lnTo>
                  <a:lnTo>
                    <a:pt x="6625068" y="58014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400861" tIns="68581" rIns="128016" bIns="68580" numCol="1" spcCol="1270" anchor="ctr" anchorCtr="0">
              <a:noAutofit/>
            </a:bodyPr>
            <a:lstStyle/>
            <a:p>
              <a:pPr marL="0" lvl="0" indent="0" algn="ctr" defTabSz="800100">
                <a:lnSpc>
                  <a:spcPct val="90000"/>
                </a:lnSpc>
                <a:spcBef>
                  <a:spcPct val="0"/>
                </a:spcBef>
                <a:spcAft>
                  <a:spcPct val="35000"/>
                </a:spcAft>
                <a:buNone/>
              </a:pPr>
              <a:r>
                <a:rPr lang="fr-FR" sz="1600" b="1" i="1" kern="1200" dirty="0">
                  <a:solidFill>
                    <a:schemeClr val="bg1">
                      <a:lumMod val="50000"/>
                    </a:schemeClr>
                  </a:solidFill>
                  <a:latin typeface="Comic Sans MS" panose="030F0702030302020204" pitchFamily="66" charset="0"/>
                </a:rPr>
                <a:t>Institution: A. BOUSSOUF </a:t>
              </a:r>
              <a:r>
                <a:rPr lang="fr-FR" sz="1600" b="1" i="1" kern="1200" dirty="0" err="1">
                  <a:solidFill>
                    <a:schemeClr val="bg1">
                      <a:lumMod val="50000"/>
                    </a:schemeClr>
                  </a:solidFill>
                  <a:latin typeface="Comic Sans MS" panose="030F0702030302020204" pitchFamily="66" charset="0"/>
                </a:rPr>
                <a:t>University</a:t>
              </a:r>
              <a:r>
                <a:rPr lang="fr-FR" sz="1600" b="1" i="1" kern="1200" dirty="0">
                  <a:solidFill>
                    <a:schemeClr val="bg1">
                      <a:lumMod val="50000"/>
                    </a:schemeClr>
                  </a:solidFill>
                  <a:latin typeface="Comic Sans MS" panose="030F0702030302020204" pitchFamily="66" charset="0"/>
                </a:rPr>
                <a:t> Center, Mila, 43000, Algeria</a:t>
              </a:r>
              <a:endParaRPr lang="fr-FR" sz="1600" kern="1200" dirty="0">
                <a:solidFill>
                  <a:schemeClr val="bg1">
                    <a:lumMod val="50000"/>
                  </a:schemeClr>
                </a:solidFill>
                <a:latin typeface="Comic Sans MS" panose="030F0702030302020204" pitchFamily="66" charset="0"/>
              </a:endParaRPr>
            </a:p>
          </p:txBody>
        </p:sp>
        <p:sp>
          <p:nvSpPr>
            <p:cNvPr id="11" name="Ellipse 10">
              <a:extLst>
                <a:ext uri="{FF2B5EF4-FFF2-40B4-BE49-F238E27FC236}">
                  <a16:creationId xmlns:a16="http://schemas.microsoft.com/office/drawing/2014/main" id="{622F6E0E-6ED7-10C7-F864-3F79B07EE51F}"/>
                </a:ext>
              </a:extLst>
            </p:cNvPr>
            <p:cNvSpPr/>
            <p:nvPr/>
          </p:nvSpPr>
          <p:spPr>
            <a:xfrm>
              <a:off x="5134619" y="3529618"/>
              <a:ext cx="676235" cy="677303"/>
            </a:xfrm>
            <a:prstGeom prst="ellipse">
              <a:avLst/>
            </a:prstGeom>
            <a:blipFill>
              <a:blip r:embed="rId6">
                <a:extLst>
                  <a:ext uri="{28A0092B-C50C-407E-A947-70E740481C1C}">
                    <a14:useLocalDpi xmlns:a14="http://schemas.microsoft.com/office/drawing/2010/main" val="0"/>
                  </a:ext>
                </a:extLst>
              </a:blip>
              <a:srcRect/>
              <a:stretch>
                <a:fillRect l="-39000" r="-39000"/>
              </a:stretch>
            </a:blipFill>
          </p:spPr>
          <p:style>
            <a:lnRef idx="2">
              <a:schemeClr val="lt1">
                <a:hueOff val="0"/>
                <a:satOff val="0"/>
                <a:lumOff val="0"/>
                <a:alphaOff val="0"/>
              </a:schemeClr>
            </a:lnRef>
            <a:fillRef idx="1">
              <a:scrgbClr r="0" g="0" b="0"/>
            </a:fillRef>
            <a:effectRef idx="0">
              <a:schemeClr val="accent6">
                <a:tint val="50000"/>
                <a:hueOff val="0"/>
                <a:satOff val="0"/>
                <a:lumOff val="0"/>
                <a:alphaOff val="0"/>
              </a:schemeClr>
            </a:effectRef>
            <a:fontRef idx="minor">
              <a:schemeClr val="lt1">
                <a:hueOff val="0"/>
                <a:satOff val="0"/>
                <a:lumOff val="0"/>
                <a:alphaOff val="0"/>
              </a:schemeClr>
            </a:fontRef>
          </p:style>
        </p:sp>
        <p:sp>
          <p:nvSpPr>
            <p:cNvPr id="12" name="Forme libre : forme 11">
              <a:extLst>
                <a:ext uri="{FF2B5EF4-FFF2-40B4-BE49-F238E27FC236}">
                  <a16:creationId xmlns:a16="http://schemas.microsoft.com/office/drawing/2014/main" id="{37302C93-8265-6CEB-B02B-04B972393DE0}"/>
                </a:ext>
              </a:extLst>
            </p:cNvPr>
            <p:cNvSpPr/>
            <p:nvPr/>
          </p:nvSpPr>
          <p:spPr>
            <a:xfrm>
              <a:off x="5424905" y="4410066"/>
              <a:ext cx="6625068" cy="580142"/>
            </a:xfrm>
            <a:custGeom>
              <a:avLst/>
              <a:gdLst>
                <a:gd name="connsiteX0" fmla="*/ 0 w 6625068"/>
                <a:gd name="connsiteY0" fmla="*/ 0 h 580141"/>
                <a:gd name="connsiteX1" fmla="*/ 6334998 w 6625068"/>
                <a:gd name="connsiteY1" fmla="*/ 0 h 580141"/>
                <a:gd name="connsiteX2" fmla="*/ 6625068 w 6625068"/>
                <a:gd name="connsiteY2" fmla="*/ 290071 h 580141"/>
                <a:gd name="connsiteX3" fmla="*/ 6334998 w 6625068"/>
                <a:gd name="connsiteY3" fmla="*/ 580141 h 580141"/>
                <a:gd name="connsiteX4" fmla="*/ 0 w 6625068"/>
                <a:gd name="connsiteY4" fmla="*/ 580141 h 580141"/>
                <a:gd name="connsiteX5" fmla="*/ 0 w 6625068"/>
                <a:gd name="connsiteY5" fmla="*/ 0 h 58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5068" h="580141">
                  <a:moveTo>
                    <a:pt x="6625068" y="580140"/>
                  </a:moveTo>
                  <a:lnTo>
                    <a:pt x="290070" y="580140"/>
                  </a:lnTo>
                  <a:lnTo>
                    <a:pt x="0" y="290070"/>
                  </a:lnTo>
                  <a:lnTo>
                    <a:pt x="290070" y="1"/>
                  </a:lnTo>
                  <a:lnTo>
                    <a:pt x="6625068" y="1"/>
                  </a:lnTo>
                  <a:lnTo>
                    <a:pt x="6625068" y="58014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400861" tIns="68581" rIns="128016" bIns="68580" numCol="1" spcCol="1270" anchor="ctr" anchorCtr="0">
              <a:noAutofit/>
            </a:bodyPr>
            <a:lstStyle/>
            <a:p>
              <a:pPr marL="0" lvl="0" indent="0" algn="ctr" defTabSz="800100">
                <a:lnSpc>
                  <a:spcPct val="90000"/>
                </a:lnSpc>
                <a:spcBef>
                  <a:spcPct val="0"/>
                </a:spcBef>
                <a:spcAft>
                  <a:spcPct val="35000"/>
                </a:spcAft>
                <a:buNone/>
              </a:pPr>
              <a:r>
                <a:rPr lang="fr-FR" sz="1800" b="1" kern="1200" dirty="0">
                  <a:solidFill>
                    <a:schemeClr val="bg1"/>
                  </a:solidFill>
                  <a:latin typeface="Comic Sans MS" panose="030F0702030302020204" pitchFamily="66" charset="0"/>
                </a:rPr>
                <a:t>Contact: kadj.nadia@centre-univ-mila.dz</a:t>
              </a:r>
              <a:endParaRPr lang="fr-FR" sz="1800" i="0" u="none" kern="1200" dirty="0">
                <a:solidFill>
                  <a:schemeClr val="bg1"/>
                </a:solidFill>
                <a:latin typeface="Comic Sans MS" panose="030F0702030302020204" pitchFamily="66" charset="0"/>
                <a:hlinkClick r:id="rId7">
                  <a:extLst>
                    <a:ext uri="{A12FA001-AC4F-418D-AE19-62706E023703}">
                      <ahyp:hlinkClr xmlns:ahyp="http://schemas.microsoft.com/office/drawing/2018/hyperlinkcolor" val="tx"/>
                    </a:ext>
                  </a:extLst>
                </a:hlinkClick>
              </a:endParaRPr>
            </a:p>
          </p:txBody>
        </p:sp>
        <p:sp>
          <p:nvSpPr>
            <p:cNvPr id="13" name="Ellipse 12">
              <a:extLst>
                <a:ext uri="{FF2B5EF4-FFF2-40B4-BE49-F238E27FC236}">
                  <a16:creationId xmlns:a16="http://schemas.microsoft.com/office/drawing/2014/main" id="{0677D0E3-9076-D27E-75B7-DA1EAC403C0A}"/>
                </a:ext>
              </a:extLst>
            </p:cNvPr>
            <p:cNvSpPr/>
            <p:nvPr/>
          </p:nvSpPr>
          <p:spPr>
            <a:xfrm>
              <a:off x="5133607" y="4320861"/>
              <a:ext cx="730705" cy="684421"/>
            </a:xfrm>
            <a:prstGeom prst="ellipse">
              <a:avLst/>
            </a:prstGeom>
            <a:blipFill>
              <a:blip r:embed="rId8">
                <a:extLst>
                  <a:ext uri="{28A0092B-C50C-407E-A947-70E740481C1C}">
                    <a14:useLocalDpi xmlns:a14="http://schemas.microsoft.com/office/drawing/2010/main" val="0"/>
                  </a:ext>
                </a:extLst>
              </a:blip>
              <a:srcRect/>
              <a:stretch>
                <a:fillRect l="-22000" r="-22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fr-FR"/>
            </a:p>
          </p:txBody>
        </p:sp>
        <p:sp>
          <p:nvSpPr>
            <p:cNvPr id="14" name="Forme libre : forme 13">
              <a:extLst>
                <a:ext uri="{FF2B5EF4-FFF2-40B4-BE49-F238E27FC236}">
                  <a16:creationId xmlns:a16="http://schemas.microsoft.com/office/drawing/2014/main" id="{BF670071-B473-0F26-80B6-D3EBD5640F29}"/>
                </a:ext>
              </a:extLst>
            </p:cNvPr>
            <p:cNvSpPr/>
            <p:nvPr/>
          </p:nvSpPr>
          <p:spPr>
            <a:xfrm>
              <a:off x="5424906" y="5206873"/>
              <a:ext cx="6625068" cy="580142"/>
            </a:xfrm>
            <a:custGeom>
              <a:avLst/>
              <a:gdLst>
                <a:gd name="connsiteX0" fmla="*/ 0 w 6625068"/>
                <a:gd name="connsiteY0" fmla="*/ 0 h 580141"/>
                <a:gd name="connsiteX1" fmla="*/ 6334998 w 6625068"/>
                <a:gd name="connsiteY1" fmla="*/ 0 h 580141"/>
                <a:gd name="connsiteX2" fmla="*/ 6625068 w 6625068"/>
                <a:gd name="connsiteY2" fmla="*/ 290071 h 580141"/>
                <a:gd name="connsiteX3" fmla="*/ 6334998 w 6625068"/>
                <a:gd name="connsiteY3" fmla="*/ 580141 h 580141"/>
                <a:gd name="connsiteX4" fmla="*/ 0 w 6625068"/>
                <a:gd name="connsiteY4" fmla="*/ 580141 h 580141"/>
                <a:gd name="connsiteX5" fmla="*/ 0 w 6625068"/>
                <a:gd name="connsiteY5" fmla="*/ 0 h 58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5068" h="580141">
                  <a:moveTo>
                    <a:pt x="6625068" y="580140"/>
                  </a:moveTo>
                  <a:lnTo>
                    <a:pt x="290070" y="580140"/>
                  </a:lnTo>
                  <a:lnTo>
                    <a:pt x="0" y="290070"/>
                  </a:lnTo>
                  <a:lnTo>
                    <a:pt x="290070" y="1"/>
                  </a:lnTo>
                  <a:lnTo>
                    <a:pt x="6625068" y="1"/>
                  </a:lnTo>
                  <a:lnTo>
                    <a:pt x="6625068" y="58014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400861" tIns="68581" rIns="128016" bIns="68580" numCol="1" spcCol="1270" anchor="ctr" anchorCtr="0">
              <a:noAutofit/>
            </a:bodyPr>
            <a:lstStyle/>
            <a:p>
              <a:pPr marL="0" lvl="0" indent="0" algn="ctr" defTabSz="800100">
                <a:lnSpc>
                  <a:spcPct val="90000"/>
                </a:lnSpc>
                <a:spcBef>
                  <a:spcPct val="0"/>
                </a:spcBef>
                <a:spcAft>
                  <a:spcPct val="35000"/>
                </a:spcAft>
                <a:buNone/>
              </a:pPr>
              <a:r>
                <a:rPr lang="fr-FR" b="1" dirty="0" err="1"/>
                <a:t>Availability</a:t>
              </a:r>
              <a:r>
                <a:rPr lang="fr-FR" b="1" dirty="0"/>
                <a:t> : </a:t>
              </a:r>
              <a:r>
                <a:rPr lang="en-US" sz="1200" b="1" kern="1200" dirty="0">
                  <a:solidFill>
                    <a:schemeClr val="bg1"/>
                  </a:solidFill>
                  <a:latin typeface="Comic Sans MS" panose="030F0702030302020204" pitchFamily="66" charset="0"/>
                </a:rPr>
                <a:t>I am available in the Department of Biological and Agricultural Sciences on Mondays and Wednesdays, from 9:30 AM to 3:00 PM.</a:t>
              </a:r>
              <a:endParaRPr lang="fr-FR" sz="1200" kern="1200" dirty="0">
                <a:solidFill>
                  <a:schemeClr val="bg1"/>
                </a:solidFill>
                <a:latin typeface="Comic Sans MS" panose="030F0702030302020204" pitchFamily="66" charset="0"/>
              </a:endParaRPr>
            </a:p>
          </p:txBody>
        </p:sp>
        <p:sp>
          <p:nvSpPr>
            <p:cNvPr id="15" name="Ellipse 14">
              <a:extLst>
                <a:ext uri="{FF2B5EF4-FFF2-40B4-BE49-F238E27FC236}">
                  <a16:creationId xmlns:a16="http://schemas.microsoft.com/office/drawing/2014/main" id="{D8A980F7-A79B-215A-50F7-85A3BC4A4CED}"/>
                </a:ext>
              </a:extLst>
            </p:cNvPr>
            <p:cNvSpPr/>
            <p:nvPr/>
          </p:nvSpPr>
          <p:spPr>
            <a:xfrm>
              <a:off x="5149410" y="5132153"/>
              <a:ext cx="723627" cy="742882"/>
            </a:xfrm>
            <a:prstGeom prst="ellipse">
              <a:avLst/>
            </a:prstGeom>
            <a:blipFill>
              <a:blip r:embed="rId9"/>
              <a:srcRect/>
              <a:stretch>
                <a:fillRect/>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grpSp>
      <p:pic>
        <p:nvPicPr>
          <p:cNvPr id="16" name="Image 15">
            <a:extLst>
              <a:ext uri="{FF2B5EF4-FFF2-40B4-BE49-F238E27FC236}">
                <a16:creationId xmlns:a16="http://schemas.microsoft.com/office/drawing/2014/main" id="{D5152F23-922B-1026-A971-52668A34469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306" y="0"/>
            <a:ext cx="2227855" cy="1738412"/>
          </a:xfrm>
          <a:prstGeom prst="rect">
            <a:avLst/>
          </a:prstGeom>
          <a:ln>
            <a:noFill/>
          </a:ln>
          <a:effectLst>
            <a:glow rad="63500">
              <a:schemeClr val="accent1">
                <a:satMod val="175000"/>
                <a:alpha val="40000"/>
              </a:schemeClr>
            </a:glow>
            <a:softEdge rad="112500"/>
          </a:effectLst>
          <a:scene3d>
            <a:camera prst="isometricOffAxis2Left"/>
            <a:lightRig rig="threePt" dir="t"/>
          </a:scene3d>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p48"/>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Type of biomolecules </a:t>
            </a:r>
            <a:endParaRPr/>
          </a:p>
        </p:txBody>
      </p:sp>
      <p:sp>
        <p:nvSpPr>
          <p:cNvPr id="771" name="Google Shape;771;p48"/>
          <p:cNvSpPr txBox="1">
            <a:spLocks noGrp="1"/>
          </p:cNvSpPr>
          <p:nvPr>
            <p:ph type="subTitle" idx="1"/>
          </p:nvPr>
        </p:nvSpPr>
        <p:spPr>
          <a:xfrm>
            <a:off x="2110136" y="1988165"/>
            <a:ext cx="1978200" cy="576000"/>
          </a:xfrm>
          <a:prstGeom prst="rect">
            <a:avLst/>
          </a:prstGeom>
        </p:spPr>
        <p:txBody>
          <a:bodyPr spcFirstLastPara="1" wrap="square" lIns="91425" tIns="91425" rIns="91425" bIns="91425" anchor="t" anchorCtr="0">
            <a:noAutofit/>
          </a:bodyPr>
          <a:lstStyle/>
          <a:p>
            <a:pPr marL="0" lvl="0" indent="0" algn="ctr"/>
            <a:r>
              <a:rPr lang="fr-FR" dirty="0"/>
              <a:t>The </a:t>
            </a:r>
            <a:r>
              <a:rPr lang="fr-FR" dirty="0" err="1"/>
              <a:t>most</a:t>
            </a:r>
            <a:r>
              <a:rPr lang="fr-FR" dirty="0"/>
              <a:t> diverse class of </a:t>
            </a:r>
            <a:r>
              <a:rPr lang="fr-FR" dirty="0" err="1"/>
              <a:t>food</a:t>
            </a:r>
            <a:r>
              <a:rPr lang="fr-FR" dirty="0"/>
              <a:t> </a:t>
            </a:r>
            <a:r>
              <a:rPr lang="fr-FR" dirty="0" err="1"/>
              <a:t>biopolymers</a:t>
            </a:r>
            <a:endParaRPr dirty="0"/>
          </a:p>
        </p:txBody>
      </p:sp>
      <p:sp>
        <p:nvSpPr>
          <p:cNvPr id="772" name="Google Shape;772;p48"/>
          <p:cNvSpPr txBox="1">
            <a:spLocks noGrp="1"/>
          </p:cNvSpPr>
          <p:nvPr>
            <p:ph type="subTitle" idx="2"/>
          </p:nvPr>
        </p:nvSpPr>
        <p:spPr>
          <a:xfrm>
            <a:off x="5706413" y="1988165"/>
            <a:ext cx="2041493" cy="910156"/>
          </a:xfrm>
          <a:prstGeom prst="rect">
            <a:avLst/>
          </a:prstGeom>
        </p:spPr>
        <p:txBody>
          <a:bodyPr spcFirstLastPara="1" wrap="square" lIns="91425" tIns="91425" rIns="91425" bIns="91425" anchor="t" anchorCtr="0">
            <a:noAutofit/>
          </a:bodyPr>
          <a:lstStyle/>
          <a:p>
            <a:pPr marL="0" lvl="0" indent="0" algn="ctr"/>
            <a:r>
              <a:rPr lang="fr-FR" dirty="0"/>
              <a:t>The versatile </a:t>
            </a:r>
            <a:r>
              <a:rPr lang="fr-FR" dirty="0" err="1"/>
              <a:t>workhorses</a:t>
            </a:r>
            <a:r>
              <a:rPr lang="fr-FR" dirty="0"/>
              <a:t> of </a:t>
            </a:r>
            <a:r>
              <a:rPr lang="fr-FR" dirty="0" err="1"/>
              <a:t>food</a:t>
            </a:r>
            <a:r>
              <a:rPr lang="fr-FR" dirty="0"/>
              <a:t> </a:t>
            </a:r>
            <a:r>
              <a:rPr lang="fr-FR" dirty="0" err="1"/>
              <a:t>systems</a:t>
            </a:r>
            <a:endParaRPr dirty="0"/>
          </a:p>
        </p:txBody>
      </p:sp>
      <p:sp>
        <p:nvSpPr>
          <p:cNvPr id="774" name="Google Shape;774;p48"/>
          <p:cNvSpPr txBox="1">
            <a:spLocks noGrp="1"/>
          </p:cNvSpPr>
          <p:nvPr>
            <p:ph type="subTitle" idx="4"/>
          </p:nvPr>
        </p:nvSpPr>
        <p:spPr>
          <a:xfrm>
            <a:off x="5706413" y="3507215"/>
            <a:ext cx="2204779" cy="983142"/>
          </a:xfrm>
          <a:prstGeom prst="rect">
            <a:avLst/>
          </a:prstGeom>
        </p:spPr>
        <p:txBody>
          <a:bodyPr spcFirstLastPara="1" wrap="square" lIns="91425" tIns="91425" rIns="91425" bIns="91425" anchor="t" anchorCtr="0">
            <a:noAutofit/>
          </a:bodyPr>
          <a:lstStyle/>
          <a:p>
            <a:pPr marL="0" lvl="0" indent="0" algn="ctr"/>
            <a:r>
              <a:rPr lang="fr-FR" dirty="0"/>
              <a:t>The </a:t>
            </a:r>
            <a:r>
              <a:rPr lang="fr-FR" dirty="0" err="1"/>
              <a:t>most</a:t>
            </a:r>
            <a:r>
              <a:rPr lang="fr-FR" dirty="0"/>
              <a:t> </a:t>
            </a:r>
            <a:r>
              <a:rPr lang="fr-FR" dirty="0" err="1"/>
              <a:t>ubiquitous</a:t>
            </a:r>
            <a:r>
              <a:rPr lang="fr-FR" dirty="0"/>
              <a:t> </a:t>
            </a:r>
            <a:r>
              <a:rPr lang="fr-FR" dirty="0" err="1"/>
              <a:t>yet</a:t>
            </a:r>
            <a:r>
              <a:rPr lang="fr-FR" dirty="0"/>
              <a:t> </a:t>
            </a:r>
            <a:r>
              <a:rPr lang="fr-FR" dirty="0" err="1"/>
              <a:t>critical</a:t>
            </a:r>
            <a:r>
              <a:rPr lang="fr-FR" dirty="0"/>
              <a:t> component</a:t>
            </a:r>
            <a:endParaRPr dirty="0"/>
          </a:p>
        </p:txBody>
      </p:sp>
      <p:sp>
        <p:nvSpPr>
          <p:cNvPr id="775" name="Google Shape;775;p48"/>
          <p:cNvSpPr txBox="1">
            <a:spLocks noGrp="1"/>
          </p:cNvSpPr>
          <p:nvPr>
            <p:ph type="subTitle" idx="5"/>
          </p:nvPr>
        </p:nvSpPr>
        <p:spPr>
          <a:xfrm>
            <a:off x="2110136" y="1582725"/>
            <a:ext cx="1978200" cy="48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Carbohydrates</a:t>
            </a:r>
            <a:endParaRPr/>
          </a:p>
        </p:txBody>
      </p:sp>
      <p:sp>
        <p:nvSpPr>
          <p:cNvPr id="776" name="Google Shape;776;p48"/>
          <p:cNvSpPr txBox="1">
            <a:spLocks noGrp="1"/>
          </p:cNvSpPr>
          <p:nvPr>
            <p:ph type="subTitle" idx="6"/>
          </p:nvPr>
        </p:nvSpPr>
        <p:spPr>
          <a:xfrm>
            <a:off x="2110136" y="3101875"/>
            <a:ext cx="1978200" cy="48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Lipids</a:t>
            </a:r>
            <a:endParaRPr dirty="0"/>
          </a:p>
        </p:txBody>
      </p:sp>
      <p:sp>
        <p:nvSpPr>
          <p:cNvPr id="777" name="Google Shape;777;p48"/>
          <p:cNvSpPr txBox="1">
            <a:spLocks noGrp="1"/>
          </p:cNvSpPr>
          <p:nvPr>
            <p:ph type="subTitle" idx="7"/>
          </p:nvPr>
        </p:nvSpPr>
        <p:spPr>
          <a:xfrm>
            <a:off x="5706411" y="1582725"/>
            <a:ext cx="1978200" cy="48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Proteins</a:t>
            </a:r>
            <a:endParaRPr/>
          </a:p>
        </p:txBody>
      </p:sp>
      <p:sp>
        <p:nvSpPr>
          <p:cNvPr id="778" name="Google Shape;778;p48"/>
          <p:cNvSpPr txBox="1">
            <a:spLocks noGrp="1"/>
          </p:cNvSpPr>
          <p:nvPr>
            <p:ph type="subTitle" idx="8"/>
          </p:nvPr>
        </p:nvSpPr>
        <p:spPr>
          <a:xfrm>
            <a:off x="5706411" y="3101875"/>
            <a:ext cx="1978200" cy="48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fr-FR" dirty="0"/>
              <a:t>Water</a:t>
            </a:r>
            <a:endParaRPr dirty="0"/>
          </a:p>
        </p:txBody>
      </p:sp>
      <p:sp>
        <p:nvSpPr>
          <p:cNvPr id="779" name="Google Shape;779;p48"/>
          <p:cNvSpPr/>
          <p:nvPr/>
        </p:nvSpPr>
        <p:spPr>
          <a:xfrm>
            <a:off x="1459376" y="1546071"/>
            <a:ext cx="650748" cy="557800"/>
          </a:xfrm>
          <a:custGeom>
            <a:avLst/>
            <a:gdLst/>
            <a:ahLst/>
            <a:cxnLst/>
            <a:rect l="l" t="t" r="r" b="b"/>
            <a:pathLst>
              <a:path w="15184" h="13151" extrusionOk="0">
                <a:moveTo>
                  <a:pt x="3797" y="1"/>
                </a:moveTo>
                <a:lnTo>
                  <a:pt x="0" y="6576"/>
                </a:lnTo>
                <a:lnTo>
                  <a:pt x="3797" y="13151"/>
                </a:lnTo>
                <a:lnTo>
                  <a:pt x="11388" y="13151"/>
                </a:lnTo>
                <a:lnTo>
                  <a:pt x="15184" y="6576"/>
                </a:lnTo>
                <a:lnTo>
                  <a:pt x="113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8"/>
          <p:cNvSpPr/>
          <p:nvPr/>
        </p:nvSpPr>
        <p:spPr>
          <a:xfrm>
            <a:off x="1459376" y="3065221"/>
            <a:ext cx="650748" cy="557800"/>
          </a:xfrm>
          <a:custGeom>
            <a:avLst/>
            <a:gdLst/>
            <a:ahLst/>
            <a:cxnLst/>
            <a:rect l="l" t="t" r="r" b="b"/>
            <a:pathLst>
              <a:path w="15184" h="13151" extrusionOk="0">
                <a:moveTo>
                  <a:pt x="3797" y="1"/>
                </a:moveTo>
                <a:lnTo>
                  <a:pt x="0" y="6576"/>
                </a:lnTo>
                <a:lnTo>
                  <a:pt x="3797" y="13151"/>
                </a:lnTo>
                <a:lnTo>
                  <a:pt x="11388" y="13151"/>
                </a:lnTo>
                <a:lnTo>
                  <a:pt x="15184" y="6576"/>
                </a:lnTo>
                <a:lnTo>
                  <a:pt x="113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8"/>
          <p:cNvSpPr/>
          <p:nvPr/>
        </p:nvSpPr>
        <p:spPr>
          <a:xfrm>
            <a:off x="5055676" y="1546071"/>
            <a:ext cx="650748" cy="557800"/>
          </a:xfrm>
          <a:custGeom>
            <a:avLst/>
            <a:gdLst/>
            <a:ahLst/>
            <a:cxnLst/>
            <a:rect l="l" t="t" r="r" b="b"/>
            <a:pathLst>
              <a:path w="15184" h="13151" extrusionOk="0">
                <a:moveTo>
                  <a:pt x="3797" y="1"/>
                </a:moveTo>
                <a:lnTo>
                  <a:pt x="0" y="6576"/>
                </a:lnTo>
                <a:lnTo>
                  <a:pt x="3797" y="13151"/>
                </a:lnTo>
                <a:lnTo>
                  <a:pt x="11388" y="13151"/>
                </a:lnTo>
                <a:lnTo>
                  <a:pt x="15184" y="6576"/>
                </a:lnTo>
                <a:lnTo>
                  <a:pt x="113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8"/>
          <p:cNvSpPr/>
          <p:nvPr/>
        </p:nvSpPr>
        <p:spPr>
          <a:xfrm>
            <a:off x="5055676" y="3065221"/>
            <a:ext cx="650748" cy="557800"/>
          </a:xfrm>
          <a:custGeom>
            <a:avLst/>
            <a:gdLst/>
            <a:ahLst/>
            <a:cxnLst/>
            <a:rect l="l" t="t" r="r" b="b"/>
            <a:pathLst>
              <a:path w="15184" h="13151" extrusionOk="0">
                <a:moveTo>
                  <a:pt x="3797" y="1"/>
                </a:moveTo>
                <a:lnTo>
                  <a:pt x="0" y="6576"/>
                </a:lnTo>
                <a:lnTo>
                  <a:pt x="3797" y="13151"/>
                </a:lnTo>
                <a:lnTo>
                  <a:pt x="11388" y="13151"/>
                </a:lnTo>
                <a:lnTo>
                  <a:pt x="15184" y="6576"/>
                </a:lnTo>
                <a:lnTo>
                  <a:pt x="113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48"/>
          <p:cNvSpPr/>
          <p:nvPr/>
        </p:nvSpPr>
        <p:spPr>
          <a:xfrm>
            <a:off x="5223940" y="3164046"/>
            <a:ext cx="314218" cy="360144"/>
          </a:xfrm>
          <a:custGeom>
            <a:avLst/>
            <a:gdLst/>
            <a:ahLst/>
            <a:cxnLst/>
            <a:rect l="l" t="t" r="r" b="b"/>
            <a:pathLst>
              <a:path w="10516" h="12053" extrusionOk="0">
                <a:moveTo>
                  <a:pt x="4734" y="1661"/>
                </a:moveTo>
                <a:cubicBezTo>
                  <a:pt x="4678" y="2007"/>
                  <a:pt x="4597" y="2335"/>
                  <a:pt x="4497" y="2634"/>
                </a:cubicBezTo>
                <a:cubicBezTo>
                  <a:pt x="4472" y="2629"/>
                  <a:pt x="1061" y="2626"/>
                  <a:pt x="1061" y="2626"/>
                </a:cubicBezTo>
                <a:cubicBezTo>
                  <a:pt x="960" y="2327"/>
                  <a:pt x="882" y="2004"/>
                  <a:pt x="825" y="1661"/>
                </a:cubicBezTo>
                <a:close/>
                <a:moveTo>
                  <a:pt x="4199" y="3331"/>
                </a:moveTo>
                <a:cubicBezTo>
                  <a:pt x="3806" y="4089"/>
                  <a:pt x="3292" y="4468"/>
                  <a:pt x="2779" y="4468"/>
                </a:cubicBezTo>
                <a:cubicBezTo>
                  <a:pt x="2266" y="4468"/>
                  <a:pt x="1753" y="4089"/>
                  <a:pt x="1359" y="3331"/>
                </a:cubicBezTo>
                <a:close/>
                <a:moveTo>
                  <a:pt x="2779" y="5180"/>
                </a:moveTo>
                <a:cubicBezTo>
                  <a:pt x="3270" y="5180"/>
                  <a:pt x="3657" y="5542"/>
                  <a:pt x="3892" y="5845"/>
                </a:cubicBezTo>
                <a:cubicBezTo>
                  <a:pt x="4001" y="5986"/>
                  <a:pt x="4103" y="6146"/>
                  <a:pt x="4196" y="6321"/>
                </a:cubicBezTo>
                <a:lnTo>
                  <a:pt x="1359" y="6321"/>
                </a:lnTo>
                <a:cubicBezTo>
                  <a:pt x="1731" y="5620"/>
                  <a:pt x="2234" y="5180"/>
                  <a:pt x="2779" y="5180"/>
                </a:cubicBezTo>
                <a:close/>
                <a:moveTo>
                  <a:pt x="4495" y="7021"/>
                </a:moveTo>
                <a:cubicBezTo>
                  <a:pt x="4557" y="7208"/>
                  <a:pt x="4613" y="7402"/>
                  <a:pt x="4658" y="7606"/>
                </a:cubicBezTo>
                <a:cubicBezTo>
                  <a:pt x="4547" y="7728"/>
                  <a:pt x="4447" y="7857"/>
                  <a:pt x="4357" y="7994"/>
                </a:cubicBezTo>
                <a:lnTo>
                  <a:pt x="824" y="7994"/>
                </a:lnTo>
                <a:cubicBezTo>
                  <a:pt x="881" y="7651"/>
                  <a:pt x="959" y="7326"/>
                  <a:pt x="1060" y="7028"/>
                </a:cubicBezTo>
                <a:cubicBezTo>
                  <a:pt x="1060" y="7028"/>
                  <a:pt x="4470" y="7026"/>
                  <a:pt x="4495" y="7021"/>
                </a:cubicBezTo>
                <a:close/>
                <a:moveTo>
                  <a:pt x="7206" y="4355"/>
                </a:moveTo>
                <a:lnTo>
                  <a:pt x="7206" y="7089"/>
                </a:lnTo>
                <a:cubicBezTo>
                  <a:pt x="7206" y="7247"/>
                  <a:pt x="7311" y="7386"/>
                  <a:pt x="7464" y="7429"/>
                </a:cubicBezTo>
                <a:cubicBezTo>
                  <a:pt x="8211" y="7637"/>
                  <a:pt x="8785" y="8211"/>
                  <a:pt x="9015" y="8923"/>
                </a:cubicBezTo>
                <a:lnTo>
                  <a:pt x="4691" y="8923"/>
                </a:lnTo>
                <a:cubicBezTo>
                  <a:pt x="4920" y="8211"/>
                  <a:pt x="5495" y="7637"/>
                  <a:pt x="6240" y="7429"/>
                </a:cubicBezTo>
                <a:cubicBezTo>
                  <a:pt x="6393" y="7387"/>
                  <a:pt x="6499" y="7247"/>
                  <a:pt x="6499" y="7089"/>
                </a:cubicBezTo>
                <a:lnTo>
                  <a:pt x="6499" y="4355"/>
                </a:lnTo>
                <a:close/>
                <a:moveTo>
                  <a:pt x="9124" y="9630"/>
                </a:moveTo>
                <a:cubicBezTo>
                  <a:pt x="9122" y="10297"/>
                  <a:pt x="8832" y="10917"/>
                  <a:pt x="8325" y="11349"/>
                </a:cubicBezTo>
                <a:lnTo>
                  <a:pt x="5381" y="11349"/>
                </a:lnTo>
                <a:cubicBezTo>
                  <a:pt x="4874" y="10919"/>
                  <a:pt x="4585" y="10299"/>
                  <a:pt x="4581" y="9630"/>
                </a:cubicBezTo>
                <a:close/>
                <a:moveTo>
                  <a:pt x="5177" y="0"/>
                </a:moveTo>
                <a:cubicBezTo>
                  <a:pt x="5175" y="0"/>
                  <a:pt x="5174" y="0"/>
                  <a:pt x="5172" y="0"/>
                </a:cubicBezTo>
                <a:cubicBezTo>
                  <a:pt x="4977" y="3"/>
                  <a:pt x="4821" y="164"/>
                  <a:pt x="4825" y="360"/>
                </a:cubicBezTo>
                <a:cubicBezTo>
                  <a:pt x="4828" y="556"/>
                  <a:pt x="4823" y="759"/>
                  <a:pt x="4812" y="954"/>
                </a:cubicBezTo>
                <a:lnTo>
                  <a:pt x="744" y="954"/>
                </a:lnTo>
                <a:cubicBezTo>
                  <a:pt x="733" y="760"/>
                  <a:pt x="728" y="560"/>
                  <a:pt x="731" y="364"/>
                </a:cubicBezTo>
                <a:cubicBezTo>
                  <a:pt x="735" y="169"/>
                  <a:pt x="579" y="7"/>
                  <a:pt x="385" y="3"/>
                </a:cubicBezTo>
                <a:cubicBezTo>
                  <a:pt x="383" y="3"/>
                  <a:pt x="381" y="3"/>
                  <a:pt x="379" y="3"/>
                </a:cubicBezTo>
                <a:cubicBezTo>
                  <a:pt x="187" y="3"/>
                  <a:pt x="28" y="158"/>
                  <a:pt x="24" y="350"/>
                </a:cubicBezTo>
                <a:cubicBezTo>
                  <a:pt x="1" y="1590"/>
                  <a:pt x="269" y="2830"/>
                  <a:pt x="771" y="3729"/>
                </a:cubicBezTo>
                <a:cubicBezTo>
                  <a:pt x="1038" y="4210"/>
                  <a:pt x="1358" y="4580"/>
                  <a:pt x="1709" y="4826"/>
                </a:cubicBezTo>
                <a:cubicBezTo>
                  <a:pt x="439" y="5790"/>
                  <a:pt x="18" y="7589"/>
                  <a:pt x="24" y="9301"/>
                </a:cubicBezTo>
                <a:cubicBezTo>
                  <a:pt x="28" y="9494"/>
                  <a:pt x="186" y="9648"/>
                  <a:pt x="378" y="9648"/>
                </a:cubicBezTo>
                <a:lnTo>
                  <a:pt x="385" y="9648"/>
                </a:lnTo>
                <a:cubicBezTo>
                  <a:pt x="579" y="9645"/>
                  <a:pt x="735" y="9484"/>
                  <a:pt x="731" y="9288"/>
                </a:cubicBezTo>
                <a:cubicBezTo>
                  <a:pt x="728" y="9092"/>
                  <a:pt x="733" y="8892"/>
                  <a:pt x="744" y="8698"/>
                </a:cubicBezTo>
                <a:lnTo>
                  <a:pt x="4019" y="8698"/>
                </a:lnTo>
                <a:cubicBezTo>
                  <a:pt x="3625" y="9872"/>
                  <a:pt x="4044" y="11234"/>
                  <a:pt x="5041" y="11980"/>
                </a:cubicBezTo>
                <a:cubicBezTo>
                  <a:pt x="5102" y="12027"/>
                  <a:pt x="5177" y="12053"/>
                  <a:pt x="5256" y="12053"/>
                </a:cubicBezTo>
                <a:lnTo>
                  <a:pt x="8449" y="12053"/>
                </a:lnTo>
                <a:cubicBezTo>
                  <a:pt x="8526" y="12053"/>
                  <a:pt x="8602" y="12027"/>
                  <a:pt x="8664" y="11980"/>
                </a:cubicBezTo>
                <a:cubicBezTo>
                  <a:pt x="10516" y="10592"/>
                  <a:pt x="10064" y="7634"/>
                  <a:pt x="7911" y="6834"/>
                </a:cubicBezTo>
                <a:lnTo>
                  <a:pt x="7911" y="4356"/>
                </a:lnTo>
                <a:lnTo>
                  <a:pt x="8017" y="4356"/>
                </a:lnTo>
                <a:cubicBezTo>
                  <a:pt x="8486" y="4337"/>
                  <a:pt x="8486" y="3668"/>
                  <a:pt x="8017" y="3649"/>
                </a:cubicBezTo>
                <a:lnTo>
                  <a:pt x="5687" y="3649"/>
                </a:lnTo>
                <a:cubicBezTo>
                  <a:pt x="5218" y="3668"/>
                  <a:pt x="5218" y="4337"/>
                  <a:pt x="5687" y="4356"/>
                </a:cubicBezTo>
                <a:lnTo>
                  <a:pt x="5793" y="4356"/>
                </a:lnTo>
                <a:lnTo>
                  <a:pt x="5793" y="6834"/>
                </a:lnTo>
                <a:cubicBezTo>
                  <a:pt x="5605" y="6905"/>
                  <a:pt x="5427" y="6995"/>
                  <a:pt x="5261" y="7101"/>
                </a:cubicBezTo>
                <a:cubicBezTo>
                  <a:pt x="4979" y="6148"/>
                  <a:pt x="4580" y="5365"/>
                  <a:pt x="3847" y="4827"/>
                </a:cubicBezTo>
                <a:cubicBezTo>
                  <a:pt x="4198" y="4581"/>
                  <a:pt x="4518" y="4211"/>
                  <a:pt x="4785" y="3729"/>
                </a:cubicBezTo>
                <a:cubicBezTo>
                  <a:pt x="5287" y="2830"/>
                  <a:pt x="5558" y="1586"/>
                  <a:pt x="5532" y="346"/>
                </a:cubicBezTo>
                <a:cubicBezTo>
                  <a:pt x="5528" y="154"/>
                  <a:pt x="5369" y="0"/>
                  <a:pt x="5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4" name="Google Shape;784;p48"/>
          <p:cNvGrpSpPr/>
          <p:nvPr/>
        </p:nvGrpSpPr>
        <p:grpSpPr>
          <a:xfrm>
            <a:off x="1603419" y="1644843"/>
            <a:ext cx="362654" cy="360263"/>
            <a:chOff x="2776219" y="2115031"/>
            <a:chExt cx="362654" cy="360263"/>
          </a:xfrm>
        </p:grpSpPr>
        <p:sp>
          <p:nvSpPr>
            <p:cNvPr id="785" name="Google Shape;785;p48"/>
            <p:cNvSpPr/>
            <p:nvPr/>
          </p:nvSpPr>
          <p:spPr>
            <a:xfrm>
              <a:off x="2776219" y="2115031"/>
              <a:ext cx="362654" cy="360203"/>
            </a:xfrm>
            <a:custGeom>
              <a:avLst/>
              <a:gdLst/>
              <a:ahLst/>
              <a:cxnLst/>
              <a:rect l="l" t="t" r="r" b="b"/>
              <a:pathLst>
                <a:path w="12137" h="12055" extrusionOk="0">
                  <a:moveTo>
                    <a:pt x="6423" y="706"/>
                  </a:moveTo>
                  <a:lnTo>
                    <a:pt x="6423" y="2871"/>
                  </a:lnTo>
                  <a:cubicBezTo>
                    <a:pt x="6423" y="3022"/>
                    <a:pt x="6520" y="3158"/>
                    <a:pt x="6664" y="3205"/>
                  </a:cubicBezTo>
                  <a:cubicBezTo>
                    <a:pt x="7315" y="3424"/>
                    <a:pt x="7781" y="3978"/>
                    <a:pt x="7901" y="4639"/>
                  </a:cubicBezTo>
                  <a:lnTo>
                    <a:pt x="4240" y="4639"/>
                  </a:lnTo>
                  <a:cubicBezTo>
                    <a:pt x="4357" y="3978"/>
                    <a:pt x="4824" y="3424"/>
                    <a:pt x="5475" y="3205"/>
                  </a:cubicBezTo>
                  <a:cubicBezTo>
                    <a:pt x="5619" y="3156"/>
                    <a:pt x="5716" y="3022"/>
                    <a:pt x="5716" y="2871"/>
                  </a:cubicBezTo>
                  <a:lnTo>
                    <a:pt x="5716" y="706"/>
                  </a:lnTo>
                  <a:close/>
                  <a:moveTo>
                    <a:pt x="7889" y="5347"/>
                  </a:moveTo>
                  <a:cubicBezTo>
                    <a:pt x="7714" y="6192"/>
                    <a:pt x="6965" y="6827"/>
                    <a:pt x="6069" y="6827"/>
                  </a:cubicBezTo>
                  <a:cubicBezTo>
                    <a:pt x="5173" y="6827"/>
                    <a:pt x="4423" y="6191"/>
                    <a:pt x="4247" y="5347"/>
                  </a:cubicBezTo>
                  <a:close/>
                  <a:moveTo>
                    <a:pt x="5076" y="1"/>
                  </a:moveTo>
                  <a:cubicBezTo>
                    <a:pt x="4647" y="12"/>
                    <a:pt x="4595" y="610"/>
                    <a:pt x="5009" y="700"/>
                  </a:cubicBezTo>
                  <a:lnTo>
                    <a:pt x="5009" y="2630"/>
                  </a:lnTo>
                  <a:cubicBezTo>
                    <a:pt x="4199" y="2997"/>
                    <a:pt x="3638" y="3758"/>
                    <a:pt x="3524" y="4638"/>
                  </a:cubicBezTo>
                  <a:lnTo>
                    <a:pt x="1501" y="4638"/>
                  </a:lnTo>
                  <a:cubicBezTo>
                    <a:pt x="1033" y="4656"/>
                    <a:pt x="1033" y="5325"/>
                    <a:pt x="1501" y="5345"/>
                  </a:cubicBezTo>
                  <a:lnTo>
                    <a:pt x="1883" y="5345"/>
                  </a:lnTo>
                  <a:lnTo>
                    <a:pt x="56" y="11602"/>
                  </a:lnTo>
                  <a:cubicBezTo>
                    <a:pt x="0" y="11789"/>
                    <a:pt x="108" y="11985"/>
                    <a:pt x="295" y="12040"/>
                  </a:cubicBezTo>
                  <a:cubicBezTo>
                    <a:pt x="328" y="12050"/>
                    <a:pt x="361" y="12055"/>
                    <a:pt x="394" y="12055"/>
                  </a:cubicBezTo>
                  <a:cubicBezTo>
                    <a:pt x="544" y="12055"/>
                    <a:pt x="689" y="11955"/>
                    <a:pt x="733" y="11800"/>
                  </a:cubicBezTo>
                  <a:lnTo>
                    <a:pt x="2616" y="5348"/>
                  </a:lnTo>
                  <a:lnTo>
                    <a:pt x="3529" y="5348"/>
                  </a:lnTo>
                  <a:cubicBezTo>
                    <a:pt x="3778" y="6798"/>
                    <a:pt x="4922" y="7523"/>
                    <a:pt x="6067" y="7523"/>
                  </a:cubicBezTo>
                  <a:cubicBezTo>
                    <a:pt x="7211" y="7523"/>
                    <a:pt x="8356" y="6797"/>
                    <a:pt x="8605" y="5348"/>
                  </a:cubicBezTo>
                  <a:lnTo>
                    <a:pt x="9518" y="5348"/>
                  </a:lnTo>
                  <a:lnTo>
                    <a:pt x="11401" y="11800"/>
                  </a:lnTo>
                  <a:cubicBezTo>
                    <a:pt x="11446" y="11956"/>
                    <a:pt x="11590" y="12055"/>
                    <a:pt x="11741" y="12055"/>
                  </a:cubicBezTo>
                  <a:cubicBezTo>
                    <a:pt x="11774" y="12055"/>
                    <a:pt x="11807" y="12050"/>
                    <a:pt x="11840" y="12040"/>
                  </a:cubicBezTo>
                  <a:cubicBezTo>
                    <a:pt x="12029" y="11985"/>
                    <a:pt x="12137" y="11789"/>
                    <a:pt x="12082" y="11602"/>
                  </a:cubicBezTo>
                  <a:lnTo>
                    <a:pt x="10254" y="5345"/>
                  </a:lnTo>
                  <a:lnTo>
                    <a:pt x="10636" y="5345"/>
                  </a:lnTo>
                  <a:cubicBezTo>
                    <a:pt x="11104" y="5325"/>
                    <a:pt x="11104" y="4656"/>
                    <a:pt x="10636" y="4638"/>
                  </a:cubicBezTo>
                  <a:lnTo>
                    <a:pt x="8613" y="4638"/>
                  </a:lnTo>
                  <a:cubicBezTo>
                    <a:pt x="8500" y="3758"/>
                    <a:pt x="7939" y="2996"/>
                    <a:pt x="7128" y="2630"/>
                  </a:cubicBezTo>
                  <a:lnTo>
                    <a:pt x="7128" y="700"/>
                  </a:lnTo>
                  <a:cubicBezTo>
                    <a:pt x="7543" y="609"/>
                    <a:pt x="7488" y="13"/>
                    <a:pt x="70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8"/>
            <p:cNvSpPr/>
            <p:nvPr/>
          </p:nvSpPr>
          <p:spPr>
            <a:xfrm>
              <a:off x="2871805" y="2354220"/>
              <a:ext cx="171451" cy="121074"/>
            </a:xfrm>
            <a:custGeom>
              <a:avLst/>
              <a:gdLst/>
              <a:ahLst/>
              <a:cxnLst/>
              <a:rect l="l" t="t" r="r" b="b"/>
              <a:pathLst>
                <a:path w="5738" h="4052" extrusionOk="0">
                  <a:moveTo>
                    <a:pt x="2870" y="844"/>
                  </a:moveTo>
                  <a:cubicBezTo>
                    <a:pt x="2946" y="947"/>
                    <a:pt x="3043" y="1086"/>
                    <a:pt x="3140" y="1254"/>
                  </a:cubicBezTo>
                  <a:cubicBezTo>
                    <a:pt x="3343" y="1603"/>
                    <a:pt x="3434" y="1869"/>
                    <a:pt x="3434" y="1977"/>
                  </a:cubicBezTo>
                  <a:cubicBezTo>
                    <a:pt x="3434" y="2289"/>
                    <a:pt x="3180" y="2542"/>
                    <a:pt x="2870" y="2542"/>
                  </a:cubicBezTo>
                  <a:cubicBezTo>
                    <a:pt x="2558" y="2542"/>
                    <a:pt x="2305" y="2289"/>
                    <a:pt x="2305" y="1977"/>
                  </a:cubicBezTo>
                  <a:cubicBezTo>
                    <a:pt x="2305" y="1869"/>
                    <a:pt x="2395" y="1603"/>
                    <a:pt x="2599" y="1254"/>
                  </a:cubicBezTo>
                  <a:cubicBezTo>
                    <a:pt x="2696" y="1086"/>
                    <a:pt x="2793" y="947"/>
                    <a:pt x="2870" y="844"/>
                  </a:cubicBezTo>
                  <a:close/>
                  <a:moveTo>
                    <a:pt x="2870" y="1"/>
                  </a:moveTo>
                  <a:cubicBezTo>
                    <a:pt x="2711" y="1"/>
                    <a:pt x="2553" y="104"/>
                    <a:pt x="2390" y="312"/>
                  </a:cubicBezTo>
                  <a:cubicBezTo>
                    <a:pt x="2285" y="441"/>
                    <a:pt x="2164" y="611"/>
                    <a:pt x="2054" y="790"/>
                  </a:cubicBezTo>
                  <a:cubicBezTo>
                    <a:pt x="1696" y="1377"/>
                    <a:pt x="1396" y="2014"/>
                    <a:pt x="1783" y="2637"/>
                  </a:cubicBezTo>
                  <a:lnTo>
                    <a:pt x="632" y="2637"/>
                  </a:lnTo>
                  <a:cubicBezTo>
                    <a:pt x="480" y="2637"/>
                    <a:pt x="346" y="2734"/>
                    <a:pt x="297" y="2879"/>
                  </a:cubicBezTo>
                  <a:lnTo>
                    <a:pt x="62" y="3585"/>
                  </a:lnTo>
                  <a:cubicBezTo>
                    <a:pt x="0" y="3770"/>
                    <a:pt x="100" y="3971"/>
                    <a:pt x="284" y="4032"/>
                  </a:cubicBezTo>
                  <a:cubicBezTo>
                    <a:pt x="320" y="4044"/>
                    <a:pt x="358" y="4050"/>
                    <a:pt x="395" y="4050"/>
                  </a:cubicBezTo>
                  <a:cubicBezTo>
                    <a:pt x="541" y="4050"/>
                    <a:pt x="682" y="3958"/>
                    <a:pt x="731" y="3810"/>
                  </a:cubicBezTo>
                  <a:lnTo>
                    <a:pt x="886" y="3345"/>
                  </a:lnTo>
                  <a:lnTo>
                    <a:pt x="4851" y="3345"/>
                  </a:lnTo>
                  <a:lnTo>
                    <a:pt x="5005" y="3810"/>
                  </a:lnTo>
                  <a:cubicBezTo>
                    <a:pt x="5054" y="3957"/>
                    <a:pt x="5191" y="4051"/>
                    <a:pt x="5339" y="4051"/>
                  </a:cubicBezTo>
                  <a:cubicBezTo>
                    <a:pt x="5376" y="4051"/>
                    <a:pt x="5414" y="4045"/>
                    <a:pt x="5452" y="4032"/>
                  </a:cubicBezTo>
                  <a:cubicBezTo>
                    <a:pt x="5636" y="3971"/>
                    <a:pt x="5738" y="3771"/>
                    <a:pt x="5675" y="3585"/>
                  </a:cubicBezTo>
                  <a:lnTo>
                    <a:pt x="5442" y="2879"/>
                  </a:lnTo>
                  <a:cubicBezTo>
                    <a:pt x="5394" y="2734"/>
                    <a:pt x="5258" y="2637"/>
                    <a:pt x="5107" y="2637"/>
                  </a:cubicBezTo>
                  <a:lnTo>
                    <a:pt x="3956" y="2637"/>
                  </a:lnTo>
                  <a:cubicBezTo>
                    <a:pt x="4345" y="2014"/>
                    <a:pt x="4044" y="1377"/>
                    <a:pt x="3685" y="790"/>
                  </a:cubicBezTo>
                  <a:cubicBezTo>
                    <a:pt x="3573" y="610"/>
                    <a:pt x="3455" y="440"/>
                    <a:pt x="3348" y="312"/>
                  </a:cubicBezTo>
                  <a:cubicBezTo>
                    <a:pt x="3186" y="104"/>
                    <a:pt x="3028" y="1"/>
                    <a:pt x="28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7" name="Google Shape;787;p48"/>
          <p:cNvGrpSpPr/>
          <p:nvPr/>
        </p:nvGrpSpPr>
        <p:grpSpPr>
          <a:xfrm>
            <a:off x="1607859" y="3164023"/>
            <a:ext cx="353779" cy="360203"/>
            <a:chOff x="4064584" y="2115061"/>
            <a:chExt cx="353779" cy="360203"/>
          </a:xfrm>
        </p:grpSpPr>
        <p:sp>
          <p:nvSpPr>
            <p:cNvPr id="788" name="Google Shape;788;p48"/>
            <p:cNvSpPr/>
            <p:nvPr/>
          </p:nvSpPr>
          <p:spPr>
            <a:xfrm>
              <a:off x="4121386" y="2115061"/>
              <a:ext cx="198822" cy="72399"/>
            </a:xfrm>
            <a:custGeom>
              <a:avLst/>
              <a:gdLst/>
              <a:ahLst/>
              <a:cxnLst/>
              <a:rect l="l" t="t" r="r" b="b"/>
              <a:pathLst>
                <a:path w="6654" h="2423" extrusionOk="0">
                  <a:moveTo>
                    <a:pt x="2419" y="869"/>
                  </a:moveTo>
                  <a:lnTo>
                    <a:pt x="2419" y="1576"/>
                  </a:lnTo>
                  <a:lnTo>
                    <a:pt x="1406" y="1576"/>
                  </a:lnTo>
                  <a:cubicBezTo>
                    <a:pt x="938" y="1557"/>
                    <a:pt x="938" y="889"/>
                    <a:pt x="1406" y="869"/>
                  </a:cubicBezTo>
                  <a:close/>
                  <a:moveTo>
                    <a:pt x="4573" y="870"/>
                  </a:moveTo>
                  <a:cubicBezTo>
                    <a:pt x="4735" y="870"/>
                    <a:pt x="4865" y="943"/>
                    <a:pt x="4950" y="1082"/>
                  </a:cubicBezTo>
                  <a:cubicBezTo>
                    <a:pt x="4981" y="1132"/>
                    <a:pt x="5017" y="1180"/>
                    <a:pt x="5054" y="1223"/>
                  </a:cubicBezTo>
                  <a:cubicBezTo>
                    <a:pt x="5016" y="1266"/>
                    <a:pt x="4981" y="1313"/>
                    <a:pt x="4950" y="1364"/>
                  </a:cubicBezTo>
                  <a:cubicBezTo>
                    <a:pt x="4864" y="1502"/>
                    <a:pt x="4733" y="1576"/>
                    <a:pt x="4570" y="1576"/>
                  </a:cubicBezTo>
                  <a:lnTo>
                    <a:pt x="3125" y="1576"/>
                  </a:lnTo>
                  <a:lnTo>
                    <a:pt x="3125" y="870"/>
                  </a:lnTo>
                  <a:lnTo>
                    <a:pt x="4570" y="870"/>
                  </a:lnTo>
                  <a:cubicBezTo>
                    <a:pt x="4571" y="870"/>
                    <a:pt x="4572" y="870"/>
                    <a:pt x="4573" y="870"/>
                  </a:cubicBezTo>
                  <a:close/>
                  <a:moveTo>
                    <a:pt x="2772" y="0"/>
                  </a:moveTo>
                  <a:cubicBezTo>
                    <a:pt x="2656" y="0"/>
                    <a:pt x="2540" y="55"/>
                    <a:pt x="2472" y="164"/>
                  </a:cubicBezTo>
                  <a:lnTo>
                    <a:pt x="1406" y="164"/>
                  </a:lnTo>
                  <a:cubicBezTo>
                    <a:pt x="0" y="222"/>
                    <a:pt x="1" y="2225"/>
                    <a:pt x="1406" y="2282"/>
                  </a:cubicBezTo>
                  <a:lnTo>
                    <a:pt x="2490" y="2282"/>
                  </a:lnTo>
                  <a:cubicBezTo>
                    <a:pt x="2557" y="2376"/>
                    <a:pt x="2664" y="2422"/>
                    <a:pt x="2771" y="2422"/>
                  </a:cubicBezTo>
                  <a:cubicBezTo>
                    <a:pt x="2879" y="2422"/>
                    <a:pt x="2987" y="2375"/>
                    <a:pt x="3054" y="2281"/>
                  </a:cubicBezTo>
                  <a:lnTo>
                    <a:pt x="4570" y="2281"/>
                  </a:lnTo>
                  <a:cubicBezTo>
                    <a:pt x="4979" y="2281"/>
                    <a:pt x="5337" y="2081"/>
                    <a:pt x="5550" y="1734"/>
                  </a:cubicBezTo>
                  <a:cubicBezTo>
                    <a:pt x="5612" y="1636"/>
                    <a:pt x="5717" y="1576"/>
                    <a:pt x="5831" y="1576"/>
                  </a:cubicBezTo>
                  <a:lnTo>
                    <a:pt x="6185" y="1576"/>
                  </a:lnTo>
                  <a:cubicBezTo>
                    <a:pt x="6654" y="1559"/>
                    <a:pt x="6654" y="888"/>
                    <a:pt x="6185" y="868"/>
                  </a:cubicBezTo>
                  <a:lnTo>
                    <a:pt x="5831" y="868"/>
                  </a:lnTo>
                  <a:cubicBezTo>
                    <a:pt x="5716" y="868"/>
                    <a:pt x="5611" y="809"/>
                    <a:pt x="5550" y="711"/>
                  </a:cubicBezTo>
                  <a:cubicBezTo>
                    <a:pt x="5335" y="362"/>
                    <a:pt x="4979" y="164"/>
                    <a:pt x="4570" y="164"/>
                  </a:cubicBezTo>
                  <a:lnTo>
                    <a:pt x="3069" y="164"/>
                  </a:lnTo>
                  <a:cubicBezTo>
                    <a:pt x="3002" y="55"/>
                    <a:pt x="2887" y="0"/>
                    <a:pt x="27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8"/>
            <p:cNvSpPr/>
            <p:nvPr/>
          </p:nvSpPr>
          <p:spPr>
            <a:xfrm>
              <a:off x="4271025" y="2194870"/>
              <a:ext cx="63316" cy="77748"/>
            </a:xfrm>
            <a:custGeom>
              <a:avLst/>
              <a:gdLst/>
              <a:ahLst/>
              <a:cxnLst/>
              <a:rect l="l" t="t" r="r" b="b"/>
              <a:pathLst>
                <a:path w="2119" h="2602" extrusionOk="0">
                  <a:moveTo>
                    <a:pt x="1060" y="881"/>
                  </a:moveTo>
                  <a:cubicBezTo>
                    <a:pt x="1227" y="1110"/>
                    <a:pt x="1413" y="1421"/>
                    <a:pt x="1413" y="1542"/>
                  </a:cubicBezTo>
                  <a:cubicBezTo>
                    <a:pt x="1412" y="1737"/>
                    <a:pt x="1254" y="1895"/>
                    <a:pt x="1060" y="1895"/>
                  </a:cubicBezTo>
                  <a:cubicBezTo>
                    <a:pt x="865" y="1895"/>
                    <a:pt x="706" y="1737"/>
                    <a:pt x="706" y="1542"/>
                  </a:cubicBezTo>
                  <a:cubicBezTo>
                    <a:pt x="706" y="1421"/>
                    <a:pt x="894" y="1111"/>
                    <a:pt x="1060" y="881"/>
                  </a:cubicBezTo>
                  <a:close/>
                  <a:moveTo>
                    <a:pt x="1060" y="0"/>
                  </a:moveTo>
                  <a:cubicBezTo>
                    <a:pt x="888" y="0"/>
                    <a:pt x="778" y="110"/>
                    <a:pt x="655" y="255"/>
                  </a:cubicBezTo>
                  <a:cubicBezTo>
                    <a:pt x="571" y="355"/>
                    <a:pt x="478" y="478"/>
                    <a:pt x="393" y="602"/>
                  </a:cubicBezTo>
                  <a:cubicBezTo>
                    <a:pt x="133" y="985"/>
                    <a:pt x="1" y="1300"/>
                    <a:pt x="1" y="1542"/>
                  </a:cubicBezTo>
                  <a:cubicBezTo>
                    <a:pt x="1" y="2126"/>
                    <a:pt x="476" y="2601"/>
                    <a:pt x="1060" y="2601"/>
                  </a:cubicBezTo>
                  <a:cubicBezTo>
                    <a:pt x="1644" y="2601"/>
                    <a:pt x="2119" y="2126"/>
                    <a:pt x="2119" y="1542"/>
                  </a:cubicBezTo>
                  <a:cubicBezTo>
                    <a:pt x="2119" y="1301"/>
                    <a:pt x="1987" y="985"/>
                    <a:pt x="1727" y="602"/>
                  </a:cubicBezTo>
                  <a:cubicBezTo>
                    <a:pt x="1643" y="478"/>
                    <a:pt x="1549" y="355"/>
                    <a:pt x="1464" y="255"/>
                  </a:cubicBezTo>
                  <a:cubicBezTo>
                    <a:pt x="1340" y="110"/>
                    <a:pt x="1233" y="0"/>
                    <a:pt x="10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8"/>
            <p:cNvSpPr/>
            <p:nvPr/>
          </p:nvSpPr>
          <p:spPr>
            <a:xfrm>
              <a:off x="4064584" y="2293713"/>
              <a:ext cx="353779" cy="181551"/>
            </a:xfrm>
            <a:custGeom>
              <a:avLst/>
              <a:gdLst/>
              <a:ahLst/>
              <a:cxnLst/>
              <a:rect l="l" t="t" r="r" b="b"/>
              <a:pathLst>
                <a:path w="11840" h="6076" extrusionOk="0">
                  <a:moveTo>
                    <a:pt x="4637" y="707"/>
                  </a:moveTo>
                  <a:lnTo>
                    <a:pt x="4637" y="1695"/>
                  </a:lnTo>
                  <a:lnTo>
                    <a:pt x="3225" y="1695"/>
                  </a:lnTo>
                  <a:lnTo>
                    <a:pt x="3225" y="707"/>
                  </a:lnTo>
                  <a:close/>
                  <a:moveTo>
                    <a:pt x="8639" y="707"/>
                  </a:moveTo>
                  <a:lnTo>
                    <a:pt x="8639" y="1695"/>
                  </a:lnTo>
                  <a:lnTo>
                    <a:pt x="7226" y="1695"/>
                  </a:lnTo>
                  <a:lnTo>
                    <a:pt x="7226" y="707"/>
                  </a:lnTo>
                  <a:close/>
                  <a:moveTo>
                    <a:pt x="4637" y="2402"/>
                  </a:moveTo>
                  <a:lnTo>
                    <a:pt x="4637" y="4426"/>
                  </a:lnTo>
                  <a:cubicBezTo>
                    <a:pt x="4618" y="4895"/>
                    <a:pt x="4275" y="5129"/>
                    <a:pt x="3931" y="5129"/>
                  </a:cubicBezTo>
                  <a:cubicBezTo>
                    <a:pt x="3588" y="5129"/>
                    <a:pt x="3244" y="4895"/>
                    <a:pt x="3225" y="4426"/>
                  </a:cubicBezTo>
                  <a:lnTo>
                    <a:pt x="3225" y="2402"/>
                  </a:lnTo>
                  <a:close/>
                  <a:moveTo>
                    <a:pt x="8640" y="2402"/>
                  </a:moveTo>
                  <a:lnTo>
                    <a:pt x="8640" y="4426"/>
                  </a:lnTo>
                  <a:cubicBezTo>
                    <a:pt x="8621" y="4895"/>
                    <a:pt x="8278" y="5129"/>
                    <a:pt x="7934" y="5129"/>
                  </a:cubicBezTo>
                  <a:cubicBezTo>
                    <a:pt x="7591" y="5129"/>
                    <a:pt x="7247" y="4895"/>
                    <a:pt x="7228" y="4426"/>
                  </a:cubicBezTo>
                  <a:lnTo>
                    <a:pt x="7228" y="2402"/>
                  </a:lnTo>
                  <a:close/>
                  <a:moveTo>
                    <a:pt x="2636" y="1"/>
                  </a:moveTo>
                  <a:cubicBezTo>
                    <a:pt x="2237" y="8"/>
                    <a:pt x="2149" y="550"/>
                    <a:pt x="2518" y="687"/>
                  </a:cubicBezTo>
                  <a:lnTo>
                    <a:pt x="2518" y="1696"/>
                  </a:lnTo>
                  <a:lnTo>
                    <a:pt x="1753" y="1696"/>
                  </a:lnTo>
                  <a:cubicBezTo>
                    <a:pt x="1116" y="1696"/>
                    <a:pt x="598" y="2214"/>
                    <a:pt x="598" y="2850"/>
                  </a:cubicBezTo>
                  <a:lnTo>
                    <a:pt x="598" y="5369"/>
                  </a:lnTo>
                  <a:lnTo>
                    <a:pt x="469" y="5369"/>
                  </a:lnTo>
                  <a:cubicBezTo>
                    <a:pt x="0" y="5388"/>
                    <a:pt x="0" y="6056"/>
                    <a:pt x="469" y="6076"/>
                  </a:cubicBezTo>
                  <a:lnTo>
                    <a:pt x="1434" y="6076"/>
                  </a:lnTo>
                  <a:cubicBezTo>
                    <a:pt x="1903" y="6056"/>
                    <a:pt x="1903" y="5388"/>
                    <a:pt x="1434" y="5369"/>
                  </a:cubicBezTo>
                  <a:lnTo>
                    <a:pt x="1305" y="5369"/>
                  </a:lnTo>
                  <a:lnTo>
                    <a:pt x="1305" y="2850"/>
                  </a:lnTo>
                  <a:cubicBezTo>
                    <a:pt x="1305" y="2603"/>
                    <a:pt x="1506" y="2403"/>
                    <a:pt x="1752" y="2403"/>
                  </a:cubicBezTo>
                  <a:lnTo>
                    <a:pt x="2518" y="2403"/>
                  </a:lnTo>
                  <a:lnTo>
                    <a:pt x="2518" y="4427"/>
                  </a:lnTo>
                  <a:cubicBezTo>
                    <a:pt x="2557" y="5364"/>
                    <a:pt x="3244" y="5833"/>
                    <a:pt x="3930" y="5833"/>
                  </a:cubicBezTo>
                  <a:cubicBezTo>
                    <a:pt x="4618" y="5833"/>
                    <a:pt x="5305" y="5364"/>
                    <a:pt x="5344" y="4427"/>
                  </a:cubicBezTo>
                  <a:lnTo>
                    <a:pt x="5344" y="2403"/>
                  </a:lnTo>
                  <a:lnTo>
                    <a:pt x="6520" y="2403"/>
                  </a:lnTo>
                  <a:lnTo>
                    <a:pt x="6520" y="4427"/>
                  </a:lnTo>
                  <a:cubicBezTo>
                    <a:pt x="6560" y="5364"/>
                    <a:pt x="7247" y="5833"/>
                    <a:pt x="7933" y="5833"/>
                  </a:cubicBezTo>
                  <a:cubicBezTo>
                    <a:pt x="8621" y="5833"/>
                    <a:pt x="9308" y="5364"/>
                    <a:pt x="9347" y="4427"/>
                  </a:cubicBezTo>
                  <a:lnTo>
                    <a:pt x="9347" y="2403"/>
                  </a:lnTo>
                  <a:lnTo>
                    <a:pt x="10088" y="2403"/>
                  </a:lnTo>
                  <a:cubicBezTo>
                    <a:pt x="10335" y="2403"/>
                    <a:pt x="10535" y="2604"/>
                    <a:pt x="10535" y="2850"/>
                  </a:cubicBezTo>
                  <a:lnTo>
                    <a:pt x="10535" y="5369"/>
                  </a:lnTo>
                  <a:lnTo>
                    <a:pt x="10406" y="5369"/>
                  </a:lnTo>
                  <a:cubicBezTo>
                    <a:pt x="9937" y="5388"/>
                    <a:pt x="9937" y="6056"/>
                    <a:pt x="10406" y="6076"/>
                  </a:cubicBezTo>
                  <a:lnTo>
                    <a:pt x="11371" y="6076"/>
                  </a:lnTo>
                  <a:cubicBezTo>
                    <a:pt x="11840" y="6056"/>
                    <a:pt x="11839" y="5386"/>
                    <a:pt x="11372" y="5369"/>
                  </a:cubicBezTo>
                  <a:lnTo>
                    <a:pt x="11242" y="5369"/>
                  </a:lnTo>
                  <a:lnTo>
                    <a:pt x="11242" y="2850"/>
                  </a:lnTo>
                  <a:cubicBezTo>
                    <a:pt x="11242" y="2214"/>
                    <a:pt x="10724" y="1696"/>
                    <a:pt x="10088" y="1696"/>
                  </a:cubicBezTo>
                  <a:lnTo>
                    <a:pt x="9345" y="1696"/>
                  </a:lnTo>
                  <a:lnTo>
                    <a:pt x="9345" y="687"/>
                  </a:lnTo>
                  <a:cubicBezTo>
                    <a:pt x="9714" y="551"/>
                    <a:pt x="9626" y="8"/>
                    <a:pt x="9228" y="1"/>
                  </a:cubicBezTo>
                  <a:lnTo>
                    <a:pt x="6637" y="1"/>
                  </a:lnTo>
                  <a:cubicBezTo>
                    <a:pt x="6240" y="8"/>
                    <a:pt x="6150" y="550"/>
                    <a:pt x="6519" y="687"/>
                  </a:cubicBezTo>
                  <a:lnTo>
                    <a:pt x="6519" y="1696"/>
                  </a:lnTo>
                  <a:lnTo>
                    <a:pt x="5343" y="1696"/>
                  </a:lnTo>
                  <a:lnTo>
                    <a:pt x="5343" y="687"/>
                  </a:lnTo>
                  <a:cubicBezTo>
                    <a:pt x="5712" y="551"/>
                    <a:pt x="5623" y="8"/>
                    <a:pt x="52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1" name="Google Shape;791;p48"/>
          <p:cNvGrpSpPr/>
          <p:nvPr/>
        </p:nvGrpSpPr>
        <p:grpSpPr>
          <a:xfrm>
            <a:off x="5195110" y="1644893"/>
            <a:ext cx="371886" cy="360174"/>
            <a:chOff x="5349185" y="2115031"/>
            <a:chExt cx="371886" cy="360174"/>
          </a:xfrm>
        </p:grpSpPr>
        <p:sp>
          <p:nvSpPr>
            <p:cNvPr id="792" name="Google Shape;792;p48"/>
            <p:cNvSpPr/>
            <p:nvPr/>
          </p:nvSpPr>
          <p:spPr>
            <a:xfrm>
              <a:off x="5349185" y="2115031"/>
              <a:ext cx="199180" cy="237905"/>
            </a:xfrm>
            <a:custGeom>
              <a:avLst/>
              <a:gdLst/>
              <a:ahLst/>
              <a:cxnLst/>
              <a:rect l="l" t="t" r="r" b="b"/>
              <a:pathLst>
                <a:path w="6666" h="7962" extrusionOk="0">
                  <a:moveTo>
                    <a:pt x="5595" y="707"/>
                  </a:moveTo>
                  <a:cubicBezTo>
                    <a:pt x="5790" y="707"/>
                    <a:pt x="5949" y="866"/>
                    <a:pt x="5949" y="1061"/>
                  </a:cubicBezTo>
                  <a:cubicBezTo>
                    <a:pt x="5939" y="1295"/>
                    <a:pt x="5767" y="1413"/>
                    <a:pt x="5595" y="1413"/>
                  </a:cubicBezTo>
                  <a:cubicBezTo>
                    <a:pt x="5423" y="1413"/>
                    <a:pt x="5251" y="1295"/>
                    <a:pt x="5242" y="1061"/>
                  </a:cubicBezTo>
                  <a:cubicBezTo>
                    <a:pt x="5242" y="865"/>
                    <a:pt x="5401" y="707"/>
                    <a:pt x="5595" y="707"/>
                  </a:cubicBezTo>
                  <a:close/>
                  <a:moveTo>
                    <a:pt x="1066" y="1683"/>
                  </a:moveTo>
                  <a:cubicBezTo>
                    <a:pt x="1238" y="1683"/>
                    <a:pt x="1410" y="1800"/>
                    <a:pt x="1419" y="2034"/>
                  </a:cubicBezTo>
                  <a:cubicBezTo>
                    <a:pt x="1419" y="2229"/>
                    <a:pt x="1260" y="2387"/>
                    <a:pt x="1065" y="2387"/>
                  </a:cubicBezTo>
                  <a:cubicBezTo>
                    <a:pt x="871" y="2387"/>
                    <a:pt x="712" y="2229"/>
                    <a:pt x="712" y="2034"/>
                  </a:cubicBezTo>
                  <a:cubicBezTo>
                    <a:pt x="722" y="1800"/>
                    <a:pt x="894" y="1683"/>
                    <a:pt x="1066" y="1683"/>
                  </a:cubicBezTo>
                  <a:close/>
                  <a:moveTo>
                    <a:pt x="3476" y="3020"/>
                  </a:moveTo>
                  <a:cubicBezTo>
                    <a:pt x="3894" y="3020"/>
                    <a:pt x="4313" y="3306"/>
                    <a:pt x="4336" y="3876"/>
                  </a:cubicBezTo>
                  <a:cubicBezTo>
                    <a:pt x="4335" y="4349"/>
                    <a:pt x="3949" y="4735"/>
                    <a:pt x="3476" y="4735"/>
                  </a:cubicBezTo>
                  <a:cubicBezTo>
                    <a:pt x="3001" y="4735"/>
                    <a:pt x="2616" y="4349"/>
                    <a:pt x="2616" y="3876"/>
                  </a:cubicBezTo>
                  <a:cubicBezTo>
                    <a:pt x="2640" y="3305"/>
                    <a:pt x="3058" y="3020"/>
                    <a:pt x="3476" y="3020"/>
                  </a:cubicBezTo>
                  <a:close/>
                  <a:moveTo>
                    <a:pt x="1519" y="6548"/>
                  </a:moveTo>
                  <a:cubicBezTo>
                    <a:pt x="1596" y="6548"/>
                    <a:pt x="1671" y="6572"/>
                    <a:pt x="1733" y="6618"/>
                  </a:cubicBezTo>
                  <a:cubicBezTo>
                    <a:pt x="1808" y="6674"/>
                    <a:pt x="1857" y="6757"/>
                    <a:pt x="1871" y="6852"/>
                  </a:cubicBezTo>
                  <a:cubicBezTo>
                    <a:pt x="1883" y="6945"/>
                    <a:pt x="1858" y="7038"/>
                    <a:pt x="1802" y="7114"/>
                  </a:cubicBezTo>
                  <a:cubicBezTo>
                    <a:pt x="1733" y="7207"/>
                    <a:pt x="1627" y="7255"/>
                    <a:pt x="1519" y="7255"/>
                  </a:cubicBezTo>
                  <a:cubicBezTo>
                    <a:pt x="1445" y="7255"/>
                    <a:pt x="1371" y="7232"/>
                    <a:pt x="1307" y="7185"/>
                  </a:cubicBezTo>
                  <a:cubicBezTo>
                    <a:pt x="1151" y="7068"/>
                    <a:pt x="1121" y="6846"/>
                    <a:pt x="1237" y="6690"/>
                  </a:cubicBezTo>
                  <a:cubicBezTo>
                    <a:pt x="1294" y="6615"/>
                    <a:pt x="1377" y="6566"/>
                    <a:pt x="1470" y="6552"/>
                  </a:cubicBezTo>
                  <a:cubicBezTo>
                    <a:pt x="1487" y="6549"/>
                    <a:pt x="1503" y="6548"/>
                    <a:pt x="1519" y="6548"/>
                  </a:cubicBezTo>
                  <a:close/>
                  <a:moveTo>
                    <a:pt x="5588" y="1"/>
                  </a:moveTo>
                  <a:cubicBezTo>
                    <a:pt x="4752" y="1"/>
                    <a:pt x="4245" y="957"/>
                    <a:pt x="4711" y="1647"/>
                  </a:cubicBezTo>
                  <a:lnTo>
                    <a:pt x="4110" y="2444"/>
                  </a:lnTo>
                  <a:cubicBezTo>
                    <a:pt x="3919" y="2354"/>
                    <a:pt x="3704" y="2311"/>
                    <a:pt x="3487" y="2311"/>
                  </a:cubicBezTo>
                  <a:cubicBezTo>
                    <a:pt x="3117" y="2311"/>
                    <a:pt x="2743" y="2437"/>
                    <a:pt x="2477" y="2669"/>
                  </a:cubicBezTo>
                  <a:lnTo>
                    <a:pt x="2073" y="2361"/>
                  </a:lnTo>
                  <a:cubicBezTo>
                    <a:pt x="2300" y="1700"/>
                    <a:pt x="1779" y="974"/>
                    <a:pt x="1080" y="974"/>
                  </a:cubicBezTo>
                  <a:cubicBezTo>
                    <a:pt x="1075" y="974"/>
                    <a:pt x="1070" y="974"/>
                    <a:pt x="1064" y="974"/>
                  </a:cubicBezTo>
                  <a:cubicBezTo>
                    <a:pt x="480" y="974"/>
                    <a:pt x="4" y="1449"/>
                    <a:pt x="4" y="2034"/>
                  </a:cubicBezTo>
                  <a:cubicBezTo>
                    <a:pt x="0" y="2654"/>
                    <a:pt x="522" y="3096"/>
                    <a:pt x="1074" y="3096"/>
                  </a:cubicBezTo>
                  <a:cubicBezTo>
                    <a:pt x="1267" y="3096"/>
                    <a:pt x="1464" y="3042"/>
                    <a:pt x="1643" y="2922"/>
                  </a:cubicBezTo>
                  <a:lnTo>
                    <a:pt x="2048" y="3231"/>
                  </a:lnTo>
                  <a:cubicBezTo>
                    <a:pt x="1755" y="3841"/>
                    <a:pt x="1943" y="4640"/>
                    <a:pt x="2451" y="5059"/>
                  </a:cubicBezTo>
                  <a:lnTo>
                    <a:pt x="1834" y="5889"/>
                  </a:lnTo>
                  <a:cubicBezTo>
                    <a:pt x="1733" y="5858"/>
                    <a:pt x="1630" y="5842"/>
                    <a:pt x="1524" y="5842"/>
                  </a:cubicBezTo>
                  <a:cubicBezTo>
                    <a:pt x="1473" y="5842"/>
                    <a:pt x="1422" y="5845"/>
                    <a:pt x="1371" y="5853"/>
                  </a:cubicBezTo>
                  <a:cubicBezTo>
                    <a:pt x="443" y="5981"/>
                    <a:pt x="132" y="7190"/>
                    <a:pt x="884" y="7750"/>
                  </a:cubicBezTo>
                  <a:cubicBezTo>
                    <a:pt x="1073" y="7892"/>
                    <a:pt x="1297" y="7962"/>
                    <a:pt x="1520" y="7962"/>
                  </a:cubicBezTo>
                  <a:cubicBezTo>
                    <a:pt x="1841" y="7962"/>
                    <a:pt x="2160" y="7817"/>
                    <a:pt x="2368" y="7539"/>
                  </a:cubicBezTo>
                  <a:cubicBezTo>
                    <a:pt x="2538" y="7313"/>
                    <a:pt x="2610" y="7033"/>
                    <a:pt x="2569" y="6753"/>
                  </a:cubicBezTo>
                  <a:cubicBezTo>
                    <a:pt x="2546" y="6593"/>
                    <a:pt x="2488" y="6443"/>
                    <a:pt x="2400" y="6311"/>
                  </a:cubicBezTo>
                  <a:lnTo>
                    <a:pt x="3083" y="5393"/>
                  </a:lnTo>
                  <a:cubicBezTo>
                    <a:pt x="3221" y="5428"/>
                    <a:pt x="3356" y="5444"/>
                    <a:pt x="3486" y="5444"/>
                  </a:cubicBezTo>
                  <a:cubicBezTo>
                    <a:pt x="4745" y="5444"/>
                    <a:pt x="5552" y="3921"/>
                    <a:pt x="4674" y="2871"/>
                  </a:cubicBezTo>
                  <a:lnTo>
                    <a:pt x="5276" y="2072"/>
                  </a:lnTo>
                  <a:cubicBezTo>
                    <a:pt x="5380" y="2107"/>
                    <a:pt x="5486" y="2123"/>
                    <a:pt x="5590" y="2123"/>
                  </a:cubicBezTo>
                  <a:cubicBezTo>
                    <a:pt x="6151" y="2123"/>
                    <a:pt x="6666" y="1654"/>
                    <a:pt x="6655" y="1061"/>
                  </a:cubicBezTo>
                  <a:cubicBezTo>
                    <a:pt x="6655" y="477"/>
                    <a:pt x="6180" y="1"/>
                    <a:pt x="5595" y="1"/>
                  </a:cubicBezTo>
                  <a:cubicBezTo>
                    <a:pt x="5593" y="1"/>
                    <a:pt x="5591" y="1"/>
                    <a:pt x="55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8"/>
            <p:cNvSpPr/>
            <p:nvPr/>
          </p:nvSpPr>
          <p:spPr>
            <a:xfrm>
              <a:off x="5496763" y="2190328"/>
              <a:ext cx="224309" cy="284876"/>
            </a:xfrm>
            <a:custGeom>
              <a:avLst/>
              <a:gdLst/>
              <a:ahLst/>
              <a:cxnLst/>
              <a:rect l="l" t="t" r="r" b="b"/>
              <a:pathLst>
                <a:path w="7507" h="9534" extrusionOk="0">
                  <a:moveTo>
                    <a:pt x="4224" y="710"/>
                  </a:moveTo>
                  <a:lnTo>
                    <a:pt x="4224" y="3816"/>
                  </a:lnTo>
                  <a:cubicBezTo>
                    <a:pt x="4224" y="3972"/>
                    <a:pt x="4324" y="4107"/>
                    <a:pt x="4471" y="4153"/>
                  </a:cubicBezTo>
                  <a:cubicBezTo>
                    <a:pt x="5287" y="4410"/>
                    <a:pt x="5835" y="4958"/>
                    <a:pt x="6049" y="5701"/>
                  </a:cubicBezTo>
                  <a:lnTo>
                    <a:pt x="1457" y="5701"/>
                  </a:lnTo>
                  <a:cubicBezTo>
                    <a:pt x="1671" y="4957"/>
                    <a:pt x="2219" y="4410"/>
                    <a:pt x="3035" y="4153"/>
                  </a:cubicBezTo>
                  <a:cubicBezTo>
                    <a:pt x="3182" y="4107"/>
                    <a:pt x="3282" y="3970"/>
                    <a:pt x="3282" y="3816"/>
                  </a:cubicBezTo>
                  <a:lnTo>
                    <a:pt x="3282" y="710"/>
                  </a:lnTo>
                  <a:close/>
                  <a:moveTo>
                    <a:pt x="6149" y="6407"/>
                  </a:moveTo>
                  <a:cubicBezTo>
                    <a:pt x="6167" y="7552"/>
                    <a:pt x="5136" y="8833"/>
                    <a:pt x="3753" y="8834"/>
                  </a:cubicBezTo>
                  <a:cubicBezTo>
                    <a:pt x="2370" y="8833"/>
                    <a:pt x="1340" y="7552"/>
                    <a:pt x="1359" y="6407"/>
                  </a:cubicBezTo>
                  <a:close/>
                  <a:moveTo>
                    <a:pt x="2715" y="1"/>
                  </a:moveTo>
                  <a:cubicBezTo>
                    <a:pt x="2329" y="8"/>
                    <a:pt x="2229" y="525"/>
                    <a:pt x="2575" y="679"/>
                  </a:cubicBezTo>
                  <a:lnTo>
                    <a:pt x="2575" y="3565"/>
                  </a:lnTo>
                  <a:cubicBezTo>
                    <a:pt x="540" y="4307"/>
                    <a:pt x="1" y="7027"/>
                    <a:pt x="1555" y="8574"/>
                  </a:cubicBezTo>
                  <a:cubicBezTo>
                    <a:pt x="2151" y="9214"/>
                    <a:pt x="2952" y="9534"/>
                    <a:pt x="3752" y="9534"/>
                  </a:cubicBezTo>
                  <a:cubicBezTo>
                    <a:pt x="4553" y="9534"/>
                    <a:pt x="5353" y="9214"/>
                    <a:pt x="5950" y="8574"/>
                  </a:cubicBezTo>
                  <a:cubicBezTo>
                    <a:pt x="7506" y="7028"/>
                    <a:pt x="6967" y="4307"/>
                    <a:pt x="4931" y="3565"/>
                  </a:cubicBezTo>
                  <a:lnTo>
                    <a:pt x="4931" y="679"/>
                  </a:lnTo>
                  <a:cubicBezTo>
                    <a:pt x="5278" y="525"/>
                    <a:pt x="5177" y="6"/>
                    <a:pt x="47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94" name="Google Shape;794;p48"/>
          <p:cNvPicPr preferRelativeResize="0"/>
          <p:nvPr/>
        </p:nvPicPr>
        <p:blipFill>
          <a:blip r:embed="rId3">
            <a:alphaModFix/>
          </a:blip>
          <a:stretch>
            <a:fillRect/>
          </a:stretch>
        </p:blipFill>
        <p:spPr>
          <a:xfrm rot="2076237">
            <a:off x="4056499" y="3859475"/>
            <a:ext cx="1200151" cy="1200151"/>
          </a:xfrm>
          <a:prstGeom prst="rect">
            <a:avLst/>
          </a:prstGeom>
          <a:noFill/>
          <a:ln>
            <a:noFill/>
          </a:ln>
          <a:effectLst>
            <a:outerShdw blurRad="57150" dist="19050" dir="5400000" algn="bl" rotWithShape="0">
              <a:schemeClr val="dk1">
                <a:alpha val="50000"/>
              </a:schemeClr>
            </a:outerShdw>
          </a:effectLst>
        </p:spPr>
      </p:pic>
      <p:sp>
        <p:nvSpPr>
          <p:cNvPr id="3" name="Sous-titre 2">
            <a:extLst>
              <a:ext uri="{FF2B5EF4-FFF2-40B4-BE49-F238E27FC236}">
                <a16:creationId xmlns:a16="http://schemas.microsoft.com/office/drawing/2014/main" id="{00BC4AF0-BB3D-6E55-CB4C-AC269A5D0E43}"/>
              </a:ext>
            </a:extLst>
          </p:cNvPr>
          <p:cNvSpPr>
            <a:spLocks noGrp="1"/>
          </p:cNvSpPr>
          <p:nvPr>
            <p:ph type="subTitle" idx="3"/>
          </p:nvPr>
        </p:nvSpPr>
        <p:spPr>
          <a:xfrm>
            <a:off x="1506963" y="3495983"/>
            <a:ext cx="2314907" cy="1244399"/>
          </a:xfrm>
        </p:spPr>
        <p:txBody>
          <a:bodyPr/>
          <a:lstStyle/>
          <a:p>
            <a:pPr algn="just"/>
            <a:r>
              <a:rPr lang="fr-FR" dirty="0"/>
              <a:t>       </a:t>
            </a:r>
            <a:r>
              <a:rPr lang="fr-FR" dirty="0" err="1"/>
              <a:t>Both</a:t>
            </a:r>
            <a:r>
              <a:rPr lang="fr-FR" dirty="0"/>
              <a:t> </a:t>
            </a:r>
            <a:r>
              <a:rPr lang="fr-FR" dirty="0" err="1"/>
              <a:t>their</a:t>
            </a:r>
            <a:r>
              <a:rPr lang="fr-FR" dirty="0"/>
              <a:t> </a:t>
            </a:r>
            <a:r>
              <a:rPr lang="fr-FR" dirty="0" err="1"/>
              <a:t>nutritional</a:t>
            </a:r>
            <a:r>
              <a:rPr lang="fr-FR" dirty="0"/>
              <a:t> essence and </a:t>
            </a:r>
            <a:r>
              <a:rPr lang="fr-FR" dirty="0" err="1"/>
              <a:t>their</a:t>
            </a:r>
            <a:r>
              <a:rPr lang="fr-FR" dirty="0"/>
              <a:t> </a:t>
            </a:r>
            <a:r>
              <a:rPr lang="fr-FR" dirty="0" err="1"/>
              <a:t>role</a:t>
            </a:r>
            <a:r>
              <a:rPr lang="fr-FR" dirty="0"/>
              <a:t> as textural and </a:t>
            </a:r>
            <a:r>
              <a:rPr lang="fr-FR" dirty="0" err="1"/>
              <a:t>flavor</a:t>
            </a:r>
            <a:r>
              <a:rPr lang="fr-FR" dirty="0"/>
              <a:t> </a:t>
            </a:r>
            <a:r>
              <a:rPr lang="fr-FR" dirty="0" err="1"/>
              <a:t>mediators</a:t>
            </a:r>
            <a:endParaRPr lang="fr-FR" dirty="0"/>
          </a:p>
        </p:txBody>
      </p:sp>
      <p:sp>
        <p:nvSpPr>
          <p:cNvPr id="5" name="ZoneTexte 4">
            <a:extLst>
              <a:ext uri="{FF2B5EF4-FFF2-40B4-BE49-F238E27FC236}">
                <a16:creationId xmlns:a16="http://schemas.microsoft.com/office/drawing/2014/main" id="{EAF68922-A6A3-614E-3F32-6494A3879FB5}"/>
              </a:ext>
            </a:extLst>
          </p:cNvPr>
          <p:cNvSpPr txBox="1"/>
          <p:nvPr/>
        </p:nvSpPr>
        <p:spPr>
          <a:xfrm>
            <a:off x="5281660" y="4277813"/>
            <a:ext cx="2094162" cy="307777"/>
          </a:xfrm>
          <a:prstGeom prst="rect">
            <a:avLst/>
          </a:prstGeom>
          <a:noFill/>
        </p:spPr>
        <p:txBody>
          <a:bodyPr wrap="square">
            <a:spAutoFit/>
          </a:bodyPr>
          <a:lstStyle/>
          <a:p>
            <a:r>
              <a:rPr lang="fr-FR" sz="1400" b="1" dirty="0">
                <a:effectLst/>
                <a:latin typeface="Times New Roman" panose="02020603050405020304" pitchFamily="18" charset="0"/>
                <a:ea typeface="Calibri" panose="020F0502020204030204" pitchFamily="34" charset="0"/>
              </a:rPr>
              <a:t>Food </a:t>
            </a:r>
            <a:r>
              <a:rPr lang="fr-FR" sz="1400" b="1" dirty="0" err="1">
                <a:effectLst/>
                <a:latin typeface="Times New Roman" panose="02020603050405020304" pitchFamily="18" charset="0"/>
                <a:ea typeface="Calibri" panose="020F0502020204030204" pitchFamily="34" charset="0"/>
              </a:rPr>
              <a:t>Systems</a:t>
            </a:r>
            <a:endParaRPr lang="fr-FR" dirty="0"/>
          </a:p>
        </p:txBody>
      </p:sp>
      <p:sp>
        <p:nvSpPr>
          <p:cNvPr id="7" name="ZoneTexte 6">
            <a:extLst>
              <a:ext uri="{FF2B5EF4-FFF2-40B4-BE49-F238E27FC236}">
                <a16:creationId xmlns:a16="http://schemas.microsoft.com/office/drawing/2014/main" id="{3E9F2A62-4302-3134-8888-AAF53C680246}"/>
              </a:ext>
            </a:extLst>
          </p:cNvPr>
          <p:cNvSpPr txBox="1"/>
          <p:nvPr/>
        </p:nvSpPr>
        <p:spPr>
          <a:xfrm>
            <a:off x="5281660" y="4683702"/>
            <a:ext cx="2837112" cy="307777"/>
          </a:xfrm>
          <a:prstGeom prst="rect">
            <a:avLst/>
          </a:prstGeom>
          <a:noFill/>
        </p:spPr>
        <p:txBody>
          <a:bodyPr wrap="square">
            <a:spAutoFit/>
          </a:bodyPr>
          <a:lstStyle/>
          <a:p>
            <a:r>
              <a:rPr lang="fr-FR" b="1" dirty="0">
                <a:latin typeface="Times New Roman" panose="02020603050405020304" pitchFamily="18" charset="0"/>
                <a:ea typeface="Calibri" panose="020F0502020204030204" pitchFamily="34" charset="0"/>
              </a:rPr>
              <a:t>F</a:t>
            </a:r>
            <a:r>
              <a:rPr lang="fr-FR" sz="1400" b="1" dirty="0">
                <a:effectLst/>
                <a:latin typeface="Times New Roman" panose="02020603050405020304" pitchFamily="18" charset="0"/>
                <a:ea typeface="Calibri" panose="020F0502020204030204" pitchFamily="34" charset="0"/>
              </a:rPr>
              <a:t>ood </a:t>
            </a:r>
            <a:r>
              <a:rPr lang="fr-FR" sz="1400" b="1" dirty="0" err="1">
                <a:effectLst/>
                <a:latin typeface="Times New Roman" panose="02020603050405020304" pitchFamily="18" charset="0"/>
                <a:ea typeface="Calibri" panose="020F0502020204030204" pitchFamily="34" charset="0"/>
              </a:rPr>
              <a:t>spoilage</a:t>
            </a:r>
            <a:r>
              <a:rPr lang="fr-FR" sz="1400" b="1" dirty="0">
                <a:effectLst/>
                <a:latin typeface="Times New Roman" panose="02020603050405020304" pitchFamily="18" charset="0"/>
                <a:ea typeface="Calibri" panose="020F0502020204030204" pitchFamily="34" charset="0"/>
              </a:rPr>
              <a:t> and </a:t>
            </a:r>
            <a:r>
              <a:rPr lang="fr-FR" sz="1400" b="1" dirty="0" err="1">
                <a:effectLst/>
                <a:latin typeface="Times New Roman" panose="02020603050405020304" pitchFamily="18" charset="0"/>
                <a:ea typeface="Calibri" panose="020F0502020204030204" pitchFamily="34" charset="0"/>
              </a:rPr>
              <a:t>deterioration</a:t>
            </a:r>
            <a:endParaRPr lang="fr-F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50"/>
          <p:cNvSpPr txBox="1">
            <a:spLocks noGrp="1"/>
          </p:cNvSpPr>
          <p:nvPr>
            <p:ph type="title"/>
          </p:nvPr>
        </p:nvSpPr>
        <p:spPr>
          <a:xfrm>
            <a:off x="288978" y="1300247"/>
            <a:ext cx="5801201" cy="2529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dirty="0" err="1"/>
              <a:t>Chapter</a:t>
            </a:r>
            <a:r>
              <a:rPr lang="fr-FR" dirty="0"/>
              <a:t> one:</a:t>
            </a:r>
            <a:br>
              <a:rPr lang="fr-FR" dirty="0"/>
            </a:br>
            <a:r>
              <a:rPr lang="fr-FR" dirty="0"/>
              <a:t>Water in </a:t>
            </a:r>
            <a:r>
              <a:rPr lang="fr-FR" dirty="0" err="1"/>
              <a:t>food</a:t>
            </a:r>
            <a:endParaRPr dirty="0"/>
          </a:p>
        </p:txBody>
      </p:sp>
      <p:grpSp>
        <p:nvGrpSpPr>
          <p:cNvPr id="842" name="Google Shape;842;p50"/>
          <p:cNvGrpSpPr/>
          <p:nvPr/>
        </p:nvGrpSpPr>
        <p:grpSpPr>
          <a:xfrm>
            <a:off x="6041571" y="1575707"/>
            <a:ext cx="2788001" cy="2693200"/>
            <a:chOff x="322100" y="1209681"/>
            <a:chExt cx="3408550" cy="3394314"/>
          </a:xfrm>
        </p:grpSpPr>
        <p:sp>
          <p:nvSpPr>
            <p:cNvPr id="843" name="Google Shape;843;p50"/>
            <p:cNvSpPr/>
            <p:nvPr/>
          </p:nvSpPr>
          <p:spPr>
            <a:xfrm>
              <a:off x="578800" y="1495437"/>
              <a:ext cx="644257" cy="557955"/>
            </a:xfrm>
            <a:custGeom>
              <a:avLst/>
              <a:gdLst/>
              <a:ahLst/>
              <a:cxnLst/>
              <a:rect l="l" t="t" r="r" b="b"/>
              <a:pathLst>
                <a:path w="15184" h="13150" extrusionOk="0">
                  <a:moveTo>
                    <a:pt x="3796" y="1"/>
                  </a:moveTo>
                  <a:lnTo>
                    <a:pt x="1" y="6576"/>
                  </a:lnTo>
                  <a:lnTo>
                    <a:pt x="3796" y="13150"/>
                  </a:lnTo>
                  <a:lnTo>
                    <a:pt x="11389" y="13150"/>
                  </a:lnTo>
                  <a:lnTo>
                    <a:pt x="15183" y="6576"/>
                  </a:lnTo>
                  <a:lnTo>
                    <a:pt x="113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50"/>
            <p:cNvSpPr/>
            <p:nvPr/>
          </p:nvSpPr>
          <p:spPr>
            <a:xfrm>
              <a:off x="1633136" y="1495437"/>
              <a:ext cx="644342" cy="557955"/>
            </a:xfrm>
            <a:custGeom>
              <a:avLst/>
              <a:gdLst/>
              <a:ahLst/>
              <a:cxnLst/>
              <a:rect l="l" t="t" r="r" b="b"/>
              <a:pathLst>
                <a:path w="15186" h="13150" extrusionOk="0">
                  <a:moveTo>
                    <a:pt x="3796" y="1"/>
                  </a:moveTo>
                  <a:lnTo>
                    <a:pt x="1" y="6576"/>
                  </a:lnTo>
                  <a:lnTo>
                    <a:pt x="3796" y="13150"/>
                  </a:lnTo>
                  <a:lnTo>
                    <a:pt x="11389" y="13150"/>
                  </a:lnTo>
                  <a:lnTo>
                    <a:pt x="15186" y="6576"/>
                  </a:lnTo>
                  <a:lnTo>
                    <a:pt x="11389" y="1"/>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50"/>
            <p:cNvSpPr/>
            <p:nvPr/>
          </p:nvSpPr>
          <p:spPr>
            <a:xfrm>
              <a:off x="2160304" y="1849025"/>
              <a:ext cx="644342" cy="557912"/>
            </a:xfrm>
            <a:custGeom>
              <a:avLst/>
              <a:gdLst/>
              <a:ahLst/>
              <a:cxnLst/>
              <a:rect l="l" t="t" r="r" b="b"/>
              <a:pathLst>
                <a:path w="15186" h="13149" extrusionOk="0">
                  <a:moveTo>
                    <a:pt x="3797" y="0"/>
                  </a:moveTo>
                  <a:lnTo>
                    <a:pt x="1" y="6573"/>
                  </a:lnTo>
                  <a:lnTo>
                    <a:pt x="3797" y="13148"/>
                  </a:lnTo>
                  <a:lnTo>
                    <a:pt x="11389" y="13148"/>
                  </a:lnTo>
                  <a:lnTo>
                    <a:pt x="15185" y="6573"/>
                  </a:lnTo>
                  <a:lnTo>
                    <a:pt x="11389" y="0"/>
                  </a:lnTo>
                  <a:close/>
                </a:path>
              </a:pathLst>
            </a:custGeom>
            <a:solidFill>
              <a:schemeClr val="accent3">
                <a:alpha val="588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50"/>
            <p:cNvSpPr/>
            <p:nvPr/>
          </p:nvSpPr>
          <p:spPr>
            <a:xfrm>
              <a:off x="1105968" y="2406560"/>
              <a:ext cx="644342" cy="557954"/>
            </a:xfrm>
            <a:custGeom>
              <a:avLst/>
              <a:gdLst/>
              <a:ahLst/>
              <a:cxnLst/>
              <a:rect l="l" t="t" r="r" b="b"/>
              <a:pathLst>
                <a:path w="15186" h="13150" extrusionOk="0">
                  <a:moveTo>
                    <a:pt x="3797" y="1"/>
                  </a:moveTo>
                  <a:lnTo>
                    <a:pt x="0" y="6576"/>
                  </a:lnTo>
                  <a:lnTo>
                    <a:pt x="3797" y="13150"/>
                  </a:lnTo>
                  <a:lnTo>
                    <a:pt x="11389" y="13150"/>
                  </a:lnTo>
                  <a:lnTo>
                    <a:pt x="15185" y="6576"/>
                  </a:lnTo>
                  <a:lnTo>
                    <a:pt x="113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50"/>
            <p:cNvSpPr/>
            <p:nvPr/>
          </p:nvSpPr>
          <p:spPr>
            <a:xfrm>
              <a:off x="1105968" y="1799159"/>
              <a:ext cx="644342" cy="557954"/>
            </a:xfrm>
            <a:custGeom>
              <a:avLst/>
              <a:gdLst/>
              <a:ahLst/>
              <a:cxnLst/>
              <a:rect l="l" t="t" r="r" b="b"/>
              <a:pathLst>
                <a:path w="15186" h="13150" extrusionOk="0">
                  <a:moveTo>
                    <a:pt x="3797" y="0"/>
                  </a:moveTo>
                  <a:lnTo>
                    <a:pt x="0" y="6576"/>
                  </a:lnTo>
                  <a:lnTo>
                    <a:pt x="3797" y="13150"/>
                  </a:lnTo>
                  <a:lnTo>
                    <a:pt x="11389" y="13150"/>
                  </a:lnTo>
                  <a:lnTo>
                    <a:pt x="15185" y="6576"/>
                  </a:lnTo>
                  <a:lnTo>
                    <a:pt x="11389" y="0"/>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50"/>
            <p:cNvSpPr/>
            <p:nvPr/>
          </p:nvSpPr>
          <p:spPr>
            <a:xfrm>
              <a:off x="2160304" y="2456384"/>
              <a:ext cx="644342" cy="557954"/>
            </a:xfrm>
            <a:custGeom>
              <a:avLst/>
              <a:gdLst/>
              <a:ahLst/>
              <a:cxnLst/>
              <a:rect l="l" t="t" r="r" b="b"/>
              <a:pathLst>
                <a:path w="15186" h="13150" extrusionOk="0">
                  <a:moveTo>
                    <a:pt x="3797" y="0"/>
                  </a:moveTo>
                  <a:lnTo>
                    <a:pt x="1" y="6576"/>
                  </a:lnTo>
                  <a:lnTo>
                    <a:pt x="3797" y="13150"/>
                  </a:lnTo>
                  <a:lnTo>
                    <a:pt x="11389" y="13150"/>
                  </a:lnTo>
                  <a:lnTo>
                    <a:pt x="15185" y="6576"/>
                  </a:lnTo>
                  <a:lnTo>
                    <a:pt x="11389" y="0"/>
                  </a:lnTo>
                  <a:close/>
                </a:path>
              </a:pathLst>
            </a:custGeom>
            <a:solidFill>
              <a:schemeClr val="accent3">
                <a:alpha val="588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50"/>
            <p:cNvSpPr/>
            <p:nvPr/>
          </p:nvSpPr>
          <p:spPr>
            <a:xfrm>
              <a:off x="578800" y="2102880"/>
              <a:ext cx="644257" cy="557954"/>
            </a:xfrm>
            <a:custGeom>
              <a:avLst/>
              <a:gdLst/>
              <a:ahLst/>
              <a:cxnLst/>
              <a:rect l="l" t="t" r="r" b="b"/>
              <a:pathLst>
                <a:path w="15184" h="13150" extrusionOk="0">
                  <a:moveTo>
                    <a:pt x="3796" y="0"/>
                  </a:moveTo>
                  <a:lnTo>
                    <a:pt x="1" y="6575"/>
                  </a:lnTo>
                  <a:lnTo>
                    <a:pt x="3796" y="13149"/>
                  </a:lnTo>
                  <a:lnTo>
                    <a:pt x="11389" y="13149"/>
                  </a:lnTo>
                  <a:lnTo>
                    <a:pt x="15183" y="6575"/>
                  </a:lnTo>
                  <a:lnTo>
                    <a:pt x="11389" y="0"/>
                  </a:lnTo>
                  <a:close/>
                </a:path>
              </a:pathLst>
            </a:custGeom>
            <a:solidFill>
              <a:schemeClr val="accent3">
                <a:alpha val="588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50"/>
            <p:cNvSpPr/>
            <p:nvPr/>
          </p:nvSpPr>
          <p:spPr>
            <a:xfrm>
              <a:off x="1105968" y="3013961"/>
              <a:ext cx="644342" cy="557912"/>
            </a:xfrm>
            <a:custGeom>
              <a:avLst/>
              <a:gdLst/>
              <a:ahLst/>
              <a:cxnLst/>
              <a:rect l="l" t="t" r="r" b="b"/>
              <a:pathLst>
                <a:path w="15186" h="13149" extrusionOk="0">
                  <a:moveTo>
                    <a:pt x="3797" y="1"/>
                  </a:moveTo>
                  <a:lnTo>
                    <a:pt x="0" y="6574"/>
                  </a:lnTo>
                  <a:lnTo>
                    <a:pt x="3797" y="13149"/>
                  </a:lnTo>
                  <a:lnTo>
                    <a:pt x="11389" y="13149"/>
                  </a:lnTo>
                  <a:lnTo>
                    <a:pt x="15185" y="6574"/>
                  </a:lnTo>
                  <a:lnTo>
                    <a:pt x="11389" y="1"/>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51" name="Google Shape;851;p50"/>
            <p:cNvPicPr preferRelativeResize="0"/>
            <p:nvPr/>
          </p:nvPicPr>
          <p:blipFill rotWithShape="1">
            <a:blip r:embed="rId3">
              <a:alphaModFix/>
            </a:blip>
            <a:srcRect l="22980" t="8214" r="22974" b="7963"/>
            <a:stretch/>
          </p:blipFill>
          <p:spPr>
            <a:xfrm>
              <a:off x="1406550" y="1411875"/>
              <a:ext cx="1630776" cy="2529301"/>
            </a:xfrm>
            <a:prstGeom prst="rect">
              <a:avLst/>
            </a:prstGeom>
            <a:noFill/>
            <a:ln>
              <a:noFill/>
            </a:ln>
            <a:effectLst>
              <a:outerShdw blurRad="57150" dist="19050" dir="5400000" algn="bl" rotWithShape="0">
                <a:schemeClr val="dk1">
                  <a:alpha val="50000"/>
                </a:schemeClr>
              </a:outerShdw>
            </a:effectLst>
          </p:spPr>
        </p:pic>
        <p:sp>
          <p:nvSpPr>
            <p:cNvPr id="852" name="Google Shape;852;p50"/>
            <p:cNvSpPr/>
            <p:nvPr/>
          </p:nvSpPr>
          <p:spPr>
            <a:xfrm>
              <a:off x="869825" y="4192995"/>
              <a:ext cx="2704200" cy="411000"/>
            </a:xfrm>
            <a:prstGeom prst="ellipse">
              <a:avLst/>
            </a:prstGeom>
            <a:solidFill>
              <a:schemeClr val="dk1">
                <a:alpha val="177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53" name="Google Shape;853;p50"/>
            <p:cNvPicPr preferRelativeResize="0"/>
            <p:nvPr/>
          </p:nvPicPr>
          <p:blipFill rotWithShape="1">
            <a:blip r:embed="rId4">
              <a:alphaModFix/>
            </a:blip>
            <a:srcRect t="18743" b="18756"/>
            <a:stretch/>
          </p:blipFill>
          <p:spPr>
            <a:xfrm>
              <a:off x="713225" y="2609850"/>
              <a:ext cx="3017426" cy="1885950"/>
            </a:xfrm>
            <a:prstGeom prst="rect">
              <a:avLst/>
            </a:prstGeom>
            <a:noFill/>
            <a:ln>
              <a:noFill/>
            </a:ln>
            <a:effectLst>
              <a:outerShdw blurRad="57150" dist="19050" dir="5400000" algn="bl" rotWithShape="0">
                <a:schemeClr val="dk1">
                  <a:alpha val="50000"/>
                </a:schemeClr>
              </a:outerShdw>
            </a:effectLst>
          </p:spPr>
        </p:pic>
        <p:sp>
          <p:nvSpPr>
            <p:cNvPr id="854" name="Google Shape;854;p50"/>
            <p:cNvSpPr/>
            <p:nvPr/>
          </p:nvSpPr>
          <p:spPr>
            <a:xfrm>
              <a:off x="2474750" y="1209681"/>
              <a:ext cx="329910" cy="285750"/>
            </a:xfrm>
            <a:custGeom>
              <a:avLst/>
              <a:gdLst/>
              <a:ahLst/>
              <a:cxnLst/>
              <a:rect l="l" t="t" r="r" b="b"/>
              <a:pathLst>
                <a:path w="15184" h="13150" extrusionOk="0">
                  <a:moveTo>
                    <a:pt x="3796" y="1"/>
                  </a:moveTo>
                  <a:lnTo>
                    <a:pt x="1" y="6576"/>
                  </a:lnTo>
                  <a:lnTo>
                    <a:pt x="3796" y="13150"/>
                  </a:lnTo>
                  <a:lnTo>
                    <a:pt x="11389" y="13150"/>
                  </a:lnTo>
                  <a:lnTo>
                    <a:pt x="15183" y="6576"/>
                  </a:lnTo>
                  <a:lnTo>
                    <a:pt x="11389" y="1"/>
                  </a:lnTo>
                  <a:close/>
                </a:path>
              </a:pathLst>
            </a:custGeom>
            <a:solidFill>
              <a:schemeClr val="accent5">
                <a:alpha val="54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50"/>
            <p:cNvSpPr/>
            <p:nvPr/>
          </p:nvSpPr>
          <p:spPr>
            <a:xfrm>
              <a:off x="3379625" y="3086106"/>
              <a:ext cx="329910" cy="285749"/>
            </a:xfrm>
            <a:custGeom>
              <a:avLst/>
              <a:gdLst/>
              <a:ahLst/>
              <a:cxnLst/>
              <a:rect l="l" t="t" r="r" b="b"/>
              <a:pathLst>
                <a:path w="15184" h="13150" extrusionOk="0">
                  <a:moveTo>
                    <a:pt x="3796" y="1"/>
                  </a:moveTo>
                  <a:lnTo>
                    <a:pt x="1" y="6576"/>
                  </a:lnTo>
                  <a:lnTo>
                    <a:pt x="3796" y="13150"/>
                  </a:lnTo>
                  <a:lnTo>
                    <a:pt x="11389" y="13150"/>
                  </a:lnTo>
                  <a:lnTo>
                    <a:pt x="15183" y="6576"/>
                  </a:lnTo>
                  <a:lnTo>
                    <a:pt x="113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50"/>
            <p:cNvSpPr/>
            <p:nvPr/>
          </p:nvSpPr>
          <p:spPr>
            <a:xfrm>
              <a:off x="322100" y="3114681"/>
              <a:ext cx="329910" cy="285749"/>
            </a:xfrm>
            <a:custGeom>
              <a:avLst/>
              <a:gdLst/>
              <a:ahLst/>
              <a:cxnLst/>
              <a:rect l="l" t="t" r="r" b="b"/>
              <a:pathLst>
                <a:path w="15184" h="13150" extrusionOk="0">
                  <a:moveTo>
                    <a:pt x="3796" y="1"/>
                  </a:moveTo>
                  <a:lnTo>
                    <a:pt x="1" y="6576"/>
                  </a:lnTo>
                  <a:lnTo>
                    <a:pt x="3796" y="13150"/>
                  </a:lnTo>
                  <a:lnTo>
                    <a:pt x="11389" y="13150"/>
                  </a:lnTo>
                  <a:lnTo>
                    <a:pt x="15183" y="6576"/>
                  </a:lnTo>
                  <a:lnTo>
                    <a:pt x="113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2" name="Google Shape;862;p51"/>
          <p:cNvSpPr txBox="1">
            <a:spLocks noGrp="1"/>
          </p:cNvSpPr>
          <p:nvPr>
            <p:ph type="title"/>
          </p:nvPr>
        </p:nvSpPr>
        <p:spPr>
          <a:xfrm>
            <a:off x="1888902" y="192443"/>
            <a:ext cx="4382700" cy="57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 </a:t>
            </a:r>
            <a:r>
              <a:rPr lang="fr-FR" dirty="0"/>
              <a:t>General information</a:t>
            </a:r>
            <a:endParaRPr dirty="0"/>
          </a:p>
        </p:txBody>
      </p:sp>
      <p:sp>
        <p:nvSpPr>
          <p:cNvPr id="5" name="ZoneTexte 4">
            <a:extLst>
              <a:ext uri="{FF2B5EF4-FFF2-40B4-BE49-F238E27FC236}">
                <a16:creationId xmlns:a16="http://schemas.microsoft.com/office/drawing/2014/main" id="{C1725211-72AD-AD65-BE35-A1C3C13E80F1}"/>
              </a:ext>
            </a:extLst>
          </p:cNvPr>
          <p:cNvSpPr txBox="1"/>
          <p:nvPr/>
        </p:nvSpPr>
        <p:spPr>
          <a:xfrm>
            <a:off x="1122588" y="988596"/>
            <a:ext cx="7278461" cy="791499"/>
          </a:xfrm>
          <a:prstGeom prst="rect">
            <a:avLst/>
          </a:prstGeom>
          <a:noFill/>
        </p:spPr>
        <p:txBody>
          <a:bodyPr wrap="square">
            <a:spAutoFit/>
          </a:bodyPr>
          <a:lstStyle/>
          <a:p>
            <a:pPr>
              <a:lnSpc>
                <a:spcPct val="150000"/>
              </a:lnSpc>
              <a:spcAft>
                <a:spcPts val="800"/>
              </a:spcAft>
              <a:buNone/>
            </a:pPr>
            <a:r>
              <a:rPr lang="fr-FR" sz="1600" b="1" i="1" kern="100" dirty="0">
                <a:effectLst/>
                <a:latin typeface="Times New Roman" panose="02020603050405020304" pitchFamily="18" charset="0"/>
                <a:ea typeface="Calibri" panose="020F0502020204030204" pitchFamily="34" charset="0"/>
                <a:cs typeface="Arial" panose="020B0604020202020204" pitchFamily="34" charset="0"/>
              </a:rPr>
              <a:t>"Water </a:t>
            </a:r>
            <a:r>
              <a:rPr lang="fr-FR" sz="1600" b="1" i="1" kern="100" dirty="0" err="1">
                <a:effectLst/>
                <a:latin typeface="Times New Roman" panose="02020603050405020304" pitchFamily="18" charset="0"/>
                <a:ea typeface="Calibri" panose="020F0502020204030204" pitchFamily="34" charset="0"/>
                <a:cs typeface="Arial" panose="020B0604020202020204" pitchFamily="34" charset="0"/>
              </a:rPr>
              <a:t>is</a:t>
            </a:r>
            <a:r>
              <a:rPr lang="fr-FR" sz="1600" b="1" i="1" kern="100" dirty="0">
                <a:effectLst/>
                <a:latin typeface="Times New Roman" panose="02020603050405020304" pitchFamily="18" charset="0"/>
                <a:ea typeface="Calibri" panose="020F0502020204030204" pitchFamily="34" charset="0"/>
                <a:cs typeface="Arial" panose="020B0604020202020204" pitchFamily="34" charset="0"/>
              </a:rPr>
              <a:t> </a:t>
            </a:r>
            <a:r>
              <a:rPr lang="fr-FR" sz="1600" b="1" i="1" kern="100" dirty="0" err="1">
                <a:effectLst/>
                <a:latin typeface="Times New Roman" panose="02020603050405020304" pitchFamily="18" charset="0"/>
                <a:ea typeface="Calibri" panose="020F0502020204030204" pitchFamily="34" charset="0"/>
                <a:cs typeface="Arial" panose="020B0604020202020204" pitchFamily="34" charset="0"/>
              </a:rPr>
              <a:t>life's</a:t>
            </a:r>
            <a:r>
              <a:rPr lang="fr-FR" sz="1600" b="1" i="1" kern="100" dirty="0">
                <a:effectLst/>
                <a:latin typeface="Times New Roman" panose="02020603050405020304" pitchFamily="18" charset="0"/>
                <a:ea typeface="Calibri" panose="020F0502020204030204" pitchFamily="34" charset="0"/>
                <a:cs typeface="Arial" panose="020B0604020202020204" pitchFamily="34" charset="0"/>
              </a:rPr>
              <a:t> </a:t>
            </a:r>
            <a:r>
              <a:rPr lang="fr-FR" sz="1600" b="1" i="1" kern="100" dirty="0" err="1">
                <a:effectLst/>
                <a:latin typeface="Times New Roman" panose="02020603050405020304" pitchFamily="18" charset="0"/>
                <a:ea typeface="Calibri" panose="020F0502020204030204" pitchFamily="34" charset="0"/>
                <a:cs typeface="Arial" panose="020B0604020202020204" pitchFamily="34" charset="0"/>
              </a:rPr>
              <a:t>matter</a:t>
            </a:r>
            <a:r>
              <a:rPr lang="fr-FR" sz="1600" b="1" i="1" kern="100" dirty="0">
                <a:effectLst/>
                <a:latin typeface="Times New Roman" panose="02020603050405020304" pitchFamily="18" charset="0"/>
                <a:ea typeface="Calibri" panose="020F0502020204030204" pitchFamily="34" charset="0"/>
                <a:cs typeface="Arial" panose="020B0604020202020204" pitchFamily="34" charset="0"/>
              </a:rPr>
              <a:t> and matrix, </a:t>
            </a:r>
            <a:r>
              <a:rPr lang="fr-FR" sz="1600" b="1" i="1" kern="100" dirty="0" err="1">
                <a:effectLst/>
                <a:latin typeface="Times New Roman" panose="02020603050405020304" pitchFamily="18" charset="0"/>
                <a:ea typeface="Calibri" panose="020F0502020204030204" pitchFamily="34" charset="0"/>
                <a:cs typeface="Arial" panose="020B0604020202020204" pitchFamily="34" charset="0"/>
              </a:rPr>
              <a:t>mother</a:t>
            </a:r>
            <a:r>
              <a:rPr lang="fr-FR" sz="1600" b="1" i="1" kern="100" dirty="0">
                <a:effectLst/>
                <a:latin typeface="Times New Roman" panose="02020603050405020304" pitchFamily="18" charset="0"/>
                <a:ea typeface="Calibri" panose="020F0502020204030204" pitchFamily="34" charset="0"/>
                <a:cs typeface="Arial" panose="020B0604020202020204" pitchFamily="34" charset="0"/>
              </a:rPr>
              <a:t> and medium. There </a:t>
            </a:r>
            <a:r>
              <a:rPr lang="fr-FR" sz="1600" b="1" i="1" kern="100" dirty="0" err="1">
                <a:effectLst/>
                <a:latin typeface="Times New Roman" panose="02020603050405020304" pitchFamily="18" charset="0"/>
                <a:ea typeface="Calibri" panose="020F0502020204030204" pitchFamily="34" charset="0"/>
                <a:cs typeface="Arial" panose="020B0604020202020204" pitchFamily="34" charset="0"/>
              </a:rPr>
              <a:t>is</a:t>
            </a:r>
            <a:r>
              <a:rPr lang="fr-FR" sz="1600" b="1" i="1" kern="100" dirty="0">
                <a:effectLst/>
                <a:latin typeface="Times New Roman" panose="02020603050405020304" pitchFamily="18" charset="0"/>
                <a:ea typeface="Calibri" panose="020F0502020204030204" pitchFamily="34" charset="0"/>
                <a:cs typeface="Arial" panose="020B0604020202020204" pitchFamily="34" charset="0"/>
              </a:rPr>
              <a:t> no life </a:t>
            </a:r>
            <a:r>
              <a:rPr lang="fr-FR" sz="1600" b="1" i="1" kern="100" dirty="0" err="1">
                <a:effectLst/>
                <a:latin typeface="Times New Roman" panose="02020603050405020304" pitchFamily="18" charset="0"/>
                <a:ea typeface="Calibri" panose="020F0502020204030204" pitchFamily="34" charset="0"/>
                <a:cs typeface="Arial" panose="020B0604020202020204" pitchFamily="34" charset="0"/>
              </a:rPr>
              <a:t>without</a:t>
            </a:r>
            <a:r>
              <a:rPr lang="fr-FR" sz="1600" b="1" i="1" kern="100" dirty="0">
                <a:effectLst/>
                <a:latin typeface="Times New Roman" panose="02020603050405020304" pitchFamily="18" charset="0"/>
                <a:ea typeface="Calibri" panose="020F0502020204030204" pitchFamily="34" charset="0"/>
                <a:cs typeface="Arial" panose="020B0604020202020204" pitchFamily="34" charset="0"/>
              </a:rPr>
              <a:t> water"</a:t>
            </a:r>
            <a:r>
              <a:rPr lang="fr-FR" sz="1600" b="1" kern="100" dirty="0">
                <a:effectLst/>
                <a:latin typeface="Times New Roman" panose="02020603050405020304" pitchFamily="18" charset="0"/>
                <a:ea typeface="Calibri" panose="020F0502020204030204" pitchFamily="34" charset="0"/>
                <a:cs typeface="Arial" panose="020B0604020202020204" pitchFamily="34" charset="0"/>
              </a:rPr>
              <a:t> (Albert Szent-Györgyi, </a:t>
            </a:r>
            <a:r>
              <a:rPr lang="fr-FR" sz="1600" b="1" u="sng" kern="100" dirty="0">
                <a:solidFill>
                  <a:srgbClr val="0563C1"/>
                </a:solidFill>
                <a:effectLst/>
                <a:latin typeface="Times New Roman" panose="02020603050405020304" pitchFamily="18" charset="0"/>
                <a:ea typeface="Calibri" panose="020F0502020204030204" pitchFamily="34" charset="0"/>
                <a:cs typeface="Arial" panose="020B0604020202020204" pitchFamily="34" charset="0"/>
                <a:hlinkClick r:id="rId3" tooltip="Learn more about Nobel prize from ScienceDirect's AI-generated Topic Pages"/>
              </a:rPr>
              <a:t>Nobel </a:t>
            </a:r>
            <a:r>
              <a:rPr lang="fr-FR" sz="1600" b="1" u="sng" kern="100" dirty="0" err="1">
                <a:solidFill>
                  <a:srgbClr val="0563C1"/>
                </a:solidFill>
                <a:effectLst/>
                <a:latin typeface="Times New Roman" panose="02020603050405020304" pitchFamily="18" charset="0"/>
                <a:ea typeface="Calibri" panose="020F0502020204030204" pitchFamily="34" charset="0"/>
                <a:cs typeface="Arial" panose="020B0604020202020204" pitchFamily="34" charset="0"/>
                <a:hlinkClick r:id="rId3" tooltip="Learn more about Nobel prize from ScienceDirect's AI-generated Topic Pages"/>
              </a:rPr>
              <a:t>prize</a:t>
            </a:r>
            <a:r>
              <a:rPr lang="fr-FR" sz="1600" b="1" kern="100" dirty="0">
                <a:effectLst/>
                <a:latin typeface="Times New Roman" panose="02020603050405020304" pitchFamily="18" charset="0"/>
                <a:ea typeface="Calibri" panose="020F0502020204030204" pitchFamily="34" charset="0"/>
                <a:cs typeface="Arial" panose="020B0604020202020204" pitchFamily="34" charset="0"/>
              </a:rPr>
              <a:t> in </a:t>
            </a:r>
            <a:r>
              <a:rPr lang="fr-FR" sz="1600" b="1" kern="100" dirty="0" err="1">
                <a:effectLst/>
                <a:latin typeface="Times New Roman" panose="02020603050405020304" pitchFamily="18" charset="0"/>
                <a:ea typeface="Calibri" panose="020F0502020204030204" pitchFamily="34" charset="0"/>
                <a:cs typeface="Arial" panose="020B0604020202020204" pitchFamily="34" charset="0"/>
              </a:rPr>
              <a:t>Physiology</a:t>
            </a:r>
            <a:r>
              <a:rPr lang="fr-FR" sz="1600" b="1" kern="100" dirty="0">
                <a:effectLst/>
                <a:latin typeface="Times New Roman" panose="02020603050405020304" pitchFamily="18" charset="0"/>
                <a:ea typeface="Calibri" panose="020F0502020204030204" pitchFamily="34" charset="0"/>
                <a:cs typeface="Arial" panose="020B0604020202020204" pitchFamily="34" charset="0"/>
              </a:rPr>
              <a:t> or </a:t>
            </a:r>
            <a:r>
              <a:rPr lang="fr-FR" sz="1600" b="1" kern="100" dirty="0" err="1">
                <a:effectLst/>
                <a:latin typeface="Times New Roman" panose="02020603050405020304" pitchFamily="18" charset="0"/>
                <a:ea typeface="Calibri" panose="020F0502020204030204" pitchFamily="34" charset="0"/>
                <a:cs typeface="Arial" panose="020B0604020202020204" pitchFamily="34" charset="0"/>
              </a:rPr>
              <a:t>Medicine</a:t>
            </a:r>
            <a:r>
              <a:rPr lang="fr-FR" sz="1600" b="1" kern="100" dirty="0">
                <a:effectLst/>
                <a:latin typeface="Times New Roman" panose="02020603050405020304" pitchFamily="18" charset="0"/>
                <a:ea typeface="Calibri" panose="020F0502020204030204" pitchFamily="34" charset="0"/>
                <a:cs typeface="Arial" panose="020B0604020202020204" pitchFamily="34" charset="0"/>
              </a:rPr>
              <a:t>, 1937).</a:t>
            </a:r>
            <a:endParaRPr lang="fr-FR" sz="16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0143F606-973C-9C81-E2F4-85594AFB1970}"/>
              </a:ext>
            </a:extLst>
          </p:cNvPr>
          <p:cNvSpPr txBox="1"/>
          <p:nvPr/>
        </p:nvSpPr>
        <p:spPr>
          <a:xfrm>
            <a:off x="1453243" y="2000248"/>
            <a:ext cx="6662057" cy="2264081"/>
          </a:xfrm>
          <a:prstGeom prst="rect">
            <a:avLst/>
          </a:prstGeom>
          <a:noFill/>
        </p:spPr>
        <p:txBody>
          <a:bodyPr wrap="square">
            <a:spAutoFit/>
          </a:bodyPr>
          <a:lstStyle/>
          <a:p>
            <a:pPr algn="just">
              <a:lnSpc>
                <a:spcPct val="150000"/>
              </a:lnSpc>
            </a:pPr>
            <a:r>
              <a:rPr lang="en-US" sz="1600" b="0" i="0" dirty="0">
                <a:solidFill>
                  <a:srgbClr val="000000"/>
                </a:solidFill>
                <a:effectLst/>
                <a:latin typeface="Times New Roman" panose="02020603050405020304" pitchFamily="18" charset="0"/>
                <a:cs typeface="Times New Roman" panose="02020603050405020304" pitchFamily="18" charset="0"/>
              </a:rPr>
              <a:t>Water is essential for life on Earth. From regulating our body temperature to dissolving vital nutrients, water’s unique properties are at the heart of countless biological processes. In this </a:t>
            </a:r>
            <a:r>
              <a:rPr lang="en-US" sz="1600" dirty="0">
                <a:latin typeface="Times New Roman" panose="02020603050405020304" pitchFamily="18" charset="0"/>
                <a:cs typeface="Times New Roman" panose="02020603050405020304" pitchFamily="18" charset="0"/>
              </a:rPr>
              <a:t>session</a:t>
            </a:r>
            <a:r>
              <a:rPr lang="en-US" sz="1600" b="0" i="0" dirty="0">
                <a:solidFill>
                  <a:srgbClr val="000000"/>
                </a:solidFill>
                <a:effectLst/>
                <a:latin typeface="Times New Roman" panose="02020603050405020304" pitchFamily="18" charset="0"/>
                <a:cs typeface="Times New Roman" panose="02020603050405020304" pitchFamily="18" charset="0"/>
              </a:rPr>
              <a:t>, we’ll explore the molecular structure of water, dive into hydrogen bonding and water interactions, and discuss how these factors shape water’s distinct properties and crucial roles in living systems.</a:t>
            </a:r>
            <a:endParaRPr lang="fr-FR" sz="16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60">
          <a:extLst>
            <a:ext uri="{FF2B5EF4-FFF2-40B4-BE49-F238E27FC236}">
              <a16:creationId xmlns:a16="http://schemas.microsoft.com/office/drawing/2014/main" id="{A879BDC4-FAA8-26DC-1D51-834C296467A2}"/>
            </a:ext>
          </a:extLst>
        </p:cNvPr>
        <p:cNvGrpSpPr/>
        <p:nvPr/>
      </p:nvGrpSpPr>
      <p:grpSpPr>
        <a:xfrm>
          <a:off x="0" y="0"/>
          <a:ext cx="0" cy="0"/>
          <a:chOff x="0" y="0"/>
          <a:chExt cx="0" cy="0"/>
        </a:xfrm>
      </p:grpSpPr>
      <p:sp>
        <p:nvSpPr>
          <p:cNvPr id="862" name="Google Shape;862;p51">
            <a:extLst>
              <a:ext uri="{FF2B5EF4-FFF2-40B4-BE49-F238E27FC236}">
                <a16:creationId xmlns:a16="http://schemas.microsoft.com/office/drawing/2014/main" id="{A7FFD7B7-3E91-1FC7-44E0-29A76E99EC19}"/>
              </a:ext>
            </a:extLst>
          </p:cNvPr>
          <p:cNvSpPr txBox="1">
            <a:spLocks noGrp="1"/>
          </p:cNvSpPr>
          <p:nvPr>
            <p:ph type="title"/>
          </p:nvPr>
        </p:nvSpPr>
        <p:spPr>
          <a:xfrm>
            <a:off x="1912550" y="94472"/>
            <a:ext cx="4382700" cy="57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 </a:t>
            </a:r>
            <a:r>
              <a:rPr lang="fr-FR" sz="2400" dirty="0"/>
              <a:t>General information</a:t>
            </a:r>
            <a:endParaRPr sz="2400" dirty="0"/>
          </a:p>
        </p:txBody>
      </p:sp>
      <p:sp>
        <p:nvSpPr>
          <p:cNvPr id="7" name="ZoneTexte 6">
            <a:extLst>
              <a:ext uri="{FF2B5EF4-FFF2-40B4-BE49-F238E27FC236}">
                <a16:creationId xmlns:a16="http://schemas.microsoft.com/office/drawing/2014/main" id="{B74A9225-2CB7-C966-E76C-188968D6C0DB}"/>
              </a:ext>
            </a:extLst>
          </p:cNvPr>
          <p:cNvSpPr txBox="1"/>
          <p:nvPr/>
        </p:nvSpPr>
        <p:spPr>
          <a:xfrm>
            <a:off x="1575707" y="670472"/>
            <a:ext cx="6662057" cy="457754"/>
          </a:xfrm>
          <a:prstGeom prst="rect">
            <a:avLst/>
          </a:prstGeom>
          <a:noFill/>
        </p:spPr>
        <p:txBody>
          <a:bodyPr wrap="square">
            <a:spAutoFit/>
          </a:bodyPr>
          <a:lstStyle/>
          <a:p>
            <a:pPr algn="just">
              <a:lnSpc>
                <a:spcPct val="150000"/>
              </a:lnSpc>
            </a:pPr>
            <a:r>
              <a:rPr lang="fr-FR" sz="1800" dirty="0"/>
              <a:t>The water content in </a:t>
            </a:r>
            <a:r>
              <a:rPr lang="fr-FR" sz="1800" dirty="0" err="1"/>
              <a:t>food</a:t>
            </a:r>
            <a:r>
              <a:rPr lang="fr-FR" sz="1800" dirty="0"/>
              <a:t> </a:t>
            </a:r>
            <a:r>
              <a:rPr lang="fr-FR" sz="1800" dirty="0" err="1"/>
              <a:t>products</a:t>
            </a:r>
            <a:r>
              <a:rPr lang="fr-FR" sz="1800" dirty="0"/>
              <a:t> </a:t>
            </a:r>
            <a:r>
              <a:rPr lang="fr-FR" sz="1800" dirty="0" err="1"/>
              <a:t>is</a:t>
            </a:r>
            <a:r>
              <a:rPr lang="fr-FR" sz="1800" dirty="0"/>
              <a:t> </a:t>
            </a:r>
            <a:r>
              <a:rPr lang="fr-FR" sz="1800" dirty="0" err="1"/>
              <a:t>highly</a:t>
            </a:r>
            <a:r>
              <a:rPr lang="fr-FR" sz="1800" dirty="0"/>
              <a:t> variable </a:t>
            </a:r>
            <a:endParaRPr lang="fr-FR" sz="1800" dirty="0">
              <a:latin typeface="Times New Roman" panose="02020603050405020304" pitchFamily="18" charset="0"/>
              <a:cs typeface="Times New Roman" panose="02020603050405020304" pitchFamily="18" charset="0"/>
            </a:endParaRPr>
          </a:p>
        </p:txBody>
      </p:sp>
      <p:pic>
        <p:nvPicPr>
          <p:cNvPr id="3" name="Image 2">
            <a:extLst>
              <a:ext uri="{FF2B5EF4-FFF2-40B4-BE49-F238E27FC236}">
                <a16:creationId xmlns:a16="http://schemas.microsoft.com/office/drawing/2014/main" id="{B745162B-8DF9-8BCD-6F6F-3ADFD56C6C24}"/>
              </a:ext>
            </a:extLst>
          </p:cNvPr>
          <p:cNvPicPr>
            <a:picLocks noChangeAspect="1"/>
          </p:cNvPicPr>
          <p:nvPr/>
        </p:nvPicPr>
        <p:blipFill>
          <a:blip r:embed="rId3"/>
          <a:stretch>
            <a:fillRect/>
          </a:stretch>
        </p:blipFill>
        <p:spPr>
          <a:xfrm>
            <a:off x="5963866" y="3335468"/>
            <a:ext cx="3180134" cy="18202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age 5">
            <a:extLst>
              <a:ext uri="{FF2B5EF4-FFF2-40B4-BE49-F238E27FC236}">
                <a16:creationId xmlns:a16="http://schemas.microsoft.com/office/drawing/2014/main" id="{25FDD42A-1452-A07E-CE52-CE1340179822}"/>
              </a:ext>
            </a:extLst>
          </p:cNvPr>
          <p:cNvPicPr>
            <a:picLocks noChangeAspect="1"/>
          </p:cNvPicPr>
          <p:nvPr/>
        </p:nvPicPr>
        <p:blipFill>
          <a:blip r:embed="rId4"/>
          <a:stretch>
            <a:fillRect/>
          </a:stretch>
        </p:blipFill>
        <p:spPr>
          <a:xfrm>
            <a:off x="92552" y="1246472"/>
            <a:ext cx="2577615" cy="17226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Image 8">
            <a:extLst>
              <a:ext uri="{FF2B5EF4-FFF2-40B4-BE49-F238E27FC236}">
                <a16:creationId xmlns:a16="http://schemas.microsoft.com/office/drawing/2014/main" id="{C771811A-59B0-2A2C-216D-9BF2DC955C02}"/>
              </a:ext>
            </a:extLst>
          </p:cNvPr>
          <p:cNvPicPr>
            <a:picLocks noChangeAspect="1"/>
          </p:cNvPicPr>
          <p:nvPr/>
        </p:nvPicPr>
        <p:blipFill>
          <a:blip r:embed="rId5"/>
          <a:stretch>
            <a:fillRect/>
          </a:stretch>
        </p:blipFill>
        <p:spPr>
          <a:xfrm>
            <a:off x="2817108" y="2522943"/>
            <a:ext cx="2997707" cy="17226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Google Shape;806;p49">
            <a:extLst>
              <a:ext uri="{FF2B5EF4-FFF2-40B4-BE49-F238E27FC236}">
                <a16:creationId xmlns:a16="http://schemas.microsoft.com/office/drawing/2014/main" id="{2D5A8F5D-0512-9EA3-A669-B17890EE0454}"/>
              </a:ext>
            </a:extLst>
          </p:cNvPr>
          <p:cNvSpPr txBox="1">
            <a:spLocks/>
          </p:cNvSpPr>
          <p:nvPr/>
        </p:nvSpPr>
        <p:spPr>
          <a:xfrm>
            <a:off x="208959" y="3142025"/>
            <a:ext cx="2344800" cy="4845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fr-FR" sz="1600" b="1" dirty="0"/>
              <a:t>10-20% </a:t>
            </a:r>
          </a:p>
        </p:txBody>
      </p:sp>
      <p:sp>
        <p:nvSpPr>
          <p:cNvPr id="11" name="Google Shape;806;p49">
            <a:extLst>
              <a:ext uri="{FF2B5EF4-FFF2-40B4-BE49-F238E27FC236}">
                <a16:creationId xmlns:a16="http://schemas.microsoft.com/office/drawing/2014/main" id="{25B4FF46-06FD-66D2-B05C-CF7161E928BB}"/>
              </a:ext>
            </a:extLst>
          </p:cNvPr>
          <p:cNvSpPr txBox="1">
            <a:spLocks/>
          </p:cNvSpPr>
          <p:nvPr/>
        </p:nvSpPr>
        <p:spPr>
          <a:xfrm>
            <a:off x="3144616" y="4466557"/>
            <a:ext cx="2344800" cy="4845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fr-FR" sz="1600" b="1" dirty="0"/>
              <a:t>60-75% </a:t>
            </a:r>
          </a:p>
        </p:txBody>
      </p:sp>
      <p:sp>
        <p:nvSpPr>
          <p:cNvPr id="12" name="Google Shape;806;p49">
            <a:extLst>
              <a:ext uri="{FF2B5EF4-FFF2-40B4-BE49-F238E27FC236}">
                <a16:creationId xmlns:a16="http://schemas.microsoft.com/office/drawing/2014/main" id="{76C94E29-6004-B927-8E7E-5686B992B32F}"/>
              </a:ext>
            </a:extLst>
          </p:cNvPr>
          <p:cNvSpPr txBox="1">
            <a:spLocks/>
          </p:cNvSpPr>
          <p:nvPr/>
        </p:nvSpPr>
        <p:spPr>
          <a:xfrm>
            <a:off x="6381533" y="2814129"/>
            <a:ext cx="2344800" cy="4845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fr-FR" sz="1600" b="1" dirty="0"/>
              <a:t>90-95% </a:t>
            </a:r>
          </a:p>
        </p:txBody>
      </p:sp>
    </p:spTree>
    <p:extLst>
      <p:ext uri="{BB962C8B-B14F-4D97-AF65-F5344CB8AC3E}">
        <p14:creationId xmlns:p14="http://schemas.microsoft.com/office/powerpoint/2010/main" val="1243854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60">
          <a:extLst>
            <a:ext uri="{FF2B5EF4-FFF2-40B4-BE49-F238E27FC236}">
              <a16:creationId xmlns:a16="http://schemas.microsoft.com/office/drawing/2014/main" id="{105DB0BA-D095-A1B0-7508-574E623FD404}"/>
            </a:ext>
          </a:extLst>
        </p:cNvPr>
        <p:cNvGrpSpPr/>
        <p:nvPr/>
      </p:nvGrpSpPr>
      <p:grpSpPr>
        <a:xfrm>
          <a:off x="0" y="0"/>
          <a:ext cx="0" cy="0"/>
          <a:chOff x="0" y="0"/>
          <a:chExt cx="0" cy="0"/>
        </a:xfrm>
      </p:grpSpPr>
      <p:sp>
        <p:nvSpPr>
          <p:cNvPr id="862" name="Google Shape;862;p51">
            <a:extLst>
              <a:ext uri="{FF2B5EF4-FFF2-40B4-BE49-F238E27FC236}">
                <a16:creationId xmlns:a16="http://schemas.microsoft.com/office/drawing/2014/main" id="{791BBB66-4C4A-E60D-12A3-E2DC9F81C3D5}"/>
              </a:ext>
            </a:extLst>
          </p:cNvPr>
          <p:cNvSpPr txBox="1">
            <a:spLocks noGrp="1"/>
          </p:cNvSpPr>
          <p:nvPr>
            <p:ph type="title"/>
          </p:nvPr>
        </p:nvSpPr>
        <p:spPr>
          <a:xfrm>
            <a:off x="1888902" y="192443"/>
            <a:ext cx="4382700" cy="576000"/>
          </a:xfrm>
          <a:prstGeom prst="rect">
            <a:avLst/>
          </a:prstGeom>
        </p:spPr>
        <p:txBody>
          <a:bodyPr spcFirstLastPara="1" wrap="square" lIns="91425" tIns="91425" rIns="91425" bIns="91425" anchor="t" anchorCtr="0">
            <a:noAutofit/>
          </a:bodyPr>
          <a:lstStyle/>
          <a:p>
            <a:r>
              <a:rPr lang="en" dirty="0"/>
              <a:t>— </a:t>
            </a:r>
            <a:r>
              <a:rPr lang="fr-FR" sz="2400" dirty="0"/>
              <a:t>Structure of Water</a:t>
            </a:r>
            <a:br>
              <a:rPr lang="fr-FR" dirty="0"/>
            </a:br>
            <a:endParaRPr dirty="0"/>
          </a:p>
        </p:txBody>
      </p:sp>
      <p:sp>
        <p:nvSpPr>
          <p:cNvPr id="5" name="ZoneTexte 4">
            <a:extLst>
              <a:ext uri="{FF2B5EF4-FFF2-40B4-BE49-F238E27FC236}">
                <a16:creationId xmlns:a16="http://schemas.microsoft.com/office/drawing/2014/main" id="{B4B359D3-DE63-47C2-F562-12275FDE5ED7}"/>
              </a:ext>
            </a:extLst>
          </p:cNvPr>
          <p:cNvSpPr txBox="1"/>
          <p:nvPr/>
        </p:nvSpPr>
        <p:spPr>
          <a:xfrm>
            <a:off x="751115" y="879171"/>
            <a:ext cx="7641770" cy="422167"/>
          </a:xfrm>
          <a:prstGeom prst="rect">
            <a:avLst/>
          </a:prstGeom>
          <a:noFill/>
        </p:spPr>
        <p:txBody>
          <a:bodyPr wrap="square">
            <a:spAutoFit/>
          </a:bodyPr>
          <a:lstStyle/>
          <a:p>
            <a:pPr algn="ctr">
              <a:lnSpc>
                <a:spcPct val="150000"/>
              </a:lnSpc>
              <a:spcAft>
                <a:spcPts val="800"/>
              </a:spcAft>
              <a:buNone/>
            </a:pPr>
            <a:r>
              <a:rPr lang="en-US" sz="1600" b="1" kern="100" dirty="0">
                <a:effectLst/>
                <a:latin typeface="Times New Roman" panose="02020603050405020304" pitchFamily="18" charset="0"/>
                <a:ea typeface="Calibri" panose="020F0502020204030204" pitchFamily="34" charset="0"/>
                <a:cs typeface="Arial" panose="020B0604020202020204" pitchFamily="34" charset="0"/>
              </a:rPr>
              <a:t>A water molecule is made up of two hydrogen atoms and one oxygen atom. </a:t>
            </a:r>
            <a:endParaRPr lang="fr-FR" sz="16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 name="Image 2">
            <a:extLst>
              <a:ext uri="{FF2B5EF4-FFF2-40B4-BE49-F238E27FC236}">
                <a16:creationId xmlns:a16="http://schemas.microsoft.com/office/drawing/2014/main" id="{1BFFBFC1-C093-EE01-F68E-4A361B10E535}"/>
              </a:ext>
            </a:extLst>
          </p:cNvPr>
          <p:cNvPicPr>
            <a:picLocks noChangeAspect="1"/>
          </p:cNvPicPr>
          <p:nvPr/>
        </p:nvPicPr>
        <p:blipFill>
          <a:blip r:embed="rId3"/>
          <a:stretch>
            <a:fillRect/>
          </a:stretch>
        </p:blipFill>
        <p:spPr>
          <a:xfrm>
            <a:off x="4399419" y="1555451"/>
            <a:ext cx="4686871" cy="3049899"/>
          </a:xfrm>
          <a:prstGeom prst="rect">
            <a:avLst/>
          </a:prstGeom>
        </p:spPr>
      </p:pic>
      <p:sp>
        <p:nvSpPr>
          <p:cNvPr id="6" name="Rectangle 5" descr="structure of the water molecule showing the two hydrogen atoms bound to the oxygen atom at an angle of 104.5 degrees.">
            <a:extLst>
              <a:ext uri="{FF2B5EF4-FFF2-40B4-BE49-F238E27FC236}">
                <a16:creationId xmlns:a16="http://schemas.microsoft.com/office/drawing/2014/main" id="{F60B2468-206B-7DD1-88F3-8B0AEEA17343}"/>
              </a:ext>
            </a:extLst>
          </p:cNvPr>
          <p:cNvSpPr>
            <a:spLocks noChangeAspect="1" noChangeArrowheads="1"/>
          </p:cNvSpPr>
          <p:nvPr/>
        </p:nvSpPr>
        <p:spPr bwMode="auto">
          <a:xfrm>
            <a:off x="987879" y="46053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fr-FR"/>
          </a:p>
        </p:txBody>
      </p:sp>
      <p:sp>
        <p:nvSpPr>
          <p:cNvPr id="8" name="Rectangle 3">
            <a:extLst>
              <a:ext uri="{FF2B5EF4-FFF2-40B4-BE49-F238E27FC236}">
                <a16:creationId xmlns:a16="http://schemas.microsoft.com/office/drawing/2014/main" id="{65AA8F21-D41B-A95F-74ED-0D70BA6A2283}"/>
              </a:ext>
            </a:extLst>
          </p:cNvPr>
          <p:cNvSpPr>
            <a:spLocks noChangeArrowheads="1"/>
          </p:cNvSpPr>
          <p:nvPr/>
        </p:nvSpPr>
        <p:spPr bwMode="auto">
          <a:xfrm>
            <a:off x="987879" y="53673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9" name="Image 8">
            <a:extLst>
              <a:ext uri="{FF2B5EF4-FFF2-40B4-BE49-F238E27FC236}">
                <a16:creationId xmlns:a16="http://schemas.microsoft.com/office/drawing/2014/main" id="{4E219B92-5DD6-2C2C-7141-0D15CD02A2A7}"/>
              </a:ext>
            </a:extLst>
          </p:cNvPr>
          <p:cNvPicPr>
            <a:picLocks noChangeAspect="1"/>
          </p:cNvPicPr>
          <p:nvPr/>
        </p:nvPicPr>
        <p:blipFill>
          <a:blip r:embed="rId4"/>
          <a:srcRect l="4243" t="6706" r="444"/>
          <a:stretch>
            <a:fillRect/>
          </a:stretch>
        </p:blipFill>
        <p:spPr>
          <a:xfrm>
            <a:off x="152303" y="1555450"/>
            <a:ext cx="4310085" cy="3049897"/>
          </a:xfrm>
          <a:prstGeom prst="rect">
            <a:avLst/>
          </a:prstGeom>
        </p:spPr>
      </p:pic>
    </p:spTree>
    <p:extLst>
      <p:ext uri="{BB962C8B-B14F-4D97-AF65-F5344CB8AC3E}">
        <p14:creationId xmlns:p14="http://schemas.microsoft.com/office/powerpoint/2010/main" val="20918760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60">
          <a:extLst>
            <a:ext uri="{FF2B5EF4-FFF2-40B4-BE49-F238E27FC236}">
              <a16:creationId xmlns:a16="http://schemas.microsoft.com/office/drawing/2014/main" id="{80A4E802-6C25-69B6-161C-D3F3F86C0779}"/>
            </a:ext>
          </a:extLst>
        </p:cNvPr>
        <p:cNvGrpSpPr/>
        <p:nvPr/>
      </p:nvGrpSpPr>
      <p:grpSpPr>
        <a:xfrm>
          <a:off x="0" y="0"/>
          <a:ext cx="0" cy="0"/>
          <a:chOff x="0" y="0"/>
          <a:chExt cx="0" cy="0"/>
        </a:xfrm>
      </p:grpSpPr>
      <p:sp>
        <p:nvSpPr>
          <p:cNvPr id="862" name="Google Shape;862;p51">
            <a:extLst>
              <a:ext uri="{FF2B5EF4-FFF2-40B4-BE49-F238E27FC236}">
                <a16:creationId xmlns:a16="http://schemas.microsoft.com/office/drawing/2014/main" id="{87E596F4-A4AF-2F59-C121-EF3710E834AF}"/>
              </a:ext>
            </a:extLst>
          </p:cNvPr>
          <p:cNvSpPr txBox="1">
            <a:spLocks noGrp="1"/>
          </p:cNvSpPr>
          <p:nvPr>
            <p:ph type="title"/>
          </p:nvPr>
        </p:nvSpPr>
        <p:spPr>
          <a:xfrm>
            <a:off x="2525716" y="82946"/>
            <a:ext cx="4382700" cy="576000"/>
          </a:xfrm>
          <a:prstGeom prst="rect">
            <a:avLst/>
          </a:prstGeom>
        </p:spPr>
        <p:txBody>
          <a:bodyPr spcFirstLastPara="1" wrap="square" lIns="91425" tIns="91425" rIns="91425" bIns="91425" anchor="t" anchorCtr="0">
            <a:noAutofit/>
          </a:bodyPr>
          <a:lstStyle/>
          <a:p>
            <a:r>
              <a:rPr lang="en" dirty="0"/>
              <a:t>— </a:t>
            </a:r>
            <a:r>
              <a:rPr lang="fr-FR" sz="2400" dirty="0"/>
              <a:t>Structure of Water</a:t>
            </a:r>
            <a:br>
              <a:rPr lang="fr-FR" dirty="0"/>
            </a:br>
            <a:endParaRPr dirty="0"/>
          </a:p>
        </p:txBody>
      </p:sp>
      <p:sp>
        <p:nvSpPr>
          <p:cNvPr id="6" name="Rectangle 5" descr="structure of the water molecule showing the two hydrogen atoms bound to the oxygen atom at an angle of 104.5 degrees.">
            <a:extLst>
              <a:ext uri="{FF2B5EF4-FFF2-40B4-BE49-F238E27FC236}">
                <a16:creationId xmlns:a16="http://schemas.microsoft.com/office/drawing/2014/main" id="{B8AE9E37-AEDE-441B-6642-371FD8373E60}"/>
              </a:ext>
            </a:extLst>
          </p:cNvPr>
          <p:cNvSpPr>
            <a:spLocks noChangeAspect="1" noChangeArrowheads="1"/>
          </p:cNvSpPr>
          <p:nvPr/>
        </p:nvSpPr>
        <p:spPr bwMode="auto">
          <a:xfrm>
            <a:off x="987879" y="46053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fr-FR"/>
          </a:p>
        </p:txBody>
      </p:sp>
      <p:sp>
        <p:nvSpPr>
          <p:cNvPr id="8" name="Rectangle 3">
            <a:extLst>
              <a:ext uri="{FF2B5EF4-FFF2-40B4-BE49-F238E27FC236}">
                <a16:creationId xmlns:a16="http://schemas.microsoft.com/office/drawing/2014/main" id="{813F7AD9-E967-60A3-C185-F689EC89AF1D}"/>
              </a:ext>
            </a:extLst>
          </p:cNvPr>
          <p:cNvSpPr>
            <a:spLocks noChangeArrowheads="1"/>
          </p:cNvSpPr>
          <p:nvPr/>
        </p:nvSpPr>
        <p:spPr bwMode="auto">
          <a:xfrm>
            <a:off x="987879" y="53673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2" name="Water - Definition, Chemical Formula, Structure, Molecule, &amp; Facts_3">
            <a:hlinkClick r:id="" action="ppaction://media"/>
            <a:extLst>
              <a:ext uri="{FF2B5EF4-FFF2-40B4-BE49-F238E27FC236}">
                <a16:creationId xmlns:a16="http://schemas.microsoft.com/office/drawing/2014/main" id="{7F765143-EE07-126A-A91F-37300029328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56329" y="768443"/>
            <a:ext cx="7630420" cy="4292111"/>
          </a:xfrm>
          <a:prstGeom prst="rect">
            <a:avLst/>
          </a:prstGeom>
        </p:spPr>
      </p:pic>
    </p:spTree>
    <p:extLst>
      <p:ext uri="{BB962C8B-B14F-4D97-AF65-F5344CB8AC3E}">
        <p14:creationId xmlns:p14="http://schemas.microsoft.com/office/powerpoint/2010/main" val="281800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3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60">
          <a:extLst>
            <a:ext uri="{FF2B5EF4-FFF2-40B4-BE49-F238E27FC236}">
              <a16:creationId xmlns:a16="http://schemas.microsoft.com/office/drawing/2014/main" id="{5D30240C-A092-9596-8916-C0D88107F6CF}"/>
            </a:ext>
          </a:extLst>
        </p:cNvPr>
        <p:cNvGrpSpPr/>
        <p:nvPr/>
      </p:nvGrpSpPr>
      <p:grpSpPr>
        <a:xfrm>
          <a:off x="0" y="0"/>
          <a:ext cx="0" cy="0"/>
          <a:chOff x="0" y="0"/>
          <a:chExt cx="0" cy="0"/>
        </a:xfrm>
      </p:grpSpPr>
      <p:sp>
        <p:nvSpPr>
          <p:cNvPr id="862" name="Google Shape;862;p51">
            <a:extLst>
              <a:ext uri="{FF2B5EF4-FFF2-40B4-BE49-F238E27FC236}">
                <a16:creationId xmlns:a16="http://schemas.microsoft.com/office/drawing/2014/main" id="{B164DD84-C15A-986D-1C71-851727A8E167}"/>
              </a:ext>
            </a:extLst>
          </p:cNvPr>
          <p:cNvSpPr txBox="1">
            <a:spLocks noGrp="1"/>
          </p:cNvSpPr>
          <p:nvPr>
            <p:ph type="title"/>
          </p:nvPr>
        </p:nvSpPr>
        <p:spPr>
          <a:xfrm>
            <a:off x="1888902" y="192443"/>
            <a:ext cx="4382700" cy="576000"/>
          </a:xfrm>
          <a:prstGeom prst="rect">
            <a:avLst/>
          </a:prstGeom>
        </p:spPr>
        <p:txBody>
          <a:bodyPr spcFirstLastPara="1" wrap="square" lIns="91425" tIns="91425" rIns="91425" bIns="91425" anchor="t" anchorCtr="0">
            <a:noAutofit/>
          </a:bodyPr>
          <a:lstStyle/>
          <a:p>
            <a:r>
              <a:rPr lang="en" dirty="0"/>
              <a:t>— </a:t>
            </a:r>
            <a:r>
              <a:rPr lang="fr-FR" sz="2400" dirty="0"/>
              <a:t>Structure of Water</a:t>
            </a:r>
            <a:br>
              <a:rPr lang="fr-FR" dirty="0"/>
            </a:br>
            <a:endParaRPr dirty="0"/>
          </a:p>
        </p:txBody>
      </p:sp>
      <p:sp>
        <p:nvSpPr>
          <p:cNvPr id="5" name="ZoneTexte 4">
            <a:extLst>
              <a:ext uri="{FF2B5EF4-FFF2-40B4-BE49-F238E27FC236}">
                <a16:creationId xmlns:a16="http://schemas.microsoft.com/office/drawing/2014/main" id="{C9AC049B-D1AF-E13D-C1EE-903851F05928}"/>
              </a:ext>
            </a:extLst>
          </p:cNvPr>
          <p:cNvSpPr txBox="1"/>
          <p:nvPr/>
        </p:nvSpPr>
        <p:spPr>
          <a:xfrm>
            <a:off x="609226" y="768443"/>
            <a:ext cx="7641770" cy="954107"/>
          </a:xfrm>
          <a:prstGeom prst="rect">
            <a:avLst/>
          </a:prstGeom>
          <a:noFill/>
        </p:spPr>
        <p:txBody>
          <a:bodyPr wrap="square">
            <a:spAutoFit/>
          </a:bodyPr>
          <a:lstStyle/>
          <a:p>
            <a:pPr marL="285750" lvl="0" indent="-285750" algn="justLow" eaLnBrk="0" fontAlgn="base" hangingPunct="0">
              <a:spcBef>
                <a:spcPct val="0"/>
              </a:spcBef>
              <a:spcAft>
                <a:spcPct val="0"/>
              </a:spcAft>
              <a:buClrTx/>
              <a:buFont typeface="Wingdings" panose="05000000000000000000" pitchFamily="2" charset="2"/>
              <a:buChar char="§"/>
            </a:pPr>
            <a:r>
              <a:rPr lang="fr-FR" altLang="fr-FR" sz="16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The water </a:t>
            </a:r>
            <a:r>
              <a:rPr lang="fr-FR" altLang="fr-FR" sz="16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molecule</a:t>
            </a:r>
            <a:r>
              <a:rPr lang="fr-FR" altLang="fr-FR" sz="16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fr-FR" altLang="fr-FR" sz="16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is</a:t>
            </a:r>
            <a:r>
              <a:rPr lang="fr-FR" altLang="fr-FR" sz="16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not </a:t>
            </a:r>
            <a:r>
              <a:rPr lang="fr-FR" altLang="fr-FR" sz="16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linear</a:t>
            </a:r>
            <a:r>
              <a:rPr lang="fr-FR" altLang="fr-FR" sz="16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but </a:t>
            </a:r>
            <a:r>
              <a:rPr lang="fr-FR" altLang="fr-FR" sz="16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bent</a:t>
            </a:r>
            <a:r>
              <a:rPr lang="fr-FR" altLang="fr-FR" sz="16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in a </a:t>
            </a:r>
            <a:r>
              <a:rPr lang="fr-FR" altLang="fr-FR" sz="16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special</a:t>
            </a:r>
            <a:r>
              <a:rPr lang="fr-FR" altLang="fr-FR" sz="16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fr-FR" altLang="fr-FR" sz="16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way</a:t>
            </a:r>
            <a:r>
              <a:rPr lang="fr-FR" altLang="fr-FR" sz="16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The </a:t>
            </a:r>
            <a:r>
              <a:rPr lang="fr-FR" altLang="fr-FR" sz="16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two</a:t>
            </a:r>
            <a:r>
              <a:rPr lang="fr-FR" altLang="fr-FR" sz="16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fr-FR" altLang="fr-FR" sz="16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hydrogen</a:t>
            </a:r>
            <a:r>
              <a:rPr lang="fr-FR" altLang="fr-FR" sz="16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fr-FR" altLang="fr-FR" sz="16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atoms</a:t>
            </a:r>
            <a:r>
              <a:rPr lang="fr-FR" altLang="fr-FR" sz="16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are </a:t>
            </a:r>
            <a:r>
              <a:rPr lang="fr-FR" altLang="fr-FR" sz="16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bound</a:t>
            </a:r>
            <a:r>
              <a:rPr lang="fr-FR" altLang="fr-FR" sz="16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to the</a:t>
            </a:r>
            <a:r>
              <a:rPr lang="fr-FR" altLang="fr-FR" sz="16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fr-FR" altLang="fr-FR" sz="16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hlinkClick r:id="rId3"/>
              </a:rPr>
              <a:t>oxygen</a:t>
            </a:r>
            <a:r>
              <a:rPr lang="fr-FR" altLang="fr-FR" sz="16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fr-FR" altLang="fr-FR" sz="16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atom</a:t>
            </a:r>
            <a:r>
              <a:rPr lang="fr-FR" altLang="fr-FR" sz="16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an angle of 104.5°.</a:t>
            </a:r>
          </a:p>
          <a:p>
            <a:pPr lvl="0" algn="justLow" eaLnBrk="0" fontAlgn="base" hangingPunct="0">
              <a:spcBef>
                <a:spcPct val="0"/>
              </a:spcBef>
              <a:spcAft>
                <a:spcPct val="0"/>
              </a:spcAft>
              <a:buClrTx/>
            </a:pPr>
            <a:endParaRPr lang="fr-FR" altLang="fr-FR" sz="2400" dirty="0">
              <a:solidFill>
                <a:schemeClr val="tx1"/>
              </a:solidFill>
              <a:latin typeface="Arial" panose="020B0604020202020204" pitchFamily="34" charset="0"/>
            </a:endParaRPr>
          </a:p>
        </p:txBody>
      </p:sp>
      <p:sp>
        <p:nvSpPr>
          <p:cNvPr id="6" name="Rectangle 5" descr="structure of the water molecule showing the two hydrogen atoms bound to the oxygen atom at an angle of 104.5 degrees.">
            <a:extLst>
              <a:ext uri="{FF2B5EF4-FFF2-40B4-BE49-F238E27FC236}">
                <a16:creationId xmlns:a16="http://schemas.microsoft.com/office/drawing/2014/main" id="{4956D75C-7DF6-D99C-D0B6-805DF61C63D6}"/>
              </a:ext>
            </a:extLst>
          </p:cNvPr>
          <p:cNvSpPr>
            <a:spLocks noChangeAspect="1" noChangeArrowheads="1"/>
          </p:cNvSpPr>
          <p:nvPr/>
        </p:nvSpPr>
        <p:spPr bwMode="auto">
          <a:xfrm>
            <a:off x="987879" y="46053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fr-FR"/>
          </a:p>
        </p:txBody>
      </p:sp>
      <p:sp>
        <p:nvSpPr>
          <p:cNvPr id="8" name="Rectangle 3">
            <a:extLst>
              <a:ext uri="{FF2B5EF4-FFF2-40B4-BE49-F238E27FC236}">
                <a16:creationId xmlns:a16="http://schemas.microsoft.com/office/drawing/2014/main" id="{A4B2FFDE-85C3-46D6-B2C6-44D0135734EB}"/>
              </a:ext>
            </a:extLst>
          </p:cNvPr>
          <p:cNvSpPr>
            <a:spLocks noChangeArrowheads="1"/>
          </p:cNvSpPr>
          <p:nvPr/>
        </p:nvSpPr>
        <p:spPr bwMode="auto">
          <a:xfrm>
            <a:off x="987879" y="53673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7" name="Rectangle 6" descr="structure of the water molecule showing the charges of the hydrogen and oxygen atoms">
            <a:extLst>
              <a:ext uri="{FF2B5EF4-FFF2-40B4-BE49-F238E27FC236}">
                <a16:creationId xmlns:a16="http://schemas.microsoft.com/office/drawing/2014/main" id="{426F2132-0763-CEC9-184A-681592F769BB}"/>
              </a:ext>
            </a:extLst>
          </p:cNvPr>
          <p:cNvSpPr>
            <a:spLocks noChangeAspect="1" noChangeArrowheads="1"/>
          </p:cNvSpPr>
          <p:nvPr/>
        </p:nvSpPr>
        <p:spPr bwMode="auto">
          <a:xfrm>
            <a:off x="0" y="2533514"/>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fr-FR"/>
          </a:p>
        </p:txBody>
      </p:sp>
      <p:sp>
        <p:nvSpPr>
          <p:cNvPr id="9" name="Rectangle 3">
            <a:extLst>
              <a:ext uri="{FF2B5EF4-FFF2-40B4-BE49-F238E27FC236}">
                <a16:creationId xmlns:a16="http://schemas.microsoft.com/office/drawing/2014/main" id="{B2659605-F9E1-479A-0DE0-D76C99743B52}"/>
              </a:ext>
            </a:extLst>
          </p:cNvPr>
          <p:cNvSpPr>
            <a:spLocks noChangeArrowheads="1"/>
          </p:cNvSpPr>
          <p:nvPr/>
        </p:nvSpPr>
        <p:spPr bwMode="auto">
          <a:xfrm>
            <a:off x="0" y="329551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11" name="Image 10">
            <a:extLst>
              <a:ext uri="{FF2B5EF4-FFF2-40B4-BE49-F238E27FC236}">
                <a16:creationId xmlns:a16="http://schemas.microsoft.com/office/drawing/2014/main" id="{066B7E48-D8D8-0BD1-13E9-00CD7EA2B926}"/>
              </a:ext>
            </a:extLst>
          </p:cNvPr>
          <p:cNvPicPr>
            <a:picLocks noChangeAspect="1"/>
          </p:cNvPicPr>
          <p:nvPr/>
        </p:nvPicPr>
        <p:blipFill>
          <a:blip r:embed="rId4"/>
          <a:srcRect l="14643" t="19725" r="15982" b="16664"/>
          <a:stretch>
            <a:fillRect/>
          </a:stretch>
        </p:blipFill>
        <p:spPr>
          <a:xfrm>
            <a:off x="1140279" y="1507200"/>
            <a:ext cx="6343650" cy="3271826"/>
          </a:xfrm>
          <a:prstGeom prst="rect">
            <a:avLst/>
          </a:prstGeom>
        </p:spPr>
      </p:pic>
    </p:spTree>
    <p:extLst>
      <p:ext uri="{BB962C8B-B14F-4D97-AF65-F5344CB8AC3E}">
        <p14:creationId xmlns:p14="http://schemas.microsoft.com/office/powerpoint/2010/main" val="197324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60">
          <a:extLst>
            <a:ext uri="{FF2B5EF4-FFF2-40B4-BE49-F238E27FC236}">
              <a16:creationId xmlns:a16="http://schemas.microsoft.com/office/drawing/2014/main" id="{8ADC94B1-A2B5-7E6E-F6D1-9D8A57834637}"/>
            </a:ext>
          </a:extLst>
        </p:cNvPr>
        <p:cNvGrpSpPr/>
        <p:nvPr/>
      </p:nvGrpSpPr>
      <p:grpSpPr>
        <a:xfrm>
          <a:off x="0" y="0"/>
          <a:ext cx="0" cy="0"/>
          <a:chOff x="0" y="0"/>
          <a:chExt cx="0" cy="0"/>
        </a:xfrm>
      </p:grpSpPr>
      <p:sp>
        <p:nvSpPr>
          <p:cNvPr id="862" name="Google Shape;862;p51">
            <a:extLst>
              <a:ext uri="{FF2B5EF4-FFF2-40B4-BE49-F238E27FC236}">
                <a16:creationId xmlns:a16="http://schemas.microsoft.com/office/drawing/2014/main" id="{838AF451-984D-1CA9-4500-9064ECBE7E28}"/>
              </a:ext>
            </a:extLst>
          </p:cNvPr>
          <p:cNvSpPr txBox="1">
            <a:spLocks noGrp="1"/>
          </p:cNvSpPr>
          <p:nvPr>
            <p:ph type="title"/>
          </p:nvPr>
        </p:nvSpPr>
        <p:spPr>
          <a:xfrm>
            <a:off x="1962381" y="97750"/>
            <a:ext cx="4382700" cy="576000"/>
          </a:xfrm>
          <a:prstGeom prst="rect">
            <a:avLst/>
          </a:prstGeom>
        </p:spPr>
        <p:txBody>
          <a:bodyPr spcFirstLastPara="1" wrap="square" lIns="91425" tIns="91425" rIns="91425" bIns="91425" anchor="t" anchorCtr="0">
            <a:noAutofit/>
          </a:bodyPr>
          <a:lstStyle/>
          <a:p>
            <a:r>
              <a:rPr lang="en" dirty="0"/>
              <a:t>— </a:t>
            </a:r>
            <a:r>
              <a:rPr lang="fr-FR" sz="3200" dirty="0"/>
              <a:t>Structure of Water</a:t>
            </a:r>
            <a:br>
              <a:rPr lang="fr-FR" dirty="0"/>
            </a:br>
            <a:endParaRPr dirty="0"/>
          </a:p>
        </p:txBody>
      </p:sp>
      <p:sp>
        <p:nvSpPr>
          <p:cNvPr id="6" name="Rectangle 5" descr="structure of the water molecule showing the two hydrogen atoms bound to the oxygen atom at an angle of 104.5 degrees.">
            <a:extLst>
              <a:ext uri="{FF2B5EF4-FFF2-40B4-BE49-F238E27FC236}">
                <a16:creationId xmlns:a16="http://schemas.microsoft.com/office/drawing/2014/main" id="{4ECC3791-8F00-32D4-565F-A32193A26461}"/>
              </a:ext>
            </a:extLst>
          </p:cNvPr>
          <p:cNvSpPr>
            <a:spLocks noChangeAspect="1" noChangeArrowheads="1"/>
          </p:cNvSpPr>
          <p:nvPr/>
        </p:nvSpPr>
        <p:spPr bwMode="auto">
          <a:xfrm>
            <a:off x="987879" y="46053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fr-FR"/>
          </a:p>
        </p:txBody>
      </p:sp>
      <p:sp>
        <p:nvSpPr>
          <p:cNvPr id="8" name="Rectangle 3">
            <a:extLst>
              <a:ext uri="{FF2B5EF4-FFF2-40B4-BE49-F238E27FC236}">
                <a16:creationId xmlns:a16="http://schemas.microsoft.com/office/drawing/2014/main" id="{AE5D3379-8EBE-AAF9-72DD-4018CD695E8E}"/>
              </a:ext>
            </a:extLst>
          </p:cNvPr>
          <p:cNvSpPr>
            <a:spLocks noChangeArrowheads="1"/>
          </p:cNvSpPr>
          <p:nvPr/>
        </p:nvSpPr>
        <p:spPr bwMode="auto">
          <a:xfrm>
            <a:off x="987879" y="53673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7" name="Rectangle 2">
            <a:extLst>
              <a:ext uri="{FF2B5EF4-FFF2-40B4-BE49-F238E27FC236}">
                <a16:creationId xmlns:a16="http://schemas.microsoft.com/office/drawing/2014/main" id="{7B8B233E-1DBC-BF22-FE9B-71695AF26091}"/>
              </a:ext>
            </a:extLst>
          </p:cNvPr>
          <p:cNvSpPr>
            <a:spLocks noChangeArrowheads="1"/>
          </p:cNvSpPr>
          <p:nvPr/>
        </p:nvSpPr>
        <p:spPr bwMode="auto">
          <a:xfrm>
            <a:off x="103415" y="987679"/>
            <a:ext cx="2852057" cy="360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fr-FR" altLang="fr-FR"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The OH distance (</a:t>
            </a:r>
            <a:r>
              <a:rPr kumimoji="0" lang="fr-FR" altLang="fr-FR"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bond </a:t>
            </a:r>
            <a:r>
              <a:rPr kumimoji="0" lang="fr-FR" altLang="fr-FR"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length</a:t>
            </a:r>
            <a:r>
              <a:rPr kumimoji="0" lang="fr-FR" altLang="fr-FR"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fr-FR" altLang="fr-FR"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is</a:t>
            </a:r>
            <a:r>
              <a:rPr kumimoji="0" lang="fr-FR" altLang="fr-FR"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95.7 </a:t>
            </a:r>
            <a:r>
              <a:rPr kumimoji="0" lang="fr-FR" altLang="fr-FR"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picometres</a:t>
            </a:r>
            <a:r>
              <a:rPr kumimoji="0" lang="fr-FR" altLang="fr-FR"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(9.57 × 10</a:t>
            </a:r>
            <a:r>
              <a:rPr kumimoji="0" lang="fr-FR" altLang="fr-FR" b="1"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−11</a:t>
            </a:r>
            <a:r>
              <a:rPr kumimoji="0" lang="fr-FR" altLang="fr-FR"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fr-FR" altLang="fr-FR"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metres</a:t>
            </a:r>
            <a:r>
              <a:rPr kumimoji="0" lang="fr-FR" altLang="fr-FR"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fr-FR" altLang="fr-FR"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Because</a:t>
            </a:r>
            <a:r>
              <a:rPr kumimoji="0" lang="fr-FR" altLang="fr-FR"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an </a:t>
            </a:r>
            <a:r>
              <a:rPr kumimoji="0" lang="fr-FR" altLang="fr-FR"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oxygen</a:t>
            </a:r>
            <a:r>
              <a:rPr kumimoji="0" lang="fr-FR" altLang="fr-FR"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fr-FR" altLang="fr-FR"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atom</a:t>
            </a:r>
            <a:r>
              <a:rPr kumimoji="0" lang="fr-FR" altLang="fr-FR"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has a</a:t>
            </a:r>
            <a:r>
              <a:rPr lang="fr-FR" altLang="fr-FR"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kumimoji="0" lang="fr-FR" altLang="fr-FR"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greater</a:t>
            </a:r>
            <a:r>
              <a:rPr kumimoji="0" lang="fr-FR" altLang="fr-FR"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altLang="fr-FR"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kumimoji="0" lang="fr-FR" altLang="fr-FR"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electronegativity</a:t>
            </a:r>
            <a:r>
              <a:rPr kumimoji="0" lang="fr-FR" altLang="fr-FR"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fr-FR" altLang="fr-FR"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than</a:t>
            </a:r>
            <a:r>
              <a:rPr kumimoji="0" lang="fr-FR" altLang="fr-FR"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 </a:t>
            </a:r>
            <a:r>
              <a:rPr kumimoji="0" lang="fr-FR" altLang="fr-FR"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hydrogen</a:t>
            </a:r>
            <a:r>
              <a:rPr kumimoji="0" lang="fr-FR" altLang="fr-FR"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fr-FR" altLang="fr-FR"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atom</a:t>
            </a:r>
            <a:r>
              <a:rPr kumimoji="0" lang="fr-FR" altLang="fr-FR"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the OH bonds in the water </a:t>
            </a:r>
            <a:r>
              <a:rPr kumimoji="0" lang="fr-FR" altLang="fr-FR"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molecule</a:t>
            </a:r>
            <a:r>
              <a:rPr kumimoji="0" lang="fr-FR" altLang="fr-FR"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are polar, </a:t>
            </a:r>
            <a:r>
              <a:rPr kumimoji="0" lang="fr-FR" altLang="fr-FR"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with</a:t>
            </a:r>
            <a:r>
              <a:rPr kumimoji="0" lang="fr-FR" altLang="fr-FR"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the </a:t>
            </a:r>
            <a:r>
              <a:rPr kumimoji="0" lang="fr-FR" altLang="fr-FR"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oxygen</a:t>
            </a:r>
            <a:r>
              <a:rPr kumimoji="0" lang="fr-FR" altLang="fr-FR"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fr-FR" altLang="fr-FR"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bearing</a:t>
            </a:r>
            <a:r>
              <a:rPr kumimoji="0" lang="fr-FR" altLang="fr-FR"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 partial </a:t>
            </a:r>
            <a:r>
              <a:rPr kumimoji="0" lang="fr-FR" altLang="fr-FR"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negative</a:t>
            </a:r>
            <a:r>
              <a:rPr kumimoji="0" lang="fr-FR" altLang="fr-FR"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charge (δ−) </a:t>
            </a:r>
            <a:r>
              <a:rPr lang="fr-FR" altLang="fr-FR"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kumimoji="0" lang="fr-FR" altLang="fr-FR"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and the </a:t>
            </a:r>
            <a:r>
              <a:rPr kumimoji="0" lang="fr-FR" altLang="fr-FR"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hydrogens</a:t>
            </a:r>
            <a:r>
              <a:rPr kumimoji="0" lang="fr-FR" altLang="fr-FR"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fr-FR" altLang="fr-FR"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having</a:t>
            </a:r>
            <a:r>
              <a:rPr kumimoji="0" lang="fr-FR" altLang="fr-FR"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 partial positive charge (δ+).</a:t>
            </a:r>
            <a:endParaRPr kumimoji="0" lang="fr-FR" altLang="fr-FR"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10" name="Image 9">
            <a:extLst>
              <a:ext uri="{FF2B5EF4-FFF2-40B4-BE49-F238E27FC236}">
                <a16:creationId xmlns:a16="http://schemas.microsoft.com/office/drawing/2014/main" id="{66C1EE7F-6647-8412-FEB4-DFE3D3E2DBD8}"/>
              </a:ext>
            </a:extLst>
          </p:cNvPr>
          <p:cNvPicPr>
            <a:picLocks noChangeAspect="1"/>
          </p:cNvPicPr>
          <p:nvPr/>
        </p:nvPicPr>
        <p:blipFill>
          <a:blip r:embed="rId5"/>
          <a:srcRect l="2040" t="8642" r="6980" b="13717"/>
          <a:stretch>
            <a:fillRect/>
          </a:stretch>
        </p:blipFill>
        <p:spPr>
          <a:xfrm>
            <a:off x="2955472" y="859711"/>
            <a:ext cx="6188528" cy="3045970"/>
          </a:xfrm>
          <a:prstGeom prst="rect">
            <a:avLst/>
          </a:prstGeom>
        </p:spPr>
      </p:pic>
      <p:sp>
        <p:nvSpPr>
          <p:cNvPr id="12" name="ZoneTexte 11">
            <a:extLst>
              <a:ext uri="{FF2B5EF4-FFF2-40B4-BE49-F238E27FC236}">
                <a16:creationId xmlns:a16="http://schemas.microsoft.com/office/drawing/2014/main" id="{8AFF290D-214D-4A1A-3319-31184CD4AEDC}"/>
              </a:ext>
            </a:extLst>
          </p:cNvPr>
          <p:cNvSpPr txBox="1"/>
          <p:nvPr/>
        </p:nvSpPr>
        <p:spPr>
          <a:xfrm>
            <a:off x="3075215" y="3956043"/>
            <a:ext cx="5949042" cy="1077218"/>
          </a:xfrm>
          <a:prstGeom prst="rect">
            <a:avLst/>
          </a:prstGeom>
          <a:noFill/>
        </p:spPr>
        <p:txBody>
          <a:bodyPr wrap="square">
            <a:spAutoFit/>
          </a:bodyPr>
          <a:lstStyle/>
          <a:p>
            <a:pPr algn="ctr"/>
            <a:r>
              <a:rPr lang="en-US" sz="1600" b="1" i="0" dirty="0">
                <a:solidFill>
                  <a:srgbClr val="262626"/>
                </a:solidFill>
                <a:effectLst/>
                <a:latin typeface="Inter Var"/>
              </a:rPr>
              <a:t>Figure </a:t>
            </a:r>
            <a:r>
              <a:rPr lang="en-US" sz="1600" b="1" dirty="0">
                <a:solidFill>
                  <a:srgbClr val="262626"/>
                </a:solidFill>
                <a:latin typeface="Inter Var"/>
              </a:rPr>
              <a:t>:</a:t>
            </a:r>
            <a:r>
              <a:rPr lang="en-US" sz="1600" b="1" i="0" dirty="0">
                <a:solidFill>
                  <a:srgbClr val="262626"/>
                </a:solidFill>
                <a:effectLst/>
                <a:latin typeface="Inter Var"/>
              </a:rPr>
              <a:t> Schematics of the atomic structure of water molecule and the hydrogen bonds between water molecules. (a) Atomic structure and charge distribution of water molecule; (b) hydrogen bonds between water molecules (color online).</a:t>
            </a:r>
            <a:endParaRPr lang="fr-FR" sz="1600" b="1" dirty="0"/>
          </a:p>
        </p:txBody>
      </p:sp>
    </p:spTree>
    <p:extLst>
      <p:ext uri="{BB962C8B-B14F-4D97-AF65-F5344CB8AC3E}">
        <p14:creationId xmlns:p14="http://schemas.microsoft.com/office/powerpoint/2010/main" val="2418527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1428D304-F6F9-7ABC-0D9D-16ECB886285E}"/>
              </a:ext>
            </a:extLst>
          </p:cNvPr>
          <p:cNvGrpSpPr/>
          <p:nvPr/>
        </p:nvGrpSpPr>
        <p:grpSpPr>
          <a:xfrm>
            <a:off x="73615" y="43883"/>
            <a:ext cx="8987970" cy="5055733"/>
            <a:chOff x="73615" y="43883"/>
            <a:chExt cx="8987970" cy="5055733"/>
          </a:xfrm>
        </p:grpSpPr>
        <p:pic>
          <p:nvPicPr>
            <p:cNvPr id="4" name="Image 3">
              <a:extLst>
                <a:ext uri="{FF2B5EF4-FFF2-40B4-BE49-F238E27FC236}">
                  <a16:creationId xmlns:a16="http://schemas.microsoft.com/office/drawing/2014/main" id="{4C31B014-C29A-753C-D439-D27831A3CEE0}"/>
                </a:ext>
              </a:extLst>
            </p:cNvPr>
            <p:cNvPicPr>
              <a:picLocks noChangeAspect="1"/>
            </p:cNvPicPr>
            <p:nvPr/>
          </p:nvPicPr>
          <p:blipFill>
            <a:blip r:embed="rId2"/>
            <a:stretch>
              <a:fillRect/>
            </a:stretch>
          </p:blipFill>
          <p:spPr>
            <a:xfrm>
              <a:off x="73615" y="43883"/>
              <a:ext cx="8987970" cy="5055733"/>
            </a:xfrm>
            <a:prstGeom prst="rect">
              <a:avLst/>
            </a:prstGeom>
          </p:spPr>
        </p:pic>
        <p:sp>
          <p:nvSpPr>
            <p:cNvPr id="5" name="Rectangle 4">
              <a:extLst>
                <a:ext uri="{FF2B5EF4-FFF2-40B4-BE49-F238E27FC236}">
                  <a16:creationId xmlns:a16="http://schemas.microsoft.com/office/drawing/2014/main" id="{234BBA4E-03A0-B4F5-8E96-F4667D9BCFA1}"/>
                </a:ext>
              </a:extLst>
            </p:cNvPr>
            <p:cNvSpPr/>
            <p:nvPr/>
          </p:nvSpPr>
          <p:spPr>
            <a:xfrm>
              <a:off x="6637564" y="130629"/>
              <a:ext cx="1004207" cy="1118507"/>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pic>
        <p:nvPicPr>
          <p:cNvPr id="7" name="Image 6">
            <a:extLst>
              <a:ext uri="{FF2B5EF4-FFF2-40B4-BE49-F238E27FC236}">
                <a16:creationId xmlns:a16="http://schemas.microsoft.com/office/drawing/2014/main" id="{76D07D18-352E-84B0-0E09-1BE1CFDCFF1B}"/>
              </a:ext>
            </a:extLst>
          </p:cNvPr>
          <p:cNvPicPr>
            <a:picLocks noChangeAspect="1"/>
          </p:cNvPicPr>
          <p:nvPr/>
        </p:nvPicPr>
        <p:blipFill>
          <a:blip r:embed="rId3"/>
          <a:stretch>
            <a:fillRect/>
          </a:stretch>
        </p:blipFill>
        <p:spPr>
          <a:xfrm>
            <a:off x="4816410" y="3657600"/>
            <a:ext cx="4245175" cy="962510"/>
          </a:xfrm>
          <a:prstGeom prst="rect">
            <a:avLst/>
          </a:prstGeom>
        </p:spPr>
      </p:pic>
    </p:spTree>
    <p:extLst>
      <p:ext uri="{BB962C8B-B14F-4D97-AF65-F5344CB8AC3E}">
        <p14:creationId xmlns:p14="http://schemas.microsoft.com/office/powerpoint/2010/main" val="1417562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C3C81-D659-FB5A-74A8-14C63896EFA3}"/>
            </a:ext>
          </a:extLst>
        </p:cNvPr>
        <p:cNvGrpSpPr/>
        <p:nvPr/>
      </p:nvGrpSpPr>
      <p:grpSpPr>
        <a:xfrm>
          <a:off x="0" y="0"/>
          <a:ext cx="0" cy="0"/>
          <a:chOff x="0" y="0"/>
          <a:chExt cx="0" cy="0"/>
        </a:xfrm>
      </p:grpSpPr>
      <p:pic>
        <p:nvPicPr>
          <p:cNvPr id="11" name="Image 10">
            <a:extLst>
              <a:ext uri="{FF2B5EF4-FFF2-40B4-BE49-F238E27FC236}">
                <a16:creationId xmlns:a16="http://schemas.microsoft.com/office/drawing/2014/main" id="{BBAB16D9-ED94-B3D4-E2DB-2AF70D884680}"/>
              </a:ext>
            </a:extLst>
          </p:cNvPr>
          <p:cNvPicPr>
            <a:picLocks noChangeAspect="1"/>
          </p:cNvPicPr>
          <p:nvPr/>
        </p:nvPicPr>
        <p:blipFill>
          <a:blip r:embed="rId2"/>
          <a:stretch>
            <a:fillRect/>
          </a:stretch>
        </p:blipFill>
        <p:spPr>
          <a:xfrm>
            <a:off x="113804" y="777599"/>
            <a:ext cx="8916391" cy="4291013"/>
          </a:xfrm>
          <a:prstGeom prst="rect">
            <a:avLst/>
          </a:prstGeom>
        </p:spPr>
      </p:pic>
      <p:sp>
        <p:nvSpPr>
          <p:cNvPr id="5" name="Google Shape;862;p51">
            <a:extLst>
              <a:ext uri="{FF2B5EF4-FFF2-40B4-BE49-F238E27FC236}">
                <a16:creationId xmlns:a16="http://schemas.microsoft.com/office/drawing/2014/main" id="{5FBF8132-6A11-9B4A-0C43-12DC0E6A7BCF}"/>
              </a:ext>
            </a:extLst>
          </p:cNvPr>
          <p:cNvSpPr txBox="1">
            <a:spLocks noGrp="1"/>
          </p:cNvSpPr>
          <p:nvPr>
            <p:ph type="title"/>
          </p:nvPr>
        </p:nvSpPr>
        <p:spPr>
          <a:xfrm>
            <a:off x="1487374" y="74888"/>
            <a:ext cx="6169249" cy="576000"/>
          </a:xfrm>
          <a:prstGeom prst="rect">
            <a:avLst/>
          </a:prstGeom>
        </p:spPr>
        <p:txBody>
          <a:bodyPr spcFirstLastPara="1" wrap="square" lIns="91425" tIns="91425" rIns="91425" bIns="91425" anchor="t" anchorCtr="0">
            <a:noAutofit/>
          </a:bodyPr>
          <a:lstStyle/>
          <a:p>
            <a:pPr algn="ctr"/>
            <a:r>
              <a:rPr lang="en" dirty="0"/>
              <a:t>Covalent bonds &amp; Hydrogen bonds</a:t>
            </a:r>
            <a:endParaRPr dirty="0"/>
          </a:p>
        </p:txBody>
      </p:sp>
    </p:spTree>
    <p:extLst>
      <p:ext uri="{BB962C8B-B14F-4D97-AF65-F5344CB8AC3E}">
        <p14:creationId xmlns:p14="http://schemas.microsoft.com/office/powerpoint/2010/main" val="1736198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42"/>
          <p:cNvSpPr txBox="1">
            <a:spLocks noGrp="1"/>
          </p:cNvSpPr>
          <p:nvPr>
            <p:ph type="title"/>
          </p:nvPr>
        </p:nvSpPr>
        <p:spPr>
          <a:xfrm>
            <a:off x="2488742" y="517892"/>
            <a:ext cx="2303695" cy="422793"/>
          </a:xfrm>
          <a:prstGeom prst="rect">
            <a:avLst/>
          </a:prstGeom>
        </p:spPr>
        <p:txBody>
          <a:bodyPr spcFirstLastPara="1" wrap="square" lIns="91425" tIns="91425" rIns="91425" bIns="91425" anchor="b" anchorCtr="0">
            <a:noAutofit/>
          </a:bodyPr>
          <a:lstStyle/>
          <a:p>
            <a:pPr lvl="0"/>
            <a:r>
              <a:rPr lang="fr-FR" sz="2400" dirty="0" err="1">
                <a:latin typeface="Times New Roman" panose="02020603050405020304" pitchFamily="18" charset="0"/>
                <a:cs typeface="Times New Roman" panose="02020603050405020304" pitchFamily="18" charset="0"/>
              </a:rPr>
              <a:t>Subject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Taught</a:t>
            </a:r>
            <a:endParaRPr sz="2400" dirty="0">
              <a:latin typeface="Times New Roman" panose="02020603050405020304" pitchFamily="18" charset="0"/>
              <a:cs typeface="Times New Roman" panose="02020603050405020304" pitchFamily="18" charset="0"/>
            </a:endParaRPr>
          </a:p>
        </p:txBody>
      </p:sp>
      <p:sp>
        <p:nvSpPr>
          <p:cNvPr id="670" name="Google Shape;670;p42"/>
          <p:cNvSpPr txBox="1">
            <a:spLocks noGrp="1"/>
          </p:cNvSpPr>
          <p:nvPr>
            <p:ph type="subTitle" idx="1"/>
          </p:nvPr>
        </p:nvSpPr>
        <p:spPr>
          <a:xfrm>
            <a:off x="375899" y="1199959"/>
            <a:ext cx="6309507" cy="3488339"/>
          </a:xfrm>
          <a:prstGeom prst="rect">
            <a:avLst/>
          </a:prstGeom>
        </p:spPr>
        <p:txBody>
          <a:bodyPr spcFirstLastPara="1" wrap="square" lIns="91425" tIns="91425" rIns="91425" bIns="91425" anchor="t" anchorCtr="0">
            <a:noAutofit/>
          </a:bodyPr>
          <a:lstStyle/>
          <a:p>
            <a:pPr marL="139700" indent="0">
              <a:lnSpc>
                <a:spcPct val="150000"/>
              </a:lnSpc>
            </a:pPr>
            <a:r>
              <a:rPr lang="en-US" b="1" dirty="0"/>
              <a:t> </a:t>
            </a:r>
            <a:r>
              <a:rPr lang="en-US" sz="1800" b="1" dirty="0">
                <a:latin typeface="Times New Roman" panose="02020603050405020304" pitchFamily="18" charset="0"/>
                <a:cs typeface="Times New Roman" panose="02020603050405020304" pitchFamily="18" charset="0"/>
              </a:rPr>
              <a:t>Subject:</a:t>
            </a:r>
            <a:r>
              <a:rPr lang="en-US" sz="1800" dirty="0">
                <a:latin typeface="Times New Roman" panose="02020603050405020304" pitchFamily="18" charset="0"/>
                <a:cs typeface="Times New Roman" panose="02020603050405020304" pitchFamily="18" charset="0"/>
              </a:rPr>
              <a:t> </a:t>
            </a:r>
            <a:r>
              <a:rPr lang="fr-FR" sz="1800" dirty="0">
                <a:latin typeface="Times New Roman" panose="02020603050405020304" pitchFamily="18" charset="0"/>
                <a:cs typeface="Times New Roman" panose="02020603050405020304" pitchFamily="18" charset="0"/>
              </a:rPr>
              <a:t>Food </a:t>
            </a:r>
            <a:r>
              <a:rPr lang="fr-FR" sz="1800" dirty="0" err="1">
                <a:latin typeface="Times New Roman" panose="02020603050405020304" pitchFamily="18" charset="0"/>
                <a:cs typeface="Times New Roman" panose="02020603050405020304" pitchFamily="18" charset="0"/>
              </a:rPr>
              <a:t>Biochemistry</a:t>
            </a:r>
            <a:r>
              <a:rPr lang="fr-FR" sz="1800" dirty="0">
                <a:latin typeface="Times New Roman" panose="02020603050405020304" pitchFamily="18" charset="0"/>
                <a:cs typeface="Times New Roman" panose="02020603050405020304" pitchFamily="18" charset="0"/>
              </a:rPr>
              <a:t> </a:t>
            </a:r>
            <a:br>
              <a:rPr lang="en-US" sz="1800" dirty="0">
                <a:latin typeface="Times New Roman" panose="02020603050405020304" pitchFamily="18" charset="0"/>
                <a:cs typeface="Times New Roman" panose="02020603050405020304" pitchFamily="18" charset="0"/>
              </a:rPr>
            </a:br>
            <a:r>
              <a:rPr lang="en-US" sz="1800" b="1" dirty="0">
                <a:latin typeface="Times New Roman" panose="02020603050405020304" pitchFamily="18" charset="0"/>
                <a:cs typeface="Times New Roman" panose="02020603050405020304" pitchFamily="18" charset="0"/>
              </a:rPr>
              <a:t>Teaching Unit:</a:t>
            </a:r>
            <a:r>
              <a:rPr lang="en-US" sz="1800" dirty="0">
                <a:latin typeface="Times New Roman" panose="02020603050405020304" pitchFamily="18" charset="0"/>
                <a:cs typeface="Times New Roman" panose="02020603050405020304" pitchFamily="18" charset="0"/>
              </a:rPr>
              <a:t> Fundamental</a:t>
            </a:r>
            <a:br>
              <a:rPr lang="en-US" sz="1800" dirty="0">
                <a:latin typeface="Times New Roman" panose="02020603050405020304" pitchFamily="18" charset="0"/>
                <a:cs typeface="Times New Roman" panose="02020603050405020304" pitchFamily="18" charset="0"/>
              </a:rPr>
            </a:br>
            <a:r>
              <a:rPr lang="en-US" sz="1800" b="1" dirty="0">
                <a:latin typeface="Times New Roman" panose="02020603050405020304" pitchFamily="18" charset="0"/>
                <a:cs typeface="Times New Roman" panose="02020603050405020304" pitchFamily="18" charset="0"/>
              </a:rPr>
              <a:t>Credits:</a:t>
            </a:r>
            <a:r>
              <a:rPr lang="en-US" sz="1800" dirty="0">
                <a:latin typeface="Times New Roman" panose="02020603050405020304" pitchFamily="18" charset="0"/>
                <a:cs typeface="Times New Roman" panose="02020603050405020304" pitchFamily="18" charset="0"/>
              </a:rPr>
              <a:t> 06</a:t>
            </a:r>
            <a:br>
              <a:rPr lang="en-US" sz="1800" dirty="0">
                <a:latin typeface="Times New Roman" panose="02020603050405020304" pitchFamily="18" charset="0"/>
                <a:cs typeface="Times New Roman" panose="02020603050405020304" pitchFamily="18" charset="0"/>
              </a:rPr>
            </a:br>
            <a:r>
              <a:rPr lang="en-US" sz="1800" b="1" dirty="0">
                <a:latin typeface="Times New Roman" panose="02020603050405020304" pitchFamily="18" charset="0"/>
                <a:cs typeface="Times New Roman" panose="02020603050405020304" pitchFamily="18" charset="0"/>
              </a:rPr>
              <a:t>Coefficient:</a:t>
            </a:r>
            <a:r>
              <a:rPr lang="en-US" sz="1800" dirty="0">
                <a:latin typeface="Times New Roman" panose="02020603050405020304" pitchFamily="18" charset="0"/>
                <a:cs typeface="Times New Roman" panose="02020603050405020304" pitchFamily="18" charset="0"/>
              </a:rPr>
              <a:t> 03</a:t>
            </a:r>
            <a:br>
              <a:rPr lang="en-US" sz="1800" dirty="0">
                <a:latin typeface="Times New Roman" panose="02020603050405020304" pitchFamily="18" charset="0"/>
                <a:cs typeface="Times New Roman" panose="02020603050405020304" pitchFamily="18" charset="0"/>
              </a:rPr>
            </a:br>
            <a:r>
              <a:rPr lang="en-US" sz="1800" b="1" dirty="0">
                <a:latin typeface="Times New Roman" panose="02020603050405020304" pitchFamily="18" charset="0"/>
                <a:cs typeface="Times New Roman" panose="02020603050405020304" pitchFamily="18" charset="0"/>
              </a:rPr>
              <a:t>Target Audience:</a:t>
            </a:r>
            <a:r>
              <a:rPr lang="en-US" sz="1800" dirty="0">
                <a:latin typeface="Times New Roman" panose="02020603050405020304" pitchFamily="18" charset="0"/>
                <a:cs typeface="Times New Roman" panose="02020603050405020304" pitchFamily="18" charset="0"/>
              </a:rPr>
              <a:t> </a:t>
            </a:r>
            <a:r>
              <a:rPr lang="fr-FR" sz="1800" b="1" dirty="0" err="1">
                <a:latin typeface="Times New Roman" panose="02020603050405020304" pitchFamily="18" charset="0"/>
                <a:cs typeface="Times New Roman" panose="02020603050405020304" pitchFamily="18" charset="0"/>
              </a:rPr>
              <a:t>Agronomy</a:t>
            </a:r>
            <a:br>
              <a:rPr lang="en-US" sz="1800" dirty="0">
                <a:latin typeface="Times New Roman" panose="02020603050405020304" pitchFamily="18" charset="0"/>
                <a:cs typeface="Times New Roman" panose="02020603050405020304" pitchFamily="18" charset="0"/>
              </a:rPr>
            </a:br>
            <a:r>
              <a:rPr lang="en-US" sz="1800" b="1" dirty="0">
                <a:latin typeface="Times New Roman" panose="02020603050405020304" pitchFamily="18" charset="0"/>
                <a:cs typeface="Times New Roman" panose="02020603050405020304" pitchFamily="18" charset="0"/>
              </a:rPr>
              <a:t>Time Allocation:</a:t>
            </a:r>
            <a:r>
              <a:rPr lang="en-US" sz="1800" dirty="0">
                <a:latin typeface="Times New Roman" panose="02020603050405020304" pitchFamily="18" charset="0"/>
                <a:cs typeface="Times New Roman" panose="02020603050405020304" pitchFamily="18" charset="0"/>
              </a:rPr>
              <a:t> Lectures </a:t>
            </a:r>
            <a:r>
              <a:rPr lang="fr-FR" sz="1800" dirty="0">
                <a:latin typeface="Times New Roman" panose="02020603050405020304" pitchFamily="18" charset="0"/>
                <a:cs typeface="Times New Roman" panose="02020603050405020304" pitchFamily="18" charset="0"/>
              </a:rPr>
              <a:t>03h00, </a:t>
            </a:r>
            <a:r>
              <a:rPr lang="fr-FR" sz="1800" dirty="0" err="1">
                <a:latin typeface="Times New Roman" panose="02020603050405020304" pitchFamily="18" charset="0"/>
                <a:cs typeface="Times New Roman" panose="02020603050405020304" pitchFamily="18" charset="0"/>
              </a:rPr>
              <a:t>Tutorials</a:t>
            </a:r>
            <a:r>
              <a:rPr lang="fr-FR" sz="1800" dirty="0">
                <a:latin typeface="Times New Roman" panose="02020603050405020304" pitchFamily="18" charset="0"/>
                <a:cs typeface="Times New Roman" panose="02020603050405020304" pitchFamily="18" charset="0"/>
              </a:rPr>
              <a:t> (TD)</a:t>
            </a:r>
            <a:r>
              <a:rPr lang="en-US" sz="1800" dirty="0">
                <a:latin typeface="Times New Roman" panose="02020603050405020304" pitchFamily="18" charset="0"/>
                <a:cs typeface="Times New Roman" panose="02020603050405020304" pitchFamily="18" charset="0"/>
              </a:rPr>
              <a:t>  and Practical Work, 01h30 hours/week</a:t>
            </a:r>
            <a:br>
              <a:rPr lang="en-US" sz="1800" dirty="0">
                <a:latin typeface="Times New Roman" panose="02020603050405020304" pitchFamily="18" charset="0"/>
                <a:cs typeface="Times New Roman" panose="02020603050405020304" pitchFamily="18" charset="0"/>
              </a:rPr>
            </a:br>
            <a:r>
              <a:rPr lang="en-US" sz="1800" b="1" dirty="0">
                <a:latin typeface="Times New Roman" panose="02020603050405020304" pitchFamily="18" charset="0"/>
                <a:cs typeface="Times New Roman" panose="02020603050405020304" pitchFamily="18" charset="0"/>
              </a:rPr>
              <a:t>Duration:</a:t>
            </a:r>
            <a:r>
              <a:rPr lang="en-US" sz="1800" dirty="0">
                <a:latin typeface="Times New Roman" panose="02020603050405020304" pitchFamily="18" charset="0"/>
                <a:cs typeface="Times New Roman" panose="02020603050405020304" pitchFamily="18" charset="0"/>
              </a:rPr>
              <a:t> 14 weeks</a:t>
            </a:r>
          </a:p>
          <a:p>
            <a:pPr>
              <a:lnSpc>
                <a:spcPct val="150000"/>
              </a:lnSpc>
            </a:pPr>
            <a:br>
              <a:rPr lang="en-US" dirty="0"/>
            </a:br>
            <a:endParaRPr dirty="0"/>
          </a:p>
        </p:txBody>
      </p:sp>
      <p:grpSp>
        <p:nvGrpSpPr>
          <p:cNvPr id="671" name="Google Shape;671;p42"/>
          <p:cNvGrpSpPr/>
          <p:nvPr/>
        </p:nvGrpSpPr>
        <p:grpSpPr>
          <a:xfrm>
            <a:off x="7148521" y="324619"/>
            <a:ext cx="1103531" cy="899149"/>
            <a:chOff x="5154361" y="1440525"/>
            <a:chExt cx="4084891" cy="3379900"/>
          </a:xfrm>
        </p:grpSpPr>
        <p:grpSp>
          <p:nvGrpSpPr>
            <p:cNvPr id="672" name="Google Shape;672;p42"/>
            <p:cNvGrpSpPr/>
            <p:nvPr/>
          </p:nvGrpSpPr>
          <p:grpSpPr>
            <a:xfrm>
              <a:off x="5539325" y="1440525"/>
              <a:ext cx="2803527" cy="1805258"/>
              <a:chOff x="5539325" y="1440525"/>
              <a:chExt cx="2803527" cy="1805258"/>
            </a:xfrm>
          </p:grpSpPr>
          <p:sp>
            <p:nvSpPr>
              <p:cNvPr id="673" name="Google Shape;673;p42"/>
              <p:cNvSpPr/>
              <p:nvPr/>
            </p:nvSpPr>
            <p:spPr>
              <a:xfrm>
                <a:off x="6076160" y="1749733"/>
                <a:ext cx="656101" cy="568212"/>
              </a:xfrm>
              <a:custGeom>
                <a:avLst/>
                <a:gdLst/>
                <a:ahLst/>
                <a:cxnLst/>
                <a:rect l="l" t="t" r="r" b="b"/>
                <a:pathLst>
                  <a:path w="15184" h="13150" extrusionOk="0">
                    <a:moveTo>
                      <a:pt x="3796" y="1"/>
                    </a:moveTo>
                    <a:lnTo>
                      <a:pt x="1" y="6576"/>
                    </a:lnTo>
                    <a:lnTo>
                      <a:pt x="3796" y="13150"/>
                    </a:lnTo>
                    <a:lnTo>
                      <a:pt x="11389" y="13150"/>
                    </a:lnTo>
                    <a:lnTo>
                      <a:pt x="15183" y="6576"/>
                    </a:lnTo>
                    <a:lnTo>
                      <a:pt x="11389" y="1"/>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42"/>
              <p:cNvSpPr/>
              <p:nvPr/>
            </p:nvSpPr>
            <p:spPr>
              <a:xfrm>
                <a:off x="7149830" y="1749733"/>
                <a:ext cx="656187" cy="568212"/>
              </a:xfrm>
              <a:custGeom>
                <a:avLst/>
                <a:gdLst/>
                <a:ahLst/>
                <a:cxnLst/>
                <a:rect l="l" t="t" r="r" b="b"/>
                <a:pathLst>
                  <a:path w="15186" h="13150" extrusionOk="0">
                    <a:moveTo>
                      <a:pt x="3796" y="1"/>
                    </a:moveTo>
                    <a:lnTo>
                      <a:pt x="1" y="6576"/>
                    </a:lnTo>
                    <a:lnTo>
                      <a:pt x="3796" y="13150"/>
                    </a:lnTo>
                    <a:lnTo>
                      <a:pt x="11389" y="13150"/>
                    </a:lnTo>
                    <a:lnTo>
                      <a:pt x="15186" y="6576"/>
                    </a:lnTo>
                    <a:lnTo>
                      <a:pt x="11389" y="1"/>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42"/>
              <p:cNvSpPr/>
              <p:nvPr/>
            </p:nvSpPr>
            <p:spPr>
              <a:xfrm>
                <a:off x="7686665" y="1440525"/>
                <a:ext cx="656187" cy="568168"/>
              </a:xfrm>
              <a:custGeom>
                <a:avLst/>
                <a:gdLst/>
                <a:ahLst/>
                <a:cxnLst/>
                <a:rect l="l" t="t" r="r" b="b"/>
                <a:pathLst>
                  <a:path w="15186" h="13149" extrusionOk="0">
                    <a:moveTo>
                      <a:pt x="3797" y="0"/>
                    </a:moveTo>
                    <a:lnTo>
                      <a:pt x="1" y="6573"/>
                    </a:lnTo>
                    <a:lnTo>
                      <a:pt x="3797" y="13148"/>
                    </a:lnTo>
                    <a:lnTo>
                      <a:pt x="11389" y="13148"/>
                    </a:lnTo>
                    <a:lnTo>
                      <a:pt x="15185" y="6573"/>
                    </a:lnTo>
                    <a:lnTo>
                      <a:pt x="113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42"/>
              <p:cNvSpPr/>
              <p:nvPr/>
            </p:nvSpPr>
            <p:spPr>
              <a:xfrm>
                <a:off x="6612995" y="2677572"/>
                <a:ext cx="656187" cy="568211"/>
              </a:xfrm>
              <a:custGeom>
                <a:avLst/>
                <a:gdLst/>
                <a:ahLst/>
                <a:cxnLst/>
                <a:rect l="l" t="t" r="r" b="b"/>
                <a:pathLst>
                  <a:path w="15186" h="13150" extrusionOk="0">
                    <a:moveTo>
                      <a:pt x="3797" y="1"/>
                    </a:moveTo>
                    <a:lnTo>
                      <a:pt x="0" y="6576"/>
                    </a:lnTo>
                    <a:lnTo>
                      <a:pt x="3797" y="13150"/>
                    </a:lnTo>
                    <a:lnTo>
                      <a:pt x="11389" y="13150"/>
                    </a:lnTo>
                    <a:lnTo>
                      <a:pt x="15185" y="6576"/>
                    </a:lnTo>
                    <a:lnTo>
                      <a:pt x="11389" y="1"/>
                    </a:lnTo>
                    <a:close/>
                  </a:path>
                </a:pathLst>
              </a:custGeom>
              <a:solidFill>
                <a:schemeClr val="accent3">
                  <a:alpha val="588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42"/>
              <p:cNvSpPr/>
              <p:nvPr/>
            </p:nvSpPr>
            <p:spPr>
              <a:xfrm>
                <a:off x="6612995" y="2059027"/>
                <a:ext cx="656187" cy="568212"/>
              </a:xfrm>
              <a:custGeom>
                <a:avLst/>
                <a:gdLst/>
                <a:ahLst/>
                <a:cxnLst/>
                <a:rect l="l" t="t" r="r" b="b"/>
                <a:pathLst>
                  <a:path w="15186" h="13150" extrusionOk="0">
                    <a:moveTo>
                      <a:pt x="3797" y="0"/>
                    </a:moveTo>
                    <a:lnTo>
                      <a:pt x="0" y="6576"/>
                    </a:lnTo>
                    <a:lnTo>
                      <a:pt x="3797" y="13150"/>
                    </a:lnTo>
                    <a:lnTo>
                      <a:pt x="11389" y="13150"/>
                    </a:lnTo>
                    <a:lnTo>
                      <a:pt x="15185" y="6576"/>
                    </a:lnTo>
                    <a:lnTo>
                      <a:pt x="11389" y="0"/>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42"/>
              <p:cNvSpPr/>
              <p:nvPr/>
            </p:nvSpPr>
            <p:spPr>
              <a:xfrm>
                <a:off x="5539325" y="1440525"/>
                <a:ext cx="656144" cy="568168"/>
              </a:xfrm>
              <a:custGeom>
                <a:avLst/>
                <a:gdLst/>
                <a:ahLst/>
                <a:cxnLst/>
                <a:rect l="l" t="t" r="r" b="b"/>
                <a:pathLst>
                  <a:path w="15185" h="13149" extrusionOk="0">
                    <a:moveTo>
                      <a:pt x="3796" y="0"/>
                    </a:moveTo>
                    <a:lnTo>
                      <a:pt x="0" y="6573"/>
                    </a:lnTo>
                    <a:lnTo>
                      <a:pt x="3796" y="13148"/>
                    </a:lnTo>
                    <a:lnTo>
                      <a:pt x="11388" y="13148"/>
                    </a:lnTo>
                    <a:lnTo>
                      <a:pt x="15185" y="6573"/>
                    </a:lnTo>
                    <a:lnTo>
                      <a:pt x="11388" y="0"/>
                    </a:lnTo>
                    <a:close/>
                  </a:path>
                </a:pathLst>
              </a:custGeom>
              <a:solidFill>
                <a:schemeClr val="accent3">
                  <a:alpha val="588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42"/>
              <p:cNvSpPr/>
              <p:nvPr/>
            </p:nvSpPr>
            <p:spPr>
              <a:xfrm>
                <a:off x="6076160" y="2368321"/>
                <a:ext cx="656101" cy="568211"/>
              </a:xfrm>
              <a:custGeom>
                <a:avLst/>
                <a:gdLst/>
                <a:ahLst/>
                <a:cxnLst/>
                <a:rect l="l" t="t" r="r" b="b"/>
                <a:pathLst>
                  <a:path w="15184" h="13150" extrusionOk="0">
                    <a:moveTo>
                      <a:pt x="3796" y="0"/>
                    </a:moveTo>
                    <a:lnTo>
                      <a:pt x="1" y="6575"/>
                    </a:lnTo>
                    <a:lnTo>
                      <a:pt x="3796" y="13149"/>
                    </a:lnTo>
                    <a:lnTo>
                      <a:pt x="11389" y="13149"/>
                    </a:lnTo>
                    <a:lnTo>
                      <a:pt x="15183" y="6575"/>
                    </a:lnTo>
                    <a:lnTo>
                      <a:pt x="11389" y="0"/>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42"/>
              <p:cNvSpPr/>
              <p:nvPr/>
            </p:nvSpPr>
            <p:spPr>
              <a:xfrm>
                <a:off x="6600815" y="1440525"/>
                <a:ext cx="656187" cy="568168"/>
              </a:xfrm>
              <a:custGeom>
                <a:avLst/>
                <a:gdLst/>
                <a:ahLst/>
                <a:cxnLst/>
                <a:rect l="l" t="t" r="r" b="b"/>
                <a:pathLst>
                  <a:path w="15186" h="13149" extrusionOk="0">
                    <a:moveTo>
                      <a:pt x="3797" y="0"/>
                    </a:moveTo>
                    <a:lnTo>
                      <a:pt x="1" y="6573"/>
                    </a:lnTo>
                    <a:lnTo>
                      <a:pt x="3797" y="13148"/>
                    </a:lnTo>
                    <a:lnTo>
                      <a:pt x="11389" y="13148"/>
                    </a:lnTo>
                    <a:lnTo>
                      <a:pt x="15185" y="6573"/>
                    </a:lnTo>
                    <a:lnTo>
                      <a:pt x="11389" y="0"/>
                    </a:lnTo>
                    <a:close/>
                  </a:path>
                </a:pathLst>
              </a:custGeom>
              <a:solidFill>
                <a:schemeClr val="accent5">
                  <a:alpha val="54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81" name="Google Shape;681;p42"/>
            <p:cNvPicPr preferRelativeResize="0"/>
            <p:nvPr/>
          </p:nvPicPr>
          <p:blipFill rotWithShape="1">
            <a:blip r:embed="rId3">
              <a:alphaModFix/>
            </a:blip>
            <a:srcRect l="11890" t="11431" r="11890" b="11431"/>
            <a:stretch/>
          </p:blipFill>
          <p:spPr>
            <a:xfrm rot="-1665671">
              <a:off x="6803977" y="2367422"/>
              <a:ext cx="2067023" cy="2092003"/>
            </a:xfrm>
            <a:prstGeom prst="rect">
              <a:avLst/>
            </a:prstGeom>
            <a:noFill/>
            <a:ln>
              <a:noFill/>
            </a:ln>
            <a:effectLst>
              <a:outerShdw blurRad="57150" dist="19050" dir="5400000" algn="bl" rotWithShape="0">
                <a:schemeClr val="dk1">
                  <a:alpha val="50000"/>
                </a:schemeClr>
              </a:outerShdw>
            </a:effectLst>
          </p:spPr>
        </p:pic>
        <p:sp>
          <p:nvSpPr>
            <p:cNvPr id="682" name="Google Shape;682;p42"/>
            <p:cNvSpPr/>
            <p:nvPr/>
          </p:nvSpPr>
          <p:spPr>
            <a:xfrm>
              <a:off x="5154361" y="4193000"/>
              <a:ext cx="3087900" cy="411000"/>
            </a:xfrm>
            <a:prstGeom prst="ellipse">
              <a:avLst/>
            </a:prstGeom>
            <a:solidFill>
              <a:schemeClr val="dk1">
                <a:alpha val="177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83" name="Google Shape;683;p42"/>
            <p:cNvPicPr preferRelativeResize="0"/>
            <p:nvPr/>
          </p:nvPicPr>
          <p:blipFill rotWithShape="1">
            <a:blip r:embed="rId4">
              <a:alphaModFix/>
            </a:blip>
            <a:srcRect l="7612" t="18446" r="7612" b="18446"/>
            <a:stretch/>
          </p:blipFill>
          <p:spPr>
            <a:xfrm>
              <a:off x="5400724" y="2380237"/>
              <a:ext cx="2803526" cy="2086987"/>
            </a:xfrm>
            <a:prstGeom prst="rect">
              <a:avLst/>
            </a:prstGeom>
            <a:noFill/>
            <a:ln>
              <a:noFill/>
            </a:ln>
            <a:effectLst>
              <a:outerShdw blurRad="57150" dist="19050" dir="5400000" algn="bl" rotWithShape="0">
                <a:schemeClr val="dk1">
                  <a:alpha val="50000"/>
                </a:schemeClr>
              </a:outerShdw>
            </a:effectLst>
          </p:spPr>
        </p:pic>
      </p:grpSp>
      <p:pic>
        <p:nvPicPr>
          <p:cNvPr id="2" name="Picture 2" descr="Illustration of food biochemistry with green theme">
            <a:extLst>
              <a:ext uri="{FF2B5EF4-FFF2-40B4-BE49-F238E27FC236}">
                <a16:creationId xmlns:a16="http://schemas.microsoft.com/office/drawing/2014/main" id="{055ADE4D-ADA6-6D45-C900-0C91A75C7A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8713" y="2122714"/>
            <a:ext cx="3020786" cy="30207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e 11">
            <a:extLst>
              <a:ext uri="{FF2B5EF4-FFF2-40B4-BE49-F238E27FC236}">
                <a16:creationId xmlns:a16="http://schemas.microsoft.com/office/drawing/2014/main" id="{9CD8F0D6-7DD5-B2BC-BF4B-2712F2921B1E}"/>
              </a:ext>
            </a:extLst>
          </p:cNvPr>
          <p:cNvGrpSpPr/>
          <p:nvPr/>
        </p:nvGrpSpPr>
        <p:grpSpPr>
          <a:xfrm>
            <a:off x="146957" y="326571"/>
            <a:ext cx="8850086" cy="4816929"/>
            <a:chOff x="0" y="0"/>
            <a:chExt cx="9217479" cy="5143500"/>
          </a:xfrm>
        </p:grpSpPr>
        <p:pic>
          <p:nvPicPr>
            <p:cNvPr id="7" name="Image 6">
              <a:extLst>
                <a:ext uri="{FF2B5EF4-FFF2-40B4-BE49-F238E27FC236}">
                  <a16:creationId xmlns:a16="http://schemas.microsoft.com/office/drawing/2014/main" id="{CBDA6677-33E2-8B57-B3C8-C7E04E6C3B56}"/>
                </a:ext>
              </a:extLst>
            </p:cNvPr>
            <p:cNvPicPr>
              <a:picLocks noChangeAspect="1"/>
            </p:cNvPicPr>
            <p:nvPr/>
          </p:nvPicPr>
          <p:blipFill>
            <a:blip r:embed="rId2"/>
            <a:srcRect l="983" t="3174" r="2410"/>
            <a:stretch>
              <a:fillRect/>
            </a:stretch>
          </p:blipFill>
          <p:spPr>
            <a:xfrm>
              <a:off x="0" y="0"/>
              <a:ext cx="9213195" cy="5143500"/>
            </a:xfrm>
            <a:prstGeom prst="rect">
              <a:avLst/>
            </a:prstGeom>
          </p:spPr>
        </p:pic>
        <p:sp>
          <p:nvSpPr>
            <p:cNvPr id="8" name="Rectangle 7">
              <a:extLst>
                <a:ext uri="{FF2B5EF4-FFF2-40B4-BE49-F238E27FC236}">
                  <a16:creationId xmlns:a16="http://schemas.microsoft.com/office/drawing/2014/main" id="{CD37486B-8D8E-B778-4D72-4BE7E57A36C4}"/>
                </a:ext>
              </a:extLst>
            </p:cNvPr>
            <p:cNvSpPr/>
            <p:nvPr/>
          </p:nvSpPr>
          <p:spPr>
            <a:xfrm>
              <a:off x="8090807" y="1"/>
              <a:ext cx="1126672" cy="1420586"/>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9" name="Rectangle 8">
            <a:extLst>
              <a:ext uri="{FF2B5EF4-FFF2-40B4-BE49-F238E27FC236}">
                <a16:creationId xmlns:a16="http://schemas.microsoft.com/office/drawing/2014/main" id="{4F762B8A-1086-AA9D-44F7-89E9FFDB485F}"/>
              </a:ext>
            </a:extLst>
          </p:cNvPr>
          <p:cNvSpPr/>
          <p:nvPr/>
        </p:nvSpPr>
        <p:spPr>
          <a:xfrm>
            <a:off x="4901293" y="1403869"/>
            <a:ext cx="1420586" cy="253093"/>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6FF43AA7-0E8D-8A9D-8CDA-6D92E01BA796}"/>
              </a:ext>
            </a:extLst>
          </p:cNvPr>
          <p:cNvSpPr/>
          <p:nvPr/>
        </p:nvSpPr>
        <p:spPr>
          <a:xfrm>
            <a:off x="4901293" y="2416161"/>
            <a:ext cx="1420586" cy="253093"/>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713044EC-F1B0-9D7B-DD51-96DCCF9FED13}"/>
              </a:ext>
            </a:extLst>
          </p:cNvPr>
          <p:cNvSpPr/>
          <p:nvPr/>
        </p:nvSpPr>
        <p:spPr>
          <a:xfrm>
            <a:off x="4901293" y="3779830"/>
            <a:ext cx="1866900" cy="253093"/>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Google Shape;862;p51">
            <a:extLst>
              <a:ext uri="{FF2B5EF4-FFF2-40B4-BE49-F238E27FC236}">
                <a16:creationId xmlns:a16="http://schemas.microsoft.com/office/drawing/2014/main" id="{1454398B-CD8D-3766-10C8-CF5C8788693B}"/>
              </a:ext>
            </a:extLst>
          </p:cNvPr>
          <p:cNvSpPr txBox="1">
            <a:spLocks noGrp="1"/>
          </p:cNvSpPr>
          <p:nvPr>
            <p:ph type="title"/>
          </p:nvPr>
        </p:nvSpPr>
        <p:spPr>
          <a:xfrm>
            <a:off x="1485318" y="-123566"/>
            <a:ext cx="6169249" cy="576000"/>
          </a:xfrm>
          <a:prstGeom prst="rect">
            <a:avLst/>
          </a:prstGeom>
        </p:spPr>
        <p:txBody>
          <a:bodyPr spcFirstLastPara="1" wrap="square" lIns="91425" tIns="91425" rIns="91425" bIns="91425" anchor="t" anchorCtr="0">
            <a:noAutofit/>
          </a:bodyPr>
          <a:lstStyle/>
          <a:p>
            <a:r>
              <a:rPr lang="en" dirty="0"/>
              <a:t>— </a:t>
            </a:r>
            <a:r>
              <a:rPr lang="fr-FR" dirty="0" err="1"/>
              <a:t>Behaviour</a:t>
            </a:r>
            <a:r>
              <a:rPr lang="fr-FR" dirty="0"/>
              <a:t> and </a:t>
            </a:r>
            <a:r>
              <a:rPr lang="fr-FR" dirty="0" err="1"/>
              <a:t>physical</a:t>
            </a:r>
            <a:r>
              <a:rPr lang="fr-FR" dirty="0"/>
              <a:t> </a:t>
            </a:r>
            <a:r>
              <a:rPr lang="fr-FR" dirty="0" err="1"/>
              <a:t>properties</a:t>
            </a:r>
            <a:br>
              <a:rPr lang="fr-FR" dirty="0"/>
            </a:br>
            <a:endParaRPr dirty="0"/>
          </a:p>
        </p:txBody>
      </p:sp>
    </p:spTree>
    <p:extLst>
      <p:ext uri="{BB962C8B-B14F-4D97-AF65-F5344CB8AC3E}">
        <p14:creationId xmlns:p14="http://schemas.microsoft.com/office/powerpoint/2010/main" val="17104011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édia en ligne 3" title="Cohesion and adhesion | Middle school chemistry | Khan Academy">
            <a:hlinkClick r:id="" action="ppaction://media"/>
            <a:extLst>
              <a:ext uri="{FF2B5EF4-FFF2-40B4-BE49-F238E27FC236}">
                <a16:creationId xmlns:a16="http://schemas.microsoft.com/office/drawing/2014/main" id="{1A03E97E-887C-2D80-5F7B-C3B915D938A0}"/>
              </a:ext>
            </a:extLst>
          </p:cNvPr>
          <p:cNvPicPr>
            <a:picLocks noRot="1" noChangeAspect="1"/>
          </p:cNvPicPr>
          <p:nvPr>
            <a:videoFile r:link="rId1"/>
          </p:nvPr>
        </p:nvPicPr>
        <p:blipFill>
          <a:blip r:embed="rId3"/>
          <a:stretch>
            <a:fillRect/>
          </a:stretch>
        </p:blipFill>
        <p:spPr>
          <a:xfrm>
            <a:off x="19050" y="0"/>
            <a:ext cx="9104313" cy="5143500"/>
          </a:xfrm>
          <a:prstGeom prst="rect">
            <a:avLst/>
          </a:prstGeom>
        </p:spPr>
      </p:pic>
    </p:spTree>
    <p:extLst>
      <p:ext uri="{BB962C8B-B14F-4D97-AF65-F5344CB8AC3E}">
        <p14:creationId xmlns:p14="http://schemas.microsoft.com/office/powerpoint/2010/main" val="18927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64233-8770-4620-C02D-44B9D095FE19}"/>
            </a:ext>
          </a:extLst>
        </p:cNvPr>
        <p:cNvGrpSpPr/>
        <p:nvPr/>
      </p:nvGrpSpPr>
      <p:grpSpPr>
        <a:xfrm>
          <a:off x="0" y="0"/>
          <a:ext cx="0" cy="0"/>
          <a:chOff x="0" y="0"/>
          <a:chExt cx="0" cy="0"/>
        </a:xfrm>
      </p:grpSpPr>
      <p:sp>
        <p:nvSpPr>
          <p:cNvPr id="2" name="Google Shape;862;p51">
            <a:extLst>
              <a:ext uri="{FF2B5EF4-FFF2-40B4-BE49-F238E27FC236}">
                <a16:creationId xmlns:a16="http://schemas.microsoft.com/office/drawing/2014/main" id="{1379CDA4-F34F-0F64-786F-288424B20786}"/>
              </a:ext>
            </a:extLst>
          </p:cNvPr>
          <p:cNvSpPr txBox="1">
            <a:spLocks noGrp="1"/>
          </p:cNvSpPr>
          <p:nvPr>
            <p:ph type="title"/>
          </p:nvPr>
        </p:nvSpPr>
        <p:spPr>
          <a:xfrm>
            <a:off x="1485318" y="-123566"/>
            <a:ext cx="6169249" cy="576000"/>
          </a:xfrm>
          <a:prstGeom prst="rect">
            <a:avLst/>
          </a:prstGeom>
        </p:spPr>
        <p:txBody>
          <a:bodyPr spcFirstLastPara="1" wrap="square" lIns="91425" tIns="91425" rIns="91425" bIns="91425" anchor="t" anchorCtr="0">
            <a:noAutofit/>
          </a:bodyPr>
          <a:lstStyle/>
          <a:p>
            <a:r>
              <a:rPr lang="en" dirty="0"/>
              <a:t>— </a:t>
            </a:r>
            <a:r>
              <a:rPr lang="fr-FR" dirty="0" err="1"/>
              <a:t>Behaviour</a:t>
            </a:r>
            <a:r>
              <a:rPr lang="fr-FR" dirty="0"/>
              <a:t> and </a:t>
            </a:r>
            <a:r>
              <a:rPr lang="fr-FR" dirty="0" err="1"/>
              <a:t>physical</a:t>
            </a:r>
            <a:r>
              <a:rPr lang="fr-FR" dirty="0"/>
              <a:t> </a:t>
            </a:r>
            <a:r>
              <a:rPr lang="fr-FR" dirty="0" err="1"/>
              <a:t>properties</a:t>
            </a:r>
            <a:br>
              <a:rPr lang="fr-FR" dirty="0"/>
            </a:br>
            <a:endParaRPr dirty="0"/>
          </a:p>
        </p:txBody>
      </p:sp>
      <p:pic>
        <p:nvPicPr>
          <p:cNvPr id="3" name="Média en ligne 2" title="Surface tension | Middle school chemistry | Khan Academy">
            <a:hlinkClick r:id="" action="ppaction://media"/>
            <a:extLst>
              <a:ext uri="{FF2B5EF4-FFF2-40B4-BE49-F238E27FC236}">
                <a16:creationId xmlns:a16="http://schemas.microsoft.com/office/drawing/2014/main" id="{9AD2E6BB-616C-01E6-D4F1-C144D48D34CB}"/>
              </a:ext>
            </a:extLst>
          </p:cNvPr>
          <p:cNvPicPr>
            <a:picLocks noRot="1" noChangeAspect="1"/>
          </p:cNvPicPr>
          <p:nvPr>
            <a:videoFile r:link="rId1"/>
          </p:nvPr>
        </p:nvPicPr>
        <p:blipFill>
          <a:blip r:embed="rId3"/>
          <a:stretch>
            <a:fillRect/>
          </a:stretch>
        </p:blipFill>
        <p:spPr>
          <a:xfrm>
            <a:off x="19050" y="0"/>
            <a:ext cx="9104313" cy="5143500"/>
          </a:xfrm>
          <a:prstGeom prst="rect">
            <a:avLst/>
          </a:prstGeom>
        </p:spPr>
      </p:pic>
    </p:spTree>
    <p:extLst>
      <p:ext uri="{BB962C8B-B14F-4D97-AF65-F5344CB8AC3E}">
        <p14:creationId xmlns:p14="http://schemas.microsoft.com/office/powerpoint/2010/main" val="179661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 no desc">
            <a:hlinkClick r:id="" action="ppaction://media"/>
            <a:extLst>
              <a:ext uri="{FF2B5EF4-FFF2-40B4-BE49-F238E27FC236}">
                <a16:creationId xmlns:a16="http://schemas.microsoft.com/office/drawing/2014/main" id="{1119C39D-5FE2-ACBF-B6AF-C5800B9F7F2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388929" cy="5281272"/>
          </a:xfrm>
          <a:prstGeom prst="rect">
            <a:avLst/>
          </a:prstGeom>
        </p:spPr>
      </p:pic>
    </p:spTree>
    <p:extLst>
      <p:ext uri="{BB962C8B-B14F-4D97-AF65-F5344CB8AC3E}">
        <p14:creationId xmlns:p14="http://schemas.microsoft.com/office/powerpoint/2010/main" val="902621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4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60">
          <a:extLst>
            <a:ext uri="{FF2B5EF4-FFF2-40B4-BE49-F238E27FC236}">
              <a16:creationId xmlns:a16="http://schemas.microsoft.com/office/drawing/2014/main" id="{CC7C21D4-1EF3-4035-A0AC-59CB74B6FF81}"/>
            </a:ext>
          </a:extLst>
        </p:cNvPr>
        <p:cNvGrpSpPr/>
        <p:nvPr/>
      </p:nvGrpSpPr>
      <p:grpSpPr>
        <a:xfrm>
          <a:off x="0" y="0"/>
          <a:ext cx="0" cy="0"/>
          <a:chOff x="0" y="0"/>
          <a:chExt cx="0" cy="0"/>
        </a:xfrm>
      </p:grpSpPr>
      <p:sp>
        <p:nvSpPr>
          <p:cNvPr id="862" name="Google Shape;862;p51">
            <a:extLst>
              <a:ext uri="{FF2B5EF4-FFF2-40B4-BE49-F238E27FC236}">
                <a16:creationId xmlns:a16="http://schemas.microsoft.com/office/drawing/2014/main" id="{200E9F98-B08A-7671-D0F3-C17AB2A9A231}"/>
              </a:ext>
            </a:extLst>
          </p:cNvPr>
          <p:cNvSpPr txBox="1">
            <a:spLocks noGrp="1"/>
          </p:cNvSpPr>
          <p:nvPr>
            <p:ph type="title"/>
          </p:nvPr>
        </p:nvSpPr>
        <p:spPr>
          <a:xfrm>
            <a:off x="1292628" y="0"/>
            <a:ext cx="6169249" cy="576000"/>
          </a:xfrm>
          <a:prstGeom prst="rect">
            <a:avLst/>
          </a:prstGeom>
        </p:spPr>
        <p:txBody>
          <a:bodyPr spcFirstLastPara="1" wrap="square" lIns="91425" tIns="91425" rIns="91425" bIns="91425" anchor="t" anchorCtr="0">
            <a:noAutofit/>
          </a:bodyPr>
          <a:lstStyle/>
          <a:p>
            <a:r>
              <a:rPr lang="en" sz="2400" dirty="0"/>
              <a:t>— </a:t>
            </a:r>
            <a:r>
              <a:rPr lang="fr-FR" sz="2400" dirty="0" err="1"/>
              <a:t>Behaviour</a:t>
            </a:r>
            <a:r>
              <a:rPr lang="fr-FR" sz="2400" dirty="0"/>
              <a:t> and </a:t>
            </a:r>
            <a:r>
              <a:rPr lang="fr-FR" sz="2400" dirty="0" err="1"/>
              <a:t>physical</a:t>
            </a:r>
            <a:r>
              <a:rPr lang="fr-FR" sz="2400" dirty="0"/>
              <a:t> </a:t>
            </a:r>
            <a:r>
              <a:rPr lang="fr-FR" sz="2400" dirty="0" err="1"/>
              <a:t>properties</a:t>
            </a:r>
            <a:br>
              <a:rPr lang="fr-FR" dirty="0"/>
            </a:br>
            <a:endParaRPr dirty="0"/>
          </a:p>
        </p:txBody>
      </p:sp>
      <p:sp>
        <p:nvSpPr>
          <p:cNvPr id="5" name="ZoneTexte 4">
            <a:extLst>
              <a:ext uri="{FF2B5EF4-FFF2-40B4-BE49-F238E27FC236}">
                <a16:creationId xmlns:a16="http://schemas.microsoft.com/office/drawing/2014/main" id="{C2AF48EE-B7BF-134D-A8B0-E824672030BA}"/>
              </a:ext>
            </a:extLst>
          </p:cNvPr>
          <p:cNvSpPr txBox="1"/>
          <p:nvPr/>
        </p:nvSpPr>
        <p:spPr>
          <a:xfrm>
            <a:off x="1047069" y="515068"/>
            <a:ext cx="8096931" cy="4993931"/>
          </a:xfrm>
          <a:prstGeom prst="rect">
            <a:avLst/>
          </a:prstGeom>
          <a:noFill/>
        </p:spPr>
        <p:txBody>
          <a:bodyPr wrap="square">
            <a:spAutoFit/>
          </a:bodyPr>
          <a:lstStyle/>
          <a:p>
            <a:pPr marL="285750" indent="-285750" algn="just">
              <a:lnSpc>
                <a:spcPct val="150000"/>
              </a:lnSpc>
              <a:buFont typeface="Wingdings" panose="05000000000000000000" pitchFamily="2" charset="2"/>
              <a:buChar char="§"/>
            </a:pPr>
            <a:r>
              <a:rPr lang="en-US" dirty="0"/>
              <a:t> </a:t>
            </a:r>
            <a:r>
              <a:rPr lang="en-US" b="1" dirty="0">
                <a:latin typeface="Times New Roman" panose="02020603050405020304" pitchFamily="18" charset="0"/>
                <a:cs typeface="Times New Roman" panose="02020603050405020304" pitchFamily="18" charset="0"/>
              </a:rPr>
              <a:t>In the vapor state, the water molecule is a monomer.</a:t>
            </a:r>
          </a:p>
          <a:p>
            <a:pPr marL="285750" indent="-285750" algn="just">
              <a:lnSpc>
                <a:spcPct val="150000"/>
              </a:lnSpc>
              <a:buFont typeface="Wingdings" panose="05000000000000000000" pitchFamily="2" charset="2"/>
              <a:buChar char="§"/>
            </a:pPr>
            <a:r>
              <a:rPr lang="en-US" b="1" dirty="0">
                <a:latin typeface="Times New Roman" panose="02020603050405020304" pitchFamily="18" charset="0"/>
                <a:cs typeface="Times New Roman" panose="02020603050405020304" pitchFamily="18" charset="0"/>
              </a:rPr>
              <a:t>In the solid state (ice), water molecules are linked to each other by hydrogen bonds, leading to the formation of a polymer with a crystalline structure;</a:t>
            </a:r>
          </a:p>
          <a:p>
            <a:pPr marL="285750" indent="-285750" algn="just">
              <a:lnSpc>
                <a:spcPct val="150000"/>
              </a:lnSpc>
              <a:buFont typeface="Wingdings" panose="05000000000000000000" pitchFamily="2" charset="2"/>
              <a:buChar char="§"/>
            </a:pPr>
            <a:r>
              <a:rPr lang="en-US" b="1" dirty="0">
                <a:latin typeface="Times New Roman" panose="02020603050405020304" pitchFamily="18" charset="0"/>
                <a:cs typeface="Times New Roman" panose="02020603050405020304" pitchFamily="18" charset="0"/>
              </a:rPr>
              <a:t>At temperatures &lt; -183°C, all possible hydrogen bonds would be engaged.</a:t>
            </a:r>
          </a:p>
          <a:p>
            <a:pPr algn="just">
              <a:lnSpc>
                <a:spcPct val="150000"/>
              </a:lnSpc>
            </a:pPr>
            <a:r>
              <a:rPr lang="en-US" b="1" dirty="0">
                <a:latin typeface="Times New Roman" panose="02020603050405020304" pitchFamily="18" charset="0"/>
                <a:cs typeface="Times New Roman" panose="02020603050405020304" pitchFamily="18" charset="0"/>
              </a:rPr>
              <a:t>            At 0°C, only about 50% of them would be engaged.</a:t>
            </a:r>
          </a:p>
          <a:p>
            <a:pPr algn="just">
              <a:lnSpc>
                <a:spcPct val="150000"/>
              </a:lnSpc>
            </a:pPr>
            <a:r>
              <a:rPr lang="en-US" b="1" dirty="0">
                <a:latin typeface="Times New Roman" panose="02020603050405020304" pitchFamily="18" charset="0"/>
                <a:cs typeface="Times New Roman" panose="02020603050405020304" pitchFamily="18" charset="0"/>
              </a:rPr>
              <a:t>            At 100°C, a certain number would exist.</a:t>
            </a:r>
          </a:p>
          <a:p>
            <a:pPr marL="285750" indent="-285750" algn="just">
              <a:lnSpc>
                <a:spcPct val="150000"/>
              </a:lnSpc>
              <a:buFont typeface="Wingdings" panose="05000000000000000000" pitchFamily="2" charset="2"/>
              <a:buChar char="§"/>
            </a:pPr>
            <a:r>
              <a:rPr lang="en-US" b="1" dirty="0">
                <a:latin typeface="Times New Roman" panose="02020603050405020304" pitchFamily="18" charset="0"/>
                <a:cs typeface="Times New Roman" panose="02020603050405020304" pitchFamily="18" charset="0"/>
              </a:rPr>
              <a:t> In the liquid state, various agents can influence this structure in different ways;</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Electrolytes like Na+, K+, and Cl-, which are highly hydrated in solution, decrease the number of hydrogen bonds between water molecules, while hydrocarbons and non-polar groups tend to increase them.</a:t>
            </a:r>
          </a:p>
          <a:p>
            <a:pPr marL="285750" indent="-285750" algn="just">
              <a:lnSpc>
                <a:spcPct val="150000"/>
              </a:lnSpc>
              <a:buFont typeface="Wingdings" panose="05000000000000000000" pitchFamily="2" charset="2"/>
              <a:buChar char="§"/>
            </a:pPr>
            <a:r>
              <a:rPr lang="en-US" b="1" dirty="0">
                <a:latin typeface="Times New Roman" panose="02020603050405020304" pitchFamily="18" charset="0"/>
                <a:cs typeface="Times New Roman" panose="02020603050405020304" pitchFamily="18" charset="0"/>
              </a:rPr>
              <a:t>In turn, water affects other properties, such as:</a:t>
            </a:r>
          </a:p>
          <a:p>
            <a:pPr algn="just">
              <a:lnSpc>
                <a:spcPct val="150000"/>
              </a:lnSpc>
            </a:pPr>
            <a:r>
              <a:rPr lang="en-US" b="1" dirty="0">
                <a:latin typeface="Times New Roman" panose="02020603050405020304" pitchFamily="18" charset="0"/>
                <a:cs typeface="Times New Roman" panose="02020603050405020304" pitchFamily="18" charset="0"/>
              </a:rPr>
              <a:t>             The structure of molecules (proteins),</a:t>
            </a:r>
          </a:p>
          <a:p>
            <a:pPr algn="just">
              <a:lnSpc>
                <a:spcPct val="150000"/>
              </a:lnSpc>
            </a:pPr>
            <a:r>
              <a:rPr lang="en-US" b="1" dirty="0">
                <a:latin typeface="Times New Roman" panose="02020603050405020304" pitchFamily="18" charset="0"/>
                <a:cs typeface="Times New Roman" panose="02020603050405020304" pitchFamily="18" charset="0"/>
              </a:rPr>
              <a:t>              Diffusion,</a:t>
            </a:r>
          </a:p>
          <a:p>
            <a:pPr algn="just">
              <a:lnSpc>
                <a:spcPct val="150000"/>
              </a:lnSpc>
            </a:pPr>
            <a:r>
              <a:rPr lang="en-US" b="1" dirty="0">
                <a:latin typeface="Times New Roman" panose="02020603050405020304" pitchFamily="18" charset="0"/>
                <a:cs typeface="Times New Roman" panose="02020603050405020304" pitchFamily="18" charset="0"/>
              </a:rPr>
              <a:t>            The reactivity of substances in solution.</a:t>
            </a:r>
          </a:p>
          <a:p>
            <a:pPr>
              <a:lnSpc>
                <a:spcPct val="150000"/>
              </a:lnSpc>
              <a:spcAft>
                <a:spcPts val="800"/>
              </a:spcAft>
              <a:buNone/>
            </a:pPr>
            <a:endParaRPr lang="fr-FR" sz="1600" kern="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98770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3904724-4506-7695-F335-B44625EFB6AD}"/>
              </a:ext>
            </a:extLst>
          </p:cNvPr>
          <p:cNvSpPr txBox="1"/>
          <p:nvPr/>
        </p:nvSpPr>
        <p:spPr>
          <a:xfrm>
            <a:off x="616402" y="599391"/>
            <a:ext cx="7911195" cy="4335610"/>
          </a:xfrm>
          <a:prstGeom prst="rect">
            <a:avLst/>
          </a:prstGeom>
          <a:noFill/>
        </p:spPr>
        <p:txBody>
          <a:bodyPr wrap="square">
            <a:spAutoFit/>
          </a:bodyPr>
          <a:lstStyle/>
          <a:p>
            <a:pPr algn="ctr">
              <a:lnSpc>
                <a:spcPct val="200000"/>
              </a:lnSpc>
            </a:pPr>
            <a:r>
              <a:rPr lang="en-US" b="1" i="0" dirty="0">
                <a:effectLst/>
                <a:latin typeface="Times New Roman" panose="02020603050405020304" pitchFamily="18" charset="0"/>
                <a:cs typeface="Times New Roman" panose="02020603050405020304" pitchFamily="18" charset="0"/>
              </a:rPr>
              <a:t>He physical properties of water include the following key characteristics:</a:t>
            </a:r>
          </a:p>
          <a:p>
            <a:pPr marL="285750" indent="-285750" algn="just">
              <a:lnSpc>
                <a:spcPct val="200000"/>
              </a:lnSpc>
              <a:buFont typeface="Wingdings" panose="05000000000000000000" pitchFamily="2" charset="2"/>
              <a:buChar char="§"/>
            </a:pPr>
            <a:r>
              <a:rPr lang="en-US" b="1" i="0" dirty="0">
                <a:effectLst/>
                <a:latin typeface="Times New Roman" panose="02020603050405020304" pitchFamily="18" charset="0"/>
                <a:cs typeface="Times New Roman" panose="02020603050405020304" pitchFamily="18" charset="0"/>
              </a:rPr>
              <a:t>Water is a colorless, tasteless, and odorless liquid at ambient temperature and pressure.</a:t>
            </a:r>
          </a:p>
          <a:p>
            <a:pPr marL="285750" indent="-285750" algn="just">
              <a:lnSpc>
                <a:spcPct val="200000"/>
              </a:lnSpc>
              <a:buFont typeface="Wingdings" panose="05000000000000000000" pitchFamily="2" charset="2"/>
              <a:buChar char="§"/>
            </a:pPr>
            <a:r>
              <a:rPr lang="en-US" b="1" i="0" dirty="0">
                <a:effectLst/>
                <a:latin typeface="Times New Roman" panose="02020603050405020304" pitchFamily="18" charset="0"/>
                <a:cs typeface="Times New Roman" panose="02020603050405020304" pitchFamily="18" charset="0"/>
              </a:rPr>
              <a:t>It has a molecular formula H2O, with a bent molecular shape and a bond angle of about 104.5°.</a:t>
            </a:r>
          </a:p>
          <a:p>
            <a:pPr marL="285750" indent="-285750" algn="just">
              <a:lnSpc>
                <a:spcPct val="200000"/>
              </a:lnSpc>
              <a:buFont typeface="Wingdings" panose="05000000000000000000" pitchFamily="2" charset="2"/>
              <a:buChar char="§"/>
            </a:pPr>
            <a:r>
              <a:rPr lang="en-US" b="1" i="0" dirty="0">
                <a:effectLst/>
                <a:latin typeface="Times New Roman" panose="02020603050405020304" pitchFamily="18" charset="0"/>
                <a:cs typeface="Times New Roman" panose="02020603050405020304" pitchFamily="18" charset="0"/>
              </a:rPr>
              <a:t>Water molecules are polar due to the difference in electronegativity between oxygen and hydrogen, resulting in partial positive charges on hydrogen atoms and partial negative charge on oxygen.</a:t>
            </a:r>
          </a:p>
          <a:p>
            <a:pPr marL="285750" indent="-285750" algn="just">
              <a:lnSpc>
                <a:spcPct val="200000"/>
              </a:lnSpc>
              <a:buFont typeface="Wingdings" panose="05000000000000000000" pitchFamily="2" charset="2"/>
              <a:buChar char="§"/>
            </a:pPr>
            <a:r>
              <a:rPr lang="en-US" b="1" i="0" dirty="0">
                <a:effectLst/>
                <a:latin typeface="Times New Roman" panose="02020603050405020304" pitchFamily="18" charset="0"/>
                <a:cs typeface="Times New Roman" panose="02020603050405020304" pitchFamily="18" charset="0"/>
              </a:rPr>
              <a:t>This polarity leads to hydrogen bonding between water molecules, causing unique properties such as high melting (0 °C) and boiling points (100 °C) compared to other similar molecules.</a:t>
            </a:r>
          </a:p>
          <a:p>
            <a:pPr marL="285750" indent="-285750" algn="just">
              <a:lnSpc>
                <a:spcPct val="200000"/>
              </a:lnSpc>
              <a:buFont typeface="Wingdings" panose="05000000000000000000" pitchFamily="2" charset="2"/>
              <a:buChar char="§"/>
            </a:pPr>
            <a:r>
              <a:rPr lang="en-US" b="1" i="0" dirty="0">
                <a:effectLst/>
                <a:latin typeface="Times New Roman" panose="02020603050405020304" pitchFamily="18" charset="0"/>
                <a:cs typeface="Times New Roman" panose="02020603050405020304" pitchFamily="18" charset="0"/>
              </a:rPr>
              <a:t>Water has a high specific heat capacity, enabling it to absorb and release large amounts of heat with little temperature change.</a:t>
            </a:r>
          </a:p>
        </p:txBody>
      </p:sp>
      <p:sp>
        <p:nvSpPr>
          <p:cNvPr id="7" name="Google Shape;862;p51">
            <a:extLst>
              <a:ext uri="{FF2B5EF4-FFF2-40B4-BE49-F238E27FC236}">
                <a16:creationId xmlns:a16="http://schemas.microsoft.com/office/drawing/2014/main" id="{7E96F34B-824C-1464-9A83-37C95F0C5F89}"/>
              </a:ext>
            </a:extLst>
          </p:cNvPr>
          <p:cNvSpPr txBox="1">
            <a:spLocks noGrp="1"/>
          </p:cNvSpPr>
          <p:nvPr>
            <p:ph type="title"/>
          </p:nvPr>
        </p:nvSpPr>
        <p:spPr>
          <a:xfrm>
            <a:off x="1358224" y="23391"/>
            <a:ext cx="6169249" cy="576000"/>
          </a:xfrm>
          <a:prstGeom prst="rect">
            <a:avLst/>
          </a:prstGeom>
        </p:spPr>
        <p:txBody>
          <a:bodyPr spcFirstLastPara="1" wrap="square" lIns="91425" tIns="91425" rIns="91425" bIns="91425" anchor="t" anchorCtr="0">
            <a:noAutofit/>
          </a:bodyPr>
          <a:lstStyle/>
          <a:p>
            <a:r>
              <a:rPr lang="en" sz="2400" dirty="0"/>
              <a:t>— </a:t>
            </a:r>
            <a:r>
              <a:rPr lang="fr-FR" sz="2400" dirty="0" err="1"/>
              <a:t>Behaviour</a:t>
            </a:r>
            <a:r>
              <a:rPr lang="fr-FR" sz="2400" dirty="0"/>
              <a:t> and </a:t>
            </a:r>
            <a:r>
              <a:rPr lang="fr-FR" sz="2400" dirty="0" err="1"/>
              <a:t>physical</a:t>
            </a:r>
            <a:r>
              <a:rPr lang="fr-FR" sz="2400" dirty="0"/>
              <a:t> </a:t>
            </a:r>
            <a:r>
              <a:rPr lang="fr-FR" sz="2400" dirty="0" err="1"/>
              <a:t>properties</a:t>
            </a:r>
            <a:br>
              <a:rPr lang="fr-FR" dirty="0"/>
            </a:br>
            <a:endParaRPr dirty="0"/>
          </a:p>
        </p:txBody>
      </p:sp>
    </p:spTree>
    <p:extLst>
      <p:ext uri="{BB962C8B-B14F-4D97-AF65-F5344CB8AC3E}">
        <p14:creationId xmlns:p14="http://schemas.microsoft.com/office/powerpoint/2010/main" val="14503845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862;p51">
            <a:extLst>
              <a:ext uri="{FF2B5EF4-FFF2-40B4-BE49-F238E27FC236}">
                <a16:creationId xmlns:a16="http://schemas.microsoft.com/office/drawing/2014/main" id="{B6FA3F78-B436-B839-0F39-87731F5E9D23}"/>
              </a:ext>
            </a:extLst>
          </p:cNvPr>
          <p:cNvSpPr txBox="1">
            <a:spLocks noGrp="1"/>
          </p:cNvSpPr>
          <p:nvPr>
            <p:ph type="title"/>
          </p:nvPr>
        </p:nvSpPr>
        <p:spPr>
          <a:xfrm>
            <a:off x="1284745" y="86307"/>
            <a:ext cx="6169249" cy="576000"/>
          </a:xfrm>
          <a:prstGeom prst="rect">
            <a:avLst/>
          </a:prstGeom>
        </p:spPr>
        <p:txBody>
          <a:bodyPr spcFirstLastPara="1" wrap="square" lIns="91425" tIns="91425" rIns="91425" bIns="91425" anchor="t" anchorCtr="0">
            <a:noAutofit/>
          </a:bodyPr>
          <a:lstStyle/>
          <a:p>
            <a:r>
              <a:rPr lang="en" dirty="0"/>
              <a:t>— </a:t>
            </a:r>
            <a:r>
              <a:rPr lang="fr-FR" sz="2400" dirty="0" err="1"/>
              <a:t>Behaviour</a:t>
            </a:r>
            <a:r>
              <a:rPr lang="fr-FR" sz="2400" dirty="0"/>
              <a:t> and </a:t>
            </a:r>
            <a:r>
              <a:rPr lang="fr-FR" sz="2400" dirty="0" err="1"/>
              <a:t>physical</a:t>
            </a:r>
            <a:r>
              <a:rPr lang="fr-FR" sz="2400" dirty="0"/>
              <a:t> </a:t>
            </a:r>
            <a:r>
              <a:rPr lang="fr-FR" sz="2400" dirty="0" err="1"/>
              <a:t>properties</a:t>
            </a:r>
            <a:br>
              <a:rPr lang="fr-FR" dirty="0"/>
            </a:br>
            <a:endParaRPr dirty="0"/>
          </a:p>
        </p:txBody>
      </p:sp>
      <p:sp>
        <p:nvSpPr>
          <p:cNvPr id="6" name="ZoneTexte 5">
            <a:extLst>
              <a:ext uri="{FF2B5EF4-FFF2-40B4-BE49-F238E27FC236}">
                <a16:creationId xmlns:a16="http://schemas.microsoft.com/office/drawing/2014/main" id="{9343BD2F-9167-F51A-D362-CFEAC6ADEDA7}"/>
              </a:ext>
            </a:extLst>
          </p:cNvPr>
          <p:cNvSpPr txBox="1"/>
          <p:nvPr/>
        </p:nvSpPr>
        <p:spPr>
          <a:xfrm>
            <a:off x="408215" y="662307"/>
            <a:ext cx="8507186" cy="3904723"/>
          </a:xfrm>
          <a:prstGeom prst="rect">
            <a:avLst/>
          </a:prstGeom>
          <a:noFill/>
        </p:spPr>
        <p:txBody>
          <a:bodyPr wrap="square">
            <a:spAutoFit/>
          </a:bodyPr>
          <a:lstStyle/>
          <a:p>
            <a:pPr marL="285750" indent="-285750" algn="l">
              <a:lnSpc>
                <a:spcPct val="200000"/>
              </a:lnSpc>
              <a:buFont typeface="Wingdings" panose="05000000000000000000" pitchFamily="2" charset="2"/>
              <a:buChar char="§"/>
            </a:pPr>
            <a:r>
              <a:rPr lang="en-US" b="1" i="0" dirty="0">
                <a:effectLst/>
                <a:latin typeface="Times New Roman" panose="02020603050405020304" pitchFamily="18" charset="0"/>
                <a:cs typeface="Times New Roman" panose="02020603050405020304" pitchFamily="18" charset="0"/>
              </a:rPr>
              <a:t>It has high surface tension and cohesion due to hydrogen bonding, making water molecules stick together and allowing phenomena like water droplet formation and capillary action.</a:t>
            </a:r>
          </a:p>
          <a:p>
            <a:pPr marL="285750" indent="-285750" algn="l">
              <a:lnSpc>
                <a:spcPct val="200000"/>
              </a:lnSpc>
              <a:buFont typeface="Wingdings" panose="05000000000000000000" pitchFamily="2" charset="2"/>
              <a:buChar char="§"/>
            </a:pPr>
            <a:r>
              <a:rPr lang="en-US" b="1" i="0" dirty="0">
                <a:effectLst/>
                <a:latin typeface="Times New Roman" panose="02020603050405020304" pitchFamily="18" charset="0"/>
                <a:cs typeface="Times New Roman" panose="02020603050405020304" pitchFamily="18" charset="0"/>
              </a:rPr>
              <a:t>Water is less dense as a solid (ice) than as a liquid, which is unusual; ice floats on water.</a:t>
            </a:r>
          </a:p>
          <a:p>
            <a:pPr marL="285750" indent="-285750" algn="l">
              <a:lnSpc>
                <a:spcPct val="200000"/>
              </a:lnSpc>
              <a:buFont typeface="Wingdings" panose="05000000000000000000" pitchFamily="2" charset="2"/>
              <a:buChar char="§"/>
            </a:pPr>
            <a:r>
              <a:rPr lang="en-US" b="1" i="0" dirty="0">
                <a:effectLst/>
                <a:latin typeface="Times New Roman" panose="02020603050405020304" pitchFamily="18" charset="0"/>
                <a:cs typeface="Times New Roman" panose="02020603050405020304" pitchFamily="18" charset="0"/>
              </a:rPr>
              <a:t>Its density at 4 °C is about 1.000 g/cm³, and at 25 °C is about 0.997 g/cm³.</a:t>
            </a:r>
          </a:p>
          <a:p>
            <a:pPr marL="285750" indent="-285750" algn="l">
              <a:lnSpc>
                <a:spcPct val="200000"/>
              </a:lnSpc>
              <a:buFont typeface="Wingdings" panose="05000000000000000000" pitchFamily="2" charset="2"/>
              <a:buChar char="§"/>
            </a:pPr>
            <a:r>
              <a:rPr lang="en-US" b="1" i="0" dirty="0">
                <a:effectLst/>
                <a:latin typeface="Times New Roman" panose="02020603050405020304" pitchFamily="18" charset="0"/>
                <a:cs typeface="Times New Roman" panose="02020603050405020304" pitchFamily="18" charset="0"/>
              </a:rPr>
              <a:t>Water is transparent in the visible spectrum, allowing aquatic life to survive and light to penetrate water bodies.</a:t>
            </a:r>
          </a:p>
          <a:p>
            <a:pPr marL="285750" indent="-285750" algn="l">
              <a:lnSpc>
                <a:spcPct val="200000"/>
              </a:lnSpc>
              <a:buFont typeface="Wingdings" panose="05000000000000000000" pitchFamily="2" charset="2"/>
              <a:buChar char="§"/>
            </a:pPr>
            <a:r>
              <a:rPr lang="en-US" b="1" i="0" dirty="0">
                <a:effectLst/>
                <a:latin typeface="Times New Roman" panose="02020603050405020304" pitchFamily="18" charset="0"/>
                <a:cs typeface="Times New Roman" panose="02020603050405020304" pitchFamily="18" charset="0"/>
              </a:rPr>
              <a:t>Water occurs naturally in all three phases (solid, liquid, gas) on Earth.</a:t>
            </a:r>
          </a:p>
          <a:p>
            <a:pPr marL="285750" indent="-285750" algn="l">
              <a:lnSpc>
                <a:spcPct val="200000"/>
              </a:lnSpc>
              <a:buFont typeface="Wingdings" panose="05000000000000000000" pitchFamily="2" charset="2"/>
              <a:buChar char="§"/>
            </a:pPr>
            <a:r>
              <a:rPr lang="en-US" b="1" i="0" dirty="0">
                <a:effectLst/>
                <a:latin typeface="Times New Roman" panose="02020603050405020304" pitchFamily="18" charset="0"/>
                <a:cs typeface="Times New Roman" panose="02020603050405020304" pitchFamily="18" charset="0"/>
              </a:rPr>
              <a:t>These properties arise mainly from the molecule's polarity and the hydrogen bonding network among water molecules.</a:t>
            </a:r>
          </a:p>
        </p:txBody>
      </p:sp>
    </p:spTree>
    <p:extLst>
      <p:ext uri="{BB962C8B-B14F-4D97-AF65-F5344CB8AC3E}">
        <p14:creationId xmlns:p14="http://schemas.microsoft.com/office/powerpoint/2010/main" val="2381141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5FE15153-6EFA-5642-400B-434CB8E8FE84}"/>
              </a:ext>
            </a:extLst>
          </p:cNvPr>
          <p:cNvGraphicFramePr>
            <a:graphicFrameLocks noGrp="1"/>
          </p:cNvGraphicFramePr>
          <p:nvPr/>
        </p:nvGraphicFramePr>
        <p:xfrm>
          <a:off x="3195476" y="2647315"/>
          <a:ext cx="2753049" cy="426720"/>
        </p:xfrm>
        <a:graphic>
          <a:graphicData uri="http://schemas.openxmlformats.org/drawingml/2006/table">
            <a:tbl>
              <a:tblPr/>
              <a:tblGrid>
                <a:gridCol w="2753049">
                  <a:extLst>
                    <a:ext uri="{9D8B030D-6E8A-4147-A177-3AD203B41FA5}">
                      <a16:colId xmlns:a16="http://schemas.microsoft.com/office/drawing/2014/main" val="2374032592"/>
                    </a:ext>
                  </a:extLst>
                </a:gridCol>
              </a:tblGrid>
              <a:tr h="0">
                <a:tc>
                  <a:txBody>
                    <a:bodyPr/>
                    <a:lstStyle/>
                    <a:p>
                      <a:pPr>
                        <a:buNone/>
                      </a:pPr>
                      <a:br>
                        <a:rPr lang="fr-FR" dirty="0">
                          <a:effectLst/>
                        </a:rPr>
                      </a:br>
                      <a:endParaRPr lang="fr-FR" dirty="0"/>
                    </a:p>
                  </a:txBody>
                  <a:tcPr marL="0" marR="0" marT="0" marB="0">
                    <a:lnL>
                      <a:noFill/>
                    </a:lnL>
                    <a:lnR>
                      <a:noFill/>
                    </a:lnR>
                    <a:lnT>
                      <a:noFill/>
                    </a:lnT>
                    <a:lnB>
                      <a:noFill/>
                    </a:lnB>
                    <a:noFill/>
                  </a:tcPr>
                </a:tc>
                <a:extLst>
                  <a:ext uri="{0D108BD9-81ED-4DB2-BD59-A6C34878D82A}">
                    <a16:rowId xmlns:a16="http://schemas.microsoft.com/office/drawing/2014/main" val="3238254348"/>
                  </a:ext>
                </a:extLst>
              </a:tr>
            </a:tbl>
          </a:graphicData>
        </a:graphic>
      </p:graphicFrame>
      <p:sp>
        <p:nvSpPr>
          <p:cNvPr id="6" name="AutoShape 2">
            <a:extLst>
              <a:ext uri="{FF2B5EF4-FFF2-40B4-BE49-F238E27FC236}">
                <a16:creationId xmlns:a16="http://schemas.microsoft.com/office/drawing/2014/main" id="{5E02C47B-D04E-7645-1FEE-8471E01149C5}"/>
              </a:ext>
            </a:extLst>
          </p:cNvPr>
          <p:cNvSpPr>
            <a:spLocks noChangeAspect="1" noChangeArrowheads="1"/>
          </p:cNvSpPr>
          <p:nvPr/>
        </p:nvSpPr>
        <p:spPr bwMode="auto">
          <a:xfrm>
            <a:off x="3230563" y="24352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7" name="Image 6">
            <a:extLst>
              <a:ext uri="{FF2B5EF4-FFF2-40B4-BE49-F238E27FC236}">
                <a16:creationId xmlns:a16="http://schemas.microsoft.com/office/drawing/2014/main" id="{F68A85A1-F8FE-DC56-4D42-E940D31E15BF}"/>
              </a:ext>
            </a:extLst>
          </p:cNvPr>
          <p:cNvPicPr>
            <a:picLocks noChangeAspect="1"/>
          </p:cNvPicPr>
          <p:nvPr/>
        </p:nvPicPr>
        <p:blipFill rotWithShape="1">
          <a:blip r:embed="rId2">
            <a:extLst>
              <a:ext uri="{28A0092B-C50C-407E-A947-70E740481C1C}">
                <a14:useLocalDpi xmlns:a14="http://schemas.microsoft.com/office/drawing/2010/main" val="0"/>
              </a:ext>
            </a:extLst>
          </a:blip>
          <a:srcRect l="51849" t="15199"/>
          <a:stretch>
            <a:fillRect/>
          </a:stretch>
        </p:blipFill>
        <p:spPr bwMode="auto">
          <a:xfrm>
            <a:off x="4335236" y="-9318"/>
            <a:ext cx="4808764" cy="5011005"/>
          </a:xfrm>
          <a:prstGeom prst="rect">
            <a:avLst/>
          </a:prstGeom>
          <a:ln>
            <a:noFill/>
          </a:ln>
          <a:extLst>
            <a:ext uri="{53640926-AAD7-44D8-BBD7-CCE9431645EC}">
              <a14:shadowObscured xmlns:a14="http://schemas.microsoft.com/office/drawing/2010/main"/>
            </a:ext>
          </a:extLst>
        </p:spPr>
      </p:pic>
      <p:sp>
        <p:nvSpPr>
          <p:cNvPr id="9" name="Google Shape;862;p51">
            <a:extLst>
              <a:ext uri="{FF2B5EF4-FFF2-40B4-BE49-F238E27FC236}">
                <a16:creationId xmlns:a16="http://schemas.microsoft.com/office/drawing/2014/main" id="{A6051617-DFE6-406D-A6A5-BCA3BACB34E0}"/>
              </a:ext>
            </a:extLst>
          </p:cNvPr>
          <p:cNvSpPr txBox="1">
            <a:spLocks noGrp="1"/>
          </p:cNvSpPr>
          <p:nvPr>
            <p:ph type="title"/>
          </p:nvPr>
        </p:nvSpPr>
        <p:spPr>
          <a:xfrm>
            <a:off x="0" y="1501567"/>
            <a:ext cx="6169249" cy="576000"/>
          </a:xfrm>
          <a:prstGeom prst="rect">
            <a:avLst/>
          </a:prstGeom>
        </p:spPr>
        <p:txBody>
          <a:bodyPr spcFirstLastPara="1" wrap="square" lIns="91425" tIns="91425" rIns="91425" bIns="91425" anchor="t" anchorCtr="0">
            <a:noAutofit/>
          </a:bodyPr>
          <a:lstStyle/>
          <a:p>
            <a:r>
              <a:rPr lang="en" dirty="0"/>
              <a:t>— </a:t>
            </a:r>
            <a:r>
              <a:rPr lang="fr-FR" dirty="0" err="1"/>
              <a:t>Behaviour</a:t>
            </a:r>
            <a:r>
              <a:rPr lang="fr-FR" dirty="0"/>
              <a:t> and </a:t>
            </a:r>
            <a:r>
              <a:rPr lang="fr-FR" dirty="0" err="1"/>
              <a:t>physical</a:t>
            </a:r>
            <a:r>
              <a:rPr lang="fr-FR" dirty="0"/>
              <a:t> </a:t>
            </a:r>
            <a:r>
              <a:rPr lang="fr-FR" dirty="0" err="1"/>
              <a:t>properties</a:t>
            </a:r>
            <a:br>
              <a:rPr lang="fr-FR" dirty="0"/>
            </a:br>
            <a:endParaRPr dirty="0"/>
          </a:p>
        </p:txBody>
      </p:sp>
    </p:spTree>
    <p:extLst>
      <p:ext uri="{BB962C8B-B14F-4D97-AF65-F5344CB8AC3E}">
        <p14:creationId xmlns:p14="http://schemas.microsoft.com/office/powerpoint/2010/main" val="31345909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F94DA53-038A-9E3E-0E3D-00E7EB427938}"/>
              </a:ext>
            </a:extLst>
          </p:cNvPr>
          <p:cNvPicPr>
            <a:picLocks noChangeAspect="1"/>
          </p:cNvPicPr>
          <p:nvPr/>
        </p:nvPicPr>
        <p:blipFill>
          <a:blip r:embed="rId2"/>
          <a:stretch>
            <a:fillRect/>
          </a:stretch>
        </p:blipFill>
        <p:spPr>
          <a:xfrm>
            <a:off x="0" y="0"/>
            <a:ext cx="9207062" cy="5143500"/>
          </a:xfrm>
          <a:prstGeom prst="rect">
            <a:avLst/>
          </a:prstGeom>
        </p:spPr>
      </p:pic>
    </p:spTree>
    <p:extLst>
      <p:ext uri="{BB962C8B-B14F-4D97-AF65-F5344CB8AC3E}">
        <p14:creationId xmlns:p14="http://schemas.microsoft.com/office/powerpoint/2010/main" val="4083796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29667-053A-B27C-FBE0-4752BAC1E013}"/>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7056E7C3-3A1B-7661-9CB7-A76C75CAB4AE}"/>
              </a:ext>
            </a:extLst>
          </p:cNvPr>
          <p:cNvPicPr>
            <a:picLocks noChangeAspect="1"/>
          </p:cNvPicPr>
          <p:nvPr/>
        </p:nvPicPr>
        <p:blipFill>
          <a:blip r:embed="rId2"/>
          <a:stretch>
            <a:fillRect/>
          </a:stretch>
        </p:blipFill>
        <p:spPr>
          <a:xfrm>
            <a:off x="4422228" y="0"/>
            <a:ext cx="4721772" cy="5143500"/>
          </a:xfrm>
          <a:prstGeom prst="rect">
            <a:avLst/>
          </a:prstGeom>
        </p:spPr>
      </p:pic>
      <p:pic>
        <p:nvPicPr>
          <p:cNvPr id="7" name="Image 6">
            <a:extLst>
              <a:ext uri="{FF2B5EF4-FFF2-40B4-BE49-F238E27FC236}">
                <a16:creationId xmlns:a16="http://schemas.microsoft.com/office/drawing/2014/main" id="{EA5A2321-3F7D-3FB6-118D-155E8DDCD9AF}"/>
              </a:ext>
            </a:extLst>
          </p:cNvPr>
          <p:cNvPicPr>
            <a:picLocks noChangeAspect="1"/>
          </p:cNvPicPr>
          <p:nvPr/>
        </p:nvPicPr>
        <p:blipFill>
          <a:blip r:embed="rId3"/>
          <a:stretch>
            <a:fillRect/>
          </a:stretch>
        </p:blipFill>
        <p:spPr>
          <a:xfrm>
            <a:off x="0" y="1458311"/>
            <a:ext cx="4571999" cy="2780150"/>
          </a:xfrm>
          <a:prstGeom prst="rect">
            <a:avLst/>
          </a:prstGeom>
        </p:spPr>
      </p:pic>
      <p:sp>
        <p:nvSpPr>
          <p:cNvPr id="11" name="ZoneTexte 10">
            <a:extLst>
              <a:ext uri="{FF2B5EF4-FFF2-40B4-BE49-F238E27FC236}">
                <a16:creationId xmlns:a16="http://schemas.microsoft.com/office/drawing/2014/main" id="{F87FFA4B-EFFF-78A0-F89E-4EE2055589C7}"/>
              </a:ext>
            </a:extLst>
          </p:cNvPr>
          <p:cNvSpPr txBox="1"/>
          <p:nvPr/>
        </p:nvSpPr>
        <p:spPr>
          <a:xfrm>
            <a:off x="502526" y="905039"/>
            <a:ext cx="4678416" cy="400110"/>
          </a:xfrm>
          <a:prstGeom prst="rect">
            <a:avLst/>
          </a:prstGeom>
          <a:noFill/>
        </p:spPr>
        <p:txBody>
          <a:bodyPr wrap="square">
            <a:spAutoFit/>
          </a:bodyPr>
          <a:lstStyle/>
          <a:p>
            <a:r>
              <a:rPr lang="fr-FR" sz="2000" dirty="0" err="1"/>
              <a:t>Lquide</a:t>
            </a:r>
            <a:r>
              <a:rPr lang="fr-FR" sz="2000" dirty="0"/>
              <a:t> &amp; Solid water  (Ice) </a:t>
            </a:r>
          </a:p>
        </p:txBody>
      </p:sp>
    </p:spTree>
    <p:extLst>
      <p:ext uri="{BB962C8B-B14F-4D97-AF65-F5344CB8AC3E}">
        <p14:creationId xmlns:p14="http://schemas.microsoft.com/office/powerpoint/2010/main" val="1430186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47"/>
          <p:cNvSpPr txBox="1">
            <a:spLocks noGrp="1"/>
          </p:cNvSpPr>
          <p:nvPr>
            <p:ph type="title"/>
          </p:nvPr>
        </p:nvSpPr>
        <p:spPr>
          <a:xfrm>
            <a:off x="720000" y="539499"/>
            <a:ext cx="7704000" cy="1085193"/>
          </a:xfrm>
          <a:prstGeom prst="rect">
            <a:avLst/>
          </a:prstGeom>
        </p:spPr>
        <p:txBody>
          <a:bodyPr spcFirstLastPara="1" wrap="square" lIns="91425" tIns="91425" rIns="91425" bIns="91425" anchor="t" anchorCtr="0">
            <a:noAutofit/>
          </a:bodyPr>
          <a:lstStyle/>
          <a:p>
            <a:r>
              <a:rPr lang="fr-FR" dirty="0"/>
              <a:t>Course Objectives</a:t>
            </a:r>
          </a:p>
        </p:txBody>
      </p:sp>
      <p:sp>
        <p:nvSpPr>
          <p:cNvPr id="749" name="Google Shape;749;p47"/>
          <p:cNvSpPr txBox="1">
            <a:spLocks noGrp="1"/>
          </p:cNvSpPr>
          <p:nvPr>
            <p:ph type="subTitle" idx="1"/>
          </p:nvPr>
        </p:nvSpPr>
        <p:spPr>
          <a:xfrm>
            <a:off x="1423882" y="1867890"/>
            <a:ext cx="6888664" cy="1077683"/>
          </a:xfrm>
          <a:prstGeom prst="rect">
            <a:avLst/>
          </a:prstGeom>
        </p:spPr>
        <p:txBody>
          <a:bodyPr spcFirstLastPara="1" wrap="square" lIns="91425" tIns="91425" rIns="91425" bIns="91425" anchor="t" anchorCtr="0">
            <a:noAutofit/>
          </a:bodyPr>
          <a:lstStyle/>
          <a:p>
            <a:pPr lvl="0"/>
            <a:r>
              <a:rPr lang="fr-FR" sz="2000" b="1" dirty="0"/>
              <a:t>To </a:t>
            </a:r>
            <a:r>
              <a:rPr lang="fr-FR" sz="2000" b="1" dirty="0" err="1"/>
              <a:t>understand</a:t>
            </a:r>
            <a:r>
              <a:rPr lang="fr-FR" sz="2000" b="1" dirty="0"/>
              <a:t> the major </a:t>
            </a:r>
            <a:r>
              <a:rPr lang="fr-FR" sz="2000" b="1" dirty="0" err="1"/>
              <a:t>constituents</a:t>
            </a:r>
            <a:r>
              <a:rPr lang="fr-FR" sz="2000" b="1" dirty="0"/>
              <a:t> of </a:t>
            </a:r>
            <a:r>
              <a:rPr lang="fr-FR" sz="2000" b="1" dirty="0" err="1"/>
              <a:t>food</a:t>
            </a:r>
            <a:r>
              <a:rPr lang="fr-FR" sz="2000" b="1" dirty="0"/>
              <a:t> and </a:t>
            </a:r>
            <a:r>
              <a:rPr lang="fr-FR" sz="2000" b="1" dirty="0" err="1"/>
              <a:t>their</a:t>
            </a:r>
            <a:r>
              <a:rPr lang="fr-FR" sz="2000" b="1" dirty="0"/>
              <a:t> </a:t>
            </a:r>
            <a:r>
              <a:rPr lang="fr-FR" sz="2000" b="1" dirty="0" err="1"/>
              <a:t>technological</a:t>
            </a:r>
            <a:r>
              <a:rPr lang="fr-FR" sz="2000" b="1" dirty="0"/>
              <a:t> and </a:t>
            </a:r>
            <a:r>
              <a:rPr lang="fr-FR" sz="2000" b="1" dirty="0" err="1"/>
              <a:t>functional</a:t>
            </a:r>
            <a:r>
              <a:rPr lang="fr-FR" sz="2000" b="1" dirty="0"/>
              <a:t> </a:t>
            </a:r>
            <a:r>
              <a:rPr lang="fr-FR" sz="2000" b="1" dirty="0" err="1"/>
              <a:t>properties</a:t>
            </a:r>
            <a:r>
              <a:rPr lang="fr-FR" sz="2000" b="1" dirty="0"/>
              <a:t>.</a:t>
            </a:r>
          </a:p>
        </p:txBody>
      </p:sp>
      <p:sp>
        <p:nvSpPr>
          <p:cNvPr id="751" name="Google Shape;751;p47"/>
          <p:cNvSpPr txBox="1">
            <a:spLocks noGrp="1"/>
          </p:cNvSpPr>
          <p:nvPr>
            <p:ph type="subTitle" idx="3"/>
          </p:nvPr>
        </p:nvSpPr>
        <p:spPr>
          <a:xfrm>
            <a:off x="957404" y="3518809"/>
            <a:ext cx="7884517" cy="1298121"/>
          </a:xfrm>
          <a:prstGeom prst="rect">
            <a:avLst/>
          </a:prstGeom>
        </p:spPr>
        <p:txBody>
          <a:bodyPr spcFirstLastPara="1" wrap="square" lIns="91425" tIns="91425" rIns="91425" bIns="91425" anchor="t" anchorCtr="0">
            <a:noAutofit/>
          </a:bodyPr>
          <a:lstStyle/>
          <a:p>
            <a:pPr lvl="0"/>
            <a:r>
              <a:rPr lang="fr-FR" sz="2000" b="1" dirty="0"/>
              <a:t>To </a:t>
            </a:r>
            <a:r>
              <a:rPr lang="fr-FR" sz="2000" b="1" dirty="0" err="1"/>
              <a:t>acquire</a:t>
            </a:r>
            <a:r>
              <a:rPr lang="fr-FR" sz="2000" b="1" dirty="0"/>
              <a:t> </a:t>
            </a:r>
            <a:r>
              <a:rPr lang="fr-FR" sz="2000" b="1" dirty="0" err="1"/>
              <a:t>knowledge</a:t>
            </a:r>
            <a:r>
              <a:rPr lang="fr-FR" sz="2000" b="1" dirty="0"/>
              <a:t> of the main </a:t>
            </a:r>
            <a:r>
              <a:rPr lang="fr-FR" sz="2000" b="1" dirty="0" err="1"/>
              <a:t>biochemical</a:t>
            </a:r>
            <a:r>
              <a:rPr lang="fr-FR" sz="2000" b="1" dirty="0"/>
              <a:t> changes of </a:t>
            </a:r>
            <a:r>
              <a:rPr lang="fr-FR" sz="2000" b="1" dirty="0" err="1"/>
              <a:t>these</a:t>
            </a:r>
            <a:r>
              <a:rPr lang="fr-FR" sz="2000" b="1" dirty="0"/>
              <a:t> </a:t>
            </a:r>
            <a:r>
              <a:rPr lang="fr-FR" sz="2000" b="1" dirty="0" err="1"/>
              <a:t>constituents</a:t>
            </a:r>
            <a:r>
              <a:rPr lang="fr-FR" sz="2000" b="1" dirty="0"/>
              <a:t> </a:t>
            </a:r>
            <a:r>
              <a:rPr lang="fr-FR" sz="2000" b="1" dirty="0" err="1"/>
              <a:t>during</a:t>
            </a:r>
            <a:r>
              <a:rPr lang="fr-FR" sz="2000" b="1" dirty="0"/>
              <a:t> </a:t>
            </a:r>
            <a:r>
              <a:rPr lang="fr-FR" sz="2000" b="1" dirty="0" err="1"/>
              <a:t>technological</a:t>
            </a:r>
            <a:r>
              <a:rPr lang="fr-FR" sz="2000" b="1" dirty="0"/>
              <a:t> </a:t>
            </a:r>
            <a:r>
              <a:rPr lang="fr-FR" sz="2000" b="1" dirty="0" err="1"/>
              <a:t>processing</a:t>
            </a:r>
            <a:r>
              <a:rPr lang="fr-FR" sz="2000" b="1" dirty="0"/>
              <a:t> and </a:t>
            </a:r>
            <a:r>
              <a:rPr lang="fr-FR" sz="2000" b="1" dirty="0" err="1"/>
              <a:t>storage</a:t>
            </a:r>
            <a:r>
              <a:rPr lang="fr-FR" sz="2000" b="1" dirty="0"/>
              <a:t>.</a:t>
            </a:r>
          </a:p>
        </p:txBody>
      </p:sp>
      <p:sp>
        <p:nvSpPr>
          <p:cNvPr id="756" name="Google Shape;756;p47"/>
          <p:cNvSpPr/>
          <p:nvPr/>
        </p:nvSpPr>
        <p:spPr>
          <a:xfrm>
            <a:off x="755088" y="3557544"/>
            <a:ext cx="650748" cy="557800"/>
          </a:xfrm>
          <a:custGeom>
            <a:avLst/>
            <a:gdLst/>
            <a:ahLst/>
            <a:cxnLst/>
            <a:rect l="l" t="t" r="r" b="b"/>
            <a:pathLst>
              <a:path w="15184" h="13151" extrusionOk="0">
                <a:moveTo>
                  <a:pt x="3797" y="1"/>
                </a:moveTo>
                <a:lnTo>
                  <a:pt x="0" y="6576"/>
                </a:lnTo>
                <a:lnTo>
                  <a:pt x="3797" y="13151"/>
                </a:lnTo>
                <a:lnTo>
                  <a:pt x="11388" y="13151"/>
                </a:lnTo>
                <a:lnTo>
                  <a:pt x="15184" y="6576"/>
                </a:lnTo>
                <a:lnTo>
                  <a:pt x="113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7" name="Google Shape;757;p47"/>
          <p:cNvSpPr/>
          <p:nvPr/>
        </p:nvSpPr>
        <p:spPr>
          <a:xfrm>
            <a:off x="831454" y="1867890"/>
            <a:ext cx="650748" cy="557800"/>
          </a:xfrm>
          <a:custGeom>
            <a:avLst/>
            <a:gdLst/>
            <a:ahLst/>
            <a:cxnLst/>
            <a:rect l="l" t="t" r="r" b="b"/>
            <a:pathLst>
              <a:path w="15184" h="13151" extrusionOk="0">
                <a:moveTo>
                  <a:pt x="3797" y="1"/>
                </a:moveTo>
                <a:lnTo>
                  <a:pt x="0" y="6576"/>
                </a:lnTo>
                <a:lnTo>
                  <a:pt x="3797" y="13151"/>
                </a:lnTo>
                <a:lnTo>
                  <a:pt x="11388" y="13151"/>
                </a:lnTo>
                <a:lnTo>
                  <a:pt x="15184" y="6576"/>
                </a:lnTo>
                <a:lnTo>
                  <a:pt x="113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7"/>
          <p:cNvSpPr/>
          <p:nvPr/>
        </p:nvSpPr>
        <p:spPr>
          <a:xfrm>
            <a:off x="957404" y="1921073"/>
            <a:ext cx="372066" cy="380956"/>
          </a:xfrm>
          <a:custGeom>
            <a:avLst/>
            <a:gdLst/>
            <a:ahLst/>
            <a:cxnLst/>
            <a:rect l="l" t="t" r="r" b="b"/>
            <a:pathLst>
              <a:path w="12452" h="12055" extrusionOk="0">
                <a:moveTo>
                  <a:pt x="9947" y="6119"/>
                </a:moveTo>
                <a:lnTo>
                  <a:pt x="9947" y="7855"/>
                </a:lnTo>
                <a:cubicBezTo>
                  <a:pt x="9947" y="8005"/>
                  <a:pt x="10041" y="8138"/>
                  <a:pt x="10181" y="8188"/>
                </a:cubicBezTo>
                <a:cubicBezTo>
                  <a:pt x="10700" y="8374"/>
                  <a:pt x="11091" y="8791"/>
                  <a:pt x="11253" y="9300"/>
                </a:cubicBezTo>
                <a:lnTo>
                  <a:pt x="7945" y="9300"/>
                </a:lnTo>
                <a:cubicBezTo>
                  <a:pt x="8105" y="8791"/>
                  <a:pt x="8495" y="8372"/>
                  <a:pt x="9015" y="8188"/>
                </a:cubicBezTo>
                <a:cubicBezTo>
                  <a:pt x="9156" y="8138"/>
                  <a:pt x="9249" y="8005"/>
                  <a:pt x="9249" y="7855"/>
                </a:cubicBezTo>
                <a:lnTo>
                  <a:pt x="9249" y="6119"/>
                </a:lnTo>
                <a:close/>
                <a:moveTo>
                  <a:pt x="2793" y="7415"/>
                </a:moveTo>
                <a:lnTo>
                  <a:pt x="2793" y="8787"/>
                </a:lnTo>
                <a:cubicBezTo>
                  <a:pt x="2792" y="8839"/>
                  <a:pt x="2803" y="8890"/>
                  <a:pt x="2825" y="8936"/>
                </a:cubicBezTo>
                <a:lnTo>
                  <a:pt x="3291" y="9935"/>
                </a:lnTo>
                <a:lnTo>
                  <a:pt x="1587" y="9935"/>
                </a:lnTo>
                <a:lnTo>
                  <a:pt x="2053" y="8936"/>
                </a:lnTo>
                <a:cubicBezTo>
                  <a:pt x="2075" y="8889"/>
                  <a:pt x="2086" y="8839"/>
                  <a:pt x="2086" y="8786"/>
                </a:cubicBezTo>
                <a:lnTo>
                  <a:pt x="2086" y="7415"/>
                </a:lnTo>
                <a:close/>
                <a:moveTo>
                  <a:pt x="3622" y="10640"/>
                </a:moveTo>
                <a:lnTo>
                  <a:pt x="3952" y="11347"/>
                </a:lnTo>
                <a:lnTo>
                  <a:pt x="926" y="11347"/>
                </a:lnTo>
                <a:lnTo>
                  <a:pt x="1257" y="10640"/>
                </a:lnTo>
                <a:close/>
                <a:moveTo>
                  <a:pt x="11324" y="10005"/>
                </a:moveTo>
                <a:cubicBezTo>
                  <a:pt x="11266" y="10574"/>
                  <a:pt x="10937" y="11072"/>
                  <a:pt x="10430" y="11347"/>
                </a:cubicBezTo>
                <a:lnTo>
                  <a:pt x="8765" y="11347"/>
                </a:lnTo>
                <a:cubicBezTo>
                  <a:pt x="8259" y="11071"/>
                  <a:pt x="7929" y="10573"/>
                  <a:pt x="7870" y="10005"/>
                </a:cubicBezTo>
                <a:close/>
                <a:moveTo>
                  <a:pt x="3235" y="0"/>
                </a:moveTo>
                <a:cubicBezTo>
                  <a:pt x="2720" y="0"/>
                  <a:pt x="2205" y="352"/>
                  <a:pt x="2175" y="1054"/>
                </a:cubicBezTo>
                <a:lnTo>
                  <a:pt x="2175" y="6708"/>
                </a:lnTo>
                <a:lnTo>
                  <a:pt x="1441" y="6708"/>
                </a:lnTo>
                <a:cubicBezTo>
                  <a:pt x="1010" y="6721"/>
                  <a:pt x="960" y="7323"/>
                  <a:pt x="1379" y="7409"/>
                </a:cubicBezTo>
                <a:lnTo>
                  <a:pt x="1379" y="8708"/>
                </a:lnTo>
                <a:lnTo>
                  <a:pt x="52" y="11551"/>
                </a:lnTo>
                <a:cubicBezTo>
                  <a:pt x="1" y="11660"/>
                  <a:pt x="10" y="11788"/>
                  <a:pt x="73" y="11890"/>
                </a:cubicBezTo>
                <a:cubicBezTo>
                  <a:pt x="139" y="11993"/>
                  <a:pt x="251" y="12054"/>
                  <a:pt x="372" y="12054"/>
                </a:cubicBezTo>
                <a:lnTo>
                  <a:pt x="4505" y="12054"/>
                </a:lnTo>
                <a:cubicBezTo>
                  <a:pt x="4626" y="12054"/>
                  <a:pt x="4738" y="11993"/>
                  <a:pt x="4803" y="11890"/>
                </a:cubicBezTo>
                <a:cubicBezTo>
                  <a:pt x="4869" y="11788"/>
                  <a:pt x="4877" y="11661"/>
                  <a:pt x="4826" y="11551"/>
                </a:cubicBezTo>
                <a:lnTo>
                  <a:pt x="3499" y="8708"/>
                </a:lnTo>
                <a:lnTo>
                  <a:pt x="3499" y="7409"/>
                </a:lnTo>
                <a:cubicBezTo>
                  <a:pt x="3918" y="7323"/>
                  <a:pt x="3868" y="6719"/>
                  <a:pt x="3435" y="6708"/>
                </a:cubicBezTo>
                <a:lnTo>
                  <a:pt x="2880" y="6708"/>
                </a:lnTo>
                <a:lnTo>
                  <a:pt x="2880" y="1054"/>
                </a:lnTo>
                <a:cubicBezTo>
                  <a:pt x="2890" y="820"/>
                  <a:pt x="3062" y="703"/>
                  <a:pt x="3234" y="703"/>
                </a:cubicBezTo>
                <a:cubicBezTo>
                  <a:pt x="3405" y="703"/>
                  <a:pt x="3577" y="820"/>
                  <a:pt x="3587" y="1054"/>
                </a:cubicBezTo>
                <a:lnTo>
                  <a:pt x="3587" y="4023"/>
                </a:lnTo>
                <a:cubicBezTo>
                  <a:pt x="3617" y="4726"/>
                  <a:pt x="4132" y="5077"/>
                  <a:pt x="4648" y="5077"/>
                </a:cubicBezTo>
                <a:cubicBezTo>
                  <a:pt x="5163" y="5077"/>
                  <a:pt x="5678" y="4726"/>
                  <a:pt x="5706" y="4023"/>
                </a:cubicBezTo>
                <a:lnTo>
                  <a:pt x="5706" y="1054"/>
                </a:lnTo>
                <a:cubicBezTo>
                  <a:pt x="5716" y="820"/>
                  <a:pt x="5888" y="703"/>
                  <a:pt x="6060" y="703"/>
                </a:cubicBezTo>
                <a:cubicBezTo>
                  <a:pt x="6232" y="703"/>
                  <a:pt x="6404" y="820"/>
                  <a:pt x="6413" y="1054"/>
                </a:cubicBezTo>
                <a:lnTo>
                  <a:pt x="6413" y="3316"/>
                </a:lnTo>
                <a:cubicBezTo>
                  <a:pt x="6442" y="4019"/>
                  <a:pt x="6958" y="4370"/>
                  <a:pt x="7473" y="4370"/>
                </a:cubicBezTo>
                <a:cubicBezTo>
                  <a:pt x="7988" y="4370"/>
                  <a:pt x="8504" y="4019"/>
                  <a:pt x="8533" y="3316"/>
                </a:cubicBezTo>
                <a:lnTo>
                  <a:pt x="8533" y="1054"/>
                </a:lnTo>
                <a:cubicBezTo>
                  <a:pt x="8542" y="820"/>
                  <a:pt x="8714" y="703"/>
                  <a:pt x="8886" y="703"/>
                </a:cubicBezTo>
                <a:cubicBezTo>
                  <a:pt x="9058" y="703"/>
                  <a:pt x="9230" y="820"/>
                  <a:pt x="9240" y="1054"/>
                </a:cubicBezTo>
                <a:lnTo>
                  <a:pt x="9240" y="5412"/>
                </a:lnTo>
                <a:lnTo>
                  <a:pt x="8613" y="5412"/>
                </a:lnTo>
                <a:cubicBezTo>
                  <a:pt x="8186" y="5423"/>
                  <a:pt x="8130" y="6017"/>
                  <a:pt x="8543" y="6111"/>
                </a:cubicBezTo>
                <a:lnTo>
                  <a:pt x="8543" y="7620"/>
                </a:lnTo>
                <a:cubicBezTo>
                  <a:pt x="7247" y="8217"/>
                  <a:pt x="6745" y="9934"/>
                  <a:pt x="7536" y="11133"/>
                </a:cubicBezTo>
                <a:cubicBezTo>
                  <a:pt x="7778" y="11513"/>
                  <a:pt x="8120" y="11820"/>
                  <a:pt x="8525" y="12018"/>
                </a:cubicBezTo>
                <a:cubicBezTo>
                  <a:pt x="8574" y="12043"/>
                  <a:pt x="8626" y="12054"/>
                  <a:pt x="8679" y="12054"/>
                </a:cubicBezTo>
                <a:lnTo>
                  <a:pt x="10516" y="12054"/>
                </a:lnTo>
                <a:cubicBezTo>
                  <a:pt x="10569" y="12054"/>
                  <a:pt x="10623" y="12041"/>
                  <a:pt x="10671" y="12018"/>
                </a:cubicBezTo>
                <a:cubicBezTo>
                  <a:pt x="11075" y="11820"/>
                  <a:pt x="11417" y="11513"/>
                  <a:pt x="11659" y="11133"/>
                </a:cubicBezTo>
                <a:cubicBezTo>
                  <a:pt x="12452" y="9934"/>
                  <a:pt x="11950" y="8217"/>
                  <a:pt x="10654" y="7620"/>
                </a:cubicBezTo>
                <a:lnTo>
                  <a:pt x="10654" y="6112"/>
                </a:lnTo>
                <a:cubicBezTo>
                  <a:pt x="11066" y="6016"/>
                  <a:pt x="11010" y="5423"/>
                  <a:pt x="10584" y="5412"/>
                </a:cubicBezTo>
                <a:lnTo>
                  <a:pt x="9947" y="5412"/>
                </a:lnTo>
                <a:lnTo>
                  <a:pt x="9947" y="4259"/>
                </a:lnTo>
                <a:cubicBezTo>
                  <a:pt x="9947" y="3224"/>
                  <a:pt x="10719" y="2328"/>
                  <a:pt x="11742" y="2174"/>
                </a:cubicBezTo>
                <a:cubicBezTo>
                  <a:pt x="12186" y="2089"/>
                  <a:pt x="12110" y="1472"/>
                  <a:pt x="11688" y="1472"/>
                </a:cubicBezTo>
                <a:cubicBezTo>
                  <a:pt x="11672" y="1472"/>
                  <a:pt x="11655" y="1472"/>
                  <a:pt x="11638" y="1474"/>
                </a:cubicBezTo>
                <a:cubicBezTo>
                  <a:pt x="10986" y="1572"/>
                  <a:pt x="10386" y="1899"/>
                  <a:pt x="9947" y="2398"/>
                </a:cubicBezTo>
                <a:lnTo>
                  <a:pt x="9947" y="1054"/>
                </a:lnTo>
                <a:cubicBezTo>
                  <a:pt x="9918" y="352"/>
                  <a:pt x="9402" y="0"/>
                  <a:pt x="8887" y="0"/>
                </a:cubicBezTo>
                <a:cubicBezTo>
                  <a:pt x="8372" y="0"/>
                  <a:pt x="7857" y="352"/>
                  <a:pt x="7828" y="1054"/>
                </a:cubicBezTo>
                <a:lnTo>
                  <a:pt x="7828" y="3316"/>
                </a:lnTo>
                <a:cubicBezTo>
                  <a:pt x="7818" y="3550"/>
                  <a:pt x="7646" y="3667"/>
                  <a:pt x="7475" y="3667"/>
                </a:cubicBezTo>
                <a:cubicBezTo>
                  <a:pt x="7303" y="3667"/>
                  <a:pt x="7131" y="3550"/>
                  <a:pt x="7121" y="3316"/>
                </a:cubicBezTo>
                <a:lnTo>
                  <a:pt x="7121" y="1054"/>
                </a:lnTo>
                <a:cubicBezTo>
                  <a:pt x="7091" y="352"/>
                  <a:pt x="6576" y="0"/>
                  <a:pt x="6061" y="0"/>
                </a:cubicBezTo>
                <a:cubicBezTo>
                  <a:pt x="5545" y="0"/>
                  <a:pt x="5030" y="352"/>
                  <a:pt x="5002" y="1054"/>
                </a:cubicBezTo>
                <a:lnTo>
                  <a:pt x="5002" y="4023"/>
                </a:lnTo>
                <a:cubicBezTo>
                  <a:pt x="4992" y="4257"/>
                  <a:pt x="4820" y="4374"/>
                  <a:pt x="4648" y="4374"/>
                </a:cubicBezTo>
                <a:cubicBezTo>
                  <a:pt x="4476" y="4374"/>
                  <a:pt x="4305" y="4257"/>
                  <a:pt x="4295" y="4023"/>
                </a:cubicBezTo>
                <a:lnTo>
                  <a:pt x="4295" y="1054"/>
                </a:lnTo>
                <a:cubicBezTo>
                  <a:pt x="4266" y="352"/>
                  <a:pt x="3750" y="0"/>
                  <a:pt x="3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9" name="Google Shape;759;p47"/>
          <p:cNvGrpSpPr/>
          <p:nvPr/>
        </p:nvGrpSpPr>
        <p:grpSpPr>
          <a:xfrm>
            <a:off x="861430" y="3656447"/>
            <a:ext cx="361697" cy="359994"/>
            <a:chOff x="1492036" y="3390010"/>
            <a:chExt cx="361697" cy="359994"/>
          </a:xfrm>
        </p:grpSpPr>
        <p:sp>
          <p:nvSpPr>
            <p:cNvPr id="760" name="Google Shape;760;p47"/>
            <p:cNvSpPr/>
            <p:nvPr/>
          </p:nvSpPr>
          <p:spPr>
            <a:xfrm>
              <a:off x="1492036" y="3390010"/>
              <a:ext cx="361697" cy="359994"/>
            </a:xfrm>
            <a:custGeom>
              <a:avLst/>
              <a:gdLst/>
              <a:ahLst/>
              <a:cxnLst/>
              <a:rect l="l" t="t" r="r" b="b"/>
              <a:pathLst>
                <a:path w="12105" h="12048" extrusionOk="0">
                  <a:moveTo>
                    <a:pt x="6972" y="1268"/>
                  </a:moveTo>
                  <a:lnTo>
                    <a:pt x="8595" y="2205"/>
                  </a:lnTo>
                  <a:lnTo>
                    <a:pt x="8595" y="2631"/>
                  </a:lnTo>
                  <a:lnTo>
                    <a:pt x="7067" y="2631"/>
                  </a:lnTo>
                  <a:cubicBezTo>
                    <a:pt x="6872" y="2631"/>
                    <a:pt x="6713" y="2787"/>
                    <a:pt x="6713" y="2984"/>
                  </a:cubicBezTo>
                  <a:lnTo>
                    <a:pt x="6713" y="3360"/>
                  </a:lnTo>
                  <a:lnTo>
                    <a:pt x="5348" y="3360"/>
                  </a:lnTo>
                  <a:lnTo>
                    <a:pt x="5348" y="2205"/>
                  </a:lnTo>
                  <a:lnTo>
                    <a:pt x="6972" y="1268"/>
                  </a:lnTo>
                  <a:close/>
                  <a:moveTo>
                    <a:pt x="9327" y="3338"/>
                  </a:moveTo>
                  <a:lnTo>
                    <a:pt x="9327" y="4045"/>
                  </a:lnTo>
                  <a:lnTo>
                    <a:pt x="7420" y="4045"/>
                  </a:lnTo>
                  <a:lnTo>
                    <a:pt x="7420" y="3338"/>
                  </a:lnTo>
                  <a:close/>
                  <a:moveTo>
                    <a:pt x="3016" y="1269"/>
                  </a:moveTo>
                  <a:lnTo>
                    <a:pt x="4640" y="2206"/>
                  </a:lnTo>
                  <a:lnTo>
                    <a:pt x="4640" y="4082"/>
                  </a:lnTo>
                  <a:lnTo>
                    <a:pt x="3016" y="5019"/>
                  </a:lnTo>
                  <a:lnTo>
                    <a:pt x="1393" y="4082"/>
                  </a:lnTo>
                  <a:lnTo>
                    <a:pt x="1393" y="2206"/>
                  </a:lnTo>
                  <a:lnTo>
                    <a:pt x="3016" y="1269"/>
                  </a:lnTo>
                  <a:close/>
                  <a:moveTo>
                    <a:pt x="4641" y="4932"/>
                  </a:moveTo>
                  <a:lnTo>
                    <a:pt x="4641" y="8206"/>
                  </a:lnTo>
                  <a:lnTo>
                    <a:pt x="3430" y="7507"/>
                  </a:lnTo>
                  <a:lnTo>
                    <a:pt x="3430" y="5632"/>
                  </a:lnTo>
                  <a:lnTo>
                    <a:pt x="4641" y="4932"/>
                  </a:lnTo>
                  <a:close/>
                  <a:moveTo>
                    <a:pt x="11398" y="4068"/>
                  </a:moveTo>
                  <a:lnTo>
                    <a:pt x="11398" y="11343"/>
                  </a:lnTo>
                  <a:lnTo>
                    <a:pt x="5348" y="11343"/>
                  </a:lnTo>
                  <a:lnTo>
                    <a:pt x="5348" y="4068"/>
                  </a:lnTo>
                  <a:lnTo>
                    <a:pt x="6713" y="4068"/>
                  </a:lnTo>
                  <a:lnTo>
                    <a:pt x="6713" y="4398"/>
                  </a:lnTo>
                  <a:cubicBezTo>
                    <a:pt x="6713" y="4592"/>
                    <a:pt x="6870" y="4751"/>
                    <a:pt x="7067" y="4751"/>
                  </a:cubicBezTo>
                  <a:lnTo>
                    <a:pt x="9680" y="4751"/>
                  </a:lnTo>
                  <a:cubicBezTo>
                    <a:pt x="9875" y="4751"/>
                    <a:pt x="10033" y="4593"/>
                    <a:pt x="10033" y="4398"/>
                  </a:cubicBezTo>
                  <a:lnTo>
                    <a:pt x="10033" y="4068"/>
                  </a:lnTo>
                  <a:close/>
                  <a:moveTo>
                    <a:pt x="3017" y="0"/>
                  </a:moveTo>
                  <a:cubicBezTo>
                    <a:pt x="2846" y="0"/>
                    <a:pt x="2674" y="118"/>
                    <a:pt x="2664" y="352"/>
                  </a:cubicBezTo>
                  <a:lnTo>
                    <a:pt x="2664" y="656"/>
                  </a:lnTo>
                  <a:lnTo>
                    <a:pt x="862" y="1695"/>
                  </a:lnTo>
                  <a:cubicBezTo>
                    <a:pt x="754" y="1758"/>
                    <a:pt x="686" y="1875"/>
                    <a:pt x="686" y="2002"/>
                  </a:cubicBezTo>
                  <a:lnTo>
                    <a:pt x="686" y="4093"/>
                  </a:lnTo>
                  <a:lnTo>
                    <a:pt x="210" y="4408"/>
                  </a:lnTo>
                  <a:cubicBezTo>
                    <a:pt x="47" y="4515"/>
                    <a:pt x="1" y="4734"/>
                    <a:pt x="108" y="4896"/>
                  </a:cubicBezTo>
                  <a:cubicBezTo>
                    <a:pt x="176" y="5000"/>
                    <a:pt x="289" y="5056"/>
                    <a:pt x="404" y="5056"/>
                  </a:cubicBezTo>
                  <a:cubicBezTo>
                    <a:pt x="471" y="5056"/>
                    <a:pt x="538" y="5037"/>
                    <a:pt x="598" y="4998"/>
                  </a:cubicBezTo>
                  <a:lnTo>
                    <a:pt x="1051" y="4700"/>
                  </a:lnTo>
                  <a:lnTo>
                    <a:pt x="2723" y="5665"/>
                  </a:lnTo>
                  <a:lnTo>
                    <a:pt x="2723" y="7544"/>
                  </a:lnTo>
                  <a:lnTo>
                    <a:pt x="1451" y="8603"/>
                  </a:lnTo>
                  <a:cubicBezTo>
                    <a:pt x="1302" y="8727"/>
                    <a:pt x="1281" y="8949"/>
                    <a:pt x="1405" y="9099"/>
                  </a:cubicBezTo>
                  <a:cubicBezTo>
                    <a:pt x="1476" y="9184"/>
                    <a:pt x="1576" y="9227"/>
                    <a:pt x="1677" y="9227"/>
                  </a:cubicBezTo>
                  <a:cubicBezTo>
                    <a:pt x="1757" y="9227"/>
                    <a:pt x="1836" y="9200"/>
                    <a:pt x="1902" y="9146"/>
                  </a:cubicBezTo>
                  <a:lnTo>
                    <a:pt x="3113" y="8139"/>
                  </a:lnTo>
                  <a:lnTo>
                    <a:pt x="4640" y="9021"/>
                  </a:lnTo>
                  <a:lnTo>
                    <a:pt x="4640" y="11694"/>
                  </a:lnTo>
                  <a:cubicBezTo>
                    <a:pt x="4640" y="11889"/>
                    <a:pt x="4797" y="12048"/>
                    <a:pt x="4993" y="12048"/>
                  </a:cubicBezTo>
                  <a:lnTo>
                    <a:pt x="11750" y="12048"/>
                  </a:lnTo>
                  <a:cubicBezTo>
                    <a:pt x="11945" y="12048"/>
                    <a:pt x="12104" y="11891"/>
                    <a:pt x="12104" y="11694"/>
                  </a:cubicBezTo>
                  <a:lnTo>
                    <a:pt x="12104" y="3713"/>
                  </a:lnTo>
                  <a:cubicBezTo>
                    <a:pt x="12105" y="3520"/>
                    <a:pt x="11946" y="3361"/>
                    <a:pt x="11751" y="3361"/>
                  </a:cubicBezTo>
                  <a:lnTo>
                    <a:pt x="10033" y="3361"/>
                  </a:lnTo>
                  <a:lnTo>
                    <a:pt x="10033" y="2985"/>
                  </a:lnTo>
                  <a:cubicBezTo>
                    <a:pt x="10033" y="2790"/>
                    <a:pt x="9876" y="2632"/>
                    <a:pt x="9680" y="2632"/>
                  </a:cubicBezTo>
                  <a:lnTo>
                    <a:pt x="9302" y="2632"/>
                  </a:lnTo>
                  <a:lnTo>
                    <a:pt x="9302" y="2002"/>
                  </a:lnTo>
                  <a:cubicBezTo>
                    <a:pt x="9302" y="1875"/>
                    <a:pt x="9234" y="1758"/>
                    <a:pt x="9126" y="1695"/>
                  </a:cubicBezTo>
                  <a:lnTo>
                    <a:pt x="7149" y="553"/>
                  </a:lnTo>
                  <a:cubicBezTo>
                    <a:pt x="7094" y="522"/>
                    <a:pt x="7033" y="506"/>
                    <a:pt x="6972" y="506"/>
                  </a:cubicBezTo>
                  <a:cubicBezTo>
                    <a:pt x="6911" y="506"/>
                    <a:pt x="6850" y="522"/>
                    <a:pt x="6795" y="553"/>
                  </a:cubicBezTo>
                  <a:lnTo>
                    <a:pt x="4994" y="1593"/>
                  </a:lnTo>
                  <a:lnTo>
                    <a:pt x="3371" y="656"/>
                  </a:lnTo>
                  <a:lnTo>
                    <a:pt x="3371" y="352"/>
                  </a:lnTo>
                  <a:cubicBezTo>
                    <a:pt x="3361" y="118"/>
                    <a:pt x="3189" y="0"/>
                    <a:pt x="30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7"/>
            <p:cNvSpPr/>
            <p:nvPr/>
          </p:nvSpPr>
          <p:spPr>
            <a:xfrm>
              <a:off x="1697371" y="3553006"/>
              <a:ext cx="89760" cy="21155"/>
            </a:xfrm>
            <a:custGeom>
              <a:avLst/>
              <a:gdLst/>
              <a:ahLst/>
              <a:cxnLst/>
              <a:rect l="l" t="t" r="r" b="b"/>
              <a:pathLst>
                <a:path w="3004" h="708" extrusionOk="0">
                  <a:moveTo>
                    <a:pt x="468" y="1"/>
                  </a:moveTo>
                  <a:cubicBezTo>
                    <a:pt x="0" y="20"/>
                    <a:pt x="0" y="690"/>
                    <a:pt x="468" y="708"/>
                  </a:cubicBezTo>
                  <a:lnTo>
                    <a:pt x="2535" y="708"/>
                  </a:lnTo>
                  <a:cubicBezTo>
                    <a:pt x="3004" y="689"/>
                    <a:pt x="3004" y="20"/>
                    <a:pt x="25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7"/>
            <p:cNvSpPr/>
            <p:nvPr/>
          </p:nvSpPr>
          <p:spPr>
            <a:xfrm>
              <a:off x="1669433" y="3595256"/>
              <a:ext cx="145516" cy="21155"/>
            </a:xfrm>
            <a:custGeom>
              <a:avLst/>
              <a:gdLst/>
              <a:ahLst/>
              <a:cxnLst/>
              <a:rect l="l" t="t" r="r" b="b"/>
              <a:pathLst>
                <a:path w="4870" h="708" extrusionOk="0">
                  <a:moveTo>
                    <a:pt x="470" y="0"/>
                  </a:moveTo>
                  <a:cubicBezTo>
                    <a:pt x="1" y="20"/>
                    <a:pt x="1" y="689"/>
                    <a:pt x="470" y="707"/>
                  </a:cubicBezTo>
                  <a:lnTo>
                    <a:pt x="4401" y="707"/>
                  </a:lnTo>
                  <a:cubicBezTo>
                    <a:pt x="4870" y="689"/>
                    <a:pt x="4870" y="20"/>
                    <a:pt x="44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7"/>
            <p:cNvSpPr/>
            <p:nvPr/>
          </p:nvSpPr>
          <p:spPr>
            <a:xfrm>
              <a:off x="1669463" y="3637476"/>
              <a:ext cx="145516" cy="21125"/>
            </a:xfrm>
            <a:custGeom>
              <a:avLst/>
              <a:gdLst/>
              <a:ahLst/>
              <a:cxnLst/>
              <a:rect l="l" t="t" r="r" b="b"/>
              <a:pathLst>
                <a:path w="4870" h="707" extrusionOk="0">
                  <a:moveTo>
                    <a:pt x="470" y="0"/>
                  </a:moveTo>
                  <a:cubicBezTo>
                    <a:pt x="1" y="19"/>
                    <a:pt x="1" y="687"/>
                    <a:pt x="470" y="707"/>
                  </a:cubicBezTo>
                  <a:lnTo>
                    <a:pt x="4402" y="707"/>
                  </a:lnTo>
                  <a:cubicBezTo>
                    <a:pt x="4870" y="687"/>
                    <a:pt x="4870" y="18"/>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7"/>
            <p:cNvSpPr/>
            <p:nvPr/>
          </p:nvSpPr>
          <p:spPr>
            <a:xfrm>
              <a:off x="1669463" y="3679667"/>
              <a:ext cx="145516" cy="21155"/>
            </a:xfrm>
            <a:custGeom>
              <a:avLst/>
              <a:gdLst/>
              <a:ahLst/>
              <a:cxnLst/>
              <a:rect l="l" t="t" r="r" b="b"/>
              <a:pathLst>
                <a:path w="4870" h="708" extrusionOk="0">
                  <a:moveTo>
                    <a:pt x="470" y="1"/>
                  </a:moveTo>
                  <a:cubicBezTo>
                    <a:pt x="1" y="20"/>
                    <a:pt x="1" y="688"/>
                    <a:pt x="470" y="707"/>
                  </a:cubicBezTo>
                  <a:lnTo>
                    <a:pt x="4402" y="707"/>
                  </a:lnTo>
                  <a:cubicBezTo>
                    <a:pt x="4870" y="688"/>
                    <a:pt x="4870" y="18"/>
                    <a:pt x="44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68883-C474-013D-73A4-D9A7518C55E1}"/>
            </a:ext>
          </a:extLst>
        </p:cNvPr>
        <p:cNvGrpSpPr/>
        <p:nvPr/>
      </p:nvGrpSpPr>
      <p:grpSpPr>
        <a:xfrm>
          <a:off x="0" y="0"/>
          <a:ext cx="0" cy="0"/>
          <a:chOff x="0" y="0"/>
          <a:chExt cx="0" cy="0"/>
        </a:xfrm>
      </p:grpSpPr>
      <p:sp>
        <p:nvSpPr>
          <p:cNvPr id="4" name="Google Shape;862;p51">
            <a:extLst>
              <a:ext uri="{FF2B5EF4-FFF2-40B4-BE49-F238E27FC236}">
                <a16:creationId xmlns:a16="http://schemas.microsoft.com/office/drawing/2014/main" id="{A59B2A3F-86DD-094C-6438-50CDBAD211F6}"/>
              </a:ext>
            </a:extLst>
          </p:cNvPr>
          <p:cNvSpPr txBox="1">
            <a:spLocks noGrp="1"/>
          </p:cNvSpPr>
          <p:nvPr>
            <p:ph type="title"/>
          </p:nvPr>
        </p:nvSpPr>
        <p:spPr>
          <a:xfrm>
            <a:off x="1487375" y="106318"/>
            <a:ext cx="6169249" cy="576000"/>
          </a:xfrm>
          <a:prstGeom prst="rect">
            <a:avLst/>
          </a:prstGeom>
        </p:spPr>
        <p:txBody>
          <a:bodyPr spcFirstLastPara="1" wrap="square" lIns="91425" tIns="91425" rIns="91425" bIns="91425" anchor="t" anchorCtr="0">
            <a:noAutofit/>
          </a:bodyPr>
          <a:lstStyle/>
          <a:p>
            <a:r>
              <a:rPr lang="en" sz="2400" dirty="0"/>
              <a:t>— </a:t>
            </a:r>
            <a:r>
              <a:rPr lang="en-US" sz="2400" b="0" dirty="0"/>
              <a:t>Behavior of water in food products</a:t>
            </a:r>
            <a:br>
              <a:rPr lang="fr-FR" dirty="0"/>
            </a:br>
            <a:endParaRPr dirty="0"/>
          </a:p>
        </p:txBody>
      </p:sp>
      <p:sp>
        <p:nvSpPr>
          <p:cNvPr id="6" name="ZoneTexte 5">
            <a:extLst>
              <a:ext uri="{FF2B5EF4-FFF2-40B4-BE49-F238E27FC236}">
                <a16:creationId xmlns:a16="http://schemas.microsoft.com/office/drawing/2014/main" id="{37196DE8-13C3-BF30-62E4-0D48F4513823}"/>
              </a:ext>
            </a:extLst>
          </p:cNvPr>
          <p:cNvSpPr txBox="1"/>
          <p:nvPr/>
        </p:nvSpPr>
        <p:spPr>
          <a:xfrm>
            <a:off x="283779" y="941844"/>
            <a:ext cx="8505497" cy="369332"/>
          </a:xfrm>
          <a:prstGeom prst="rect">
            <a:avLst/>
          </a:prstGeom>
          <a:noFill/>
        </p:spPr>
        <p:txBody>
          <a:bodyPr wrap="square">
            <a:spAutoFit/>
          </a:bodyPr>
          <a:lstStyle/>
          <a:p>
            <a:pPr algn="ctr"/>
            <a:r>
              <a:rPr lang="en-US" sz="1800" b="1" i="0" dirty="0">
                <a:solidFill>
                  <a:srgbClr val="3F3F3F"/>
                </a:solidFill>
                <a:effectLst/>
                <a:latin typeface="Times New Roman" panose="02020603050405020304" pitchFamily="18" charset="0"/>
                <a:cs typeface="Times New Roman" panose="02020603050405020304" pitchFamily="18" charset="0"/>
              </a:rPr>
              <a:t>Food scientists classify water in foods into three main categories:</a:t>
            </a:r>
            <a:endParaRPr lang="fr-FR" sz="1800" b="1" dirty="0">
              <a:latin typeface="Times New Roman" panose="02020603050405020304" pitchFamily="18" charset="0"/>
              <a:cs typeface="Times New Roman" panose="02020603050405020304" pitchFamily="18" charset="0"/>
            </a:endParaRPr>
          </a:p>
        </p:txBody>
      </p:sp>
      <p:sp>
        <p:nvSpPr>
          <p:cNvPr id="8" name="ZoneTexte 7">
            <a:extLst>
              <a:ext uri="{FF2B5EF4-FFF2-40B4-BE49-F238E27FC236}">
                <a16:creationId xmlns:a16="http://schemas.microsoft.com/office/drawing/2014/main" id="{E7D88DB6-4451-A86C-DB22-1AD189ADDE09}"/>
              </a:ext>
            </a:extLst>
          </p:cNvPr>
          <p:cNvSpPr txBox="1"/>
          <p:nvPr/>
        </p:nvSpPr>
        <p:spPr>
          <a:xfrm>
            <a:off x="218746" y="3281870"/>
            <a:ext cx="4678416" cy="307777"/>
          </a:xfrm>
          <a:prstGeom prst="rect">
            <a:avLst/>
          </a:prstGeom>
          <a:noFill/>
        </p:spPr>
        <p:txBody>
          <a:bodyPr wrap="square">
            <a:spAutoFit/>
          </a:bodyPr>
          <a:lstStyle/>
          <a:p>
            <a:pPr algn="l">
              <a:buNone/>
            </a:pPr>
            <a:r>
              <a:rPr lang="en-US" b="1" i="0" dirty="0">
                <a:solidFill>
                  <a:srgbClr val="3F3F3F"/>
                </a:solidFill>
                <a:effectLst/>
                <a:latin typeface="Times New Roman" panose="02020603050405020304" pitchFamily="18" charset="0"/>
                <a:cs typeface="Times New Roman" panose="02020603050405020304" pitchFamily="18" charset="0"/>
              </a:rPr>
              <a:t>Free water: The available water</a:t>
            </a:r>
          </a:p>
        </p:txBody>
      </p:sp>
      <p:sp>
        <p:nvSpPr>
          <p:cNvPr id="10" name="ZoneTexte 9">
            <a:extLst>
              <a:ext uri="{FF2B5EF4-FFF2-40B4-BE49-F238E27FC236}">
                <a16:creationId xmlns:a16="http://schemas.microsoft.com/office/drawing/2014/main" id="{8285EC13-D6E6-3FF9-27A5-499189A5F5D7}"/>
              </a:ext>
            </a:extLst>
          </p:cNvPr>
          <p:cNvSpPr txBox="1"/>
          <p:nvPr/>
        </p:nvSpPr>
        <p:spPr>
          <a:xfrm>
            <a:off x="2849617" y="2946646"/>
            <a:ext cx="4678416" cy="307777"/>
          </a:xfrm>
          <a:prstGeom prst="rect">
            <a:avLst/>
          </a:prstGeom>
          <a:noFill/>
        </p:spPr>
        <p:txBody>
          <a:bodyPr wrap="square">
            <a:spAutoFit/>
          </a:bodyPr>
          <a:lstStyle/>
          <a:p>
            <a:pPr algn="l">
              <a:buNone/>
            </a:pPr>
            <a:r>
              <a:rPr lang="en-US" b="1" i="0" dirty="0">
                <a:solidFill>
                  <a:srgbClr val="3F3F3F"/>
                </a:solidFill>
                <a:effectLst/>
                <a:latin typeface="Times New Roman" panose="02020603050405020304" pitchFamily="18" charset="0"/>
                <a:cs typeface="Times New Roman" panose="02020603050405020304" pitchFamily="18" charset="0"/>
              </a:rPr>
              <a:t>Bound water: The tightly held moisture</a:t>
            </a:r>
          </a:p>
        </p:txBody>
      </p:sp>
      <p:sp>
        <p:nvSpPr>
          <p:cNvPr id="12" name="ZoneTexte 11">
            <a:extLst>
              <a:ext uri="{FF2B5EF4-FFF2-40B4-BE49-F238E27FC236}">
                <a16:creationId xmlns:a16="http://schemas.microsoft.com/office/drawing/2014/main" id="{D62B577B-8CB6-98B7-DAF9-BA05AA1F46AD}"/>
              </a:ext>
            </a:extLst>
          </p:cNvPr>
          <p:cNvSpPr txBox="1"/>
          <p:nvPr/>
        </p:nvSpPr>
        <p:spPr>
          <a:xfrm>
            <a:off x="5837678" y="3155216"/>
            <a:ext cx="4678416" cy="307777"/>
          </a:xfrm>
          <a:prstGeom prst="rect">
            <a:avLst/>
          </a:prstGeom>
          <a:noFill/>
        </p:spPr>
        <p:txBody>
          <a:bodyPr wrap="square">
            <a:spAutoFit/>
          </a:bodyPr>
          <a:lstStyle/>
          <a:p>
            <a:pPr algn="l">
              <a:buNone/>
            </a:pPr>
            <a:r>
              <a:rPr lang="en-US" b="1" i="0" dirty="0">
                <a:solidFill>
                  <a:srgbClr val="3F3F3F"/>
                </a:solidFill>
                <a:effectLst/>
                <a:latin typeface="Times New Roman" panose="02020603050405020304" pitchFamily="18" charset="0"/>
                <a:cs typeface="Times New Roman" panose="02020603050405020304" pitchFamily="18" charset="0"/>
              </a:rPr>
              <a:t>Imbibed water: The absorbed moisture</a:t>
            </a:r>
          </a:p>
        </p:txBody>
      </p:sp>
      <p:sp>
        <p:nvSpPr>
          <p:cNvPr id="14" name="ZoneTexte 13">
            <a:extLst>
              <a:ext uri="{FF2B5EF4-FFF2-40B4-BE49-F238E27FC236}">
                <a16:creationId xmlns:a16="http://schemas.microsoft.com/office/drawing/2014/main" id="{C76A6988-DF84-6BDC-761C-50D6F3989AA9}"/>
              </a:ext>
            </a:extLst>
          </p:cNvPr>
          <p:cNvSpPr txBox="1"/>
          <p:nvPr/>
        </p:nvSpPr>
        <p:spPr>
          <a:xfrm>
            <a:off x="1362241" y="4202655"/>
            <a:ext cx="6294383" cy="307777"/>
          </a:xfrm>
          <a:prstGeom prst="rect">
            <a:avLst/>
          </a:prstGeom>
          <a:noFill/>
        </p:spPr>
        <p:txBody>
          <a:bodyPr wrap="square">
            <a:spAutoFit/>
          </a:bodyPr>
          <a:lstStyle/>
          <a:p>
            <a:r>
              <a:rPr lang="en-US" sz="1400" b="1" i="0" dirty="0">
                <a:solidFill>
                  <a:srgbClr val="3F3F3F"/>
                </a:solidFill>
                <a:effectLst/>
                <a:latin typeface="Times New Roman" panose="02020603050405020304" pitchFamily="18" charset="0"/>
                <a:cs typeface="Times New Roman" panose="02020603050405020304" pitchFamily="18" charset="0"/>
              </a:rPr>
              <a:t>Each type behaves differently and serves unique functions within food systems.</a:t>
            </a:r>
            <a:endParaRPr lang="fr-FR" dirty="0"/>
          </a:p>
        </p:txBody>
      </p:sp>
      <p:cxnSp>
        <p:nvCxnSpPr>
          <p:cNvPr id="16" name="Connecteur droit 15">
            <a:extLst>
              <a:ext uri="{FF2B5EF4-FFF2-40B4-BE49-F238E27FC236}">
                <a16:creationId xmlns:a16="http://schemas.microsoft.com/office/drawing/2014/main" id="{9CA2B51F-E073-609A-E0AA-C67782AE21AE}"/>
              </a:ext>
            </a:extLst>
          </p:cNvPr>
          <p:cNvCxnSpPr/>
          <p:nvPr/>
        </p:nvCxnSpPr>
        <p:spPr>
          <a:xfrm>
            <a:off x="1757855" y="1742090"/>
            <a:ext cx="5770178"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8" name="Connecteur droit avec flèche 17">
            <a:extLst>
              <a:ext uri="{FF2B5EF4-FFF2-40B4-BE49-F238E27FC236}">
                <a16:creationId xmlns:a16="http://schemas.microsoft.com/office/drawing/2014/main" id="{FEF3A6CB-17E9-2C1F-D4A8-403A3A541A81}"/>
              </a:ext>
            </a:extLst>
          </p:cNvPr>
          <p:cNvCxnSpPr>
            <a:cxnSpLocks/>
          </p:cNvCxnSpPr>
          <p:nvPr/>
        </p:nvCxnSpPr>
        <p:spPr>
          <a:xfrm flipH="1">
            <a:off x="2096813" y="1998495"/>
            <a:ext cx="1505607" cy="97215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9" name="Connecteur droit avec flèche 18">
            <a:extLst>
              <a:ext uri="{FF2B5EF4-FFF2-40B4-BE49-F238E27FC236}">
                <a16:creationId xmlns:a16="http://schemas.microsoft.com/office/drawing/2014/main" id="{168AA509-599E-6002-467D-6DD9CA27E781}"/>
              </a:ext>
            </a:extLst>
          </p:cNvPr>
          <p:cNvCxnSpPr/>
          <p:nvPr/>
        </p:nvCxnSpPr>
        <p:spPr>
          <a:xfrm>
            <a:off x="4580538" y="2225566"/>
            <a:ext cx="0" cy="63437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0" name="Connecteur droit avec flèche 19">
            <a:extLst>
              <a:ext uri="{FF2B5EF4-FFF2-40B4-BE49-F238E27FC236}">
                <a16:creationId xmlns:a16="http://schemas.microsoft.com/office/drawing/2014/main" id="{14083800-7FE9-6038-F060-EFF2DAA1CCCA}"/>
              </a:ext>
            </a:extLst>
          </p:cNvPr>
          <p:cNvCxnSpPr>
            <a:cxnSpLocks/>
          </p:cNvCxnSpPr>
          <p:nvPr/>
        </p:nvCxnSpPr>
        <p:spPr>
          <a:xfrm>
            <a:off x="5578859" y="1998495"/>
            <a:ext cx="1154166" cy="99960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249685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9B21037-4086-8019-93F7-13114B69D9D0}"/>
              </a:ext>
            </a:extLst>
          </p:cNvPr>
          <p:cNvPicPr>
            <a:picLocks noChangeAspect="1"/>
          </p:cNvPicPr>
          <p:nvPr/>
        </p:nvPicPr>
        <p:blipFill>
          <a:blip r:embed="rId2"/>
          <a:stretch>
            <a:fillRect/>
          </a:stretch>
        </p:blipFill>
        <p:spPr>
          <a:xfrm>
            <a:off x="559676" y="276339"/>
            <a:ext cx="8269588" cy="4590821"/>
          </a:xfrm>
          <a:prstGeom prst="rect">
            <a:avLst/>
          </a:prstGeom>
        </p:spPr>
      </p:pic>
    </p:spTree>
    <p:extLst>
      <p:ext uri="{BB962C8B-B14F-4D97-AF65-F5344CB8AC3E}">
        <p14:creationId xmlns:p14="http://schemas.microsoft.com/office/powerpoint/2010/main" val="32389340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862;p51">
            <a:extLst>
              <a:ext uri="{FF2B5EF4-FFF2-40B4-BE49-F238E27FC236}">
                <a16:creationId xmlns:a16="http://schemas.microsoft.com/office/drawing/2014/main" id="{0F8D2F38-1840-90A6-D02A-2F31D1BA7A68}"/>
              </a:ext>
            </a:extLst>
          </p:cNvPr>
          <p:cNvSpPr txBox="1">
            <a:spLocks noGrp="1"/>
          </p:cNvSpPr>
          <p:nvPr>
            <p:ph type="title"/>
          </p:nvPr>
        </p:nvSpPr>
        <p:spPr>
          <a:xfrm>
            <a:off x="1487375" y="106318"/>
            <a:ext cx="6169249" cy="576000"/>
          </a:xfrm>
          <a:prstGeom prst="rect">
            <a:avLst/>
          </a:prstGeom>
        </p:spPr>
        <p:txBody>
          <a:bodyPr spcFirstLastPara="1" wrap="square" lIns="91425" tIns="91425" rIns="91425" bIns="91425" anchor="t" anchorCtr="0">
            <a:noAutofit/>
          </a:bodyPr>
          <a:lstStyle/>
          <a:p>
            <a:r>
              <a:rPr lang="en" sz="2400" dirty="0"/>
              <a:t>— </a:t>
            </a:r>
            <a:r>
              <a:rPr lang="en-US" sz="2400" b="0" dirty="0"/>
              <a:t>Behavior of water in food products</a:t>
            </a:r>
            <a:br>
              <a:rPr lang="fr-FR" dirty="0"/>
            </a:br>
            <a:endParaRPr dirty="0"/>
          </a:p>
        </p:txBody>
      </p:sp>
      <p:sp>
        <p:nvSpPr>
          <p:cNvPr id="6" name="Google Shape;862;p51">
            <a:extLst>
              <a:ext uri="{FF2B5EF4-FFF2-40B4-BE49-F238E27FC236}">
                <a16:creationId xmlns:a16="http://schemas.microsoft.com/office/drawing/2014/main" id="{67FB69EA-50AD-8FD9-B66F-F690A9D0224D}"/>
              </a:ext>
            </a:extLst>
          </p:cNvPr>
          <p:cNvSpPr txBox="1">
            <a:spLocks/>
          </p:cNvSpPr>
          <p:nvPr/>
        </p:nvSpPr>
        <p:spPr>
          <a:xfrm>
            <a:off x="378533" y="767723"/>
            <a:ext cx="6169249" cy="57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Questrial"/>
              <a:buNone/>
              <a:defRPr sz="2000" b="1" i="0" u="none" strike="noStrike" cap="none">
                <a:solidFill>
                  <a:schemeClr val="dk1"/>
                </a:solidFill>
                <a:latin typeface="Questrial"/>
                <a:ea typeface="Questrial"/>
                <a:cs typeface="Questrial"/>
                <a:sym typeface="Questrial"/>
              </a:defRPr>
            </a:lvl1pPr>
            <a:lvl2pPr marR="0" lvl="1" algn="ctr" rtl="0">
              <a:lnSpc>
                <a:spcPct val="100000"/>
              </a:lnSpc>
              <a:spcBef>
                <a:spcPts val="0"/>
              </a:spcBef>
              <a:spcAft>
                <a:spcPts val="0"/>
              </a:spcAft>
              <a:buClr>
                <a:schemeClr val="dk1"/>
              </a:buClr>
              <a:buSzPts val="3000"/>
              <a:buFont typeface="Questrial"/>
              <a:buNone/>
              <a:defRPr sz="3000" b="1" i="0" u="none" strike="noStrike" cap="none">
                <a:solidFill>
                  <a:schemeClr val="dk1"/>
                </a:solidFill>
                <a:latin typeface="Questrial"/>
                <a:ea typeface="Questrial"/>
                <a:cs typeface="Questrial"/>
                <a:sym typeface="Questrial"/>
              </a:defRPr>
            </a:lvl2pPr>
            <a:lvl3pPr marR="0" lvl="2" algn="ctr" rtl="0">
              <a:lnSpc>
                <a:spcPct val="100000"/>
              </a:lnSpc>
              <a:spcBef>
                <a:spcPts val="0"/>
              </a:spcBef>
              <a:spcAft>
                <a:spcPts val="0"/>
              </a:spcAft>
              <a:buClr>
                <a:schemeClr val="dk1"/>
              </a:buClr>
              <a:buSzPts val="3000"/>
              <a:buFont typeface="Questrial"/>
              <a:buNone/>
              <a:defRPr sz="3000" b="1" i="0" u="none" strike="noStrike" cap="none">
                <a:solidFill>
                  <a:schemeClr val="dk1"/>
                </a:solidFill>
                <a:latin typeface="Questrial"/>
                <a:ea typeface="Questrial"/>
                <a:cs typeface="Questrial"/>
                <a:sym typeface="Questrial"/>
              </a:defRPr>
            </a:lvl3pPr>
            <a:lvl4pPr marR="0" lvl="3" algn="ctr" rtl="0">
              <a:lnSpc>
                <a:spcPct val="100000"/>
              </a:lnSpc>
              <a:spcBef>
                <a:spcPts val="0"/>
              </a:spcBef>
              <a:spcAft>
                <a:spcPts val="0"/>
              </a:spcAft>
              <a:buClr>
                <a:schemeClr val="dk1"/>
              </a:buClr>
              <a:buSzPts val="3000"/>
              <a:buFont typeface="Questrial"/>
              <a:buNone/>
              <a:defRPr sz="3000" b="1" i="0" u="none" strike="noStrike" cap="none">
                <a:solidFill>
                  <a:schemeClr val="dk1"/>
                </a:solidFill>
                <a:latin typeface="Questrial"/>
                <a:ea typeface="Questrial"/>
                <a:cs typeface="Questrial"/>
                <a:sym typeface="Questrial"/>
              </a:defRPr>
            </a:lvl4pPr>
            <a:lvl5pPr marR="0" lvl="4" algn="ctr" rtl="0">
              <a:lnSpc>
                <a:spcPct val="100000"/>
              </a:lnSpc>
              <a:spcBef>
                <a:spcPts val="0"/>
              </a:spcBef>
              <a:spcAft>
                <a:spcPts val="0"/>
              </a:spcAft>
              <a:buClr>
                <a:schemeClr val="dk1"/>
              </a:buClr>
              <a:buSzPts val="3000"/>
              <a:buFont typeface="Questrial"/>
              <a:buNone/>
              <a:defRPr sz="3000" b="1" i="0" u="none" strike="noStrike" cap="none">
                <a:solidFill>
                  <a:schemeClr val="dk1"/>
                </a:solidFill>
                <a:latin typeface="Questrial"/>
                <a:ea typeface="Questrial"/>
                <a:cs typeface="Questrial"/>
                <a:sym typeface="Questrial"/>
              </a:defRPr>
            </a:lvl5pPr>
            <a:lvl6pPr marR="0" lvl="5" algn="ctr" rtl="0">
              <a:lnSpc>
                <a:spcPct val="100000"/>
              </a:lnSpc>
              <a:spcBef>
                <a:spcPts val="0"/>
              </a:spcBef>
              <a:spcAft>
                <a:spcPts val="0"/>
              </a:spcAft>
              <a:buClr>
                <a:schemeClr val="dk1"/>
              </a:buClr>
              <a:buSzPts val="3000"/>
              <a:buFont typeface="Questrial"/>
              <a:buNone/>
              <a:defRPr sz="3000" b="1" i="0" u="none" strike="noStrike" cap="none">
                <a:solidFill>
                  <a:schemeClr val="dk1"/>
                </a:solidFill>
                <a:latin typeface="Questrial"/>
                <a:ea typeface="Questrial"/>
                <a:cs typeface="Questrial"/>
                <a:sym typeface="Questrial"/>
              </a:defRPr>
            </a:lvl6pPr>
            <a:lvl7pPr marR="0" lvl="6" algn="ctr" rtl="0">
              <a:lnSpc>
                <a:spcPct val="100000"/>
              </a:lnSpc>
              <a:spcBef>
                <a:spcPts val="0"/>
              </a:spcBef>
              <a:spcAft>
                <a:spcPts val="0"/>
              </a:spcAft>
              <a:buClr>
                <a:schemeClr val="dk1"/>
              </a:buClr>
              <a:buSzPts val="3000"/>
              <a:buFont typeface="Questrial"/>
              <a:buNone/>
              <a:defRPr sz="3000" b="1" i="0" u="none" strike="noStrike" cap="none">
                <a:solidFill>
                  <a:schemeClr val="dk1"/>
                </a:solidFill>
                <a:latin typeface="Questrial"/>
                <a:ea typeface="Questrial"/>
                <a:cs typeface="Questrial"/>
                <a:sym typeface="Questrial"/>
              </a:defRPr>
            </a:lvl7pPr>
            <a:lvl8pPr marR="0" lvl="7" algn="ctr" rtl="0">
              <a:lnSpc>
                <a:spcPct val="100000"/>
              </a:lnSpc>
              <a:spcBef>
                <a:spcPts val="0"/>
              </a:spcBef>
              <a:spcAft>
                <a:spcPts val="0"/>
              </a:spcAft>
              <a:buClr>
                <a:schemeClr val="dk1"/>
              </a:buClr>
              <a:buSzPts val="3000"/>
              <a:buFont typeface="Questrial"/>
              <a:buNone/>
              <a:defRPr sz="3000" b="1" i="0" u="none" strike="noStrike" cap="none">
                <a:solidFill>
                  <a:schemeClr val="dk1"/>
                </a:solidFill>
                <a:latin typeface="Questrial"/>
                <a:ea typeface="Questrial"/>
                <a:cs typeface="Questrial"/>
                <a:sym typeface="Questrial"/>
              </a:defRPr>
            </a:lvl8pPr>
            <a:lvl9pPr marR="0" lvl="8" algn="ctr" rtl="0">
              <a:lnSpc>
                <a:spcPct val="100000"/>
              </a:lnSpc>
              <a:spcBef>
                <a:spcPts val="0"/>
              </a:spcBef>
              <a:spcAft>
                <a:spcPts val="0"/>
              </a:spcAft>
              <a:buClr>
                <a:schemeClr val="dk1"/>
              </a:buClr>
              <a:buSzPts val="3000"/>
              <a:buFont typeface="Questrial"/>
              <a:buNone/>
              <a:defRPr sz="3000" b="1" i="0" u="none" strike="noStrike" cap="none">
                <a:solidFill>
                  <a:schemeClr val="dk1"/>
                </a:solidFill>
                <a:latin typeface="Questrial"/>
                <a:ea typeface="Questrial"/>
                <a:cs typeface="Questrial"/>
                <a:sym typeface="Questrial"/>
              </a:defRPr>
            </a:lvl9pPr>
          </a:lstStyle>
          <a:p>
            <a:r>
              <a:rPr lang="en-US" sz="2400" dirty="0">
                <a:solidFill>
                  <a:schemeClr val="tx1"/>
                </a:solidFill>
              </a:rPr>
              <a:t>— </a:t>
            </a:r>
            <a:r>
              <a:rPr lang="en-US" sz="2400" dirty="0">
                <a:solidFill>
                  <a:schemeClr val="tx1"/>
                </a:solidFill>
                <a:latin typeface="Times New Roman" panose="02020603050405020304" pitchFamily="18" charset="0"/>
                <a:cs typeface="Times New Roman" panose="02020603050405020304" pitchFamily="18" charset="0"/>
              </a:rPr>
              <a:t>Free water: The available water</a:t>
            </a:r>
          </a:p>
          <a:p>
            <a:br>
              <a:rPr lang="en-US" dirty="0"/>
            </a:br>
            <a:endParaRPr lang="en-US" dirty="0"/>
          </a:p>
        </p:txBody>
      </p:sp>
      <p:sp>
        <p:nvSpPr>
          <p:cNvPr id="8" name="ZoneTexte 7">
            <a:extLst>
              <a:ext uri="{FF2B5EF4-FFF2-40B4-BE49-F238E27FC236}">
                <a16:creationId xmlns:a16="http://schemas.microsoft.com/office/drawing/2014/main" id="{8B8FCBA8-7D53-712D-BDD3-A4B0C9AC4267}"/>
              </a:ext>
            </a:extLst>
          </p:cNvPr>
          <p:cNvSpPr txBox="1"/>
          <p:nvPr/>
        </p:nvSpPr>
        <p:spPr>
          <a:xfrm>
            <a:off x="171450" y="1429128"/>
            <a:ext cx="5622377" cy="3002745"/>
          </a:xfrm>
          <a:prstGeom prst="rect">
            <a:avLst/>
          </a:prstGeom>
          <a:noFill/>
        </p:spPr>
        <p:txBody>
          <a:bodyPr wrap="square">
            <a:spAutoFit/>
          </a:bodyPr>
          <a:lstStyle/>
          <a:p>
            <a:pPr marL="285750" indent="-285750" algn="just">
              <a:lnSpc>
                <a:spcPct val="150000"/>
              </a:lnSpc>
              <a:buFont typeface="Wingdings" panose="05000000000000000000" pitchFamily="2" charset="2"/>
              <a:buChar char="§"/>
            </a:pPr>
            <a:r>
              <a:rPr lang="en-US" sz="1600" b="1" i="0" dirty="0">
                <a:solidFill>
                  <a:srgbClr val="FF0000"/>
                </a:solidFill>
                <a:effectLst/>
                <a:latin typeface="Times New Roman" panose="02020603050405020304" pitchFamily="18" charset="0"/>
                <a:cs typeface="Times New Roman" panose="02020603050405020304" pitchFamily="18" charset="0"/>
              </a:rPr>
              <a:t>Free water</a:t>
            </a:r>
            <a:r>
              <a:rPr lang="en-US" sz="1600" b="1" i="0" dirty="0">
                <a:solidFill>
                  <a:srgbClr val="3F3F3F"/>
                </a:solidFill>
                <a:effectLst/>
                <a:latin typeface="Times New Roman" panose="02020603050405020304" pitchFamily="18" charset="0"/>
                <a:cs typeface="Times New Roman" panose="02020603050405020304" pitchFamily="18" charset="0"/>
              </a:rPr>
              <a:t>, also called </a:t>
            </a:r>
            <a:r>
              <a:rPr lang="en-US" sz="1600" b="1" i="0" dirty="0">
                <a:solidFill>
                  <a:srgbClr val="FF0000"/>
                </a:solidFill>
                <a:effectLst/>
                <a:latin typeface="Times New Roman" panose="02020603050405020304" pitchFamily="18" charset="0"/>
                <a:cs typeface="Times New Roman" panose="02020603050405020304" pitchFamily="18" charset="0"/>
              </a:rPr>
              <a:t>available water</a:t>
            </a:r>
            <a:r>
              <a:rPr lang="en-US" sz="1600" b="1" i="0" dirty="0">
                <a:solidFill>
                  <a:srgbClr val="3F3F3F"/>
                </a:solidFill>
                <a:effectLst/>
                <a:latin typeface="Times New Roman" panose="02020603050405020304" pitchFamily="18" charset="0"/>
                <a:cs typeface="Times New Roman" panose="02020603050405020304" pitchFamily="18" charset="0"/>
              </a:rPr>
              <a:t>, is the most abundant form of water in most foods. This is water that moves </a:t>
            </a:r>
            <a:r>
              <a:rPr lang="en-US" sz="1600" b="1" i="0" dirty="0" err="1">
                <a:solidFill>
                  <a:srgbClr val="3F3F3F"/>
                </a:solidFill>
                <a:effectLst/>
                <a:latin typeface="Times New Roman" panose="02020603050405020304" pitchFamily="18" charset="0"/>
                <a:cs typeface="Times New Roman" panose="02020603050405020304" pitchFamily="18" charset="0"/>
              </a:rPr>
              <a:t>reely</a:t>
            </a:r>
            <a:r>
              <a:rPr lang="en-US" sz="1600" b="1" i="0" dirty="0">
                <a:solidFill>
                  <a:srgbClr val="3F3F3F"/>
                </a:solidFill>
                <a:effectLst/>
                <a:latin typeface="Times New Roman" panose="02020603050405020304" pitchFamily="18" charset="0"/>
                <a:cs typeface="Times New Roman" panose="02020603050405020304" pitchFamily="18" charset="0"/>
              </a:rPr>
              <a:t> within the food matrix and </a:t>
            </a:r>
            <a:r>
              <a:rPr lang="en-US" sz="1600" b="1" i="0" dirty="0">
                <a:solidFill>
                  <a:srgbClr val="FF0000"/>
                </a:solidFill>
                <a:effectLst/>
                <a:latin typeface="Times New Roman" panose="02020603050405020304" pitchFamily="18" charset="0"/>
                <a:cs typeface="Times New Roman" panose="02020603050405020304" pitchFamily="18" charset="0"/>
              </a:rPr>
              <a:t>isn’t attached to any food components.</a:t>
            </a:r>
          </a:p>
          <a:p>
            <a:pPr marL="285750" indent="-285750" algn="just">
              <a:lnSpc>
                <a:spcPct val="150000"/>
              </a:lnSpc>
              <a:buFont typeface="Wingdings" panose="05000000000000000000" pitchFamily="2" charset="2"/>
              <a:buChar char="§"/>
            </a:pPr>
            <a:endParaRPr lang="en-US" sz="1600" b="1" i="0" dirty="0">
              <a:solidFill>
                <a:srgbClr val="3F3F3F"/>
              </a:solidFill>
              <a:effectLst/>
              <a:latin typeface="Times New Roman" panose="02020603050405020304" pitchFamily="18" charset="0"/>
              <a:cs typeface="Times New Roman" panose="02020603050405020304" pitchFamily="18" charset="0"/>
            </a:endParaRPr>
          </a:p>
          <a:p>
            <a:pPr marL="285750" indent="-285750" algn="just">
              <a:lnSpc>
                <a:spcPct val="150000"/>
              </a:lnSpc>
              <a:buFont typeface="Wingdings" panose="05000000000000000000" pitchFamily="2" charset="2"/>
              <a:buChar char="§"/>
            </a:pPr>
            <a:r>
              <a:rPr lang="en-US" sz="1600" b="1" dirty="0">
                <a:solidFill>
                  <a:srgbClr val="3F3F3F"/>
                </a:solidFill>
                <a:latin typeface="Times New Roman" panose="02020603050405020304" pitchFamily="18" charset="0"/>
                <a:cs typeface="Times New Roman" panose="02020603050405020304" pitchFamily="18" charset="0"/>
              </a:rPr>
              <a:t> </a:t>
            </a:r>
            <a:r>
              <a:rPr lang="en-US" sz="1600" b="1" i="0" dirty="0">
                <a:solidFill>
                  <a:srgbClr val="3F3F3F"/>
                </a:solidFill>
                <a:effectLst/>
                <a:latin typeface="Times New Roman" panose="02020603050405020304" pitchFamily="18" charset="0"/>
                <a:cs typeface="Times New Roman" panose="02020603050405020304" pitchFamily="18" charset="0"/>
              </a:rPr>
              <a:t>Think of the water that drips from a freshly cut watermelon or the moisture that accumulates when you thaw frozen vegetables that’s predominantly free water.</a:t>
            </a:r>
            <a:endParaRPr lang="fr-FR" sz="1600" b="1" dirty="0">
              <a:latin typeface="Times New Roman" panose="02020603050405020304" pitchFamily="18" charset="0"/>
              <a:cs typeface="Times New Roman" panose="02020603050405020304" pitchFamily="18" charset="0"/>
            </a:endParaRPr>
          </a:p>
        </p:txBody>
      </p:sp>
      <p:pic>
        <p:nvPicPr>
          <p:cNvPr id="12" name="Image 11">
            <a:extLst>
              <a:ext uri="{FF2B5EF4-FFF2-40B4-BE49-F238E27FC236}">
                <a16:creationId xmlns:a16="http://schemas.microsoft.com/office/drawing/2014/main" id="{994E44AD-0755-0026-2BDC-C56779A9F6AD}"/>
              </a:ext>
            </a:extLst>
          </p:cNvPr>
          <p:cNvPicPr>
            <a:picLocks noChangeAspect="1"/>
          </p:cNvPicPr>
          <p:nvPr/>
        </p:nvPicPr>
        <p:blipFill>
          <a:blip r:embed="rId2"/>
          <a:stretch>
            <a:fillRect/>
          </a:stretch>
        </p:blipFill>
        <p:spPr>
          <a:xfrm>
            <a:off x="5876504" y="3216166"/>
            <a:ext cx="3239815" cy="1927334"/>
          </a:xfrm>
          <a:prstGeom prst="rect">
            <a:avLst/>
          </a:prstGeom>
          <a:ln>
            <a:noFill/>
          </a:ln>
          <a:effectLst>
            <a:softEdge rad="112500"/>
          </a:effectLst>
        </p:spPr>
      </p:pic>
      <p:pic>
        <p:nvPicPr>
          <p:cNvPr id="14" name="Image 13">
            <a:extLst>
              <a:ext uri="{FF2B5EF4-FFF2-40B4-BE49-F238E27FC236}">
                <a16:creationId xmlns:a16="http://schemas.microsoft.com/office/drawing/2014/main" id="{9D1198BB-6A6D-6F4A-662A-30F7AC191594}"/>
              </a:ext>
            </a:extLst>
          </p:cNvPr>
          <p:cNvPicPr>
            <a:picLocks noChangeAspect="1"/>
          </p:cNvPicPr>
          <p:nvPr/>
        </p:nvPicPr>
        <p:blipFill>
          <a:blip r:embed="rId3"/>
          <a:stretch>
            <a:fillRect/>
          </a:stretch>
        </p:blipFill>
        <p:spPr>
          <a:xfrm>
            <a:off x="5876504" y="1151890"/>
            <a:ext cx="3239815" cy="1927334"/>
          </a:xfrm>
          <a:prstGeom prst="rect">
            <a:avLst/>
          </a:prstGeom>
          <a:ln>
            <a:noFill/>
          </a:ln>
          <a:effectLst>
            <a:softEdge rad="112500"/>
          </a:effectLst>
        </p:spPr>
      </p:pic>
    </p:spTree>
    <p:extLst>
      <p:ext uri="{BB962C8B-B14F-4D97-AF65-F5344CB8AC3E}">
        <p14:creationId xmlns:p14="http://schemas.microsoft.com/office/powerpoint/2010/main" val="31867107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92E1E-F5FF-AAF6-6670-4D5111167AF4}"/>
            </a:ext>
          </a:extLst>
        </p:cNvPr>
        <p:cNvGrpSpPr/>
        <p:nvPr/>
      </p:nvGrpSpPr>
      <p:grpSpPr>
        <a:xfrm>
          <a:off x="0" y="0"/>
          <a:ext cx="0" cy="0"/>
          <a:chOff x="0" y="0"/>
          <a:chExt cx="0" cy="0"/>
        </a:xfrm>
      </p:grpSpPr>
      <p:sp>
        <p:nvSpPr>
          <p:cNvPr id="5" name="Google Shape;862;p51">
            <a:extLst>
              <a:ext uri="{FF2B5EF4-FFF2-40B4-BE49-F238E27FC236}">
                <a16:creationId xmlns:a16="http://schemas.microsoft.com/office/drawing/2014/main" id="{C091C91E-5606-D3F8-2942-9B034350D9D2}"/>
              </a:ext>
            </a:extLst>
          </p:cNvPr>
          <p:cNvSpPr txBox="1">
            <a:spLocks noGrp="1"/>
          </p:cNvSpPr>
          <p:nvPr>
            <p:ph type="title"/>
          </p:nvPr>
        </p:nvSpPr>
        <p:spPr>
          <a:xfrm>
            <a:off x="1487375" y="106318"/>
            <a:ext cx="6169249" cy="576000"/>
          </a:xfrm>
          <a:prstGeom prst="rect">
            <a:avLst/>
          </a:prstGeom>
        </p:spPr>
        <p:txBody>
          <a:bodyPr spcFirstLastPara="1" wrap="square" lIns="91425" tIns="91425" rIns="91425" bIns="91425" anchor="t" anchorCtr="0">
            <a:noAutofit/>
          </a:bodyPr>
          <a:lstStyle/>
          <a:p>
            <a:r>
              <a:rPr lang="en" sz="2400" dirty="0"/>
              <a:t>— </a:t>
            </a:r>
            <a:r>
              <a:rPr lang="en-US" sz="2400" b="0" dirty="0"/>
              <a:t>Behavior of water in food products</a:t>
            </a:r>
            <a:br>
              <a:rPr lang="fr-FR" dirty="0"/>
            </a:br>
            <a:endParaRPr dirty="0"/>
          </a:p>
        </p:txBody>
      </p:sp>
      <p:sp>
        <p:nvSpPr>
          <p:cNvPr id="6" name="Google Shape;862;p51">
            <a:extLst>
              <a:ext uri="{FF2B5EF4-FFF2-40B4-BE49-F238E27FC236}">
                <a16:creationId xmlns:a16="http://schemas.microsoft.com/office/drawing/2014/main" id="{5E265BEA-76A8-C3B4-8C5B-25449539A8F0}"/>
              </a:ext>
            </a:extLst>
          </p:cNvPr>
          <p:cNvSpPr txBox="1">
            <a:spLocks/>
          </p:cNvSpPr>
          <p:nvPr/>
        </p:nvSpPr>
        <p:spPr>
          <a:xfrm>
            <a:off x="615016" y="682318"/>
            <a:ext cx="6169249" cy="57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Questrial"/>
              <a:buNone/>
              <a:defRPr sz="2000" b="1" i="0" u="none" strike="noStrike" cap="none">
                <a:solidFill>
                  <a:schemeClr val="dk1"/>
                </a:solidFill>
                <a:latin typeface="Questrial"/>
                <a:ea typeface="Questrial"/>
                <a:cs typeface="Questrial"/>
                <a:sym typeface="Questrial"/>
              </a:defRPr>
            </a:lvl1pPr>
            <a:lvl2pPr marR="0" lvl="1" algn="ctr" rtl="0">
              <a:lnSpc>
                <a:spcPct val="100000"/>
              </a:lnSpc>
              <a:spcBef>
                <a:spcPts val="0"/>
              </a:spcBef>
              <a:spcAft>
                <a:spcPts val="0"/>
              </a:spcAft>
              <a:buClr>
                <a:schemeClr val="dk1"/>
              </a:buClr>
              <a:buSzPts val="3000"/>
              <a:buFont typeface="Questrial"/>
              <a:buNone/>
              <a:defRPr sz="3000" b="1" i="0" u="none" strike="noStrike" cap="none">
                <a:solidFill>
                  <a:schemeClr val="dk1"/>
                </a:solidFill>
                <a:latin typeface="Questrial"/>
                <a:ea typeface="Questrial"/>
                <a:cs typeface="Questrial"/>
                <a:sym typeface="Questrial"/>
              </a:defRPr>
            </a:lvl2pPr>
            <a:lvl3pPr marR="0" lvl="2" algn="ctr" rtl="0">
              <a:lnSpc>
                <a:spcPct val="100000"/>
              </a:lnSpc>
              <a:spcBef>
                <a:spcPts val="0"/>
              </a:spcBef>
              <a:spcAft>
                <a:spcPts val="0"/>
              </a:spcAft>
              <a:buClr>
                <a:schemeClr val="dk1"/>
              </a:buClr>
              <a:buSzPts val="3000"/>
              <a:buFont typeface="Questrial"/>
              <a:buNone/>
              <a:defRPr sz="3000" b="1" i="0" u="none" strike="noStrike" cap="none">
                <a:solidFill>
                  <a:schemeClr val="dk1"/>
                </a:solidFill>
                <a:latin typeface="Questrial"/>
                <a:ea typeface="Questrial"/>
                <a:cs typeface="Questrial"/>
                <a:sym typeface="Questrial"/>
              </a:defRPr>
            </a:lvl3pPr>
            <a:lvl4pPr marR="0" lvl="3" algn="ctr" rtl="0">
              <a:lnSpc>
                <a:spcPct val="100000"/>
              </a:lnSpc>
              <a:spcBef>
                <a:spcPts val="0"/>
              </a:spcBef>
              <a:spcAft>
                <a:spcPts val="0"/>
              </a:spcAft>
              <a:buClr>
                <a:schemeClr val="dk1"/>
              </a:buClr>
              <a:buSzPts val="3000"/>
              <a:buFont typeface="Questrial"/>
              <a:buNone/>
              <a:defRPr sz="3000" b="1" i="0" u="none" strike="noStrike" cap="none">
                <a:solidFill>
                  <a:schemeClr val="dk1"/>
                </a:solidFill>
                <a:latin typeface="Questrial"/>
                <a:ea typeface="Questrial"/>
                <a:cs typeface="Questrial"/>
                <a:sym typeface="Questrial"/>
              </a:defRPr>
            </a:lvl4pPr>
            <a:lvl5pPr marR="0" lvl="4" algn="ctr" rtl="0">
              <a:lnSpc>
                <a:spcPct val="100000"/>
              </a:lnSpc>
              <a:spcBef>
                <a:spcPts val="0"/>
              </a:spcBef>
              <a:spcAft>
                <a:spcPts val="0"/>
              </a:spcAft>
              <a:buClr>
                <a:schemeClr val="dk1"/>
              </a:buClr>
              <a:buSzPts val="3000"/>
              <a:buFont typeface="Questrial"/>
              <a:buNone/>
              <a:defRPr sz="3000" b="1" i="0" u="none" strike="noStrike" cap="none">
                <a:solidFill>
                  <a:schemeClr val="dk1"/>
                </a:solidFill>
                <a:latin typeface="Questrial"/>
                <a:ea typeface="Questrial"/>
                <a:cs typeface="Questrial"/>
                <a:sym typeface="Questrial"/>
              </a:defRPr>
            </a:lvl5pPr>
            <a:lvl6pPr marR="0" lvl="5" algn="ctr" rtl="0">
              <a:lnSpc>
                <a:spcPct val="100000"/>
              </a:lnSpc>
              <a:spcBef>
                <a:spcPts val="0"/>
              </a:spcBef>
              <a:spcAft>
                <a:spcPts val="0"/>
              </a:spcAft>
              <a:buClr>
                <a:schemeClr val="dk1"/>
              </a:buClr>
              <a:buSzPts val="3000"/>
              <a:buFont typeface="Questrial"/>
              <a:buNone/>
              <a:defRPr sz="3000" b="1" i="0" u="none" strike="noStrike" cap="none">
                <a:solidFill>
                  <a:schemeClr val="dk1"/>
                </a:solidFill>
                <a:latin typeface="Questrial"/>
                <a:ea typeface="Questrial"/>
                <a:cs typeface="Questrial"/>
                <a:sym typeface="Questrial"/>
              </a:defRPr>
            </a:lvl6pPr>
            <a:lvl7pPr marR="0" lvl="6" algn="ctr" rtl="0">
              <a:lnSpc>
                <a:spcPct val="100000"/>
              </a:lnSpc>
              <a:spcBef>
                <a:spcPts val="0"/>
              </a:spcBef>
              <a:spcAft>
                <a:spcPts val="0"/>
              </a:spcAft>
              <a:buClr>
                <a:schemeClr val="dk1"/>
              </a:buClr>
              <a:buSzPts val="3000"/>
              <a:buFont typeface="Questrial"/>
              <a:buNone/>
              <a:defRPr sz="3000" b="1" i="0" u="none" strike="noStrike" cap="none">
                <a:solidFill>
                  <a:schemeClr val="dk1"/>
                </a:solidFill>
                <a:latin typeface="Questrial"/>
                <a:ea typeface="Questrial"/>
                <a:cs typeface="Questrial"/>
                <a:sym typeface="Questrial"/>
              </a:defRPr>
            </a:lvl7pPr>
            <a:lvl8pPr marR="0" lvl="7" algn="ctr" rtl="0">
              <a:lnSpc>
                <a:spcPct val="100000"/>
              </a:lnSpc>
              <a:spcBef>
                <a:spcPts val="0"/>
              </a:spcBef>
              <a:spcAft>
                <a:spcPts val="0"/>
              </a:spcAft>
              <a:buClr>
                <a:schemeClr val="dk1"/>
              </a:buClr>
              <a:buSzPts val="3000"/>
              <a:buFont typeface="Questrial"/>
              <a:buNone/>
              <a:defRPr sz="3000" b="1" i="0" u="none" strike="noStrike" cap="none">
                <a:solidFill>
                  <a:schemeClr val="dk1"/>
                </a:solidFill>
                <a:latin typeface="Questrial"/>
                <a:ea typeface="Questrial"/>
                <a:cs typeface="Questrial"/>
                <a:sym typeface="Questrial"/>
              </a:defRPr>
            </a:lvl8pPr>
            <a:lvl9pPr marR="0" lvl="8" algn="ctr" rtl="0">
              <a:lnSpc>
                <a:spcPct val="100000"/>
              </a:lnSpc>
              <a:spcBef>
                <a:spcPts val="0"/>
              </a:spcBef>
              <a:spcAft>
                <a:spcPts val="0"/>
              </a:spcAft>
              <a:buClr>
                <a:schemeClr val="dk1"/>
              </a:buClr>
              <a:buSzPts val="3000"/>
              <a:buFont typeface="Questrial"/>
              <a:buNone/>
              <a:defRPr sz="3000" b="1" i="0" u="none" strike="noStrike" cap="none">
                <a:solidFill>
                  <a:schemeClr val="dk1"/>
                </a:solidFill>
                <a:latin typeface="Questrial"/>
                <a:ea typeface="Questrial"/>
                <a:cs typeface="Questrial"/>
                <a:sym typeface="Questrial"/>
              </a:defRPr>
            </a:lvl9pPr>
          </a:lstStyle>
          <a:p>
            <a:r>
              <a:rPr lang="en-US" sz="2400" dirty="0"/>
              <a:t>— </a:t>
            </a:r>
            <a:r>
              <a:rPr lang="en-US" sz="2400" dirty="0">
                <a:solidFill>
                  <a:srgbClr val="3F3F3F"/>
                </a:solidFill>
                <a:latin typeface="Times New Roman" panose="02020603050405020304" pitchFamily="18" charset="0"/>
                <a:cs typeface="Times New Roman" panose="02020603050405020304" pitchFamily="18" charset="0"/>
              </a:rPr>
              <a:t>Free water: The available water</a:t>
            </a:r>
          </a:p>
          <a:p>
            <a:br>
              <a:rPr lang="en-US" dirty="0"/>
            </a:br>
            <a:endParaRPr lang="en-US" dirty="0"/>
          </a:p>
        </p:txBody>
      </p:sp>
      <p:sp>
        <p:nvSpPr>
          <p:cNvPr id="8" name="ZoneTexte 7">
            <a:extLst>
              <a:ext uri="{FF2B5EF4-FFF2-40B4-BE49-F238E27FC236}">
                <a16:creationId xmlns:a16="http://schemas.microsoft.com/office/drawing/2014/main" id="{9819D7F5-9CB8-8AB4-FD64-9D1234612D09}"/>
              </a:ext>
            </a:extLst>
          </p:cNvPr>
          <p:cNvSpPr txBox="1"/>
          <p:nvPr/>
        </p:nvSpPr>
        <p:spPr>
          <a:xfrm>
            <a:off x="239437" y="1258318"/>
            <a:ext cx="8665123" cy="3372077"/>
          </a:xfrm>
          <a:prstGeom prst="rect">
            <a:avLst/>
          </a:prstGeom>
          <a:noFill/>
        </p:spPr>
        <p:txBody>
          <a:bodyPr wrap="square">
            <a:spAutoFit/>
          </a:bodyPr>
          <a:lstStyle/>
          <a:p>
            <a:pPr marL="285750" indent="-285750" algn="just">
              <a:lnSpc>
                <a:spcPct val="150000"/>
              </a:lnSpc>
              <a:buFont typeface="Wingdings" panose="05000000000000000000" pitchFamily="2" charset="2"/>
              <a:buChar char="§"/>
            </a:pPr>
            <a:r>
              <a:rPr lang="en-US" sz="1600" b="1" i="0" dirty="0">
                <a:solidFill>
                  <a:srgbClr val="3F3F3F"/>
                </a:solidFill>
                <a:effectLst/>
                <a:latin typeface="Times New Roman" panose="02020603050405020304" pitchFamily="18" charset="0"/>
                <a:cs typeface="Times New Roman" panose="02020603050405020304" pitchFamily="18" charset="0"/>
              </a:rPr>
              <a:t>Free water functions as a solvent for various nutrients, facilitating biochemical reactions essential for flavor development. However, it also has a downside: it provides </a:t>
            </a:r>
            <a:r>
              <a:rPr lang="en-US" sz="1600" b="1" i="0" dirty="0">
                <a:solidFill>
                  <a:srgbClr val="FF0000"/>
                </a:solidFill>
                <a:effectLst/>
                <a:latin typeface="Times New Roman" panose="02020603050405020304" pitchFamily="18" charset="0"/>
                <a:cs typeface="Times New Roman" panose="02020603050405020304" pitchFamily="18" charset="0"/>
              </a:rPr>
              <a:t>the perfect environment for microbial growth</a:t>
            </a:r>
            <a:r>
              <a:rPr lang="en-US" sz="1600" b="1" i="0" dirty="0">
                <a:solidFill>
                  <a:srgbClr val="3F3F3F"/>
                </a:solidFill>
                <a:effectLst/>
                <a:latin typeface="Times New Roman" panose="02020603050405020304" pitchFamily="18" charset="0"/>
                <a:cs typeface="Times New Roman" panose="02020603050405020304" pitchFamily="18" charset="0"/>
              </a:rPr>
              <a:t>, making foods with high free water content </a:t>
            </a:r>
            <a:r>
              <a:rPr lang="en-US" sz="1600" b="1" i="0" dirty="0">
                <a:solidFill>
                  <a:srgbClr val="FF0000"/>
                </a:solidFill>
                <a:effectLst/>
                <a:latin typeface="Times New Roman" panose="02020603050405020304" pitchFamily="18" charset="0"/>
                <a:cs typeface="Times New Roman" panose="02020603050405020304" pitchFamily="18" charset="0"/>
              </a:rPr>
              <a:t>more susceptible to spoilage.</a:t>
            </a:r>
          </a:p>
          <a:p>
            <a:pPr marL="285750" indent="-285750" algn="just">
              <a:lnSpc>
                <a:spcPct val="150000"/>
              </a:lnSpc>
              <a:buFont typeface="Wingdings" panose="05000000000000000000" pitchFamily="2" charset="2"/>
              <a:buChar char="§"/>
            </a:pPr>
            <a:endParaRPr lang="en-US" sz="1600" b="1" i="0" dirty="0">
              <a:solidFill>
                <a:srgbClr val="3F3F3F"/>
              </a:solidFill>
              <a:effectLst/>
              <a:latin typeface="Times New Roman" panose="02020603050405020304" pitchFamily="18" charset="0"/>
              <a:cs typeface="Times New Roman" panose="02020603050405020304" pitchFamily="18" charset="0"/>
            </a:endParaRPr>
          </a:p>
          <a:p>
            <a:pPr marL="285750" indent="-285750" algn="just">
              <a:lnSpc>
                <a:spcPct val="150000"/>
              </a:lnSpc>
              <a:buFont typeface="Wingdings" panose="05000000000000000000" pitchFamily="2" charset="2"/>
              <a:buChar char="§"/>
            </a:pPr>
            <a:r>
              <a:rPr lang="en-US" sz="1600" b="1" i="0" dirty="0">
                <a:solidFill>
                  <a:srgbClr val="3F3F3F"/>
                </a:solidFill>
                <a:effectLst/>
                <a:latin typeface="Times New Roman" panose="02020603050405020304" pitchFamily="18" charset="0"/>
                <a:cs typeface="Times New Roman" panose="02020603050405020304" pitchFamily="18" charset="0"/>
              </a:rPr>
              <a:t>Free water has properties similar to pure water: it freezes at approximately 0°C, evaporates readily during drying, and can be easily removed through physical methods like pressing or draining. In food science, this type of water is often associated with a </a:t>
            </a:r>
            <a:r>
              <a:rPr lang="en-US" sz="1600" b="1" i="0" dirty="0">
                <a:solidFill>
                  <a:srgbClr val="FF0000"/>
                </a:solidFill>
                <a:effectLst/>
                <a:latin typeface="Times New Roman" panose="02020603050405020304" pitchFamily="18" charset="0"/>
                <a:cs typeface="Times New Roman" panose="02020603050405020304" pitchFamily="18" charset="0"/>
              </a:rPr>
              <a:t>food’s water activity (aw)</a:t>
            </a:r>
            <a:r>
              <a:rPr lang="en-US" sz="1600" b="1" i="0" dirty="0">
                <a:solidFill>
                  <a:schemeClr val="tx1"/>
                </a:solidFill>
                <a:effectLst/>
                <a:latin typeface="Times New Roman" panose="02020603050405020304" pitchFamily="18" charset="0"/>
                <a:cs typeface="Times New Roman" panose="02020603050405020304" pitchFamily="18" charset="0"/>
              </a:rPr>
              <a:t>,</a:t>
            </a:r>
            <a:r>
              <a:rPr lang="en-US" sz="1600" b="1" i="0" dirty="0">
                <a:solidFill>
                  <a:srgbClr val="FF0000"/>
                </a:solidFill>
                <a:effectLst/>
                <a:latin typeface="Times New Roman" panose="02020603050405020304" pitchFamily="18" charset="0"/>
                <a:cs typeface="Times New Roman" panose="02020603050405020304" pitchFamily="18" charset="0"/>
              </a:rPr>
              <a:t> </a:t>
            </a:r>
            <a:r>
              <a:rPr lang="en-US" sz="1600" b="1" i="0" dirty="0">
                <a:solidFill>
                  <a:srgbClr val="3F3F3F"/>
                </a:solidFill>
                <a:effectLst/>
                <a:latin typeface="Times New Roman" panose="02020603050405020304" pitchFamily="18" charset="0"/>
                <a:cs typeface="Times New Roman" panose="02020603050405020304" pitchFamily="18" charset="0"/>
              </a:rPr>
              <a:t>a critical parameter used to predict </a:t>
            </a:r>
            <a:r>
              <a:rPr lang="en-US" sz="1600" b="1" i="0" dirty="0">
                <a:solidFill>
                  <a:srgbClr val="FF0000"/>
                </a:solidFill>
                <a:effectLst/>
                <a:latin typeface="Times New Roman" panose="02020603050405020304" pitchFamily="18" charset="0"/>
                <a:cs typeface="Times New Roman" panose="02020603050405020304" pitchFamily="18" charset="0"/>
              </a:rPr>
              <a:t>food stability and safety</a:t>
            </a:r>
            <a:r>
              <a:rPr lang="en-US" sz="1600" b="1" i="0" dirty="0">
                <a:solidFill>
                  <a:srgbClr val="3F3F3F"/>
                </a:solidFill>
                <a:effectLst/>
                <a:latin typeface="Times New Roman" panose="02020603050405020304" pitchFamily="18" charset="0"/>
                <a:cs typeface="Times New Roman" panose="02020603050405020304" pitchFamily="18" charset="0"/>
              </a:rPr>
              <a:t>.</a:t>
            </a:r>
            <a:endParaRPr lang="fr-FR"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47984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D07C1-A496-D1F0-FC70-4026FD9D07E6}"/>
            </a:ext>
          </a:extLst>
        </p:cNvPr>
        <p:cNvGrpSpPr/>
        <p:nvPr/>
      </p:nvGrpSpPr>
      <p:grpSpPr>
        <a:xfrm>
          <a:off x="0" y="0"/>
          <a:ext cx="0" cy="0"/>
          <a:chOff x="0" y="0"/>
          <a:chExt cx="0" cy="0"/>
        </a:xfrm>
      </p:grpSpPr>
      <p:sp>
        <p:nvSpPr>
          <p:cNvPr id="5" name="Google Shape;862;p51">
            <a:extLst>
              <a:ext uri="{FF2B5EF4-FFF2-40B4-BE49-F238E27FC236}">
                <a16:creationId xmlns:a16="http://schemas.microsoft.com/office/drawing/2014/main" id="{EF198F80-DEC2-A9DB-723D-D1FFE8366C16}"/>
              </a:ext>
            </a:extLst>
          </p:cNvPr>
          <p:cNvSpPr txBox="1">
            <a:spLocks noGrp="1"/>
          </p:cNvSpPr>
          <p:nvPr>
            <p:ph type="title"/>
          </p:nvPr>
        </p:nvSpPr>
        <p:spPr>
          <a:xfrm>
            <a:off x="1487375" y="106318"/>
            <a:ext cx="6169249" cy="576000"/>
          </a:xfrm>
          <a:prstGeom prst="rect">
            <a:avLst/>
          </a:prstGeom>
        </p:spPr>
        <p:txBody>
          <a:bodyPr spcFirstLastPara="1" wrap="square" lIns="91425" tIns="91425" rIns="91425" bIns="91425" anchor="t" anchorCtr="0">
            <a:noAutofit/>
          </a:bodyPr>
          <a:lstStyle/>
          <a:p>
            <a:r>
              <a:rPr lang="en" sz="2400" dirty="0"/>
              <a:t>— </a:t>
            </a:r>
            <a:r>
              <a:rPr lang="en-US" sz="2400" b="0" dirty="0"/>
              <a:t>Behavior of water in food products</a:t>
            </a:r>
            <a:br>
              <a:rPr lang="fr-FR" dirty="0"/>
            </a:br>
            <a:endParaRPr dirty="0"/>
          </a:p>
        </p:txBody>
      </p:sp>
      <p:sp>
        <p:nvSpPr>
          <p:cNvPr id="6" name="Google Shape;862;p51">
            <a:extLst>
              <a:ext uri="{FF2B5EF4-FFF2-40B4-BE49-F238E27FC236}">
                <a16:creationId xmlns:a16="http://schemas.microsoft.com/office/drawing/2014/main" id="{F12DB9BE-484A-BC2F-240F-A113BC5BB13B}"/>
              </a:ext>
            </a:extLst>
          </p:cNvPr>
          <p:cNvSpPr txBox="1">
            <a:spLocks/>
          </p:cNvSpPr>
          <p:nvPr/>
        </p:nvSpPr>
        <p:spPr>
          <a:xfrm>
            <a:off x="197230" y="695382"/>
            <a:ext cx="6169249" cy="57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Questrial"/>
              <a:buNone/>
              <a:defRPr sz="2000" b="1" i="0" u="none" strike="noStrike" cap="none">
                <a:solidFill>
                  <a:schemeClr val="dk1"/>
                </a:solidFill>
                <a:latin typeface="Questrial"/>
                <a:ea typeface="Questrial"/>
                <a:cs typeface="Questrial"/>
                <a:sym typeface="Questrial"/>
              </a:defRPr>
            </a:lvl1pPr>
            <a:lvl2pPr marR="0" lvl="1" algn="ctr" rtl="0">
              <a:lnSpc>
                <a:spcPct val="100000"/>
              </a:lnSpc>
              <a:spcBef>
                <a:spcPts val="0"/>
              </a:spcBef>
              <a:spcAft>
                <a:spcPts val="0"/>
              </a:spcAft>
              <a:buClr>
                <a:schemeClr val="dk1"/>
              </a:buClr>
              <a:buSzPts val="3000"/>
              <a:buFont typeface="Questrial"/>
              <a:buNone/>
              <a:defRPr sz="3000" b="1" i="0" u="none" strike="noStrike" cap="none">
                <a:solidFill>
                  <a:schemeClr val="dk1"/>
                </a:solidFill>
                <a:latin typeface="Questrial"/>
                <a:ea typeface="Questrial"/>
                <a:cs typeface="Questrial"/>
                <a:sym typeface="Questrial"/>
              </a:defRPr>
            </a:lvl2pPr>
            <a:lvl3pPr marR="0" lvl="2" algn="ctr" rtl="0">
              <a:lnSpc>
                <a:spcPct val="100000"/>
              </a:lnSpc>
              <a:spcBef>
                <a:spcPts val="0"/>
              </a:spcBef>
              <a:spcAft>
                <a:spcPts val="0"/>
              </a:spcAft>
              <a:buClr>
                <a:schemeClr val="dk1"/>
              </a:buClr>
              <a:buSzPts val="3000"/>
              <a:buFont typeface="Questrial"/>
              <a:buNone/>
              <a:defRPr sz="3000" b="1" i="0" u="none" strike="noStrike" cap="none">
                <a:solidFill>
                  <a:schemeClr val="dk1"/>
                </a:solidFill>
                <a:latin typeface="Questrial"/>
                <a:ea typeface="Questrial"/>
                <a:cs typeface="Questrial"/>
                <a:sym typeface="Questrial"/>
              </a:defRPr>
            </a:lvl3pPr>
            <a:lvl4pPr marR="0" lvl="3" algn="ctr" rtl="0">
              <a:lnSpc>
                <a:spcPct val="100000"/>
              </a:lnSpc>
              <a:spcBef>
                <a:spcPts val="0"/>
              </a:spcBef>
              <a:spcAft>
                <a:spcPts val="0"/>
              </a:spcAft>
              <a:buClr>
                <a:schemeClr val="dk1"/>
              </a:buClr>
              <a:buSzPts val="3000"/>
              <a:buFont typeface="Questrial"/>
              <a:buNone/>
              <a:defRPr sz="3000" b="1" i="0" u="none" strike="noStrike" cap="none">
                <a:solidFill>
                  <a:schemeClr val="dk1"/>
                </a:solidFill>
                <a:latin typeface="Questrial"/>
                <a:ea typeface="Questrial"/>
                <a:cs typeface="Questrial"/>
                <a:sym typeface="Questrial"/>
              </a:defRPr>
            </a:lvl4pPr>
            <a:lvl5pPr marR="0" lvl="4" algn="ctr" rtl="0">
              <a:lnSpc>
                <a:spcPct val="100000"/>
              </a:lnSpc>
              <a:spcBef>
                <a:spcPts val="0"/>
              </a:spcBef>
              <a:spcAft>
                <a:spcPts val="0"/>
              </a:spcAft>
              <a:buClr>
                <a:schemeClr val="dk1"/>
              </a:buClr>
              <a:buSzPts val="3000"/>
              <a:buFont typeface="Questrial"/>
              <a:buNone/>
              <a:defRPr sz="3000" b="1" i="0" u="none" strike="noStrike" cap="none">
                <a:solidFill>
                  <a:schemeClr val="dk1"/>
                </a:solidFill>
                <a:latin typeface="Questrial"/>
                <a:ea typeface="Questrial"/>
                <a:cs typeface="Questrial"/>
                <a:sym typeface="Questrial"/>
              </a:defRPr>
            </a:lvl5pPr>
            <a:lvl6pPr marR="0" lvl="5" algn="ctr" rtl="0">
              <a:lnSpc>
                <a:spcPct val="100000"/>
              </a:lnSpc>
              <a:spcBef>
                <a:spcPts val="0"/>
              </a:spcBef>
              <a:spcAft>
                <a:spcPts val="0"/>
              </a:spcAft>
              <a:buClr>
                <a:schemeClr val="dk1"/>
              </a:buClr>
              <a:buSzPts val="3000"/>
              <a:buFont typeface="Questrial"/>
              <a:buNone/>
              <a:defRPr sz="3000" b="1" i="0" u="none" strike="noStrike" cap="none">
                <a:solidFill>
                  <a:schemeClr val="dk1"/>
                </a:solidFill>
                <a:latin typeface="Questrial"/>
                <a:ea typeface="Questrial"/>
                <a:cs typeface="Questrial"/>
                <a:sym typeface="Questrial"/>
              </a:defRPr>
            </a:lvl6pPr>
            <a:lvl7pPr marR="0" lvl="6" algn="ctr" rtl="0">
              <a:lnSpc>
                <a:spcPct val="100000"/>
              </a:lnSpc>
              <a:spcBef>
                <a:spcPts val="0"/>
              </a:spcBef>
              <a:spcAft>
                <a:spcPts val="0"/>
              </a:spcAft>
              <a:buClr>
                <a:schemeClr val="dk1"/>
              </a:buClr>
              <a:buSzPts val="3000"/>
              <a:buFont typeface="Questrial"/>
              <a:buNone/>
              <a:defRPr sz="3000" b="1" i="0" u="none" strike="noStrike" cap="none">
                <a:solidFill>
                  <a:schemeClr val="dk1"/>
                </a:solidFill>
                <a:latin typeface="Questrial"/>
                <a:ea typeface="Questrial"/>
                <a:cs typeface="Questrial"/>
                <a:sym typeface="Questrial"/>
              </a:defRPr>
            </a:lvl7pPr>
            <a:lvl8pPr marR="0" lvl="7" algn="ctr" rtl="0">
              <a:lnSpc>
                <a:spcPct val="100000"/>
              </a:lnSpc>
              <a:spcBef>
                <a:spcPts val="0"/>
              </a:spcBef>
              <a:spcAft>
                <a:spcPts val="0"/>
              </a:spcAft>
              <a:buClr>
                <a:schemeClr val="dk1"/>
              </a:buClr>
              <a:buSzPts val="3000"/>
              <a:buFont typeface="Questrial"/>
              <a:buNone/>
              <a:defRPr sz="3000" b="1" i="0" u="none" strike="noStrike" cap="none">
                <a:solidFill>
                  <a:schemeClr val="dk1"/>
                </a:solidFill>
                <a:latin typeface="Questrial"/>
                <a:ea typeface="Questrial"/>
                <a:cs typeface="Questrial"/>
                <a:sym typeface="Questrial"/>
              </a:defRPr>
            </a:lvl8pPr>
            <a:lvl9pPr marR="0" lvl="8" algn="ctr" rtl="0">
              <a:lnSpc>
                <a:spcPct val="100000"/>
              </a:lnSpc>
              <a:spcBef>
                <a:spcPts val="0"/>
              </a:spcBef>
              <a:spcAft>
                <a:spcPts val="0"/>
              </a:spcAft>
              <a:buClr>
                <a:schemeClr val="dk1"/>
              </a:buClr>
              <a:buSzPts val="3000"/>
              <a:buFont typeface="Questrial"/>
              <a:buNone/>
              <a:defRPr sz="3000" b="1" i="0" u="none" strike="noStrike" cap="none">
                <a:solidFill>
                  <a:schemeClr val="dk1"/>
                </a:solidFill>
                <a:latin typeface="Questrial"/>
                <a:ea typeface="Questrial"/>
                <a:cs typeface="Questrial"/>
                <a:sym typeface="Questrial"/>
              </a:defRPr>
            </a:lvl9pPr>
          </a:lstStyle>
          <a:p>
            <a:r>
              <a:rPr lang="en-US" sz="2400" dirty="0"/>
              <a:t>— </a:t>
            </a:r>
            <a:r>
              <a:rPr lang="en-US" sz="2400" dirty="0">
                <a:solidFill>
                  <a:srgbClr val="3F3F3F"/>
                </a:solidFill>
                <a:latin typeface="Times New Roman" panose="02020603050405020304" pitchFamily="18" charset="0"/>
                <a:cs typeface="Times New Roman" panose="02020603050405020304" pitchFamily="18" charset="0"/>
              </a:rPr>
              <a:t>Bound water: The tightly held moisture</a:t>
            </a:r>
          </a:p>
          <a:p>
            <a:br>
              <a:rPr lang="en-US" dirty="0"/>
            </a:br>
            <a:endParaRPr lang="en-US" dirty="0"/>
          </a:p>
        </p:txBody>
      </p:sp>
      <p:sp>
        <p:nvSpPr>
          <p:cNvPr id="8" name="ZoneTexte 7">
            <a:extLst>
              <a:ext uri="{FF2B5EF4-FFF2-40B4-BE49-F238E27FC236}">
                <a16:creationId xmlns:a16="http://schemas.microsoft.com/office/drawing/2014/main" id="{BFA969CE-F90B-FF24-BD6B-35DF5031D73A}"/>
              </a:ext>
            </a:extLst>
          </p:cNvPr>
          <p:cNvSpPr txBox="1"/>
          <p:nvPr/>
        </p:nvSpPr>
        <p:spPr>
          <a:xfrm>
            <a:off x="364249" y="1214963"/>
            <a:ext cx="5311337" cy="3741409"/>
          </a:xfrm>
          <a:prstGeom prst="rect">
            <a:avLst/>
          </a:prstGeom>
          <a:noFill/>
        </p:spPr>
        <p:txBody>
          <a:bodyPr wrap="square">
            <a:spAutoFit/>
          </a:bodyPr>
          <a:lstStyle/>
          <a:p>
            <a:pPr marL="285750" indent="-285750" algn="just">
              <a:lnSpc>
                <a:spcPct val="150000"/>
              </a:lnSpc>
              <a:buFont typeface="Wingdings" panose="05000000000000000000" pitchFamily="2" charset="2"/>
              <a:buChar char="§"/>
            </a:pPr>
            <a:r>
              <a:rPr lang="en-US" sz="1600" b="0" i="0" dirty="0">
                <a:solidFill>
                  <a:srgbClr val="3F3F3F"/>
                </a:solidFill>
                <a:effectLst/>
                <a:latin typeface="Times New Roman" panose="02020603050405020304" pitchFamily="18" charset="0"/>
                <a:cs typeface="Times New Roman" panose="02020603050405020304" pitchFamily="18" charset="0"/>
              </a:rPr>
              <a:t>Bound water </a:t>
            </a:r>
            <a:r>
              <a:rPr lang="en-US" sz="1600" b="1" i="0" dirty="0">
                <a:solidFill>
                  <a:srgbClr val="FF0000"/>
                </a:solidFill>
                <a:effectLst/>
                <a:latin typeface="Times New Roman" panose="02020603050405020304" pitchFamily="18" charset="0"/>
                <a:cs typeface="Times New Roman" panose="02020603050405020304" pitchFamily="18" charset="0"/>
              </a:rPr>
              <a:t>is chemically or physically attached to food components like proteins, carbohydrates, and minerals </a:t>
            </a:r>
            <a:r>
              <a:rPr lang="en-US" sz="1600" b="0" i="0" dirty="0">
                <a:solidFill>
                  <a:srgbClr val="3F3F3F"/>
                </a:solidFill>
                <a:effectLst/>
                <a:latin typeface="Times New Roman" panose="02020603050405020304" pitchFamily="18" charset="0"/>
                <a:cs typeface="Times New Roman" panose="02020603050405020304" pitchFamily="18" charset="0"/>
              </a:rPr>
              <a:t>through hydrogen bonding or other molecular interactions. This type of water is not available for microbial use and behaves quite differently from free water.</a:t>
            </a:r>
          </a:p>
          <a:p>
            <a:pPr marL="285750" indent="-285750" algn="just">
              <a:lnSpc>
                <a:spcPct val="150000"/>
              </a:lnSpc>
              <a:buFont typeface="Wingdings" panose="05000000000000000000" pitchFamily="2" charset="2"/>
              <a:buChar char="§"/>
            </a:pPr>
            <a:r>
              <a:rPr lang="en-US" sz="1600" dirty="0">
                <a:solidFill>
                  <a:srgbClr val="3F3F3F"/>
                </a:solidFill>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Bound water </a:t>
            </a:r>
            <a:r>
              <a:rPr lang="en-US" sz="1600" b="1" dirty="0">
                <a:solidFill>
                  <a:srgbClr val="FF0000"/>
                </a:solidFill>
                <a:latin typeface="Times New Roman" panose="02020603050405020304" pitchFamily="18" charset="0"/>
                <a:cs typeface="Times New Roman" panose="02020603050405020304" pitchFamily="18" charset="0"/>
              </a:rPr>
              <a:t>doesn’t freeze at 0°C</a:t>
            </a:r>
            <a:r>
              <a:rPr lang="en-US" sz="1600" dirty="0">
                <a:latin typeface="Times New Roman" panose="02020603050405020304" pitchFamily="18" charset="0"/>
                <a:cs typeface="Times New Roman" panose="02020603050405020304" pitchFamily="18" charset="0"/>
              </a:rPr>
              <a:t>, often requiring temperatures as low </a:t>
            </a:r>
            <a:r>
              <a:rPr lang="en-US" sz="1600" b="1" dirty="0">
                <a:solidFill>
                  <a:srgbClr val="FF0000"/>
                </a:solidFill>
                <a:latin typeface="Times New Roman" panose="02020603050405020304" pitchFamily="18" charset="0"/>
                <a:cs typeface="Times New Roman" panose="02020603050405020304" pitchFamily="18" charset="0"/>
              </a:rPr>
              <a:t>as -40°C to solidify</a:t>
            </a:r>
            <a:r>
              <a:rPr lang="en-US" sz="1600" dirty="0">
                <a:latin typeface="Times New Roman" panose="02020603050405020304" pitchFamily="18" charset="0"/>
                <a:cs typeface="Times New Roman" panose="02020603050405020304" pitchFamily="18" charset="0"/>
              </a:rPr>
              <a:t>. It’s also resistant to evaporation during conventional drying processes, which explains why even completely dried foods still contain some moisture typically about 5-10% by weight.</a:t>
            </a:r>
            <a:endParaRPr lang="fr-FR" sz="1600" dirty="0">
              <a:latin typeface="Times New Roman" panose="02020603050405020304" pitchFamily="18" charset="0"/>
              <a:cs typeface="Times New Roman" panose="02020603050405020304" pitchFamily="18" charset="0"/>
            </a:endParaRPr>
          </a:p>
        </p:txBody>
      </p:sp>
      <p:pic>
        <p:nvPicPr>
          <p:cNvPr id="7" name="Image 6">
            <a:extLst>
              <a:ext uri="{FF2B5EF4-FFF2-40B4-BE49-F238E27FC236}">
                <a16:creationId xmlns:a16="http://schemas.microsoft.com/office/drawing/2014/main" id="{A31A362B-2F4F-16FC-8A04-193EAA964360}"/>
              </a:ext>
            </a:extLst>
          </p:cNvPr>
          <p:cNvPicPr>
            <a:picLocks noChangeAspect="1"/>
          </p:cNvPicPr>
          <p:nvPr/>
        </p:nvPicPr>
        <p:blipFill>
          <a:blip r:embed="rId2"/>
          <a:stretch>
            <a:fillRect/>
          </a:stretch>
        </p:blipFill>
        <p:spPr>
          <a:xfrm>
            <a:off x="5842605" y="1854026"/>
            <a:ext cx="3081836" cy="202429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2866975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DB1D6-5241-4628-A942-4703D45B4898}"/>
            </a:ext>
          </a:extLst>
        </p:cNvPr>
        <p:cNvGrpSpPr/>
        <p:nvPr/>
      </p:nvGrpSpPr>
      <p:grpSpPr>
        <a:xfrm>
          <a:off x="0" y="0"/>
          <a:ext cx="0" cy="0"/>
          <a:chOff x="0" y="0"/>
          <a:chExt cx="0" cy="0"/>
        </a:xfrm>
      </p:grpSpPr>
      <p:sp>
        <p:nvSpPr>
          <p:cNvPr id="5" name="Google Shape;862;p51">
            <a:extLst>
              <a:ext uri="{FF2B5EF4-FFF2-40B4-BE49-F238E27FC236}">
                <a16:creationId xmlns:a16="http://schemas.microsoft.com/office/drawing/2014/main" id="{5322C8D2-DB04-14B5-7685-6B2B94F2C8D5}"/>
              </a:ext>
            </a:extLst>
          </p:cNvPr>
          <p:cNvSpPr txBox="1">
            <a:spLocks noGrp="1"/>
          </p:cNvSpPr>
          <p:nvPr>
            <p:ph type="title"/>
          </p:nvPr>
        </p:nvSpPr>
        <p:spPr>
          <a:xfrm>
            <a:off x="1487375" y="-49128"/>
            <a:ext cx="6169249" cy="576000"/>
          </a:xfrm>
          <a:prstGeom prst="rect">
            <a:avLst/>
          </a:prstGeom>
        </p:spPr>
        <p:txBody>
          <a:bodyPr spcFirstLastPara="1" wrap="square" lIns="91425" tIns="91425" rIns="91425" bIns="91425" anchor="t" anchorCtr="0">
            <a:noAutofit/>
          </a:bodyPr>
          <a:lstStyle/>
          <a:p>
            <a:r>
              <a:rPr lang="en" sz="2400" dirty="0"/>
              <a:t>— </a:t>
            </a:r>
            <a:r>
              <a:rPr lang="en-US" sz="2400" b="0" dirty="0"/>
              <a:t>Behavior of water in food products</a:t>
            </a:r>
            <a:br>
              <a:rPr lang="fr-FR" dirty="0"/>
            </a:br>
            <a:endParaRPr dirty="0"/>
          </a:p>
        </p:txBody>
      </p:sp>
      <p:sp>
        <p:nvSpPr>
          <p:cNvPr id="8" name="ZoneTexte 7">
            <a:extLst>
              <a:ext uri="{FF2B5EF4-FFF2-40B4-BE49-F238E27FC236}">
                <a16:creationId xmlns:a16="http://schemas.microsoft.com/office/drawing/2014/main" id="{1DD13232-8C11-2F22-152D-D548C11D76B3}"/>
              </a:ext>
            </a:extLst>
          </p:cNvPr>
          <p:cNvSpPr txBox="1"/>
          <p:nvPr/>
        </p:nvSpPr>
        <p:spPr>
          <a:xfrm>
            <a:off x="19585" y="852306"/>
            <a:ext cx="8947423" cy="1156086"/>
          </a:xfrm>
          <a:prstGeom prst="rect">
            <a:avLst/>
          </a:prstGeom>
          <a:noFill/>
        </p:spPr>
        <p:txBody>
          <a:bodyPr wrap="square">
            <a:spAutoFit/>
          </a:bodyPr>
          <a:lstStyle/>
          <a:p>
            <a:pPr marL="285750" indent="-285750" algn="just">
              <a:lnSpc>
                <a:spcPct val="150000"/>
              </a:lnSpc>
              <a:buFont typeface="Wingdings" panose="05000000000000000000" pitchFamily="2" charset="2"/>
              <a:buChar char="§"/>
            </a:pPr>
            <a:r>
              <a:rPr lang="en-US" sz="1600" b="0" i="0" dirty="0">
                <a:solidFill>
                  <a:srgbClr val="3F3F3F"/>
                </a:solidFill>
                <a:effectLst/>
                <a:latin typeface="Times New Roman" panose="02020603050405020304" pitchFamily="18" charset="0"/>
                <a:cs typeface="Times New Roman" panose="02020603050405020304" pitchFamily="18" charset="0"/>
              </a:rPr>
              <a:t>The strong attraction between bound water and food molecules means this water cannot serve as a solvent for biochemical reactions or support microbial growth. Foods with higher proportions of bound water tend to have longer shelf lives even without preservatives.</a:t>
            </a:r>
            <a:endParaRPr lang="fr-FR" sz="1600" dirty="0">
              <a:latin typeface="Times New Roman" panose="02020603050405020304" pitchFamily="18" charset="0"/>
              <a:cs typeface="Times New Roman" panose="02020603050405020304" pitchFamily="18" charset="0"/>
            </a:endParaRPr>
          </a:p>
        </p:txBody>
      </p:sp>
      <p:sp>
        <p:nvSpPr>
          <p:cNvPr id="2" name="Google Shape;862;p51">
            <a:extLst>
              <a:ext uri="{FF2B5EF4-FFF2-40B4-BE49-F238E27FC236}">
                <a16:creationId xmlns:a16="http://schemas.microsoft.com/office/drawing/2014/main" id="{1E0B7159-AF80-F78A-9E13-178792DEA00D}"/>
              </a:ext>
            </a:extLst>
          </p:cNvPr>
          <p:cNvSpPr txBox="1">
            <a:spLocks/>
          </p:cNvSpPr>
          <p:nvPr/>
        </p:nvSpPr>
        <p:spPr>
          <a:xfrm>
            <a:off x="269557" y="432517"/>
            <a:ext cx="6169249" cy="57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Questrial"/>
              <a:buNone/>
              <a:defRPr sz="2000" b="1" i="0" u="none" strike="noStrike" cap="none">
                <a:solidFill>
                  <a:schemeClr val="dk1"/>
                </a:solidFill>
                <a:latin typeface="Questrial"/>
                <a:ea typeface="Questrial"/>
                <a:cs typeface="Questrial"/>
                <a:sym typeface="Questrial"/>
              </a:defRPr>
            </a:lvl1pPr>
            <a:lvl2pPr marR="0" lvl="1" algn="ctr" rtl="0">
              <a:lnSpc>
                <a:spcPct val="100000"/>
              </a:lnSpc>
              <a:spcBef>
                <a:spcPts val="0"/>
              </a:spcBef>
              <a:spcAft>
                <a:spcPts val="0"/>
              </a:spcAft>
              <a:buClr>
                <a:schemeClr val="dk1"/>
              </a:buClr>
              <a:buSzPts val="3000"/>
              <a:buFont typeface="Questrial"/>
              <a:buNone/>
              <a:defRPr sz="3000" b="1" i="0" u="none" strike="noStrike" cap="none">
                <a:solidFill>
                  <a:schemeClr val="dk1"/>
                </a:solidFill>
                <a:latin typeface="Questrial"/>
                <a:ea typeface="Questrial"/>
                <a:cs typeface="Questrial"/>
                <a:sym typeface="Questrial"/>
              </a:defRPr>
            </a:lvl2pPr>
            <a:lvl3pPr marR="0" lvl="2" algn="ctr" rtl="0">
              <a:lnSpc>
                <a:spcPct val="100000"/>
              </a:lnSpc>
              <a:spcBef>
                <a:spcPts val="0"/>
              </a:spcBef>
              <a:spcAft>
                <a:spcPts val="0"/>
              </a:spcAft>
              <a:buClr>
                <a:schemeClr val="dk1"/>
              </a:buClr>
              <a:buSzPts val="3000"/>
              <a:buFont typeface="Questrial"/>
              <a:buNone/>
              <a:defRPr sz="3000" b="1" i="0" u="none" strike="noStrike" cap="none">
                <a:solidFill>
                  <a:schemeClr val="dk1"/>
                </a:solidFill>
                <a:latin typeface="Questrial"/>
                <a:ea typeface="Questrial"/>
                <a:cs typeface="Questrial"/>
                <a:sym typeface="Questrial"/>
              </a:defRPr>
            </a:lvl3pPr>
            <a:lvl4pPr marR="0" lvl="3" algn="ctr" rtl="0">
              <a:lnSpc>
                <a:spcPct val="100000"/>
              </a:lnSpc>
              <a:spcBef>
                <a:spcPts val="0"/>
              </a:spcBef>
              <a:spcAft>
                <a:spcPts val="0"/>
              </a:spcAft>
              <a:buClr>
                <a:schemeClr val="dk1"/>
              </a:buClr>
              <a:buSzPts val="3000"/>
              <a:buFont typeface="Questrial"/>
              <a:buNone/>
              <a:defRPr sz="3000" b="1" i="0" u="none" strike="noStrike" cap="none">
                <a:solidFill>
                  <a:schemeClr val="dk1"/>
                </a:solidFill>
                <a:latin typeface="Questrial"/>
                <a:ea typeface="Questrial"/>
                <a:cs typeface="Questrial"/>
                <a:sym typeface="Questrial"/>
              </a:defRPr>
            </a:lvl4pPr>
            <a:lvl5pPr marR="0" lvl="4" algn="ctr" rtl="0">
              <a:lnSpc>
                <a:spcPct val="100000"/>
              </a:lnSpc>
              <a:spcBef>
                <a:spcPts val="0"/>
              </a:spcBef>
              <a:spcAft>
                <a:spcPts val="0"/>
              </a:spcAft>
              <a:buClr>
                <a:schemeClr val="dk1"/>
              </a:buClr>
              <a:buSzPts val="3000"/>
              <a:buFont typeface="Questrial"/>
              <a:buNone/>
              <a:defRPr sz="3000" b="1" i="0" u="none" strike="noStrike" cap="none">
                <a:solidFill>
                  <a:schemeClr val="dk1"/>
                </a:solidFill>
                <a:latin typeface="Questrial"/>
                <a:ea typeface="Questrial"/>
                <a:cs typeface="Questrial"/>
                <a:sym typeface="Questrial"/>
              </a:defRPr>
            </a:lvl5pPr>
            <a:lvl6pPr marR="0" lvl="5" algn="ctr" rtl="0">
              <a:lnSpc>
                <a:spcPct val="100000"/>
              </a:lnSpc>
              <a:spcBef>
                <a:spcPts val="0"/>
              </a:spcBef>
              <a:spcAft>
                <a:spcPts val="0"/>
              </a:spcAft>
              <a:buClr>
                <a:schemeClr val="dk1"/>
              </a:buClr>
              <a:buSzPts val="3000"/>
              <a:buFont typeface="Questrial"/>
              <a:buNone/>
              <a:defRPr sz="3000" b="1" i="0" u="none" strike="noStrike" cap="none">
                <a:solidFill>
                  <a:schemeClr val="dk1"/>
                </a:solidFill>
                <a:latin typeface="Questrial"/>
                <a:ea typeface="Questrial"/>
                <a:cs typeface="Questrial"/>
                <a:sym typeface="Questrial"/>
              </a:defRPr>
            </a:lvl6pPr>
            <a:lvl7pPr marR="0" lvl="6" algn="ctr" rtl="0">
              <a:lnSpc>
                <a:spcPct val="100000"/>
              </a:lnSpc>
              <a:spcBef>
                <a:spcPts val="0"/>
              </a:spcBef>
              <a:spcAft>
                <a:spcPts val="0"/>
              </a:spcAft>
              <a:buClr>
                <a:schemeClr val="dk1"/>
              </a:buClr>
              <a:buSzPts val="3000"/>
              <a:buFont typeface="Questrial"/>
              <a:buNone/>
              <a:defRPr sz="3000" b="1" i="0" u="none" strike="noStrike" cap="none">
                <a:solidFill>
                  <a:schemeClr val="dk1"/>
                </a:solidFill>
                <a:latin typeface="Questrial"/>
                <a:ea typeface="Questrial"/>
                <a:cs typeface="Questrial"/>
                <a:sym typeface="Questrial"/>
              </a:defRPr>
            </a:lvl7pPr>
            <a:lvl8pPr marR="0" lvl="7" algn="ctr" rtl="0">
              <a:lnSpc>
                <a:spcPct val="100000"/>
              </a:lnSpc>
              <a:spcBef>
                <a:spcPts val="0"/>
              </a:spcBef>
              <a:spcAft>
                <a:spcPts val="0"/>
              </a:spcAft>
              <a:buClr>
                <a:schemeClr val="dk1"/>
              </a:buClr>
              <a:buSzPts val="3000"/>
              <a:buFont typeface="Questrial"/>
              <a:buNone/>
              <a:defRPr sz="3000" b="1" i="0" u="none" strike="noStrike" cap="none">
                <a:solidFill>
                  <a:schemeClr val="dk1"/>
                </a:solidFill>
                <a:latin typeface="Questrial"/>
                <a:ea typeface="Questrial"/>
                <a:cs typeface="Questrial"/>
                <a:sym typeface="Questrial"/>
              </a:defRPr>
            </a:lvl8pPr>
            <a:lvl9pPr marR="0" lvl="8" algn="ctr" rtl="0">
              <a:lnSpc>
                <a:spcPct val="100000"/>
              </a:lnSpc>
              <a:spcBef>
                <a:spcPts val="0"/>
              </a:spcBef>
              <a:spcAft>
                <a:spcPts val="0"/>
              </a:spcAft>
              <a:buClr>
                <a:schemeClr val="dk1"/>
              </a:buClr>
              <a:buSzPts val="3000"/>
              <a:buFont typeface="Questrial"/>
              <a:buNone/>
              <a:defRPr sz="3000" b="1" i="0" u="none" strike="noStrike" cap="none">
                <a:solidFill>
                  <a:schemeClr val="dk1"/>
                </a:solidFill>
                <a:latin typeface="Questrial"/>
                <a:ea typeface="Questrial"/>
                <a:cs typeface="Questrial"/>
                <a:sym typeface="Questrial"/>
              </a:defRPr>
            </a:lvl9pPr>
          </a:lstStyle>
          <a:p>
            <a:r>
              <a:rPr lang="en-US" sz="2400" dirty="0"/>
              <a:t>— </a:t>
            </a:r>
            <a:r>
              <a:rPr lang="en-US" sz="2400" dirty="0">
                <a:solidFill>
                  <a:srgbClr val="3F3F3F"/>
                </a:solidFill>
                <a:latin typeface="Times New Roman" panose="02020603050405020304" pitchFamily="18" charset="0"/>
                <a:cs typeface="Times New Roman" panose="02020603050405020304" pitchFamily="18" charset="0"/>
              </a:rPr>
              <a:t>Bound water: The tightly held moisture</a:t>
            </a:r>
          </a:p>
          <a:p>
            <a:br>
              <a:rPr lang="en-US" dirty="0"/>
            </a:br>
            <a:endParaRPr lang="en-US" dirty="0"/>
          </a:p>
        </p:txBody>
      </p:sp>
      <p:sp>
        <p:nvSpPr>
          <p:cNvPr id="4" name="ZoneTexte 3">
            <a:extLst>
              <a:ext uri="{FF2B5EF4-FFF2-40B4-BE49-F238E27FC236}">
                <a16:creationId xmlns:a16="http://schemas.microsoft.com/office/drawing/2014/main" id="{D4F6178C-5625-40C2-A461-3E5A17841FC3}"/>
              </a:ext>
            </a:extLst>
          </p:cNvPr>
          <p:cNvSpPr txBox="1"/>
          <p:nvPr/>
        </p:nvSpPr>
        <p:spPr>
          <a:xfrm>
            <a:off x="-84132" y="1986819"/>
            <a:ext cx="6721528" cy="3002745"/>
          </a:xfrm>
          <a:prstGeom prst="rect">
            <a:avLst/>
          </a:prstGeom>
          <a:noFill/>
        </p:spPr>
        <p:txBody>
          <a:bodyPr wrap="square">
            <a:spAutoFit/>
          </a:bodyPr>
          <a:lstStyle/>
          <a:p>
            <a:pPr algn="just">
              <a:lnSpc>
                <a:spcPct val="150000"/>
              </a:lnSpc>
              <a:buNone/>
            </a:pPr>
            <a:r>
              <a:rPr lang="en-US" sz="1600" b="0" i="0" dirty="0">
                <a:solidFill>
                  <a:srgbClr val="3F3F3F"/>
                </a:solidFill>
                <a:effectLst/>
                <a:latin typeface="Times New Roman" panose="02020603050405020304" pitchFamily="18" charset="0"/>
                <a:cs typeface="Times New Roman" panose="02020603050405020304" pitchFamily="18" charset="0"/>
              </a:rPr>
              <a:t>Common examples include:</a:t>
            </a:r>
          </a:p>
          <a:p>
            <a:pPr marL="285750" indent="-285750" algn="just">
              <a:lnSpc>
                <a:spcPct val="150000"/>
              </a:lnSpc>
              <a:buFont typeface="Wingdings" panose="05000000000000000000" pitchFamily="2" charset="2"/>
              <a:buChar char="§"/>
            </a:pPr>
            <a:r>
              <a:rPr lang="en-US" sz="1600" b="1" i="0" dirty="0">
                <a:solidFill>
                  <a:srgbClr val="3F3F3F"/>
                </a:solidFill>
                <a:effectLst/>
                <a:latin typeface="Times New Roman" panose="02020603050405020304" pitchFamily="18" charset="0"/>
                <a:cs typeface="Times New Roman" panose="02020603050405020304" pitchFamily="18" charset="0"/>
              </a:rPr>
              <a:t>Dried legumes:</a:t>
            </a:r>
            <a:r>
              <a:rPr lang="en-US" sz="1600" b="0" i="0" dirty="0">
                <a:solidFill>
                  <a:srgbClr val="3F3F3F"/>
                </a:solidFill>
                <a:effectLst/>
                <a:latin typeface="Times New Roman" panose="02020603050405020304" pitchFamily="18" charset="0"/>
                <a:cs typeface="Times New Roman" panose="02020603050405020304" pitchFamily="18" charset="0"/>
              </a:rPr>
              <a:t> Even when completely dry to the touch, beans and lentils retain bound water molecules attached to their starch and protein components.</a:t>
            </a:r>
          </a:p>
          <a:p>
            <a:pPr marL="285750" indent="-285750" algn="just">
              <a:lnSpc>
                <a:spcPct val="150000"/>
              </a:lnSpc>
              <a:buFont typeface="Wingdings" panose="05000000000000000000" pitchFamily="2" charset="2"/>
              <a:buChar char="§"/>
            </a:pPr>
            <a:r>
              <a:rPr lang="en-US" sz="1600" b="1" i="0" dirty="0">
                <a:solidFill>
                  <a:srgbClr val="3F3F3F"/>
                </a:solidFill>
                <a:effectLst/>
                <a:latin typeface="Times New Roman" panose="02020603050405020304" pitchFamily="18" charset="0"/>
                <a:cs typeface="Times New Roman" panose="02020603050405020304" pitchFamily="18" charset="0"/>
              </a:rPr>
              <a:t>Wheat flour:</a:t>
            </a:r>
            <a:r>
              <a:rPr lang="en-US" sz="1600" b="0" i="0" dirty="0">
                <a:solidFill>
                  <a:srgbClr val="3F3F3F"/>
                </a:solidFill>
                <a:effectLst/>
                <a:latin typeface="Times New Roman" panose="02020603050405020304" pitchFamily="18" charset="0"/>
                <a:cs typeface="Times New Roman" panose="02020603050405020304" pitchFamily="18" charset="0"/>
              </a:rPr>
              <a:t> Contains about 14% moisture, much of which is bound water associated with starch granules and gluten proteins.</a:t>
            </a:r>
          </a:p>
          <a:p>
            <a:pPr marL="285750" indent="-285750" algn="just">
              <a:lnSpc>
                <a:spcPct val="150000"/>
              </a:lnSpc>
              <a:buFont typeface="Wingdings" panose="05000000000000000000" pitchFamily="2" charset="2"/>
              <a:buChar char="§"/>
            </a:pPr>
            <a:r>
              <a:rPr lang="en-US" sz="1600" b="1" i="0" dirty="0">
                <a:solidFill>
                  <a:srgbClr val="3F3F3F"/>
                </a:solidFill>
                <a:effectLst/>
                <a:latin typeface="Times New Roman" panose="02020603050405020304" pitchFamily="18" charset="0"/>
                <a:cs typeface="Times New Roman" panose="02020603050405020304" pitchFamily="18" charset="0"/>
              </a:rPr>
              <a:t>Hard cheese:</a:t>
            </a:r>
            <a:r>
              <a:rPr lang="en-US" sz="1600" b="0" i="0" dirty="0">
                <a:solidFill>
                  <a:srgbClr val="3F3F3F"/>
                </a:solidFill>
                <a:effectLst/>
                <a:latin typeface="Times New Roman" panose="02020603050405020304" pitchFamily="18" charset="0"/>
                <a:cs typeface="Times New Roman" panose="02020603050405020304" pitchFamily="18" charset="0"/>
              </a:rPr>
              <a:t> Despite their firm texture, aged cheeses like Parmesan still contain bound water molecules integrated with the protein matrix.</a:t>
            </a:r>
          </a:p>
        </p:txBody>
      </p:sp>
      <p:pic>
        <p:nvPicPr>
          <p:cNvPr id="9" name="Image 8">
            <a:extLst>
              <a:ext uri="{FF2B5EF4-FFF2-40B4-BE49-F238E27FC236}">
                <a16:creationId xmlns:a16="http://schemas.microsoft.com/office/drawing/2014/main" id="{24C56705-1080-64DA-19B8-F5630B173BE7}"/>
              </a:ext>
            </a:extLst>
          </p:cNvPr>
          <p:cNvPicPr>
            <a:picLocks noChangeAspect="1"/>
          </p:cNvPicPr>
          <p:nvPr/>
        </p:nvPicPr>
        <p:blipFill>
          <a:blip r:embed="rId2"/>
          <a:stretch>
            <a:fillRect/>
          </a:stretch>
        </p:blipFill>
        <p:spPr>
          <a:xfrm>
            <a:off x="6675442" y="1700431"/>
            <a:ext cx="2429054" cy="1304492"/>
          </a:xfrm>
          <a:prstGeom prst="ellipse">
            <a:avLst/>
          </a:prstGeom>
          <a:ln>
            <a:noFill/>
          </a:ln>
          <a:effectLst>
            <a:softEdge rad="112500"/>
          </a:effectLst>
        </p:spPr>
      </p:pic>
      <p:pic>
        <p:nvPicPr>
          <p:cNvPr id="12" name="Image 11">
            <a:extLst>
              <a:ext uri="{FF2B5EF4-FFF2-40B4-BE49-F238E27FC236}">
                <a16:creationId xmlns:a16="http://schemas.microsoft.com/office/drawing/2014/main" id="{E8E88FF9-1259-A050-FEA7-02AC3B0171EA}"/>
              </a:ext>
            </a:extLst>
          </p:cNvPr>
          <p:cNvPicPr>
            <a:picLocks noChangeAspect="1"/>
          </p:cNvPicPr>
          <p:nvPr/>
        </p:nvPicPr>
        <p:blipFill>
          <a:blip r:embed="rId3"/>
          <a:stretch>
            <a:fillRect/>
          </a:stretch>
        </p:blipFill>
        <p:spPr>
          <a:xfrm rot="403486">
            <a:off x="6986601" y="2845104"/>
            <a:ext cx="1806734" cy="1219001"/>
          </a:xfrm>
          <a:prstGeom prst="ellipse">
            <a:avLst/>
          </a:prstGeom>
          <a:ln>
            <a:noFill/>
          </a:ln>
          <a:effectLst>
            <a:softEdge rad="112500"/>
          </a:effectLst>
        </p:spPr>
      </p:pic>
      <p:pic>
        <p:nvPicPr>
          <p:cNvPr id="14" name="Image 13">
            <a:extLst>
              <a:ext uri="{FF2B5EF4-FFF2-40B4-BE49-F238E27FC236}">
                <a16:creationId xmlns:a16="http://schemas.microsoft.com/office/drawing/2014/main" id="{6149DEAC-AEB6-5D2B-C1B5-291F5401C94A}"/>
              </a:ext>
            </a:extLst>
          </p:cNvPr>
          <p:cNvPicPr>
            <a:picLocks noChangeAspect="1"/>
          </p:cNvPicPr>
          <p:nvPr/>
        </p:nvPicPr>
        <p:blipFill>
          <a:blip r:embed="rId4"/>
          <a:stretch>
            <a:fillRect/>
          </a:stretch>
        </p:blipFill>
        <p:spPr>
          <a:xfrm>
            <a:off x="7245041" y="3904286"/>
            <a:ext cx="1457523" cy="1434820"/>
          </a:xfrm>
          <a:prstGeom prst="ellipse">
            <a:avLst/>
          </a:prstGeom>
          <a:ln>
            <a:noFill/>
          </a:ln>
          <a:effectLst>
            <a:softEdge rad="112500"/>
          </a:effectLst>
        </p:spPr>
      </p:pic>
    </p:spTree>
    <p:extLst>
      <p:ext uri="{BB962C8B-B14F-4D97-AF65-F5344CB8AC3E}">
        <p14:creationId xmlns:p14="http://schemas.microsoft.com/office/powerpoint/2010/main" val="35295491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DF1EB-9EBB-F6FA-BC07-40EC0BDB7E4D}"/>
            </a:ext>
          </a:extLst>
        </p:cNvPr>
        <p:cNvGrpSpPr/>
        <p:nvPr/>
      </p:nvGrpSpPr>
      <p:grpSpPr>
        <a:xfrm>
          <a:off x="0" y="0"/>
          <a:ext cx="0" cy="0"/>
          <a:chOff x="0" y="0"/>
          <a:chExt cx="0" cy="0"/>
        </a:xfrm>
      </p:grpSpPr>
      <p:sp>
        <p:nvSpPr>
          <p:cNvPr id="5" name="Google Shape;862;p51">
            <a:extLst>
              <a:ext uri="{FF2B5EF4-FFF2-40B4-BE49-F238E27FC236}">
                <a16:creationId xmlns:a16="http://schemas.microsoft.com/office/drawing/2014/main" id="{E688069F-BC9E-B3CB-3EE2-0CDF83B7E135}"/>
              </a:ext>
            </a:extLst>
          </p:cNvPr>
          <p:cNvSpPr txBox="1">
            <a:spLocks noGrp="1"/>
          </p:cNvSpPr>
          <p:nvPr>
            <p:ph type="title"/>
          </p:nvPr>
        </p:nvSpPr>
        <p:spPr>
          <a:xfrm>
            <a:off x="1487375" y="106318"/>
            <a:ext cx="6169249" cy="576000"/>
          </a:xfrm>
          <a:prstGeom prst="rect">
            <a:avLst/>
          </a:prstGeom>
        </p:spPr>
        <p:txBody>
          <a:bodyPr spcFirstLastPara="1" wrap="square" lIns="91425" tIns="91425" rIns="91425" bIns="91425" anchor="t" anchorCtr="0">
            <a:noAutofit/>
          </a:bodyPr>
          <a:lstStyle/>
          <a:p>
            <a:r>
              <a:rPr lang="en" sz="2400" dirty="0"/>
              <a:t>— </a:t>
            </a:r>
            <a:r>
              <a:rPr lang="en-US" sz="2400" b="0" dirty="0"/>
              <a:t>Behavior of water in food products</a:t>
            </a:r>
            <a:br>
              <a:rPr lang="fr-FR" dirty="0"/>
            </a:br>
            <a:endParaRPr dirty="0"/>
          </a:p>
        </p:txBody>
      </p:sp>
      <p:sp>
        <p:nvSpPr>
          <p:cNvPr id="6" name="Google Shape;862;p51">
            <a:extLst>
              <a:ext uri="{FF2B5EF4-FFF2-40B4-BE49-F238E27FC236}">
                <a16:creationId xmlns:a16="http://schemas.microsoft.com/office/drawing/2014/main" id="{3363303F-9533-E372-89BE-0EDE57E87017}"/>
              </a:ext>
            </a:extLst>
          </p:cNvPr>
          <p:cNvSpPr txBox="1">
            <a:spLocks/>
          </p:cNvSpPr>
          <p:nvPr/>
        </p:nvSpPr>
        <p:spPr>
          <a:xfrm>
            <a:off x="465244" y="729340"/>
            <a:ext cx="6169249" cy="57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Questrial"/>
              <a:buNone/>
              <a:defRPr sz="2000" b="1" i="0" u="none" strike="noStrike" cap="none">
                <a:solidFill>
                  <a:schemeClr val="dk1"/>
                </a:solidFill>
                <a:latin typeface="Questrial"/>
                <a:ea typeface="Questrial"/>
                <a:cs typeface="Questrial"/>
                <a:sym typeface="Questrial"/>
              </a:defRPr>
            </a:lvl1pPr>
            <a:lvl2pPr marR="0" lvl="1" algn="ctr" rtl="0">
              <a:lnSpc>
                <a:spcPct val="100000"/>
              </a:lnSpc>
              <a:spcBef>
                <a:spcPts val="0"/>
              </a:spcBef>
              <a:spcAft>
                <a:spcPts val="0"/>
              </a:spcAft>
              <a:buClr>
                <a:schemeClr val="dk1"/>
              </a:buClr>
              <a:buSzPts val="3000"/>
              <a:buFont typeface="Questrial"/>
              <a:buNone/>
              <a:defRPr sz="3000" b="1" i="0" u="none" strike="noStrike" cap="none">
                <a:solidFill>
                  <a:schemeClr val="dk1"/>
                </a:solidFill>
                <a:latin typeface="Questrial"/>
                <a:ea typeface="Questrial"/>
                <a:cs typeface="Questrial"/>
                <a:sym typeface="Questrial"/>
              </a:defRPr>
            </a:lvl2pPr>
            <a:lvl3pPr marR="0" lvl="2" algn="ctr" rtl="0">
              <a:lnSpc>
                <a:spcPct val="100000"/>
              </a:lnSpc>
              <a:spcBef>
                <a:spcPts val="0"/>
              </a:spcBef>
              <a:spcAft>
                <a:spcPts val="0"/>
              </a:spcAft>
              <a:buClr>
                <a:schemeClr val="dk1"/>
              </a:buClr>
              <a:buSzPts val="3000"/>
              <a:buFont typeface="Questrial"/>
              <a:buNone/>
              <a:defRPr sz="3000" b="1" i="0" u="none" strike="noStrike" cap="none">
                <a:solidFill>
                  <a:schemeClr val="dk1"/>
                </a:solidFill>
                <a:latin typeface="Questrial"/>
                <a:ea typeface="Questrial"/>
                <a:cs typeface="Questrial"/>
                <a:sym typeface="Questrial"/>
              </a:defRPr>
            </a:lvl3pPr>
            <a:lvl4pPr marR="0" lvl="3" algn="ctr" rtl="0">
              <a:lnSpc>
                <a:spcPct val="100000"/>
              </a:lnSpc>
              <a:spcBef>
                <a:spcPts val="0"/>
              </a:spcBef>
              <a:spcAft>
                <a:spcPts val="0"/>
              </a:spcAft>
              <a:buClr>
                <a:schemeClr val="dk1"/>
              </a:buClr>
              <a:buSzPts val="3000"/>
              <a:buFont typeface="Questrial"/>
              <a:buNone/>
              <a:defRPr sz="3000" b="1" i="0" u="none" strike="noStrike" cap="none">
                <a:solidFill>
                  <a:schemeClr val="dk1"/>
                </a:solidFill>
                <a:latin typeface="Questrial"/>
                <a:ea typeface="Questrial"/>
                <a:cs typeface="Questrial"/>
                <a:sym typeface="Questrial"/>
              </a:defRPr>
            </a:lvl4pPr>
            <a:lvl5pPr marR="0" lvl="4" algn="ctr" rtl="0">
              <a:lnSpc>
                <a:spcPct val="100000"/>
              </a:lnSpc>
              <a:spcBef>
                <a:spcPts val="0"/>
              </a:spcBef>
              <a:spcAft>
                <a:spcPts val="0"/>
              </a:spcAft>
              <a:buClr>
                <a:schemeClr val="dk1"/>
              </a:buClr>
              <a:buSzPts val="3000"/>
              <a:buFont typeface="Questrial"/>
              <a:buNone/>
              <a:defRPr sz="3000" b="1" i="0" u="none" strike="noStrike" cap="none">
                <a:solidFill>
                  <a:schemeClr val="dk1"/>
                </a:solidFill>
                <a:latin typeface="Questrial"/>
                <a:ea typeface="Questrial"/>
                <a:cs typeface="Questrial"/>
                <a:sym typeface="Questrial"/>
              </a:defRPr>
            </a:lvl5pPr>
            <a:lvl6pPr marR="0" lvl="5" algn="ctr" rtl="0">
              <a:lnSpc>
                <a:spcPct val="100000"/>
              </a:lnSpc>
              <a:spcBef>
                <a:spcPts val="0"/>
              </a:spcBef>
              <a:spcAft>
                <a:spcPts val="0"/>
              </a:spcAft>
              <a:buClr>
                <a:schemeClr val="dk1"/>
              </a:buClr>
              <a:buSzPts val="3000"/>
              <a:buFont typeface="Questrial"/>
              <a:buNone/>
              <a:defRPr sz="3000" b="1" i="0" u="none" strike="noStrike" cap="none">
                <a:solidFill>
                  <a:schemeClr val="dk1"/>
                </a:solidFill>
                <a:latin typeface="Questrial"/>
                <a:ea typeface="Questrial"/>
                <a:cs typeface="Questrial"/>
                <a:sym typeface="Questrial"/>
              </a:defRPr>
            </a:lvl6pPr>
            <a:lvl7pPr marR="0" lvl="6" algn="ctr" rtl="0">
              <a:lnSpc>
                <a:spcPct val="100000"/>
              </a:lnSpc>
              <a:spcBef>
                <a:spcPts val="0"/>
              </a:spcBef>
              <a:spcAft>
                <a:spcPts val="0"/>
              </a:spcAft>
              <a:buClr>
                <a:schemeClr val="dk1"/>
              </a:buClr>
              <a:buSzPts val="3000"/>
              <a:buFont typeface="Questrial"/>
              <a:buNone/>
              <a:defRPr sz="3000" b="1" i="0" u="none" strike="noStrike" cap="none">
                <a:solidFill>
                  <a:schemeClr val="dk1"/>
                </a:solidFill>
                <a:latin typeface="Questrial"/>
                <a:ea typeface="Questrial"/>
                <a:cs typeface="Questrial"/>
                <a:sym typeface="Questrial"/>
              </a:defRPr>
            </a:lvl7pPr>
            <a:lvl8pPr marR="0" lvl="7" algn="ctr" rtl="0">
              <a:lnSpc>
                <a:spcPct val="100000"/>
              </a:lnSpc>
              <a:spcBef>
                <a:spcPts val="0"/>
              </a:spcBef>
              <a:spcAft>
                <a:spcPts val="0"/>
              </a:spcAft>
              <a:buClr>
                <a:schemeClr val="dk1"/>
              </a:buClr>
              <a:buSzPts val="3000"/>
              <a:buFont typeface="Questrial"/>
              <a:buNone/>
              <a:defRPr sz="3000" b="1" i="0" u="none" strike="noStrike" cap="none">
                <a:solidFill>
                  <a:schemeClr val="dk1"/>
                </a:solidFill>
                <a:latin typeface="Questrial"/>
                <a:ea typeface="Questrial"/>
                <a:cs typeface="Questrial"/>
                <a:sym typeface="Questrial"/>
              </a:defRPr>
            </a:lvl8pPr>
            <a:lvl9pPr marR="0" lvl="8" algn="ctr" rtl="0">
              <a:lnSpc>
                <a:spcPct val="100000"/>
              </a:lnSpc>
              <a:spcBef>
                <a:spcPts val="0"/>
              </a:spcBef>
              <a:spcAft>
                <a:spcPts val="0"/>
              </a:spcAft>
              <a:buClr>
                <a:schemeClr val="dk1"/>
              </a:buClr>
              <a:buSzPts val="3000"/>
              <a:buFont typeface="Questrial"/>
              <a:buNone/>
              <a:defRPr sz="3000" b="1" i="0" u="none" strike="noStrike" cap="none">
                <a:solidFill>
                  <a:schemeClr val="dk1"/>
                </a:solidFill>
                <a:latin typeface="Questrial"/>
                <a:ea typeface="Questrial"/>
                <a:cs typeface="Questrial"/>
                <a:sym typeface="Questrial"/>
              </a:defRPr>
            </a:lvl9pPr>
          </a:lstStyle>
          <a:p>
            <a:r>
              <a:rPr lang="en-US" sz="2400" dirty="0"/>
              <a:t>— </a:t>
            </a:r>
            <a:r>
              <a:rPr lang="en-US" sz="2400" dirty="0">
                <a:solidFill>
                  <a:srgbClr val="3F3F3F"/>
                </a:solidFill>
                <a:latin typeface="Times New Roman" panose="02020603050405020304" pitchFamily="18" charset="0"/>
                <a:cs typeface="Times New Roman" panose="02020603050405020304" pitchFamily="18" charset="0"/>
              </a:rPr>
              <a:t>Imbibed water: The absorbed moisture</a:t>
            </a:r>
            <a:endParaRPr lang="en-US" dirty="0"/>
          </a:p>
        </p:txBody>
      </p:sp>
      <p:sp>
        <p:nvSpPr>
          <p:cNvPr id="8" name="ZoneTexte 7">
            <a:extLst>
              <a:ext uri="{FF2B5EF4-FFF2-40B4-BE49-F238E27FC236}">
                <a16:creationId xmlns:a16="http://schemas.microsoft.com/office/drawing/2014/main" id="{1F26C4EC-8D6C-6F1E-88B6-D8965A74A99D}"/>
              </a:ext>
            </a:extLst>
          </p:cNvPr>
          <p:cNvSpPr txBox="1"/>
          <p:nvPr/>
        </p:nvSpPr>
        <p:spPr>
          <a:xfrm>
            <a:off x="183970" y="1704889"/>
            <a:ext cx="6344803" cy="2264081"/>
          </a:xfrm>
          <a:prstGeom prst="rect">
            <a:avLst/>
          </a:prstGeom>
          <a:noFill/>
        </p:spPr>
        <p:txBody>
          <a:bodyPr wrap="square">
            <a:spAutoFit/>
          </a:bodyPr>
          <a:lstStyle/>
          <a:p>
            <a:pPr marL="285750" indent="-285750" algn="just">
              <a:lnSpc>
                <a:spcPct val="150000"/>
              </a:lnSpc>
              <a:buFont typeface="Wingdings" panose="05000000000000000000" pitchFamily="2" charset="2"/>
              <a:buChar char="§"/>
            </a:pPr>
            <a:r>
              <a:rPr lang="en-US" sz="1600" b="0" i="0" dirty="0">
                <a:solidFill>
                  <a:srgbClr val="3F3F3F"/>
                </a:solidFill>
                <a:effectLst/>
                <a:latin typeface="Times New Roman" panose="02020603050405020304" pitchFamily="18" charset="0"/>
                <a:cs typeface="Times New Roman" panose="02020603050405020304" pitchFamily="18" charset="0"/>
              </a:rPr>
              <a:t>Hydrocolloids like </a:t>
            </a:r>
            <a:r>
              <a:rPr lang="en-US" sz="1600" b="1" i="0" dirty="0">
                <a:solidFill>
                  <a:srgbClr val="FF0000"/>
                </a:solidFill>
                <a:effectLst/>
                <a:latin typeface="Times New Roman" panose="02020603050405020304" pitchFamily="18" charset="0"/>
                <a:cs typeface="Times New Roman" panose="02020603050405020304" pitchFamily="18" charset="0"/>
              </a:rPr>
              <a:t>pectin</a:t>
            </a:r>
            <a:r>
              <a:rPr lang="en-US" sz="1600" b="0" i="0" dirty="0">
                <a:solidFill>
                  <a:srgbClr val="3F3F3F"/>
                </a:solidFill>
                <a:effectLst/>
                <a:latin typeface="Times New Roman" panose="02020603050405020304" pitchFamily="18" charset="0"/>
                <a:cs typeface="Times New Roman" panose="02020603050405020304" pitchFamily="18" charset="0"/>
              </a:rPr>
              <a:t>, </a:t>
            </a:r>
            <a:r>
              <a:rPr lang="en-US" sz="1600" b="1" i="0" dirty="0">
                <a:solidFill>
                  <a:srgbClr val="FF0000"/>
                </a:solidFill>
                <a:effectLst/>
                <a:latin typeface="Times New Roman" panose="02020603050405020304" pitchFamily="18" charset="0"/>
                <a:cs typeface="Times New Roman" panose="02020603050405020304" pitchFamily="18" charset="0"/>
              </a:rPr>
              <a:t>agar</a:t>
            </a:r>
            <a:r>
              <a:rPr lang="en-US" sz="1600" b="0" i="0" dirty="0">
                <a:solidFill>
                  <a:srgbClr val="3F3F3F"/>
                </a:solidFill>
                <a:effectLst/>
                <a:latin typeface="Times New Roman" panose="02020603050405020304" pitchFamily="18" charset="0"/>
                <a:cs typeface="Times New Roman" panose="02020603050405020304" pitchFamily="18" charset="0"/>
              </a:rPr>
              <a:t>, and </a:t>
            </a:r>
            <a:r>
              <a:rPr lang="en-US" sz="1600" b="1" i="0" dirty="0">
                <a:solidFill>
                  <a:srgbClr val="FF0000"/>
                </a:solidFill>
                <a:effectLst/>
                <a:latin typeface="Times New Roman" panose="02020603050405020304" pitchFamily="18" charset="0"/>
                <a:cs typeface="Times New Roman" panose="02020603050405020304" pitchFamily="18" charset="0"/>
              </a:rPr>
              <a:t>starches</a:t>
            </a:r>
            <a:r>
              <a:rPr lang="en-US" sz="1600" b="0" i="0" dirty="0">
                <a:solidFill>
                  <a:srgbClr val="3F3F3F"/>
                </a:solidFill>
                <a:effectLst/>
                <a:latin typeface="Times New Roman" panose="02020603050405020304" pitchFamily="18" charset="0"/>
                <a:cs typeface="Times New Roman" panose="02020603050405020304" pitchFamily="18" charset="0"/>
              </a:rPr>
              <a:t> have an exceptional capacity to imbibe water, which explains their widespread use as thickening and gelling agents in food processing. When these substances absorb water, they swell significantly while maintaining their structural integrity, creating the characteristic texture of products like jams, puddings, and gravy.</a:t>
            </a:r>
            <a:endParaRPr lang="en-US" sz="1600" dirty="0">
              <a:solidFill>
                <a:srgbClr val="3F3F3F"/>
              </a:solidFill>
              <a:latin typeface="Times New Roman" panose="02020603050405020304" pitchFamily="18" charset="0"/>
              <a:cs typeface="Times New Roman" panose="02020603050405020304" pitchFamily="18" charset="0"/>
            </a:endParaRPr>
          </a:p>
        </p:txBody>
      </p:sp>
      <p:pic>
        <p:nvPicPr>
          <p:cNvPr id="3" name="Image 2">
            <a:extLst>
              <a:ext uri="{FF2B5EF4-FFF2-40B4-BE49-F238E27FC236}">
                <a16:creationId xmlns:a16="http://schemas.microsoft.com/office/drawing/2014/main" id="{5762BE07-B49E-7248-66DF-4B0893F37341}"/>
              </a:ext>
            </a:extLst>
          </p:cNvPr>
          <p:cNvPicPr>
            <a:picLocks noChangeAspect="1"/>
          </p:cNvPicPr>
          <p:nvPr/>
        </p:nvPicPr>
        <p:blipFill>
          <a:blip r:embed="rId2"/>
          <a:stretch>
            <a:fillRect/>
          </a:stretch>
        </p:blipFill>
        <p:spPr>
          <a:xfrm>
            <a:off x="6589633" y="1141382"/>
            <a:ext cx="2425009" cy="151618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 name="Image 6">
            <a:extLst>
              <a:ext uri="{FF2B5EF4-FFF2-40B4-BE49-F238E27FC236}">
                <a16:creationId xmlns:a16="http://schemas.microsoft.com/office/drawing/2014/main" id="{2D19D7C5-018D-D2AF-B595-52C5AFDF03B1}"/>
              </a:ext>
            </a:extLst>
          </p:cNvPr>
          <p:cNvPicPr>
            <a:picLocks noChangeAspect="1"/>
          </p:cNvPicPr>
          <p:nvPr/>
        </p:nvPicPr>
        <p:blipFill>
          <a:blip r:embed="rId3"/>
          <a:stretch>
            <a:fillRect/>
          </a:stretch>
        </p:blipFill>
        <p:spPr>
          <a:xfrm>
            <a:off x="6589633" y="3137077"/>
            <a:ext cx="2425010" cy="166378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1771934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F617C-009A-834C-DFD4-3C880A7087F7}"/>
            </a:ext>
          </a:extLst>
        </p:cNvPr>
        <p:cNvGrpSpPr/>
        <p:nvPr/>
      </p:nvGrpSpPr>
      <p:grpSpPr>
        <a:xfrm>
          <a:off x="0" y="0"/>
          <a:ext cx="0" cy="0"/>
          <a:chOff x="0" y="0"/>
          <a:chExt cx="0" cy="0"/>
        </a:xfrm>
      </p:grpSpPr>
      <p:sp>
        <p:nvSpPr>
          <p:cNvPr id="5" name="Google Shape;862;p51">
            <a:extLst>
              <a:ext uri="{FF2B5EF4-FFF2-40B4-BE49-F238E27FC236}">
                <a16:creationId xmlns:a16="http://schemas.microsoft.com/office/drawing/2014/main" id="{AB6C3E6E-D763-8AFB-3D37-4A1A9E36A6DB}"/>
              </a:ext>
            </a:extLst>
          </p:cNvPr>
          <p:cNvSpPr txBox="1">
            <a:spLocks noGrp="1"/>
          </p:cNvSpPr>
          <p:nvPr>
            <p:ph type="title"/>
          </p:nvPr>
        </p:nvSpPr>
        <p:spPr>
          <a:xfrm>
            <a:off x="1243010" y="0"/>
            <a:ext cx="6403266" cy="681958"/>
          </a:xfrm>
          <a:prstGeom prst="rect">
            <a:avLst/>
          </a:prstGeom>
        </p:spPr>
        <p:txBody>
          <a:bodyPr spcFirstLastPara="1" wrap="square" lIns="91425" tIns="91425" rIns="91425" bIns="91425" anchor="t" anchorCtr="0">
            <a:noAutofit/>
          </a:bodyPr>
          <a:lstStyle/>
          <a:p>
            <a:r>
              <a:rPr lang="en" sz="2400" dirty="0"/>
              <a:t>— </a:t>
            </a:r>
            <a:r>
              <a:rPr lang="en-US" sz="2400" dirty="0"/>
              <a:t>How water content affects food properties</a:t>
            </a:r>
            <a:br>
              <a:rPr lang="en-US" dirty="0"/>
            </a:br>
            <a:br>
              <a:rPr lang="fr-FR" dirty="0"/>
            </a:br>
            <a:endParaRPr dirty="0"/>
          </a:p>
        </p:txBody>
      </p:sp>
      <p:sp>
        <p:nvSpPr>
          <p:cNvPr id="8" name="ZoneTexte 7">
            <a:extLst>
              <a:ext uri="{FF2B5EF4-FFF2-40B4-BE49-F238E27FC236}">
                <a16:creationId xmlns:a16="http://schemas.microsoft.com/office/drawing/2014/main" id="{4BB09399-605E-7B37-44B9-86D4BBF244CD}"/>
              </a:ext>
            </a:extLst>
          </p:cNvPr>
          <p:cNvSpPr txBox="1"/>
          <p:nvPr/>
        </p:nvSpPr>
        <p:spPr>
          <a:xfrm>
            <a:off x="455228" y="681958"/>
            <a:ext cx="7443297" cy="786754"/>
          </a:xfrm>
          <a:prstGeom prst="rect">
            <a:avLst/>
          </a:prstGeom>
          <a:noFill/>
        </p:spPr>
        <p:txBody>
          <a:bodyPr wrap="square">
            <a:spAutoFit/>
          </a:bodyPr>
          <a:lstStyle/>
          <a:p>
            <a:pPr marL="285750" indent="-285750" algn="just">
              <a:lnSpc>
                <a:spcPct val="150000"/>
              </a:lnSpc>
              <a:buFont typeface="Wingdings" panose="05000000000000000000" pitchFamily="2" charset="2"/>
              <a:buChar char="§"/>
            </a:pPr>
            <a:r>
              <a:rPr lang="en-US" sz="1600" b="0" i="0" dirty="0">
                <a:solidFill>
                  <a:srgbClr val="3F3F3F"/>
                </a:solidFill>
                <a:effectLst/>
                <a:latin typeface="Times New Roman" panose="02020603050405020304" pitchFamily="18" charset="0"/>
                <a:cs typeface="Times New Roman" panose="02020603050405020304" pitchFamily="18" charset="0"/>
              </a:rPr>
              <a:t>The distribution and proportion of these three types of water significantly influence a food’s characteristics and behavior during processing, storage, and consumption.</a:t>
            </a:r>
            <a:endParaRPr lang="en-US" sz="1600" dirty="0">
              <a:solidFill>
                <a:srgbClr val="3F3F3F"/>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FCB8F9A6-8109-E80A-8555-88EA489DBD52}"/>
              </a:ext>
            </a:extLst>
          </p:cNvPr>
          <p:cNvSpPr>
            <a:spLocks noChangeArrowheads="1"/>
          </p:cNvSpPr>
          <p:nvPr/>
        </p:nvSpPr>
        <p:spPr bwMode="auto">
          <a:xfrm>
            <a:off x="622737" y="1573030"/>
            <a:ext cx="7898525" cy="32547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fr-FR" altLang="fr-FR"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Texture and </a:t>
            </a:r>
            <a:r>
              <a:rPr kumimoji="0" lang="fr-FR" altLang="fr-FR"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mouthfeel</a:t>
            </a:r>
            <a:r>
              <a:rPr kumimoji="0" lang="fr-FR" altLang="fr-FR"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p>
          <a:p>
            <a:pPr marL="0" marR="0" lvl="0" indent="0" algn="just" defTabSz="914400" rtl="0" eaLnBrk="0" fontAlgn="base" latinLnBrk="0" hangingPunct="0">
              <a:lnSpc>
                <a:spcPct val="150000"/>
              </a:lnSpc>
              <a:spcBef>
                <a:spcPct val="0"/>
              </a:spcBef>
              <a:spcAft>
                <a:spcPct val="0"/>
              </a:spcAft>
              <a:buClrTx/>
              <a:buSzTx/>
              <a:buFontTx/>
              <a:buNone/>
              <a:tabLst/>
            </a:pP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Water content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is</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perhaps</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the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most</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critical</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determinant</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of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food</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texture.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Consider</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these</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examples</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a:t>
            </a:r>
            <a:endParaRPr kumimoji="0" lang="fr-FR" altLang="fr-FR"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fr-FR" altLang="fr-FR" b="1"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Crispness</a:t>
            </a:r>
            <a:r>
              <a:rPr kumimoji="0" lang="fr-FR" altLang="fr-FR" b="1"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Foods</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like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potato</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chips and biscuits are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crisp</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because</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they</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contain</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minimal free water,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with</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most</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moisture</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existing</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as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bound</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water. Even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slight</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absorption of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atmospheric</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moisture</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can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transform</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these</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products</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from</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crisp</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to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soggy</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fr-FR" altLang="fr-FR" b="1"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Juiciness</a:t>
            </a:r>
            <a:r>
              <a:rPr kumimoji="0" lang="fr-FR" altLang="fr-FR" b="1"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The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satisfying</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juiciness</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of ripe fruits and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properly</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cooked</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meats</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comes</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from</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free water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released</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during</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chewing</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fr-FR" altLang="fr-FR" b="1"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Creaminess</a:t>
            </a:r>
            <a:r>
              <a:rPr kumimoji="0" lang="fr-FR" altLang="fr-FR" b="1"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Dairy</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products</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like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yogurt</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and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ice</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cream</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owe</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their</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smooth</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creamy</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texture to water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imbibed</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by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proteins</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and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stabilizers</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creating</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fine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ice</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crystals</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or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protein</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networks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that</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provide</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pleasing</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mouthfeel</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794346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33D23-8A24-B44F-7681-E160DDB73C3C}"/>
            </a:ext>
          </a:extLst>
        </p:cNvPr>
        <p:cNvGrpSpPr/>
        <p:nvPr/>
      </p:nvGrpSpPr>
      <p:grpSpPr>
        <a:xfrm>
          <a:off x="0" y="0"/>
          <a:ext cx="0" cy="0"/>
          <a:chOff x="0" y="0"/>
          <a:chExt cx="0" cy="0"/>
        </a:xfrm>
      </p:grpSpPr>
      <p:sp>
        <p:nvSpPr>
          <p:cNvPr id="8" name="ZoneTexte 7">
            <a:extLst>
              <a:ext uri="{FF2B5EF4-FFF2-40B4-BE49-F238E27FC236}">
                <a16:creationId xmlns:a16="http://schemas.microsoft.com/office/drawing/2014/main" id="{021624EE-63F0-DE37-B1ED-F96784BCDB6C}"/>
              </a:ext>
            </a:extLst>
          </p:cNvPr>
          <p:cNvSpPr txBox="1"/>
          <p:nvPr/>
        </p:nvSpPr>
        <p:spPr>
          <a:xfrm>
            <a:off x="431580" y="997104"/>
            <a:ext cx="7695544" cy="1156086"/>
          </a:xfrm>
          <a:prstGeom prst="rect">
            <a:avLst/>
          </a:prstGeom>
          <a:noFill/>
        </p:spPr>
        <p:txBody>
          <a:bodyPr wrap="square">
            <a:spAutoFit/>
          </a:bodyPr>
          <a:lstStyle/>
          <a:p>
            <a:pPr marL="285750" indent="-285750" algn="just">
              <a:lnSpc>
                <a:spcPct val="150000"/>
              </a:lnSpc>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rPr>
              <a:t>When cooking rice, the transformation from hard, dry grains to soft, fluffy kernels demonstrates how imbibed water dramatically alters texture. The starch granules absorb water, swell, and create the characteristic softness we expect in properly cooked rice.</a:t>
            </a:r>
            <a:endParaRPr lang="fr-FR" sz="1600" dirty="0">
              <a:latin typeface="Times New Roman" panose="02020603050405020304" pitchFamily="18" charset="0"/>
              <a:cs typeface="Times New Roman" panose="02020603050405020304" pitchFamily="18" charset="0"/>
            </a:endParaRPr>
          </a:p>
        </p:txBody>
      </p:sp>
      <p:sp>
        <p:nvSpPr>
          <p:cNvPr id="9" name="Google Shape;862;p51">
            <a:extLst>
              <a:ext uri="{FF2B5EF4-FFF2-40B4-BE49-F238E27FC236}">
                <a16:creationId xmlns:a16="http://schemas.microsoft.com/office/drawing/2014/main" id="{6F3DA863-F317-A492-94C3-1F68C61B91C6}"/>
              </a:ext>
            </a:extLst>
          </p:cNvPr>
          <p:cNvSpPr txBox="1">
            <a:spLocks/>
          </p:cNvSpPr>
          <p:nvPr/>
        </p:nvSpPr>
        <p:spPr>
          <a:xfrm>
            <a:off x="1187831" y="-46719"/>
            <a:ext cx="6403266" cy="6819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Questrial"/>
              <a:buNone/>
              <a:defRPr sz="2000" b="1" i="0" u="none" strike="noStrike" cap="none">
                <a:solidFill>
                  <a:schemeClr val="dk1"/>
                </a:solidFill>
                <a:latin typeface="Questrial"/>
                <a:ea typeface="Questrial"/>
                <a:cs typeface="Questrial"/>
                <a:sym typeface="Questrial"/>
              </a:defRPr>
            </a:lvl1pPr>
            <a:lvl2pPr marR="0" lvl="1" algn="ctr" rtl="0">
              <a:lnSpc>
                <a:spcPct val="100000"/>
              </a:lnSpc>
              <a:spcBef>
                <a:spcPts val="0"/>
              </a:spcBef>
              <a:spcAft>
                <a:spcPts val="0"/>
              </a:spcAft>
              <a:buClr>
                <a:schemeClr val="dk1"/>
              </a:buClr>
              <a:buSzPts val="3000"/>
              <a:buFont typeface="Questrial"/>
              <a:buNone/>
              <a:defRPr sz="3000" b="1" i="0" u="none" strike="noStrike" cap="none">
                <a:solidFill>
                  <a:schemeClr val="dk1"/>
                </a:solidFill>
                <a:latin typeface="Questrial"/>
                <a:ea typeface="Questrial"/>
                <a:cs typeface="Questrial"/>
                <a:sym typeface="Questrial"/>
              </a:defRPr>
            </a:lvl2pPr>
            <a:lvl3pPr marR="0" lvl="2" algn="ctr" rtl="0">
              <a:lnSpc>
                <a:spcPct val="100000"/>
              </a:lnSpc>
              <a:spcBef>
                <a:spcPts val="0"/>
              </a:spcBef>
              <a:spcAft>
                <a:spcPts val="0"/>
              </a:spcAft>
              <a:buClr>
                <a:schemeClr val="dk1"/>
              </a:buClr>
              <a:buSzPts val="3000"/>
              <a:buFont typeface="Questrial"/>
              <a:buNone/>
              <a:defRPr sz="3000" b="1" i="0" u="none" strike="noStrike" cap="none">
                <a:solidFill>
                  <a:schemeClr val="dk1"/>
                </a:solidFill>
                <a:latin typeface="Questrial"/>
                <a:ea typeface="Questrial"/>
                <a:cs typeface="Questrial"/>
                <a:sym typeface="Questrial"/>
              </a:defRPr>
            </a:lvl3pPr>
            <a:lvl4pPr marR="0" lvl="3" algn="ctr" rtl="0">
              <a:lnSpc>
                <a:spcPct val="100000"/>
              </a:lnSpc>
              <a:spcBef>
                <a:spcPts val="0"/>
              </a:spcBef>
              <a:spcAft>
                <a:spcPts val="0"/>
              </a:spcAft>
              <a:buClr>
                <a:schemeClr val="dk1"/>
              </a:buClr>
              <a:buSzPts val="3000"/>
              <a:buFont typeface="Questrial"/>
              <a:buNone/>
              <a:defRPr sz="3000" b="1" i="0" u="none" strike="noStrike" cap="none">
                <a:solidFill>
                  <a:schemeClr val="dk1"/>
                </a:solidFill>
                <a:latin typeface="Questrial"/>
                <a:ea typeface="Questrial"/>
                <a:cs typeface="Questrial"/>
                <a:sym typeface="Questrial"/>
              </a:defRPr>
            </a:lvl4pPr>
            <a:lvl5pPr marR="0" lvl="4" algn="ctr" rtl="0">
              <a:lnSpc>
                <a:spcPct val="100000"/>
              </a:lnSpc>
              <a:spcBef>
                <a:spcPts val="0"/>
              </a:spcBef>
              <a:spcAft>
                <a:spcPts val="0"/>
              </a:spcAft>
              <a:buClr>
                <a:schemeClr val="dk1"/>
              </a:buClr>
              <a:buSzPts val="3000"/>
              <a:buFont typeface="Questrial"/>
              <a:buNone/>
              <a:defRPr sz="3000" b="1" i="0" u="none" strike="noStrike" cap="none">
                <a:solidFill>
                  <a:schemeClr val="dk1"/>
                </a:solidFill>
                <a:latin typeface="Questrial"/>
                <a:ea typeface="Questrial"/>
                <a:cs typeface="Questrial"/>
                <a:sym typeface="Questrial"/>
              </a:defRPr>
            </a:lvl5pPr>
            <a:lvl6pPr marR="0" lvl="5" algn="ctr" rtl="0">
              <a:lnSpc>
                <a:spcPct val="100000"/>
              </a:lnSpc>
              <a:spcBef>
                <a:spcPts val="0"/>
              </a:spcBef>
              <a:spcAft>
                <a:spcPts val="0"/>
              </a:spcAft>
              <a:buClr>
                <a:schemeClr val="dk1"/>
              </a:buClr>
              <a:buSzPts val="3000"/>
              <a:buFont typeface="Questrial"/>
              <a:buNone/>
              <a:defRPr sz="3000" b="1" i="0" u="none" strike="noStrike" cap="none">
                <a:solidFill>
                  <a:schemeClr val="dk1"/>
                </a:solidFill>
                <a:latin typeface="Questrial"/>
                <a:ea typeface="Questrial"/>
                <a:cs typeface="Questrial"/>
                <a:sym typeface="Questrial"/>
              </a:defRPr>
            </a:lvl6pPr>
            <a:lvl7pPr marR="0" lvl="6" algn="ctr" rtl="0">
              <a:lnSpc>
                <a:spcPct val="100000"/>
              </a:lnSpc>
              <a:spcBef>
                <a:spcPts val="0"/>
              </a:spcBef>
              <a:spcAft>
                <a:spcPts val="0"/>
              </a:spcAft>
              <a:buClr>
                <a:schemeClr val="dk1"/>
              </a:buClr>
              <a:buSzPts val="3000"/>
              <a:buFont typeface="Questrial"/>
              <a:buNone/>
              <a:defRPr sz="3000" b="1" i="0" u="none" strike="noStrike" cap="none">
                <a:solidFill>
                  <a:schemeClr val="dk1"/>
                </a:solidFill>
                <a:latin typeface="Questrial"/>
                <a:ea typeface="Questrial"/>
                <a:cs typeface="Questrial"/>
                <a:sym typeface="Questrial"/>
              </a:defRPr>
            </a:lvl7pPr>
            <a:lvl8pPr marR="0" lvl="7" algn="ctr" rtl="0">
              <a:lnSpc>
                <a:spcPct val="100000"/>
              </a:lnSpc>
              <a:spcBef>
                <a:spcPts val="0"/>
              </a:spcBef>
              <a:spcAft>
                <a:spcPts val="0"/>
              </a:spcAft>
              <a:buClr>
                <a:schemeClr val="dk1"/>
              </a:buClr>
              <a:buSzPts val="3000"/>
              <a:buFont typeface="Questrial"/>
              <a:buNone/>
              <a:defRPr sz="3000" b="1" i="0" u="none" strike="noStrike" cap="none">
                <a:solidFill>
                  <a:schemeClr val="dk1"/>
                </a:solidFill>
                <a:latin typeface="Questrial"/>
                <a:ea typeface="Questrial"/>
                <a:cs typeface="Questrial"/>
                <a:sym typeface="Questrial"/>
              </a:defRPr>
            </a:lvl8pPr>
            <a:lvl9pPr marR="0" lvl="8" algn="ctr" rtl="0">
              <a:lnSpc>
                <a:spcPct val="100000"/>
              </a:lnSpc>
              <a:spcBef>
                <a:spcPts val="0"/>
              </a:spcBef>
              <a:spcAft>
                <a:spcPts val="0"/>
              </a:spcAft>
              <a:buClr>
                <a:schemeClr val="dk1"/>
              </a:buClr>
              <a:buSzPts val="3000"/>
              <a:buFont typeface="Questrial"/>
              <a:buNone/>
              <a:defRPr sz="3000" b="1" i="0" u="none" strike="noStrike" cap="none">
                <a:solidFill>
                  <a:schemeClr val="dk1"/>
                </a:solidFill>
                <a:latin typeface="Questrial"/>
                <a:ea typeface="Questrial"/>
                <a:cs typeface="Questrial"/>
                <a:sym typeface="Questrial"/>
              </a:defRPr>
            </a:lvl9pPr>
          </a:lstStyle>
          <a:p>
            <a:r>
              <a:rPr lang="en-US" sz="2400"/>
              <a:t>— How water content affects food properties</a:t>
            </a:r>
            <a:br>
              <a:rPr lang="en-US"/>
            </a:br>
            <a:br>
              <a:rPr lang="en-US"/>
            </a:br>
            <a:endParaRPr lang="en-US" dirty="0"/>
          </a:p>
        </p:txBody>
      </p:sp>
    </p:spTree>
    <p:extLst>
      <p:ext uri="{BB962C8B-B14F-4D97-AF65-F5344CB8AC3E}">
        <p14:creationId xmlns:p14="http://schemas.microsoft.com/office/powerpoint/2010/main" val="35101647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F9242ED8-1DDD-C521-B287-C0F52BF44995}"/>
              </a:ext>
            </a:extLst>
          </p:cNvPr>
          <p:cNvSpPr>
            <a:spLocks noChangeArrowheads="1"/>
          </p:cNvSpPr>
          <p:nvPr/>
        </p:nvSpPr>
        <p:spPr bwMode="auto">
          <a:xfrm>
            <a:off x="244366" y="573019"/>
            <a:ext cx="8458200" cy="433965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fr-FR" altLang="fr-FR" sz="1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Shelf life and </a:t>
            </a:r>
            <a:r>
              <a:rPr kumimoji="0" lang="fr-FR" altLang="fr-FR" sz="1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stability</a:t>
            </a:r>
            <a:r>
              <a:rPr kumimoji="0" lang="fr-FR" altLang="fr-FR" sz="1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p>
          <a:p>
            <a:pPr marL="0" marR="0" lvl="0" indent="0" algn="just" defTabSz="914400" rtl="0" eaLnBrk="0" fontAlgn="base" latinLnBrk="0" hangingPunct="0">
              <a:lnSpc>
                <a:spcPct val="150000"/>
              </a:lnSpc>
              <a:spcBef>
                <a:spcPct val="0"/>
              </a:spcBef>
              <a:spcAft>
                <a:spcPct val="0"/>
              </a:spcAft>
              <a:buClrTx/>
              <a:buSzTx/>
              <a:buFontTx/>
              <a:buNone/>
              <a:tabLst/>
            </a:pP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The free water content of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foods</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directly</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correlates</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with</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microbial</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stability</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Bacteria</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typically</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require</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water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activity</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aw</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above</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0.91 to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grow</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while</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most</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yeasts</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and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molds</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can survive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aw</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values as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low</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as 0.80 and 0.70,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respectively</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This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explains</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why</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fruits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with</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high free water content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spoil</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quickly</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while</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dried</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fruits can last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months</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without</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refrigeration</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a:t>
            </a:r>
            <a:endParaRPr kumimoji="0" lang="fr-FR" altLang="fr-FR"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Food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preservation</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methods</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often</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target</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the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reduction</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or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immobilization</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of free water:</a:t>
            </a:r>
            <a:endParaRPr kumimoji="0" lang="fr-FR" altLang="fr-FR"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fr-FR" altLang="fr-FR" b="1"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Dehydration</a:t>
            </a:r>
            <a:r>
              <a:rPr kumimoji="0" lang="fr-FR" altLang="fr-FR" b="1"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Removes</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free water,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leaving</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primarily</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bound</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water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behind</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fr-FR" altLang="fr-FR" b="1"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Freezing</a:t>
            </a:r>
            <a:r>
              <a:rPr kumimoji="0" lang="fr-FR" altLang="fr-FR" b="1"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Converts</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free water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into</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ice</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making</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it</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unavailable</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for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microbial</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growth</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fr-FR" altLang="fr-FR" b="1"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Salt and </a:t>
            </a:r>
            <a:r>
              <a:rPr kumimoji="0" lang="fr-FR" altLang="fr-FR" b="1"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sugar</a:t>
            </a:r>
            <a:r>
              <a:rPr kumimoji="0" lang="fr-FR" altLang="fr-FR" b="1"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addition:</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Creates</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hypertonic</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environment</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that</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ties up free water,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effectively</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reducing</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water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activity</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fr-FR" altLang="fr-FR" b="1"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Smoking:</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Traditional</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smoking not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only</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adds</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antimicrobial</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compounds but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also</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removes</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surface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moisture</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from</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foods</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like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fish</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and </a:t>
            </a:r>
            <a:r>
              <a:rPr kumimoji="0" lang="fr-FR" altLang="fr-FR"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meat</a:t>
            </a:r>
            <a:r>
              <a:rPr kumimoji="0" lang="fr-FR" altLang="fr-FR"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5" name="Google Shape;862;p51">
            <a:extLst>
              <a:ext uri="{FF2B5EF4-FFF2-40B4-BE49-F238E27FC236}">
                <a16:creationId xmlns:a16="http://schemas.microsoft.com/office/drawing/2014/main" id="{994BA356-58F0-A64A-4DE8-0155FADAAFDA}"/>
              </a:ext>
            </a:extLst>
          </p:cNvPr>
          <p:cNvSpPr txBox="1">
            <a:spLocks noGrp="1"/>
          </p:cNvSpPr>
          <p:nvPr>
            <p:ph type="title"/>
          </p:nvPr>
        </p:nvSpPr>
        <p:spPr>
          <a:xfrm>
            <a:off x="1243010" y="0"/>
            <a:ext cx="6403266" cy="681958"/>
          </a:xfrm>
          <a:prstGeom prst="rect">
            <a:avLst/>
          </a:prstGeom>
        </p:spPr>
        <p:txBody>
          <a:bodyPr spcFirstLastPara="1" wrap="square" lIns="91425" tIns="91425" rIns="91425" bIns="91425" anchor="t" anchorCtr="0">
            <a:noAutofit/>
          </a:bodyPr>
          <a:lstStyle/>
          <a:p>
            <a:r>
              <a:rPr lang="en" sz="2400" dirty="0"/>
              <a:t>— </a:t>
            </a:r>
            <a:r>
              <a:rPr lang="en-US" sz="2400" dirty="0"/>
              <a:t>How water content affects food properties</a:t>
            </a:r>
            <a:br>
              <a:rPr lang="en-US" dirty="0"/>
            </a:br>
            <a:br>
              <a:rPr lang="fr-FR" dirty="0"/>
            </a:br>
            <a:endParaRPr dirty="0"/>
          </a:p>
        </p:txBody>
      </p:sp>
    </p:spTree>
    <p:extLst>
      <p:ext uri="{BB962C8B-B14F-4D97-AF65-F5344CB8AC3E}">
        <p14:creationId xmlns:p14="http://schemas.microsoft.com/office/powerpoint/2010/main" val="1543041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42DC35-B54C-DAB0-C727-F6C643117A0E}"/>
              </a:ext>
            </a:extLst>
          </p:cNvPr>
          <p:cNvSpPr>
            <a:spLocks noGrp="1"/>
          </p:cNvSpPr>
          <p:nvPr>
            <p:ph type="title"/>
          </p:nvPr>
        </p:nvSpPr>
        <p:spPr>
          <a:xfrm>
            <a:off x="639666" y="792593"/>
            <a:ext cx="7704000" cy="572700"/>
          </a:xfrm>
        </p:spPr>
        <p:txBody>
          <a:bodyPr/>
          <a:lstStyle/>
          <a:p>
            <a:r>
              <a:rPr lang="fr-FR" dirty="0"/>
              <a:t>Recommended </a:t>
            </a:r>
            <a:r>
              <a:rPr lang="fr-FR" dirty="0" err="1"/>
              <a:t>Prerequisites</a:t>
            </a:r>
            <a:endParaRPr lang="fr-FR" dirty="0"/>
          </a:p>
        </p:txBody>
      </p:sp>
      <p:pic>
        <p:nvPicPr>
          <p:cNvPr id="1026" name="Picture 2" descr="Illustration of food biochemistry with green theme">
            <a:extLst>
              <a:ext uri="{FF2B5EF4-FFF2-40B4-BE49-F238E27FC236}">
                <a16:creationId xmlns:a16="http://schemas.microsoft.com/office/drawing/2014/main" id="{ACBBA1C7-26A7-5524-F45D-1044D0E338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1765" y="1945996"/>
            <a:ext cx="3192235" cy="3192235"/>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737;p46">
            <a:extLst>
              <a:ext uri="{FF2B5EF4-FFF2-40B4-BE49-F238E27FC236}">
                <a16:creationId xmlns:a16="http://schemas.microsoft.com/office/drawing/2014/main" id="{3FB1E5C5-EF0D-FC36-A07E-AF19F9E3E33C}"/>
              </a:ext>
            </a:extLst>
          </p:cNvPr>
          <p:cNvSpPr/>
          <p:nvPr/>
        </p:nvSpPr>
        <p:spPr>
          <a:xfrm>
            <a:off x="639666" y="1945996"/>
            <a:ext cx="650748" cy="557800"/>
          </a:xfrm>
          <a:custGeom>
            <a:avLst/>
            <a:gdLst/>
            <a:ahLst/>
            <a:cxnLst/>
            <a:rect l="l" t="t" r="r" b="b"/>
            <a:pathLst>
              <a:path w="15184" h="13151" extrusionOk="0">
                <a:moveTo>
                  <a:pt x="3797" y="1"/>
                </a:moveTo>
                <a:lnTo>
                  <a:pt x="0" y="6576"/>
                </a:lnTo>
                <a:lnTo>
                  <a:pt x="3797" y="13151"/>
                </a:lnTo>
                <a:lnTo>
                  <a:pt x="11388" y="13151"/>
                </a:lnTo>
                <a:lnTo>
                  <a:pt x="15184" y="6576"/>
                </a:lnTo>
                <a:lnTo>
                  <a:pt x="113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739;p46">
            <a:extLst>
              <a:ext uri="{FF2B5EF4-FFF2-40B4-BE49-F238E27FC236}">
                <a16:creationId xmlns:a16="http://schemas.microsoft.com/office/drawing/2014/main" id="{72B6639B-6B35-55C3-3855-CB9835AFD252}"/>
              </a:ext>
            </a:extLst>
          </p:cNvPr>
          <p:cNvSpPr/>
          <p:nvPr/>
        </p:nvSpPr>
        <p:spPr>
          <a:xfrm>
            <a:off x="784116" y="1998595"/>
            <a:ext cx="361847" cy="341678"/>
          </a:xfrm>
          <a:custGeom>
            <a:avLst/>
            <a:gdLst/>
            <a:ahLst/>
            <a:cxnLst/>
            <a:rect l="l" t="t" r="r" b="b"/>
            <a:pathLst>
              <a:path w="12110" h="11435" extrusionOk="0">
                <a:moveTo>
                  <a:pt x="3450" y="700"/>
                </a:moveTo>
                <a:cubicBezTo>
                  <a:pt x="4146" y="729"/>
                  <a:pt x="4146" y="1719"/>
                  <a:pt x="3450" y="1748"/>
                </a:cubicBezTo>
                <a:cubicBezTo>
                  <a:pt x="3161" y="1748"/>
                  <a:pt x="2927" y="1513"/>
                  <a:pt x="2927" y="1224"/>
                </a:cubicBezTo>
                <a:cubicBezTo>
                  <a:pt x="2927" y="935"/>
                  <a:pt x="3162" y="700"/>
                  <a:pt x="3450" y="700"/>
                </a:cubicBezTo>
                <a:close/>
                <a:moveTo>
                  <a:pt x="10201" y="4491"/>
                </a:moveTo>
                <a:cubicBezTo>
                  <a:pt x="10284" y="4491"/>
                  <a:pt x="10368" y="4510"/>
                  <a:pt x="10447" y="4552"/>
                </a:cubicBezTo>
                <a:cubicBezTo>
                  <a:pt x="10570" y="4617"/>
                  <a:pt x="10661" y="4727"/>
                  <a:pt x="10702" y="4862"/>
                </a:cubicBezTo>
                <a:cubicBezTo>
                  <a:pt x="10743" y="4996"/>
                  <a:pt x="10728" y="5137"/>
                  <a:pt x="10663" y="5262"/>
                </a:cubicBezTo>
                <a:cubicBezTo>
                  <a:pt x="10597" y="5385"/>
                  <a:pt x="10488" y="5475"/>
                  <a:pt x="10353" y="5516"/>
                </a:cubicBezTo>
                <a:cubicBezTo>
                  <a:pt x="10302" y="5531"/>
                  <a:pt x="10250" y="5539"/>
                  <a:pt x="10198" y="5539"/>
                </a:cubicBezTo>
                <a:cubicBezTo>
                  <a:pt x="10114" y="5539"/>
                  <a:pt x="10031" y="5518"/>
                  <a:pt x="9954" y="5478"/>
                </a:cubicBezTo>
                <a:cubicBezTo>
                  <a:pt x="9699" y="5340"/>
                  <a:pt x="9602" y="5023"/>
                  <a:pt x="9738" y="4768"/>
                </a:cubicBezTo>
                <a:cubicBezTo>
                  <a:pt x="9832" y="4592"/>
                  <a:pt x="10013" y="4491"/>
                  <a:pt x="10201" y="4491"/>
                </a:cubicBezTo>
                <a:close/>
                <a:moveTo>
                  <a:pt x="3450" y="4378"/>
                </a:moveTo>
                <a:cubicBezTo>
                  <a:pt x="3909" y="4378"/>
                  <a:pt x="4367" y="4690"/>
                  <a:pt x="4393" y="5315"/>
                </a:cubicBezTo>
                <a:cubicBezTo>
                  <a:pt x="4392" y="5833"/>
                  <a:pt x="3969" y="6256"/>
                  <a:pt x="3450" y="6256"/>
                </a:cubicBezTo>
                <a:cubicBezTo>
                  <a:pt x="2932" y="6256"/>
                  <a:pt x="2509" y="5833"/>
                  <a:pt x="2509" y="5315"/>
                </a:cubicBezTo>
                <a:cubicBezTo>
                  <a:pt x="2534" y="4690"/>
                  <a:pt x="2992" y="4378"/>
                  <a:pt x="3450" y="4378"/>
                </a:cubicBezTo>
                <a:close/>
                <a:moveTo>
                  <a:pt x="1243" y="7836"/>
                </a:moveTo>
                <a:cubicBezTo>
                  <a:pt x="1497" y="7836"/>
                  <a:pt x="1752" y="8010"/>
                  <a:pt x="1766" y="8357"/>
                </a:cubicBezTo>
                <a:cubicBezTo>
                  <a:pt x="1766" y="8645"/>
                  <a:pt x="1533" y="8881"/>
                  <a:pt x="1243" y="8881"/>
                </a:cubicBezTo>
                <a:cubicBezTo>
                  <a:pt x="954" y="8881"/>
                  <a:pt x="719" y="8645"/>
                  <a:pt x="719" y="8357"/>
                </a:cubicBezTo>
                <a:cubicBezTo>
                  <a:pt x="733" y="8010"/>
                  <a:pt x="988" y="7836"/>
                  <a:pt x="1243" y="7836"/>
                </a:cubicBezTo>
                <a:close/>
                <a:moveTo>
                  <a:pt x="7965" y="7029"/>
                </a:moveTo>
                <a:cubicBezTo>
                  <a:pt x="8119" y="7029"/>
                  <a:pt x="8279" y="7069"/>
                  <a:pt x="8432" y="7157"/>
                </a:cubicBezTo>
                <a:cubicBezTo>
                  <a:pt x="8649" y="7282"/>
                  <a:pt x="8806" y="7486"/>
                  <a:pt x="8870" y="7728"/>
                </a:cubicBezTo>
                <a:cubicBezTo>
                  <a:pt x="8936" y="7972"/>
                  <a:pt x="8903" y="8225"/>
                  <a:pt x="8777" y="8443"/>
                </a:cubicBezTo>
                <a:cubicBezTo>
                  <a:pt x="8650" y="8660"/>
                  <a:pt x="8448" y="8816"/>
                  <a:pt x="8204" y="8881"/>
                </a:cubicBezTo>
                <a:cubicBezTo>
                  <a:pt x="8123" y="8903"/>
                  <a:pt x="8040" y="8914"/>
                  <a:pt x="7957" y="8914"/>
                </a:cubicBezTo>
                <a:cubicBezTo>
                  <a:pt x="7795" y="8914"/>
                  <a:pt x="7634" y="8871"/>
                  <a:pt x="7490" y="8788"/>
                </a:cubicBezTo>
                <a:cubicBezTo>
                  <a:pt x="7272" y="8663"/>
                  <a:pt x="7116" y="8459"/>
                  <a:pt x="7051" y="8215"/>
                </a:cubicBezTo>
                <a:cubicBezTo>
                  <a:pt x="6881" y="7576"/>
                  <a:pt x="7389" y="7029"/>
                  <a:pt x="7965" y="7029"/>
                </a:cubicBezTo>
                <a:close/>
                <a:moveTo>
                  <a:pt x="10833" y="9682"/>
                </a:moveTo>
                <a:cubicBezTo>
                  <a:pt x="11049" y="9682"/>
                  <a:pt x="11264" y="9810"/>
                  <a:pt x="11336" y="10052"/>
                </a:cubicBezTo>
                <a:cubicBezTo>
                  <a:pt x="11378" y="10186"/>
                  <a:pt x="11363" y="10327"/>
                  <a:pt x="11298" y="10451"/>
                </a:cubicBezTo>
                <a:cubicBezTo>
                  <a:pt x="11233" y="10574"/>
                  <a:pt x="11123" y="10665"/>
                  <a:pt x="10989" y="10706"/>
                </a:cubicBezTo>
                <a:cubicBezTo>
                  <a:pt x="10938" y="10722"/>
                  <a:pt x="10887" y="10729"/>
                  <a:pt x="10836" y="10729"/>
                </a:cubicBezTo>
                <a:cubicBezTo>
                  <a:pt x="10751" y="10729"/>
                  <a:pt x="10666" y="10708"/>
                  <a:pt x="10589" y="10667"/>
                </a:cubicBezTo>
                <a:cubicBezTo>
                  <a:pt x="10466" y="10602"/>
                  <a:pt x="10375" y="10492"/>
                  <a:pt x="10334" y="10358"/>
                </a:cubicBezTo>
                <a:cubicBezTo>
                  <a:pt x="10293" y="10223"/>
                  <a:pt x="10307" y="10082"/>
                  <a:pt x="10373" y="9958"/>
                </a:cubicBezTo>
                <a:cubicBezTo>
                  <a:pt x="10472" y="9772"/>
                  <a:pt x="10653" y="9682"/>
                  <a:pt x="10833" y="9682"/>
                </a:cubicBezTo>
                <a:close/>
                <a:moveTo>
                  <a:pt x="5092" y="9681"/>
                </a:moveTo>
                <a:cubicBezTo>
                  <a:pt x="5220" y="9681"/>
                  <a:pt x="5348" y="9728"/>
                  <a:pt x="5449" y="9821"/>
                </a:cubicBezTo>
                <a:cubicBezTo>
                  <a:pt x="5661" y="10020"/>
                  <a:pt x="5672" y="10351"/>
                  <a:pt x="5474" y="10563"/>
                </a:cubicBezTo>
                <a:cubicBezTo>
                  <a:pt x="5354" y="10681"/>
                  <a:pt x="5221" y="10731"/>
                  <a:pt x="5094" y="10731"/>
                </a:cubicBezTo>
                <a:cubicBezTo>
                  <a:pt x="4697" y="10731"/>
                  <a:pt x="4365" y="10246"/>
                  <a:pt x="4709" y="9847"/>
                </a:cubicBezTo>
                <a:cubicBezTo>
                  <a:pt x="4812" y="9737"/>
                  <a:pt x="4952" y="9681"/>
                  <a:pt x="5092" y="9681"/>
                </a:cubicBezTo>
                <a:close/>
                <a:moveTo>
                  <a:pt x="3449" y="0"/>
                </a:moveTo>
                <a:cubicBezTo>
                  <a:pt x="2851" y="0"/>
                  <a:pt x="2253" y="408"/>
                  <a:pt x="2220" y="1224"/>
                </a:cubicBezTo>
                <a:cubicBezTo>
                  <a:pt x="2220" y="1780"/>
                  <a:pt x="2590" y="2250"/>
                  <a:pt x="3097" y="2402"/>
                </a:cubicBezTo>
                <a:lnTo>
                  <a:pt x="3097" y="3705"/>
                </a:lnTo>
                <a:cubicBezTo>
                  <a:pt x="1821" y="3976"/>
                  <a:pt x="1358" y="5608"/>
                  <a:pt x="2313" y="6504"/>
                </a:cubicBezTo>
                <a:lnTo>
                  <a:pt x="1630" y="7188"/>
                </a:lnTo>
                <a:cubicBezTo>
                  <a:pt x="1504" y="7144"/>
                  <a:pt x="1376" y="7124"/>
                  <a:pt x="1250" y="7124"/>
                </a:cubicBezTo>
                <a:cubicBezTo>
                  <a:pt x="600" y="7124"/>
                  <a:pt x="1" y="7668"/>
                  <a:pt x="13" y="8356"/>
                </a:cubicBezTo>
                <a:cubicBezTo>
                  <a:pt x="13" y="9034"/>
                  <a:pt x="566" y="9587"/>
                  <a:pt x="1244" y="9587"/>
                </a:cubicBezTo>
                <a:cubicBezTo>
                  <a:pt x="1246" y="9587"/>
                  <a:pt x="1248" y="9587"/>
                  <a:pt x="1250" y="9587"/>
                </a:cubicBezTo>
                <a:cubicBezTo>
                  <a:pt x="2264" y="9587"/>
                  <a:pt x="2839" y="8391"/>
                  <a:pt x="2215" y="7602"/>
                </a:cubicBezTo>
                <a:lnTo>
                  <a:pt x="2938" y="6878"/>
                </a:lnTo>
                <a:cubicBezTo>
                  <a:pt x="3097" y="6934"/>
                  <a:pt x="3266" y="6960"/>
                  <a:pt x="3436" y="6960"/>
                </a:cubicBezTo>
                <a:cubicBezTo>
                  <a:pt x="3887" y="6960"/>
                  <a:pt x="4342" y="6774"/>
                  <a:pt x="4634" y="6457"/>
                </a:cubicBezTo>
                <a:lnTo>
                  <a:pt x="6391" y="7471"/>
                </a:lnTo>
                <a:cubicBezTo>
                  <a:pt x="6297" y="7768"/>
                  <a:pt x="6288" y="8087"/>
                  <a:pt x="6371" y="8397"/>
                </a:cubicBezTo>
                <a:cubicBezTo>
                  <a:pt x="6396" y="8491"/>
                  <a:pt x="6430" y="8584"/>
                  <a:pt x="6471" y="8671"/>
                </a:cubicBezTo>
                <a:lnTo>
                  <a:pt x="5801" y="9197"/>
                </a:lnTo>
                <a:cubicBezTo>
                  <a:pt x="5589" y="9048"/>
                  <a:pt x="5341" y="8974"/>
                  <a:pt x="5094" y="8974"/>
                </a:cubicBezTo>
                <a:cubicBezTo>
                  <a:pt x="4764" y="8974"/>
                  <a:pt x="4436" y="9105"/>
                  <a:pt x="4194" y="9364"/>
                </a:cubicBezTo>
                <a:cubicBezTo>
                  <a:pt x="3462" y="10143"/>
                  <a:pt x="4029" y="11433"/>
                  <a:pt x="5085" y="11433"/>
                </a:cubicBezTo>
                <a:cubicBezTo>
                  <a:pt x="5087" y="11433"/>
                  <a:pt x="5090" y="11433"/>
                  <a:pt x="5093" y="11433"/>
                </a:cubicBezTo>
                <a:cubicBezTo>
                  <a:pt x="5099" y="11434"/>
                  <a:pt x="5104" y="11434"/>
                  <a:pt x="5109" y="11434"/>
                </a:cubicBezTo>
                <a:cubicBezTo>
                  <a:pt x="5958" y="11434"/>
                  <a:pt x="6557" y="10535"/>
                  <a:pt x="6238" y="9753"/>
                </a:cubicBezTo>
                <a:lnTo>
                  <a:pt x="6901" y="9232"/>
                </a:lnTo>
                <a:cubicBezTo>
                  <a:pt x="7198" y="9484"/>
                  <a:pt x="7579" y="9619"/>
                  <a:pt x="7963" y="9619"/>
                </a:cubicBezTo>
                <a:cubicBezTo>
                  <a:pt x="8106" y="9619"/>
                  <a:pt x="8249" y="9601"/>
                  <a:pt x="8389" y="9562"/>
                </a:cubicBezTo>
                <a:cubicBezTo>
                  <a:pt x="8612" y="9503"/>
                  <a:pt x="8814" y="9400"/>
                  <a:pt x="8990" y="9260"/>
                </a:cubicBezTo>
                <a:lnTo>
                  <a:pt x="9683" y="9780"/>
                </a:lnTo>
                <a:cubicBezTo>
                  <a:pt x="9591" y="10030"/>
                  <a:pt x="9582" y="10303"/>
                  <a:pt x="9662" y="10563"/>
                </a:cubicBezTo>
                <a:cubicBezTo>
                  <a:pt x="9758" y="10876"/>
                  <a:pt x="9970" y="11134"/>
                  <a:pt x="10260" y="11290"/>
                </a:cubicBezTo>
                <a:cubicBezTo>
                  <a:pt x="10438" y="11388"/>
                  <a:pt x="10634" y="11435"/>
                  <a:pt x="10829" y="11435"/>
                </a:cubicBezTo>
                <a:cubicBezTo>
                  <a:pt x="11273" y="11435"/>
                  <a:pt x="11713" y="11194"/>
                  <a:pt x="11925" y="10783"/>
                </a:cubicBezTo>
                <a:cubicBezTo>
                  <a:pt x="12075" y="10493"/>
                  <a:pt x="12109" y="10160"/>
                  <a:pt x="12013" y="9847"/>
                </a:cubicBezTo>
                <a:cubicBezTo>
                  <a:pt x="11854" y="9299"/>
                  <a:pt x="11342" y="8977"/>
                  <a:pt x="10824" y="8977"/>
                </a:cubicBezTo>
                <a:cubicBezTo>
                  <a:pt x="10572" y="8977"/>
                  <a:pt x="10319" y="9053"/>
                  <a:pt x="10105" y="9217"/>
                </a:cubicBezTo>
                <a:lnTo>
                  <a:pt x="9433" y="8714"/>
                </a:lnTo>
                <a:cubicBezTo>
                  <a:pt x="9616" y="8351"/>
                  <a:pt x="9658" y="7941"/>
                  <a:pt x="9553" y="7546"/>
                </a:cubicBezTo>
                <a:cubicBezTo>
                  <a:pt x="9489" y="7308"/>
                  <a:pt x="9376" y="7092"/>
                  <a:pt x="9223" y="6911"/>
                </a:cubicBezTo>
                <a:lnTo>
                  <a:pt x="9777" y="6169"/>
                </a:lnTo>
                <a:cubicBezTo>
                  <a:pt x="9911" y="6221"/>
                  <a:pt x="10051" y="6246"/>
                  <a:pt x="10192" y="6246"/>
                </a:cubicBezTo>
                <a:cubicBezTo>
                  <a:pt x="10637" y="6246"/>
                  <a:pt x="11079" y="5999"/>
                  <a:pt x="11286" y="5592"/>
                </a:cubicBezTo>
                <a:cubicBezTo>
                  <a:pt x="11440" y="5304"/>
                  <a:pt x="11472" y="4971"/>
                  <a:pt x="11377" y="4655"/>
                </a:cubicBezTo>
                <a:cubicBezTo>
                  <a:pt x="11207" y="4088"/>
                  <a:pt x="10701" y="3788"/>
                  <a:pt x="10194" y="3788"/>
                </a:cubicBezTo>
                <a:cubicBezTo>
                  <a:pt x="9771" y="3788"/>
                  <a:pt x="9346" y="3998"/>
                  <a:pt x="9114" y="4435"/>
                </a:cubicBezTo>
                <a:cubicBezTo>
                  <a:pt x="8883" y="4867"/>
                  <a:pt x="8939" y="5375"/>
                  <a:pt x="9211" y="5745"/>
                </a:cubicBezTo>
                <a:lnTo>
                  <a:pt x="8660" y="6481"/>
                </a:lnTo>
                <a:cubicBezTo>
                  <a:pt x="8436" y="6375"/>
                  <a:pt x="8198" y="6324"/>
                  <a:pt x="7962" y="6324"/>
                </a:cubicBezTo>
                <a:cubicBezTo>
                  <a:pt x="7506" y="6324"/>
                  <a:pt x="7059" y="6514"/>
                  <a:pt x="6743" y="6861"/>
                </a:cubicBezTo>
                <a:lnTo>
                  <a:pt x="5005" y="5857"/>
                </a:lnTo>
                <a:cubicBezTo>
                  <a:pt x="5343" y="4936"/>
                  <a:pt x="4740" y="3894"/>
                  <a:pt x="3803" y="3705"/>
                </a:cubicBezTo>
                <a:lnTo>
                  <a:pt x="3803" y="2402"/>
                </a:lnTo>
                <a:cubicBezTo>
                  <a:pt x="4310" y="2250"/>
                  <a:pt x="4679" y="1780"/>
                  <a:pt x="4679" y="1224"/>
                </a:cubicBezTo>
                <a:cubicBezTo>
                  <a:pt x="4646" y="408"/>
                  <a:pt x="4047" y="0"/>
                  <a:pt x="3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ZoneTexte 13">
            <a:extLst>
              <a:ext uri="{FF2B5EF4-FFF2-40B4-BE49-F238E27FC236}">
                <a16:creationId xmlns:a16="http://schemas.microsoft.com/office/drawing/2014/main" id="{7DD0FCFB-B3C0-198E-24D0-8BB874D404DD}"/>
              </a:ext>
            </a:extLst>
          </p:cNvPr>
          <p:cNvSpPr txBox="1"/>
          <p:nvPr/>
        </p:nvSpPr>
        <p:spPr>
          <a:xfrm>
            <a:off x="1018962" y="2309660"/>
            <a:ext cx="4788352" cy="1627177"/>
          </a:xfrm>
          <a:prstGeom prst="rect">
            <a:avLst/>
          </a:prstGeom>
          <a:noFill/>
        </p:spPr>
        <p:txBody>
          <a:bodyPr wrap="square">
            <a:spAutoFit/>
          </a:bodyPr>
          <a:lstStyle/>
          <a:p>
            <a:pPr marL="342900" lvl="0" indent="-342900" algn="just">
              <a:lnSpc>
                <a:spcPct val="150000"/>
              </a:lnSpc>
              <a:spcAft>
                <a:spcPts val="800"/>
              </a:spcAft>
              <a:buSzPts val="1000"/>
              <a:buFont typeface="Symbol" panose="05050102010706020507" pitchFamily="18" charset="2"/>
              <a:buChar char=""/>
              <a:tabLst>
                <a:tab pos="457200" algn="l"/>
              </a:tabLst>
            </a:pPr>
            <a:r>
              <a:rPr lang="fr-FR" sz="2000" b="1" kern="100" dirty="0">
                <a:effectLst/>
                <a:latin typeface="Times New Roman" panose="02020603050405020304" pitchFamily="18" charset="0"/>
                <a:ea typeface="Calibri" panose="020F0502020204030204" pitchFamily="34" charset="0"/>
                <a:cs typeface="Times New Roman" panose="02020603050405020304" pitchFamily="18" charset="0"/>
              </a:rPr>
              <a:t>General </a:t>
            </a:r>
            <a:r>
              <a:rPr lang="fr-FR" sz="2000" b="1" kern="100" dirty="0" err="1">
                <a:effectLst/>
                <a:latin typeface="Times New Roman" panose="02020603050405020304" pitchFamily="18" charset="0"/>
                <a:ea typeface="Calibri" panose="020F0502020204030204" pitchFamily="34" charset="0"/>
                <a:cs typeface="Times New Roman" panose="02020603050405020304" pitchFamily="18" charset="0"/>
              </a:rPr>
              <a:t>Biochemistry</a:t>
            </a:r>
            <a:endParaRPr lang="fr-FR" sz="2000" b="1"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SzPts val="1000"/>
              <a:buFont typeface="Symbol" panose="05050102010706020507" pitchFamily="18" charset="2"/>
              <a:buChar char=""/>
              <a:tabLst>
                <a:tab pos="457200" algn="l"/>
              </a:tabLst>
            </a:pPr>
            <a:r>
              <a:rPr lang="fr-FR" sz="2000" b="1" kern="100" dirty="0" err="1">
                <a:effectLst/>
                <a:latin typeface="Times New Roman" panose="02020603050405020304" pitchFamily="18" charset="0"/>
                <a:ea typeface="Calibri" panose="020F0502020204030204" pitchFamily="34" charset="0"/>
                <a:cs typeface="Times New Roman" panose="02020603050405020304" pitchFamily="18" charset="0"/>
              </a:rPr>
              <a:t>Organic</a:t>
            </a:r>
            <a:r>
              <a:rPr lang="fr-FR" sz="2000" b="1" kern="100" dirty="0">
                <a:effectLst/>
                <a:latin typeface="Times New Roman" panose="02020603050405020304" pitchFamily="18" charset="0"/>
                <a:ea typeface="Calibri" panose="020F0502020204030204" pitchFamily="34" charset="0"/>
                <a:cs typeface="Times New Roman" panose="02020603050405020304" pitchFamily="18" charset="0"/>
              </a:rPr>
              <a:t> Chemistry</a:t>
            </a:r>
          </a:p>
          <a:p>
            <a:pPr marL="342900" lvl="0" indent="-342900" algn="just">
              <a:lnSpc>
                <a:spcPct val="150000"/>
              </a:lnSpc>
              <a:spcAft>
                <a:spcPts val="800"/>
              </a:spcAft>
              <a:buSzPts val="1000"/>
              <a:buFont typeface="Symbol" panose="05050102010706020507" pitchFamily="18" charset="2"/>
              <a:buChar char=""/>
              <a:tabLst>
                <a:tab pos="457200" algn="l"/>
              </a:tabLst>
            </a:pPr>
            <a:r>
              <a:rPr lang="fr-FR" sz="2000" b="1" kern="100" dirty="0" err="1">
                <a:effectLst/>
                <a:latin typeface="Times New Roman" panose="02020603050405020304" pitchFamily="18" charset="0"/>
                <a:ea typeface="Calibri" panose="020F0502020204030204" pitchFamily="34" charset="0"/>
                <a:cs typeface="Times New Roman" panose="02020603050405020304" pitchFamily="18" charset="0"/>
              </a:rPr>
              <a:t>Physics</a:t>
            </a:r>
            <a:r>
              <a:rPr lang="fr-FR" sz="2000" b="1" kern="100" dirty="0">
                <a:effectLst/>
                <a:latin typeface="Times New Roman" panose="02020603050405020304" pitchFamily="18" charset="0"/>
                <a:ea typeface="Calibri" panose="020F0502020204030204" pitchFamily="34" charset="0"/>
                <a:cs typeface="Times New Roman" panose="02020603050405020304" pitchFamily="18" charset="0"/>
              </a:rPr>
              <a:t> and </a:t>
            </a:r>
            <a:r>
              <a:rPr lang="fr-FR" sz="2000" b="1" kern="100" dirty="0" err="1">
                <a:effectLst/>
                <a:latin typeface="Times New Roman" panose="02020603050405020304" pitchFamily="18" charset="0"/>
                <a:ea typeface="Calibri" panose="020F0502020204030204" pitchFamily="34" charset="0"/>
                <a:cs typeface="Times New Roman" panose="02020603050405020304" pitchFamily="18" charset="0"/>
              </a:rPr>
              <a:t>Thermodynamics</a:t>
            </a:r>
            <a:endParaRPr lang="fr-FR" sz="2000" b="1"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5" name="Google Shape;743;p46">
            <a:extLst>
              <a:ext uri="{FF2B5EF4-FFF2-40B4-BE49-F238E27FC236}">
                <a16:creationId xmlns:a16="http://schemas.microsoft.com/office/drawing/2014/main" id="{3A15D713-A6B4-A05E-F8F2-28B5486237E7}"/>
              </a:ext>
            </a:extLst>
          </p:cNvPr>
          <p:cNvPicPr preferRelativeResize="0"/>
          <p:nvPr/>
        </p:nvPicPr>
        <p:blipFill rotWithShape="1">
          <a:blip r:embed="rId3">
            <a:alphaModFix/>
          </a:blip>
          <a:srcRect/>
          <a:stretch/>
        </p:blipFill>
        <p:spPr>
          <a:xfrm>
            <a:off x="142438" y="4087412"/>
            <a:ext cx="1147976" cy="1056088"/>
          </a:xfrm>
          <a:prstGeom prst="rect">
            <a:avLst/>
          </a:prstGeom>
          <a:noFill/>
          <a:ln>
            <a:noFill/>
          </a:ln>
          <a:effectLst>
            <a:outerShdw blurRad="57150" dist="19050" dir="5400000" algn="bl" rotWithShape="0">
              <a:schemeClr val="dk1">
                <a:alpha val="50000"/>
              </a:schemeClr>
            </a:outerShdw>
          </a:effectLst>
        </p:spPr>
      </p:pic>
    </p:spTree>
    <p:extLst>
      <p:ext uri="{BB962C8B-B14F-4D97-AF65-F5344CB8AC3E}">
        <p14:creationId xmlns:p14="http://schemas.microsoft.com/office/powerpoint/2010/main" val="12551283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21AB8-4871-1904-A6CD-C49A1F8DFF0C}"/>
            </a:ext>
          </a:extLst>
        </p:cNvPr>
        <p:cNvGrpSpPr/>
        <p:nvPr/>
      </p:nvGrpSpPr>
      <p:grpSpPr>
        <a:xfrm>
          <a:off x="0" y="0"/>
          <a:ext cx="0" cy="0"/>
          <a:chOff x="0" y="0"/>
          <a:chExt cx="0" cy="0"/>
        </a:xfrm>
      </p:grpSpPr>
      <p:sp>
        <p:nvSpPr>
          <p:cNvPr id="5" name="Google Shape;862;p51">
            <a:extLst>
              <a:ext uri="{FF2B5EF4-FFF2-40B4-BE49-F238E27FC236}">
                <a16:creationId xmlns:a16="http://schemas.microsoft.com/office/drawing/2014/main" id="{8733958C-658C-C096-3A60-E96A5E3B68E0}"/>
              </a:ext>
            </a:extLst>
          </p:cNvPr>
          <p:cNvSpPr txBox="1">
            <a:spLocks noGrp="1"/>
          </p:cNvSpPr>
          <p:nvPr>
            <p:ph type="title"/>
          </p:nvPr>
        </p:nvSpPr>
        <p:spPr>
          <a:xfrm>
            <a:off x="1243010" y="0"/>
            <a:ext cx="6403266" cy="681958"/>
          </a:xfrm>
          <a:prstGeom prst="rect">
            <a:avLst/>
          </a:prstGeom>
        </p:spPr>
        <p:txBody>
          <a:bodyPr spcFirstLastPara="1" wrap="square" lIns="91425" tIns="91425" rIns="91425" bIns="91425" anchor="t" anchorCtr="0">
            <a:noAutofit/>
          </a:bodyPr>
          <a:lstStyle/>
          <a:p>
            <a:r>
              <a:rPr lang="en" sz="2400" dirty="0"/>
              <a:t>— </a:t>
            </a:r>
            <a:r>
              <a:rPr lang="en-US" sz="2400" dirty="0"/>
              <a:t>How water content affects food properties</a:t>
            </a:r>
            <a:br>
              <a:rPr lang="en-US" dirty="0"/>
            </a:br>
            <a:br>
              <a:rPr lang="fr-FR" dirty="0"/>
            </a:br>
            <a:endParaRPr dirty="0"/>
          </a:p>
        </p:txBody>
      </p:sp>
      <p:sp>
        <p:nvSpPr>
          <p:cNvPr id="2" name="Rectangle 1">
            <a:extLst>
              <a:ext uri="{FF2B5EF4-FFF2-40B4-BE49-F238E27FC236}">
                <a16:creationId xmlns:a16="http://schemas.microsoft.com/office/drawing/2014/main" id="{75ED1115-581F-D174-B259-F557A003B25D}"/>
              </a:ext>
            </a:extLst>
          </p:cNvPr>
          <p:cNvSpPr>
            <a:spLocks noChangeArrowheads="1"/>
          </p:cNvSpPr>
          <p:nvPr/>
        </p:nvSpPr>
        <p:spPr bwMode="auto">
          <a:xfrm>
            <a:off x="402020" y="1091940"/>
            <a:ext cx="8339959" cy="309507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fr-FR" altLang="fr-FR" sz="20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Flavor</a:t>
            </a:r>
            <a:r>
              <a:rPr kumimoji="0" lang="fr-FR" altLang="fr-FR" sz="20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perception and </a:t>
            </a:r>
            <a:r>
              <a:rPr kumimoji="0" lang="fr-FR" altLang="fr-FR" sz="20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delivery</a:t>
            </a:r>
            <a:r>
              <a:rPr kumimoji="0" lang="fr-FR" altLang="fr-FR" sz="20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p>
          <a:p>
            <a:pPr marL="0" marR="0" lvl="0" indent="0" algn="just" defTabSz="914400" rtl="0" eaLnBrk="0" fontAlgn="base" latinLnBrk="0" hangingPunct="0">
              <a:lnSpc>
                <a:spcPct val="150000"/>
              </a:lnSpc>
              <a:spcBef>
                <a:spcPct val="0"/>
              </a:spcBef>
              <a:spcAft>
                <a:spcPct val="0"/>
              </a:spcAft>
              <a:buClrTx/>
              <a:buSzTx/>
              <a:buFontTx/>
              <a:buNone/>
              <a:tabLst/>
            </a:pPr>
            <a:r>
              <a:rPr kumimoji="0" lang="fr-FR" altLang="fr-FR" sz="1600"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Water serves as the </a:t>
            </a:r>
            <a:r>
              <a:rPr kumimoji="0" lang="fr-FR" altLang="fr-FR" sz="1600"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primary</a:t>
            </a:r>
            <a:r>
              <a:rPr kumimoji="0" lang="fr-FR" altLang="fr-FR" sz="1600"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solvent for </a:t>
            </a:r>
            <a:r>
              <a:rPr kumimoji="0" lang="fr-FR" altLang="fr-FR" sz="1600"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flavor</a:t>
            </a:r>
            <a:r>
              <a:rPr kumimoji="0" lang="fr-FR" altLang="fr-FR" sz="1600"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compounds in </a:t>
            </a:r>
            <a:r>
              <a:rPr kumimoji="0" lang="fr-FR" altLang="fr-FR" sz="1600"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foods</a:t>
            </a:r>
            <a:r>
              <a:rPr kumimoji="0" lang="fr-FR" altLang="fr-FR" sz="1600"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Free water dissolves water-soluble </a:t>
            </a:r>
            <a:r>
              <a:rPr kumimoji="0" lang="fr-FR" altLang="fr-FR" sz="1600"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flavors</a:t>
            </a:r>
            <a:r>
              <a:rPr kumimoji="0" lang="fr-FR" altLang="fr-FR" sz="1600"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and carries </a:t>
            </a:r>
            <a:r>
              <a:rPr kumimoji="0" lang="fr-FR" altLang="fr-FR" sz="1600"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them</a:t>
            </a:r>
            <a:r>
              <a:rPr kumimoji="0" lang="fr-FR" altLang="fr-FR" sz="1600"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to taste </a:t>
            </a:r>
            <a:r>
              <a:rPr kumimoji="0" lang="fr-FR" altLang="fr-FR" sz="1600"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receptors</a:t>
            </a:r>
            <a:r>
              <a:rPr kumimoji="0" lang="fr-FR" altLang="fr-FR" sz="1600"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sz="1600"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explaining</a:t>
            </a:r>
            <a:r>
              <a:rPr kumimoji="0" lang="fr-FR" altLang="fr-FR" sz="1600"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sz="1600"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why</a:t>
            </a:r>
            <a:r>
              <a:rPr kumimoji="0" lang="fr-FR" altLang="fr-FR" sz="1600"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sz="1600"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dried</a:t>
            </a:r>
            <a:r>
              <a:rPr kumimoji="0" lang="fr-FR" altLang="fr-FR" sz="1600"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sz="1600"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foods</a:t>
            </a:r>
            <a:r>
              <a:rPr kumimoji="0" lang="fr-FR" altLang="fr-FR" sz="1600"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sz="1600"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often</a:t>
            </a:r>
            <a:r>
              <a:rPr kumimoji="0" lang="fr-FR" altLang="fr-FR" sz="1600"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have </a:t>
            </a:r>
            <a:r>
              <a:rPr kumimoji="0" lang="fr-FR" altLang="fr-FR" sz="1600"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muted</a:t>
            </a:r>
            <a:r>
              <a:rPr kumimoji="0" lang="fr-FR" altLang="fr-FR" sz="1600"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sz="1600"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flavors</a:t>
            </a:r>
            <a:r>
              <a:rPr kumimoji="0" lang="fr-FR" altLang="fr-FR" sz="1600"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sz="1600"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until</a:t>
            </a:r>
            <a:r>
              <a:rPr kumimoji="0" lang="fr-FR" altLang="fr-FR" sz="1600"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sz="1600"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rehydrated</a:t>
            </a:r>
            <a:r>
              <a:rPr kumimoji="0" lang="fr-FR" altLang="fr-FR" sz="1600"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This </a:t>
            </a:r>
            <a:r>
              <a:rPr kumimoji="0" lang="fr-FR" altLang="fr-FR" sz="1600"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is</a:t>
            </a:r>
            <a:r>
              <a:rPr kumimoji="0" lang="fr-FR" altLang="fr-FR" sz="1600"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sz="1600"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particularly</a:t>
            </a:r>
            <a:r>
              <a:rPr kumimoji="0" lang="fr-FR" altLang="fr-FR" sz="1600"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sz="1600"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evident</a:t>
            </a:r>
            <a:r>
              <a:rPr kumimoji="0" lang="fr-FR" altLang="fr-FR" sz="1600"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in </a:t>
            </a:r>
            <a:r>
              <a:rPr kumimoji="0" lang="fr-FR" altLang="fr-FR" sz="1600"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spices</a:t>
            </a:r>
            <a:r>
              <a:rPr lang="fr-FR" altLang="fr-FR" sz="1600" dirty="0">
                <a:solidFill>
                  <a:srgbClr val="3F3F3F"/>
                </a:solidFill>
                <a:latin typeface="Times New Roman" panose="02020603050405020304" pitchFamily="18" charset="0"/>
                <a:cs typeface="Times New Roman" panose="02020603050405020304" pitchFamily="18" charset="0"/>
              </a:rPr>
              <a:t> </a:t>
            </a:r>
            <a:r>
              <a:rPr kumimoji="0" lang="fr-FR" altLang="fr-FR" sz="1600"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the </a:t>
            </a:r>
            <a:r>
              <a:rPr kumimoji="0" lang="fr-FR" altLang="fr-FR" sz="1600"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aromatic</a:t>
            </a:r>
            <a:r>
              <a:rPr kumimoji="0" lang="fr-FR" altLang="fr-FR" sz="1600"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compounds in </a:t>
            </a:r>
            <a:r>
              <a:rPr kumimoji="0" lang="fr-FR" altLang="fr-FR" sz="1600"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whole</a:t>
            </a:r>
            <a:r>
              <a:rPr kumimoji="0" lang="fr-FR" altLang="fr-FR" sz="1600"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sz="1600"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spices</a:t>
            </a:r>
            <a:r>
              <a:rPr kumimoji="0" lang="fr-FR" altLang="fr-FR" sz="1600"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sz="1600"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remain</a:t>
            </a:r>
            <a:r>
              <a:rPr kumimoji="0" lang="fr-FR" altLang="fr-FR" sz="1600"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sz="1600"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trapped</a:t>
            </a:r>
            <a:r>
              <a:rPr kumimoji="0" lang="fr-FR" altLang="fr-FR" sz="1600"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sz="1600"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until</a:t>
            </a:r>
            <a:r>
              <a:rPr kumimoji="0" lang="fr-FR" altLang="fr-FR" sz="1600"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sz="1600"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moisture</a:t>
            </a:r>
            <a:r>
              <a:rPr kumimoji="0" lang="fr-FR" altLang="fr-FR" sz="1600"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sz="1600"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helps</a:t>
            </a:r>
            <a:r>
              <a:rPr kumimoji="0" lang="fr-FR" altLang="fr-FR" sz="1600"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release </a:t>
            </a:r>
            <a:r>
              <a:rPr kumimoji="0" lang="fr-FR" altLang="fr-FR" sz="1600"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them</a:t>
            </a:r>
            <a:r>
              <a:rPr kumimoji="0" lang="fr-FR" altLang="fr-FR" sz="1600"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sz="1600"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during</a:t>
            </a:r>
            <a:r>
              <a:rPr kumimoji="0" lang="fr-FR" altLang="fr-FR" sz="1600"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cooking.</a:t>
            </a:r>
            <a:endParaRPr kumimoji="0" lang="fr-FR" altLang="fr-FR"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fr-FR" altLang="fr-FR" sz="1600"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The distribution </a:t>
            </a:r>
            <a:r>
              <a:rPr kumimoji="0" lang="fr-FR" altLang="fr-FR" sz="1600"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between</a:t>
            </a:r>
            <a:r>
              <a:rPr kumimoji="0" lang="fr-FR" altLang="fr-FR" sz="1600"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free and </a:t>
            </a:r>
            <a:r>
              <a:rPr kumimoji="0" lang="fr-FR" altLang="fr-FR" sz="1600"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bound</a:t>
            </a:r>
            <a:r>
              <a:rPr kumimoji="0" lang="fr-FR" altLang="fr-FR" sz="1600"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water </a:t>
            </a:r>
            <a:r>
              <a:rPr kumimoji="0" lang="fr-FR" altLang="fr-FR" sz="1600"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also</a:t>
            </a:r>
            <a:r>
              <a:rPr kumimoji="0" lang="fr-FR" altLang="fr-FR" sz="1600"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affects </a:t>
            </a:r>
            <a:r>
              <a:rPr kumimoji="0" lang="fr-FR" altLang="fr-FR" sz="1600"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flavor</a:t>
            </a:r>
            <a:r>
              <a:rPr kumimoji="0" lang="fr-FR" altLang="fr-FR" sz="1600"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sz="1600"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intensity</a:t>
            </a:r>
            <a:r>
              <a:rPr kumimoji="0" lang="fr-FR" altLang="fr-FR" sz="1600"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sz="1600"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Foods</a:t>
            </a:r>
            <a:r>
              <a:rPr kumimoji="0" lang="fr-FR" altLang="fr-FR" sz="1600"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sz="1600"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with</a:t>
            </a:r>
            <a:r>
              <a:rPr kumimoji="0" lang="fr-FR" altLang="fr-FR" sz="1600"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sz="1600"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higher</a:t>
            </a:r>
            <a:r>
              <a:rPr kumimoji="0" lang="fr-FR" altLang="fr-FR" sz="1600"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sz="1600"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bound</a:t>
            </a:r>
            <a:r>
              <a:rPr kumimoji="0" lang="fr-FR" altLang="fr-FR" sz="1600"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water proportions </a:t>
            </a:r>
            <a:r>
              <a:rPr kumimoji="0" lang="fr-FR" altLang="fr-FR" sz="1600"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typically</a:t>
            </a:r>
            <a:r>
              <a:rPr kumimoji="0" lang="fr-FR" altLang="fr-FR" sz="1600"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have more </a:t>
            </a:r>
            <a:r>
              <a:rPr kumimoji="0" lang="fr-FR" altLang="fr-FR" sz="1600"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concentrated</a:t>
            </a:r>
            <a:r>
              <a:rPr kumimoji="0" lang="fr-FR" altLang="fr-FR" sz="1600"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sz="1600"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flavors</a:t>
            </a:r>
            <a:r>
              <a:rPr kumimoji="0" lang="fr-FR" altLang="fr-FR" sz="1600"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sz="1600"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because</a:t>
            </a:r>
            <a:r>
              <a:rPr kumimoji="0" lang="fr-FR" altLang="fr-FR" sz="1600"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the </a:t>
            </a:r>
            <a:r>
              <a:rPr kumimoji="0" lang="fr-FR" altLang="fr-FR" sz="1600"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flavor</a:t>
            </a:r>
            <a:r>
              <a:rPr kumimoji="0" lang="fr-FR" altLang="fr-FR" sz="1600"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compounds are </a:t>
            </a:r>
            <a:r>
              <a:rPr kumimoji="0" lang="fr-FR" altLang="fr-FR" sz="1600"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less</a:t>
            </a:r>
            <a:r>
              <a:rPr kumimoji="0" lang="fr-FR" altLang="fr-FR" sz="1600"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sz="1600"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diluted</a:t>
            </a:r>
            <a:r>
              <a:rPr kumimoji="0" lang="fr-FR" altLang="fr-FR" sz="1600"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This </a:t>
            </a:r>
            <a:r>
              <a:rPr kumimoji="0" lang="fr-FR" altLang="fr-FR" sz="1600"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is</a:t>
            </a:r>
            <a:r>
              <a:rPr kumimoji="0" lang="fr-FR" altLang="fr-FR" sz="1600"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one </a:t>
            </a:r>
            <a:r>
              <a:rPr kumimoji="0" lang="fr-FR" altLang="fr-FR" sz="1600"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reason</a:t>
            </a:r>
            <a:r>
              <a:rPr kumimoji="0" lang="fr-FR" altLang="fr-FR" sz="1600"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sz="1600"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why</a:t>
            </a:r>
            <a:r>
              <a:rPr kumimoji="0" lang="fr-FR" altLang="fr-FR" sz="1600"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a:t>
            </a:r>
            <a:r>
              <a:rPr kumimoji="0" lang="fr-FR" altLang="fr-FR" sz="1600"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reducing</a:t>
            </a:r>
            <a:r>
              <a:rPr kumimoji="0" lang="fr-FR" altLang="fr-FR" sz="1600"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sauces intensifies </a:t>
            </a:r>
            <a:r>
              <a:rPr kumimoji="0" lang="fr-FR" altLang="fr-FR" sz="1600" b="0" i="0" u="none" strike="noStrike" cap="none" normalizeH="0" baseline="0" dirty="0" err="1">
                <a:ln>
                  <a:noFill/>
                </a:ln>
                <a:solidFill>
                  <a:srgbClr val="3F3F3F"/>
                </a:solidFill>
                <a:effectLst/>
                <a:latin typeface="Times New Roman" panose="02020603050405020304" pitchFamily="18" charset="0"/>
                <a:cs typeface="Times New Roman" panose="02020603050405020304" pitchFamily="18" charset="0"/>
              </a:rPr>
              <a:t>their</a:t>
            </a:r>
            <a:r>
              <a:rPr kumimoji="0" lang="fr-FR" altLang="fr-FR" sz="1600" b="0" i="0" u="none" strike="noStrike" cap="none" normalizeH="0" baseline="0" dirty="0">
                <a:ln>
                  <a:noFill/>
                </a:ln>
                <a:solidFill>
                  <a:srgbClr val="3F3F3F"/>
                </a:solidFill>
                <a:effectLst/>
                <a:latin typeface="Times New Roman" panose="02020603050405020304" pitchFamily="18" charset="0"/>
                <a:cs typeface="Times New Roman" panose="02020603050405020304" pitchFamily="18" charset="0"/>
              </a:rPr>
              <a:t> taste profile.</a:t>
            </a:r>
            <a:endParaRPr kumimoji="0" lang="fr-FR" altLang="fr-FR"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57225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7" name="Google Shape;887;p52"/>
          <p:cNvSpPr txBox="1">
            <a:spLocks noGrp="1"/>
          </p:cNvSpPr>
          <p:nvPr>
            <p:ph type="title"/>
          </p:nvPr>
        </p:nvSpPr>
        <p:spPr>
          <a:xfrm>
            <a:off x="726775" y="-91121"/>
            <a:ext cx="7704000" cy="572700"/>
          </a:xfrm>
          <a:prstGeom prst="rect">
            <a:avLst/>
          </a:prstGeom>
        </p:spPr>
        <p:txBody>
          <a:bodyPr spcFirstLastPara="1" wrap="square" lIns="91425" tIns="91425" rIns="91425" bIns="91425" anchor="t" anchorCtr="0">
            <a:noAutofit/>
          </a:bodyPr>
          <a:lstStyle/>
          <a:p>
            <a:r>
              <a:rPr lang="fr-FR" dirty="0" err="1"/>
              <a:t>Measuring</a:t>
            </a:r>
            <a:r>
              <a:rPr lang="fr-FR" dirty="0"/>
              <a:t> water in </a:t>
            </a:r>
            <a:r>
              <a:rPr lang="fr-FR" dirty="0" err="1"/>
              <a:t>foods</a:t>
            </a:r>
            <a:r>
              <a:rPr lang="fr-FR" dirty="0"/>
              <a:t> </a:t>
            </a:r>
          </a:p>
        </p:txBody>
      </p:sp>
      <p:sp>
        <p:nvSpPr>
          <p:cNvPr id="888" name="Google Shape;888;p52"/>
          <p:cNvSpPr txBox="1">
            <a:spLocks noGrp="1"/>
          </p:cNvSpPr>
          <p:nvPr>
            <p:ph type="subTitle" idx="4294967295"/>
          </p:nvPr>
        </p:nvSpPr>
        <p:spPr>
          <a:xfrm>
            <a:off x="539829" y="481579"/>
            <a:ext cx="8604171" cy="611400"/>
          </a:xfrm>
          <a:prstGeom prst="rect">
            <a:avLst/>
          </a:prstGeom>
        </p:spPr>
        <p:txBody>
          <a:bodyPr spcFirstLastPara="1" wrap="square" lIns="91425" tIns="91425" rIns="91425" bIns="91425" anchor="t" anchorCtr="0">
            <a:noAutofit/>
          </a:bodyPr>
          <a:lstStyle/>
          <a:p>
            <a:pPr marL="0" lvl="0" indent="0">
              <a:buNone/>
            </a:pPr>
            <a:r>
              <a:rPr lang="en-US" sz="1600" dirty="0">
                <a:latin typeface="Times New Roman" panose="02020603050405020304" pitchFamily="18" charset="0"/>
                <a:cs typeface="Times New Roman" panose="02020603050405020304" pitchFamily="18" charset="0"/>
              </a:rPr>
              <a:t>Food scientists and processors use several methods to assess water content and distribution in foods:</a:t>
            </a:r>
            <a:endParaRPr sz="1600" dirty="0">
              <a:latin typeface="Times New Roman" panose="02020603050405020304" pitchFamily="18" charset="0"/>
              <a:cs typeface="Times New Roman" panose="02020603050405020304" pitchFamily="18" charset="0"/>
            </a:endParaRPr>
          </a:p>
        </p:txBody>
      </p:sp>
      <p:graphicFrame>
        <p:nvGraphicFramePr>
          <p:cNvPr id="2" name="Google Shape;988;p58">
            <a:extLst>
              <a:ext uri="{FF2B5EF4-FFF2-40B4-BE49-F238E27FC236}">
                <a16:creationId xmlns:a16="http://schemas.microsoft.com/office/drawing/2014/main" id="{6D04E138-038E-E542-6FE1-383941FC107A}"/>
              </a:ext>
            </a:extLst>
          </p:cNvPr>
          <p:cNvGraphicFramePr/>
          <p:nvPr>
            <p:extLst>
              <p:ext uri="{D42A27DB-BD31-4B8C-83A1-F6EECF244321}">
                <p14:modId xmlns:p14="http://schemas.microsoft.com/office/powerpoint/2010/main" val="1807600374"/>
              </p:ext>
            </p:extLst>
          </p:nvPr>
        </p:nvGraphicFramePr>
        <p:xfrm>
          <a:off x="126124" y="919558"/>
          <a:ext cx="8797159" cy="4206150"/>
        </p:xfrm>
        <a:graphic>
          <a:graphicData uri="http://schemas.openxmlformats.org/drawingml/2006/table">
            <a:tbl>
              <a:tblPr>
                <a:noFill/>
                <a:tableStyleId>{F7B69C00-3781-4CFC-9CB6-F79073CF7D8A}</a:tableStyleId>
              </a:tblPr>
              <a:tblGrid>
                <a:gridCol w="4280338">
                  <a:extLst>
                    <a:ext uri="{9D8B030D-6E8A-4147-A177-3AD203B41FA5}">
                      <a16:colId xmlns:a16="http://schemas.microsoft.com/office/drawing/2014/main" val="20000"/>
                    </a:ext>
                  </a:extLst>
                </a:gridCol>
                <a:gridCol w="4516821">
                  <a:extLst>
                    <a:ext uri="{9D8B030D-6E8A-4147-A177-3AD203B41FA5}">
                      <a16:colId xmlns:a16="http://schemas.microsoft.com/office/drawing/2014/main" val="20001"/>
                    </a:ext>
                  </a:extLst>
                </a:gridCol>
              </a:tblGrid>
              <a:tr h="397125">
                <a:tc>
                  <a:txBody>
                    <a:bodyPr/>
                    <a:lstStyle/>
                    <a:p>
                      <a:pPr algn="ctr"/>
                      <a:r>
                        <a:rPr lang="fr-FR" sz="1600" b="1"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Total </a:t>
                      </a:r>
                      <a:r>
                        <a:rPr lang="fr-FR" sz="1600" b="1"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moisture</a:t>
                      </a:r>
                      <a:r>
                        <a:rPr lang="fr-FR" sz="1600" b="1"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content</a:t>
                      </a: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4"/>
                    </a:solidFill>
                  </a:tcPr>
                </a:tc>
                <a:tc>
                  <a:txBody>
                    <a:bodyPr/>
                    <a:lstStyle/>
                    <a:p>
                      <a:pPr algn="ctr"/>
                      <a:r>
                        <a:rPr lang="fr-FR" sz="1600" b="1"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Water </a:t>
                      </a:r>
                      <a:r>
                        <a:rPr lang="fr-FR" sz="1600" b="1"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activity</a:t>
                      </a:r>
                      <a:r>
                        <a:rPr lang="fr-FR" sz="1600" b="1"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fr-FR" sz="1600" b="1"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aw</a:t>
                      </a:r>
                      <a:r>
                        <a:rPr lang="fr-FR" sz="1600" b="1"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p>
                  </a:txBody>
                  <a:tcPr marL="91425" marR="91425" marT="91425" marB="91425" anchor="ctr">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4"/>
                    </a:solidFill>
                  </a:tcPr>
                </a:tc>
                <a:extLst>
                  <a:ext uri="{0D108BD9-81ED-4DB2-BD59-A6C34878D82A}">
                    <a16:rowId xmlns:a16="http://schemas.microsoft.com/office/drawing/2014/main" val="10000"/>
                  </a:ext>
                </a:extLst>
              </a:tr>
              <a:tr h="731500">
                <a:tc>
                  <a:txBody>
                    <a:bodyPr/>
                    <a:lstStyle/>
                    <a:p>
                      <a:pPr marL="0" lvl="0" indent="0" algn="just" rtl="0">
                        <a:spcBef>
                          <a:spcPts val="0"/>
                        </a:spcBef>
                        <a:spcAft>
                          <a:spcPts val="0"/>
                        </a:spcAft>
                        <a:buNone/>
                      </a:pPr>
                      <a:r>
                        <a:rPr lang="en-US" sz="16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The most basic measurement is total moisture content, usually determined by drying a food sample at a specific temperature until it reaches constant weight. This method, however, doesn’t distinguish between different types of water and may not completely remove all bound water.</a:t>
                      </a:r>
                      <a:endParaRPr sz="1600" dirty="0">
                        <a:solidFill>
                          <a:schemeClr val="dk1"/>
                        </a:solidFill>
                        <a:latin typeface="Times New Roman" panose="02020603050405020304" pitchFamily="18" charset="0"/>
                        <a:ea typeface="Albert Sans"/>
                        <a:cs typeface="Times New Roman" panose="02020603050405020304" pitchFamily="18" charset="0"/>
                        <a:sym typeface="Albert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alpha val="21520"/>
                      </a:schemeClr>
                    </a:solidFill>
                  </a:tcPr>
                </a:tc>
                <a:tc>
                  <a:txBody>
                    <a:bodyPr/>
                    <a:lstStyle/>
                    <a:p>
                      <a:pPr marL="0" lvl="0" indent="0" algn="just" rtl="0">
                        <a:spcBef>
                          <a:spcPts val="0"/>
                        </a:spcBef>
                        <a:spcAft>
                          <a:spcPts val="0"/>
                        </a:spcAft>
                        <a:buNone/>
                      </a:pPr>
                      <a:r>
                        <a:rPr lang="en-US" sz="16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Water activity measures the ratio of water vapor pressure of a food to that of pure water at the same temperature. It essentially quantifies the amount of free water available for microbial growth and biochemical reactions. While water content tells you how much water is present, water activity tells you how much of that water is available to participate in reactions.</a:t>
                      </a:r>
                      <a:endParaRPr sz="1600" dirty="0">
                        <a:solidFill>
                          <a:schemeClr val="dk1"/>
                        </a:solidFill>
                        <a:latin typeface="Times New Roman" panose="02020603050405020304" pitchFamily="18" charset="0"/>
                        <a:ea typeface="Albert Sans"/>
                        <a:cs typeface="Times New Roman" panose="02020603050405020304" pitchFamily="18" charset="0"/>
                        <a:sym typeface="Albert Sans"/>
                      </a:endParaRPr>
                    </a:p>
                  </a:txBody>
                  <a:tcPr marL="91425" marR="91425" marT="91425" marB="91425" anchor="ctr">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alpha val="21520"/>
                      </a:schemeClr>
                    </a:solidFill>
                  </a:tcPr>
                </a:tc>
                <a:extLst>
                  <a:ext uri="{0D108BD9-81ED-4DB2-BD59-A6C34878D82A}">
                    <a16:rowId xmlns:a16="http://schemas.microsoft.com/office/drawing/2014/main" val="10001"/>
                  </a:ext>
                </a:extLst>
              </a:tr>
              <a:tr h="731500">
                <a:tc>
                  <a:txBody>
                    <a:bodyPr/>
                    <a:lstStyle/>
                    <a:p>
                      <a:pPr marL="0" lvl="0" indent="0" algn="just" rtl="0">
                        <a:spcBef>
                          <a:spcPts val="0"/>
                        </a:spcBef>
                        <a:spcAft>
                          <a:spcPts val="0"/>
                        </a:spcAft>
                        <a:buNone/>
                      </a:pPr>
                      <a:r>
                        <a:rPr lang="en-US" sz="16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For most fresh fruits and vegetables, total moisture content ranges from 80-95%, while cereals and grains typically contain 10-14% moisture. Processed meats like sausages contain intermediate moisture levels, usually between 45-55%.</a:t>
                      </a:r>
                      <a:endParaRPr sz="1600" dirty="0">
                        <a:solidFill>
                          <a:schemeClr val="dk1"/>
                        </a:solidFill>
                        <a:latin typeface="Times New Roman" panose="02020603050405020304" pitchFamily="18" charset="0"/>
                        <a:ea typeface="Albert Sans"/>
                        <a:cs typeface="Times New Roman" panose="02020603050405020304" pitchFamily="18" charset="0"/>
                        <a:sym typeface="Albert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alpha val="21520"/>
                      </a:schemeClr>
                    </a:solidFill>
                  </a:tcPr>
                </a:tc>
                <a:tc>
                  <a:txBody>
                    <a:bodyPr/>
                    <a:lstStyle/>
                    <a:p>
                      <a:pPr marL="0" lvl="0" indent="0" algn="just" rtl="0">
                        <a:spcBef>
                          <a:spcPts val="0"/>
                        </a:spcBef>
                        <a:spcAft>
                          <a:spcPts val="0"/>
                        </a:spcAft>
                        <a:buNone/>
                      </a:pPr>
                      <a:r>
                        <a:rPr lang="en-US" sz="16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The aw scale ranges from 0 (bone dry) to 1.0 (pure water). Foods with similar moisture contents can have dramatically different water activities depending on how much of their water is bound versus free:</a:t>
                      </a:r>
                      <a:endParaRPr sz="1600" dirty="0">
                        <a:solidFill>
                          <a:schemeClr val="dk1"/>
                        </a:solidFill>
                        <a:latin typeface="Times New Roman" panose="02020603050405020304" pitchFamily="18" charset="0"/>
                        <a:ea typeface="Albert Sans"/>
                        <a:cs typeface="Times New Roman" panose="02020603050405020304" pitchFamily="18" charset="0"/>
                        <a:sym typeface="Albert Sans"/>
                      </a:endParaRPr>
                    </a:p>
                  </a:txBody>
                  <a:tcPr marL="91425" marR="91425" marT="91425" marB="91425" anchor="ctr">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alpha val="21520"/>
                      </a:schemeClr>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86">
          <a:extLst>
            <a:ext uri="{FF2B5EF4-FFF2-40B4-BE49-F238E27FC236}">
              <a16:creationId xmlns:a16="http://schemas.microsoft.com/office/drawing/2014/main" id="{898E7305-1287-F2D9-5843-C131C3DAF5AF}"/>
            </a:ext>
          </a:extLst>
        </p:cNvPr>
        <p:cNvGrpSpPr/>
        <p:nvPr/>
      </p:nvGrpSpPr>
      <p:grpSpPr>
        <a:xfrm>
          <a:off x="0" y="0"/>
          <a:ext cx="0" cy="0"/>
          <a:chOff x="0" y="0"/>
          <a:chExt cx="0" cy="0"/>
        </a:xfrm>
      </p:grpSpPr>
      <p:sp>
        <p:nvSpPr>
          <p:cNvPr id="887" name="Google Shape;887;p52">
            <a:extLst>
              <a:ext uri="{FF2B5EF4-FFF2-40B4-BE49-F238E27FC236}">
                <a16:creationId xmlns:a16="http://schemas.microsoft.com/office/drawing/2014/main" id="{58927187-9D03-BA62-1F88-505E87B84EEA}"/>
              </a:ext>
            </a:extLst>
          </p:cNvPr>
          <p:cNvSpPr txBox="1">
            <a:spLocks noGrp="1"/>
          </p:cNvSpPr>
          <p:nvPr>
            <p:ph type="title"/>
          </p:nvPr>
        </p:nvSpPr>
        <p:spPr>
          <a:xfrm>
            <a:off x="726775" y="-91121"/>
            <a:ext cx="7704000" cy="572700"/>
          </a:xfrm>
          <a:prstGeom prst="rect">
            <a:avLst/>
          </a:prstGeom>
        </p:spPr>
        <p:txBody>
          <a:bodyPr spcFirstLastPara="1" wrap="square" lIns="91425" tIns="91425" rIns="91425" bIns="91425" anchor="t" anchorCtr="0">
            <a:noAutofit/>
          </a:bodyPr>
          <a:lstStyle/>
          <a:p>
            <a:r>
              <a:rPr lang="fr-FR" dirty="0" err="1"/>
              <a:t>Measuring</a:t>
            </a:r>
            <a:r>
              <a:rPr lang="fr-FR" dirty="0"/>
              <a:t> water in </a:t>
            </a:r>
            <a:r>
              <a:rPr lang="fr-FR" dirty="0" err="1"/>
              <a:t>foods</a:t>
            </a:r>
            <a:r>
              <a:rPr lang="fr-FR" dirty="0"/>
              <a:t> </a:t>
            </a:r>
          </a:p>
        </p:txBody>
      </p:sp>
      <p:sp>
        <p:nvSpPr>
          <p:cNvPr id="888" name="Google Shape;888;p52">
            <a:extLst>
              <a:ext uri="{FF2B5EF4-FFF2-40B4-BE49-F238E27FC236}">
                <a16:creationId xmlns:a16="http://schemas.microsoft.com/office/drawing/2014/main" id="{586134A5-4F14-9041-73D9-50689809C3E4}"/>
              </a:ext>
            </a:extLst>
          </p:cNvPr>
          <p:cNvSpPr txBox="1">
            <a:spLocks noGrp="1"/>
          </p:cNvSpPr>
          <p:nvPr>
            <p:ph type="subTitle" idx="4294967295"/>
          </p:nvPr>
        </p:nvSpPr>
        <p:spPr>
          <a:xfrm>
            <a:off x="539829" y="481579"/>
            <a:ext cx="8604171" cy="611400"/>
          </a:xfrm>
          <a:prstGeom prst="rect">
            <a:avLst/>
          </a:prstGeom>
        </p:spPr>
        <p:txBody>
          <a:bodyPr spcFirstLastPara="1" wrap="square" lIns="91425" tIns="91425" rIns="91425" bIns="91425" anchor="t" anchorCtr="0">
            <a:noAutofit/>
          </a:bodyPr>
          <a:lstStyle/>
          <a:p>
            <a:pPr marL="0" lvl="0" indent="0">
              <a:buNone/>
            </a:pPr>
            <a:r>
              <a:rPr lang="en-US" sz="1600" dirty="0">
                <a:latin typeface="Times New Roman" panose="02020603050405020304" pitchFamily="18" charset="0"/>
                <a:cs typeface="Times New Roman" panose="02020603050405020304" pitchFamily="18" charset="0"/>
              </a:rPr>
              <a:t>Food scientists and processors use several methods to assess water content and distribution in foods:</a:t>
            </a:r>
            <a:endParaRPr sz="16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2" name="Google Shape;988;p58">
                <a:extLst>
                  <a:ext uri="{FF2B5EF4-FFF2-40B4-BE49-F238E27FC236}">
                    <a16:creationId xmlns:a16="http://schemas.microsoft.com/office/drawing/2014/main" id="{0F9D6B48-0C65-0A81-BD33-EB61A3C4651A}"/>
                  </a:ext>
                </a:extLst>
              </p:cNvPr>
              <p:cNvGraphicFramePr/>
              <p:nvPr>
                <p:extLst>
                  <p:ext uri="{D42A27DB-BD31-4B8C-83A1-F6EECF244321}">
                    <p14:modId xmlns:p14="http://schemas.microsoft.com/office/powerpoint/2010/main" val="97145359"/>
                  </p:ext>
                </p:extLst>
              </p:nvPr>
            </p:nvGraphicFramePr>
            <p:xfrm>
              <a:off x="888711" y="867104"/>
              <a:ext cx="7366578" cy="4180687"/>
            </p:xfrm>
            <a:graphic>
              <a:graphicData uri="http://schemas.openxmlformats.org/drawingml/2006/table">
                <a:tbl>
                  <a:tblPr>
                    <a:noFill/>
                    <a:tableStyleId>{F7B69C00-3781-4CFC-9CB6-F79073CF7D8A}</a:tableStyleId>
                  </a:tblPr>
                  <a:tblGrid>
                    <a:gridCol w="7366578">
                      <a:extLst>
                        <a:ext uri="{9D8B030D-6E8A-4147-A177-3AD203B41FA5}">
                          <a16:colId xmlns:a16="http://schemas.microsoft.com/office/drawing/2014/main" val="20001"/>
                        </a:ext>
                      </a:extLst>
                    </a:gridCol>
                  </a:tblGrid>
                  <a:tr h="211813">
                    <a:tc>
                      <a:txBody>
                        <a:bodyPr/>
                        <a:lstStyle/>
                        <a:p>
                          <a:pPr algn="ctr"/>
                          <a:r>
                            <a:rPr lang="fr-FR" sz="1600" b="1"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Water </a:t>
                          </a:r>
                          <a:r>
                            <a:rPr lang="fr-FR" sz="1600" b="1"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activity</a:t>
                          </a:r>
                          <a:r>
                            <a:rPr lang="fr-FR" sz="1600" b="1"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fr-FR" sz="1600" b="1"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aw</a:t>
                          </a:r>
                          <a:r>
                            <a:rPr lang="fr-FR" sz="1600" b="1"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p>
                      </a:txBody>
                      <a:tcPr marL="91425" marR="91425" marT="91425" marB="91425" anchor="ctr">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extLst>
                      <a:ext uri="{0D108BD9-81ED-4DB2-BD59-A6C34878D82A}">
                        <a16:rowId xmlns:a16="http://schemas.microsoft.com/office/drawing/2014/main" val="10000"/>
                      </a:ext>
                    </a:extLst>
                  </a:tr>
                  <a:tr h="1179625">
                    <a:tc>
                      <a:txBody>
                        <a:bodyPr/>
                        <a:lstStyle/>
                        <a:p>
                          <a:r>
                            <a:rPr lang="fr-FR" sz="16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The</a:t>
                          </a:r>
                          <a:r>
                            <a:rPr lang="fr-FR" sz="1600" b="0" i="0" u="none" strike="noStrike" cap="none" baseline="0"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fr-FR" sz="16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formula for water </a:t>
                          </a:r>
                          <a:r>
                            <a:rPr lang="fr-FR" sz="16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activity</a:t>
                          </a:r>
                          <a:r>
                            <a:rPr lang="fr-FR" sz="16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14:m>
                            <m:oMath xmlns:m="http://schemas.openxmlformats.org/officeDocument/2006/math">
                              <m:sSub>
                                <m:sSubPr>
                                  <m:ctrlPr>
                                    <a:rPr lang="ar-DZ" sz="1600" b="0" i="1" u="none" strike="noStrike" cap="none">
                                      <a:solidFill>
                                        <a:srgbClr val="000000"/>
                                      </a:solidFill>
                                      <a:latin typeface="Cambria Math" panose="02040503050406030204" pitchFamily="18" charset="0"/>
                                      <a:ea typeface="Arial"/>
                                      <a:cs typeface="+mj-cs"/>
                                      <a:sym typeface="Arial"/>
                                    </a:rPr>
                                  </m:ctrlPr>
                                </m:sSubPr>
                                <m:e>
                                  <m:r>
                                    <a:rPr lang="ar-DZ" sz="1600" b="0" i="1" u="none" strike="noStrike" cap="none">
                                      <a:solidFill>
                                        <a:srgbClr val="000000"/>
                                      </a:solidFill>
                                      <a:latin typeface="Cambria Math" panose="02040503050406030204" pitchFamily="18" charset="0"/>
                                      <a:ea typeface="Arial"/>
                                      <a:cs typeface="+mj-cs"/>
                                      <a:sym typeface="Arial"/>
                                    </a:rPr>
                                    <m:t>𝑎</m:t>
                                  </m:r>
                                </m:e>
                                <m:sub>
                                  <m:r>
                                    <a:rPr lang="ar-DZ" sz="1600" b="0" i="1" u="none" strike="noStrike" cap="none">
                                      <a:solidFill>
                                        <a:srgbClr val="000000"/>
                                      </a:solidFill>
                                      <a:latin typeface="Cambria Math" panose="02040503050406030204" pitchFamily="18" charset="0"/>
                                      <a:ea typeface="Arial"/>
                                      <a:cs typeface="+mj-cs"/>
                                      <a:sym typeface="Arial"/>
                                    </a:rPr>
                                    <m:t>𝑤</m:t>
                                  </m:r>
                                </m:sub>
                              </m:sSub>
                            </m:oMath>
                          </a14:m>
                          <a:r>
                            <a:rPr lang="fr-FR" sz="16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a:t>
                          </a:r>
                          <a:r>
                            <a:rPr lang="ar-DZ" sz="16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fr-FR" sz="16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in </a:t>
                          </a:r>
                          <a:r>
                            <a:rPr lang="fr-FR" sz="16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food</a:t>
                          </a:r>
                          <a:r>
                            <a:rPr lang="fr-FR" sz="16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fr-FR" sz="16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is</a:t>
                          </a:r>
                          <a:r>
                            <a:rPr lang="fr-FR" sz="16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a:t>
                          </a:r>
                        </a:p>
                        <a:p>
                          <a:endParaRPr lang="fr-FR" sz="1600" b="1" i="0" u="none" strike="noStrike" cap="none" dirty="0">
                            <a:solidFill>
                              <a:srgbClr val="000000"/>
                            </a:solidFill>
                            <a:latin typeface="Arial"/>
                            <a:ea typeface="Arial"/>
                            <a:cs typeface="+mj-cs"/>
                            <a:sym typeface="Arial"/>
                          </a:endParaRPr>
                        </a:p>
                        <a:p>
                          <a:pPr/>
                          <a14:m>
                            <m:oMathPara xmlns:m="http://schemas.openxmlformats.org/officeDocument/2006/math">
                              <m:oMathParaPr>
                                <m:jc m:val="centerGroup"/>
                              </m:oMathParaPr>
                              <m:oMath xmlns:m="http://schemas.openxmlformats.org/officeDocument/2006/math">
                                <m:sSub>
                                  <m:sSubPr>
                                    <m:ctrlPr>
                                      <a:rPr lang="ar-DZ" sz="1600" b="1" i="1" u="none" strike="noStrike" cap="none">
                                        <a:solidFill>
                                          <a:srgbClr val="000000"/>
                                        </a:solidFill>
                                        <a:latin typeface="Cambria Math" panose="02040503050406030204" pitchFamily="18" charset="0"/>
                                        <a:ea typeface="Arial"/>
                                        <a:cs typeface="+mj-cs"/>
                                        <a:sym typeface="Arial"/>
                                      </a:rPr>
                                    </m:ctrlPr>
                                  </m:sSubPr>
                                  <m:e>
                                    <m:r>
                                      <a:rPr lang="ar-DZ" sz="1600" b="1" i="1" u="none" strike="noStrike" cap="none">
                                        <a:solidFill>
                                          <a:srgbClr val="000000"/>
                                        </a:solidFill>
                                        <a:latin typeface="Cambria Math" panose="02040503050406030204" pitchFamily="18" charset="0"/>
                                        <a:ea typeface="Arial"/>
                                        <a:cs typeface="+mj-cs"/>
                                        <a:sym typeface="Arial"/>
                                      </a:rPr>
                                      <m:t>𝒂</m:t>
                                    </m:r>
                                  </m:e>
                                  <m:sub>
                                    <m:r>
                                      <a:rPr lang="ar-DZ" sz="1600" b="1" i="1" u="none" strike="noStrike" cap="none">
                                        <a:solidFill>
                                          <a:srgbClr val="000000"/>
                                        </a:solidFill>
                                        <a:latin typeface="Cambria Math" panose="02040503050406030204" pitchFamily="18" charset="0"/>
                                        <a:ea typeface="Arial"/>
                                        <a:cs typeface="+mj-cs"/>
                                        <a:sym typeface="Arial"/>
                                      </a:rPr>
                                      <m:t>𝒘</m:t>
                                    </m:r>
                                  </m:sub>
                                </m:sSub>
                                <m:r>
                                  <a:rPr lang="ar-DZ" sz="1600" b="1" i="0" u="none" strike="noStrike" cap="none">
                                    <a:solidFill>
                                      <a:srgbClr val="000000"/>
                                    </a:solidFill>
                                    <a:latin typeface="Cambria Math" panose="02040503050406030204" pitchFamily="18" charset="0"/>
                                    <a:ea typeface="Arial"/>
                                    <a:cs typeface="+mj-cs"/>
                                    <a:sym typeface="Arial"/>
                                  </a:rPr>
                                  <m:t>=</m:t>
                                </m:r>
                                <m:f>
                                  <m:fPr>
                                    <m:ctrlPr>
                                      <a:rPr lang="ar-DZ" sz="1600" b="1" i="1" u="none" strike="noStrike" cap="none">
                                        <a:solidFill>
                                          <a:srgbClr val="000000"/>
                                        </a:solidFill>
                                        <a:latin typeface="Cambria Math" panose="02040503050406030204" pitchFamily="18" charset="0"/>
                                        <a:ea typeface="Arial"/>
                                        <a:cs typeface="+mj-cs"/>
                                        <a:sym typeface="Arial"/>
                                      </a:rPr>
                                    </m:ctrlPr>
                                  </m:fPr>
                                  <m:num>
                                    <m:sSub>
                                      <m:sSubPr>
                                        <m:ctrlPr>
                                          <a:rPr lang="ar-DZ" sz="1600" b="1" i="1" u="none" strike="noStrike" cap="none" smtClean="0">
                                            <a:solidFill>
                                              <a:srgbClr val="000000"/>
                                            </a:solidFill>
                                            <a:latin typeface="Cambria Math" panose="02040503050406030204" pitchFamily="18" charset="0"/>
                                            <a:ea typeface="Arial"/>
                                            <a:cs typeface="+mj-cs"/>
                                            <a:sym typeface="Arial"/>
                                          </a:rPr>
                                        </m:ctrlPr>
                                      </m:sSubPr>
                                      <m:e>
                                        <m:r>
                                          <a:rPr lang="ar-DZ" sz="1600" b="1" i="1" u="none" strike="noStrike" cap="none">
                                            <a:solidFill>
                                              <a:srgbClr val="000000"/>
                                            </a:solidFill>
                                            <a:latin typeface="Cambria Math" panose="02040503050406030204" pitchFamily="18" charset="0"/>
                                            <a:ea typeface="Arial"/>
                                            <a:cs typeface="+mj-cs"/>
                                            <a:sym typeface="Arial"/>
                                          </a:rPr>
                                          <m:t>𝒑</m:t>
                                        </m:r>
                                      </m:e>
                                      <m:sub>
                                        <m:r>
                                          <a:rPr lang="fr-FR" sz="1600" b="1" i="1" u="none" strike="noStrike" cap="none" smtClean="0">
                                            <a:solidFill>
                                              <a:srgbClr val="000000"/>
                                            </a:solidFill>
                                            <a:latin typeface="Cambria Math" panose="02040503050406030204" pitchFamily="18" charset="0"/>
                                            <a:ea typeface="Arial"/>
                                            <a:cs typeface="+mj-cs"/>
                                            <a:sym typeface="Arial"/>
                                          </a:rPr>
                                          <m:t>𝟏</m:t>
                                        </m:r>
                                      </m:sub>
                                    </m:sSub>
                                  </m:num>
                                  <m:den>
                                    <m:sSub>
                                      <m:sSubPr>
                                        <m:ctrlPr>
                                          <a:rPr lang="ar-DZ" sz="1600" b="1" i="1" u="none" strike="noStrike" cap="none">
                                            <a:solidFill>
                                              <a:srgbClr val="000000"/>
                                            </a:solidFill>
                                            <a:latin typeface="Cambria Math" panose="02040503050406030204" pitchFamily="18" charset="0"/>
                                            <a:ea typeface="Arial"/>
                                            <a:cs typeface="+mj-cs"/>
                                            <a:sym typeface="Arial"/>
                                          </a:rPr>
                                        </m:ctrlPr>
                                      </m:sSubPr>
                                      <m:e>
                                        <m:r>
                                          <a:rPr lang="ar-DZ" sz="1600" b="1" i="1" u="none" strike="noStrike" cap="none">
                                            <a:solidFill>
                                              <a:srgbClr val="000000"/>
                                            </a:solidFill>
                                            <a:latin typeface="Cambria Math" panose="02040503050406030204" pitchFamily="18" charset="0"/>
                                            <a:ea typeface="Arial"/>
                                            <a:cs typeface="+mj-cs"/>
                                            <a:sym typeface="Arial"/>
                                          </a:rPr>
                                          <m:t>𝒑</m:t>
                                        </m:r>
                                      </m:e>
                                      <m:sub>
                                        <m:r>
                                          <a:rPr lang="fr-FR" sz="1600" b="1" i="1" u="none" strike="noStrike" cap="none" smtClean="0">
                                            <a:solidFill>
                                              <a:srgbClr val="000000"/>
                                            </a:solidFill>
                                            <a:latin typeface="Cambria Math" panose="02040503050406030204" pitchFamily="18" charset="0"/>
                                            <a:ea typeface="Arial"/>
                                            <a:cs typeface="+mj-cs"/>
                                            <a:sym typeface="Arial"/>
                                          </a:rPr>
                                          <m:t>𝟎</m:t>
                                        </m:r>
                                      </m:sub>
                                    </m:sSub>
                                  </m:den>
                                </m:f>
                              </m:oMath>
                            </m:oMathPara>
                          </a14:m>
                          <a:endParaRPr lang="ar-DZ" sz="1600" b="1" dirty="0">
                            <a:latin typeface="Times New Roman" panose="02020603050405020304" pitchFamily="18" charset="0"/>
                            <a:cs typeface="Times New Roman" panose="02020603050405020304" pitchFamily="18" charset="0"/>
                          </a:endParaRPr>
                        </a:p>
                        <a:p>
                          <a:r>
                            <a:rPr lang="fr-FR" sz="16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where</a:t>
                          </a:r>
                          <a:r>
                            <a:rPr lang="fr-FR" sz="16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a:t>
                          </a:r>
                        </a:p>
                        <a:p>
                          <a14:m>
                            <m:oMath xmlns:m="http://schemas.openxmlformats.org/officeDocument/2006/math">
                              <m:sSub>
                                <m:sSubPr>
                                  <m:ctrlPr>
                                    <a:rPr lang="ar-DZ" sz="1600" b="0" i="1" u="none" strike="noStrike" cap="none" smtClean="0">
                                      <a:solidFill>
                                        <a:srgbClr val="000000"/>
                                      </a:solidFill>
                                      <a:latin typeface="Cambria Math" panose="02040503050406030204" pitchFamily="18" charset="0"/>
                                      <a:ea typeface="Arial"/>
                                      <a:cs typeface="+mj-cs"/>
                                      <a:sym typeface="Arial"/>
                                    </a:rPr>
                                  </m:ctrlPr>
                                </m:sSubPr>
                                <m:e>
                                  <m:r>
                                    <a:rPr lang="ar-DZ" sz="1600" b="0" i="1" u="none" strike="noStrike" cap="none">
                                      <a:solidFill>
                                        <a:srgbClr val="000000"/>
                                      </a:solidFill>
                                      <a:latin typeface="Cambria Math" panose="02040503050406030204" pitchFamily="18" charset="0"/>
                                      <a:ea typeface="Arial"/>
                                      <a:cs typeface="+mj-cs"/>
                                      <a:sym typeface="Arial"/>
                                    </a:rPr>
                                    <m:t>𝑝</m:t>
                                  </m:r>
                                </m:e>
                                <m:sub>
                                  <m:r>
                                    <a:rPr lang="fr-FR" sz="1600" b="0" i="1" u="none" strike="noStrike" cap="none" smtClean="0">
                                      <a:solidFill>
                                        <a:srgbClr val="000000"/>
                                      </a:solidFill>
                                      <a:latin typeface="Cambria Math" panose="02040503050406030204" pitchFamily="18" charset="0"/>
                                      <a:ea typeface="Arial"/>
                                      <a:cs typeface="+mj-cs"/>
                                      <a:sym typeface="Arial"/>
                                    </a:rPr>
                                    <m:t>1</m:t>
                                  </m:r>
                                </m:sub>
                              </m:sSub>
                              <m:r>
                                <m:rPr>
                                  <m:nor/>
                                </m:rPr>
                                <a:rPr lang="ar-DZ" sz="16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m:t> </m:t>
                              </m:r>
                            </m:oMath>
                          </a14:m>
                          <a:r>
                            <a:rPr lang="fr-FR" sz="16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is the </a:t>
                          </a:r>
                          <a:r>
                            <a:rPr lang="fr-FR" sz="16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vapor</a:t>
                          </a:r>
                          <a:r>
                            <a:rPr lang="fr-FR" sz="16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pressure of water </a:t>
                          </a:r>
                          <a:r>
                            <a:rPr lang="fr-FR" sz="16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above</a:t>
                          </a:r>
                          <a:r>
                            <a:rPr lang="fr-FR" sz="16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the </a:t>
                          </a:r>
                          <a:r>
                            <a:rPr lang="fr-FR" sz="16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food</a:t>
                          </a:r>
                          <a:r>
                            <a:rPr lang="fr-FR" sz="16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a:t>
                          </a:r>
                        </a:p>
                        <a:p>
                          <a14:m>
                            <m:oMath xmlns:m="http://schemas.openxmlformats.org/officeDocument/2006/math">
                              <m:sSub>
                                <m:sSubPr>
                                  <m:ctrlPr>
                                    <a:rPr lang="ar-DZ" sz="1600" b="0" i="1" u="none" strike="noStrike" cap="none">
                                      <a:solidFill>
                                        <a:srgbClr val="000000"/>
                                      </a:solidFill>
                                      <a:latin typeface="Cambria Math" panose="02040503050406030204" pitchFamily="18" charset="0"/>
                                      <a:ea typeface="Arial"/>
                                      <a:cs typeface="+mj-cs"/>
                                      <a:sym typeface="Arial"/>
                                    </a:rPr>
                                  </m:ctrlPr>
                                </m:sSubPr>
                                <m:e>
                                  <m:r>
                                    <a:rPr lang="ar-DZ" sz="1600" b="0" i="1" u="none" strike="noStrike" cap="none">
                                      <a:solidFill>
                                        <a:srgbClr val="000000"/>
                                      </a:solidFill>
                                      <a:latin typeface="Cambria Math" panose="02040503050406030204" pitchFamily="18" charset="0"/>
                                      <a:ea typeface="Arial"/>
                                      <a:cs typeface="+mj-cs"/>
                                      <a:sym typeface="Arial"/>
                                    </a:rPr>
                                    <m:t>𝑝</m:t>
                                  </m:r>
                                </m:e>
                                <m:sub>
                                  <m:r>
                                    <a:rPr lang="fr-FR" sz="1600" b="0" i="1" u="none" strike="noStrike" cap="none" smtClean="0">
                                      <a:solidFill>
                                        <a:srgbClr val="000000"/>
                                      </a:solidFill>
                                      <a:latin typeface="Cambria Math" panose="02040503050406030204" pitchFamily="18" charset="0"/>
                                      <a:ea typeface="Arial"/>
                                      <a:cs typeface="+mj-cs"/>
                                      <a:sym typeface="Arial"/>
                                    </a:rPr>
                                    <m:t>0</m:t>
                                  </m:r>
                                </m:sub>
                              </m:sSub>
                            </m:oMath>
                          </a14:m>
                          <a:r>
                            <a:rPr lang="ar-DZ" sz="16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fr-FR" sz="16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is</a:t>
                          </a:r>
                          <a:r>
                            <a:rPr lang="fr-FR" sz="16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the </a:t>
                          </a:r>
                          <a:r>
                            <a:rPr lang="fr-FR" sz="16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vapor</a:t>
                          </a:r>
                          <a:r>
                            <a:rPr lang="fr-FR" sz="16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pressure of pure water at the </a:t>
                          </a:r>
                          <a:r>
                            <a:rPr lang="fr-FR" sz="16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same</a:t>
                          </a:r>
                          <a:r>
                            <a:rPr lang="fr-FR" sz="16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fr-FR" sz="16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temperature</a:t>
                          </a:r>
                          <a:r>
                            <a:rPr lang="fr-FR" sz="16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a:t>
                          </a:r>
                        </a:p>
                      </a:txBody>
                      <a:tcPr marL="91425" marR="91425" marT="91425" marB="91425" anchor="ctr">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3">
                            <a:alpha val="21520"/>
                          </a:schemeClr>
                        </a:solidFill>
                      </a:tcPr>
                    </a:tc>
                    <a:extLst>
                      <a:ext uri="{0D108BD9-81ED-4DB2-BD59-A6C34878D82A}">
                        <a16:rowId xmlns:a16="http://schemas.microsoft.com/office/drawing/2014/main" val="10001"/>
                      </a:ext>
                    </a:extLst>
                  </a:tr>
                  <a:tr h="1435538">
                    <a:tc>
                      <a:txBody>
                        <a:bodyPr/>
                        <a:lstStyle/>
                        <a:p>
                          <a:r>
                            <a:rPr lang="en-US" sz="1600" b="1"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Fresh fruits and vegetables:</a:t>
                          </a:r>
                          <a:r>
                            <a:rPr lang="en-US" sz="16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aw = 0.97-0.99</a:t>
                          </a:r>
                        </a:p>
                        <a:p>
                          <a:r>
                            <a:rPr lang="en-US" sz="1600" b="1"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Fresh meat:</a:t>
                          </a:r>
                          <a:r>
                            <a:rPr lang="en-US" sz="16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aw = 0.95-0.97</a:t>
                          </a:r>
                        </a:p>
                        <a:p>
                          <a:r>
                            <a:rPr lang="en-US" sz="1600" b="1"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Bread:</a:t>
                          </a:r>
                          <a:r>
                            <a:rPr lang="en-US" sz="16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aw = 0.94-0.97</a:t>
                          </a:r>
                        </a:p>
                        <a:p>
                          <a:r>
                            <a:rPr lang="en-US" sz="1600" b="1"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Jam:</a:t>
                          </a:r>
                          <a:r>
                            <a:rPr lang="en-US" sz="16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aw = 0.80-0.85</a:t>
                          </a:r>
                        </a:p>
                        <a:p>
                          <a:r>
                            <a:rPr lang="en-US" sz="1600" b="1"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Dried fruits:</a:t>
                          </a:r>
                          <a:r>
                            <a:rPr lang="en-US" sz="16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aw = 0.60-0.70</a:t>
                          </a:r>
                        </a:p>
                        <a:p>
                          <a:r>
                            <a:rPr lang="en-US" sz="1600" b="1"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Honey:</a:t>
                          </a:r>
                          <a:r>
                            <a:rPr lang="en-US" sz="16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aw = 0.50-0.70</a:t>
                          </a:r>
                        </a:p>
                        <a:p>
                          <a:r>
                            <a:rPr lang="en-US" sz="1600" b="1"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Cookies:</a:t>
                          </a:r>
                          <a:r>
                            <a:rPr lang="en-US" sz="16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aw = 0.30-0.40</a:t>
                          </a:r>
                        </a:p>
                      </a:txBody>
                      <a:tcPr marL="91425" marR="91425" marT="91425" marB="91425" anchor="ctr">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alpha val="21520"/>
                          </a:schemeClr>
                        </a:solidFill>
                      </a:tcPr>
                    </a:tc>
                    <a:extLst>
                      <a:ext uri="{0D108BD9-81ED-4DB2-BD59-A6C34878D82A}">
                        <a16:rowId xmlns:a16="http://schemas.microsoft.com/office/drawing/2014/main" val="10002"/>
                      </a:ext>
                    </a:extLst>
                  </a:tr>
                </a:tbl>
              </a:graphicData>
            </a:graphic>
          </p:graphicFrame>
        </mc:Choice>
        <mc:Fallback xmlns="">
          <p:graphicFrame>
            <p:nvGraphicFramePr>
              <p:cNvPr id="2" name="Google Shape;988;p58">
                <a:extLst>
                  <a:ext uri="{FF2B5EF4-FFF2-40B4-BE49-F238E27FC236}">
                    <a16:creationId xmlns:a16="http://schemas.microsoft.com/office/drawing/2014/main" id="{0F9D6B48-0C65-0A81-BD33-EB61A3C4651A}"/>
                  </a:ext>
                </a:extLst>
              </p:cNvPr>
              <p:cNvGraphicFramePr/>
              <p:nvPr>
                <p:extLst>
                  <p:ext uri="{D42A27DB-BD31-4B8C-83A1-F6EECF244321}">
                    <p14:modId xmlns:p14="http://schemas.microsoft.com/office/powerpoint/2010/main" val="97145359"/>
                  </p:ext>
                </p:extLst>
              </p:nvPr>
            </p:nvGraphicFramePr>
            <p:xfrm>
              <a:off x="888711" y="867104"/>
              <a:ext cx="7366578" cy="4210468"/>
            </p:xfrm>
            <a:graphic>
              <a:graphicData uri="http://schemas.openxmlformats.org/drawingml/2006/table">
                <a:tbl>
                  <a:tblPr>
                    <a:noFill/>
                    <a:tableStyleId>{F7B69C00-3781-4CFC-9CB6-F79073CF7D8A}</a:tableStyleId>
                  </a:tblPr>
                  <a:tblGrid>
                    <a:gridCol w="7366578">
                      <a:extLst>
                        <a:ext uri="{9D8B030D-6E8A-4147-A177-3AD203B41FA5}">
                          <a16:colId xmlns:a16="http://schemas.microsoft.com/office/drawing/2014/main" val="20001"/>
                        </a:ext>
                      </a:extLst>
                    </a:gridCol>
                  </a:tblGrid>
                  <a:tr h="426690">
                    <a:tc>
                      <a:txBody>
                        <a:bodyPr/>
                        <a:lstStyle/>
                        <a:p>
                          <a:pPr algn="ctr"/>
                          <a:r>
                            <a:rPr lang="fr-FR" sz="1600" b="1"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Water </a:t>
                          </a:r>
                          <a:r>
                            <a:rPr lang="fr-FR" sz="1600" b="1"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activity</a:t>
                          </a:r>
                          <a:r>
                            <a:rPr lang="fr-FR" sz="1600" b="1"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fr-FR" sz="1600" b="1"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aw</a:t>
                          </a:r>
                          <a:r>
                            <a:rPr lang="fr-FR" sz="1600" b="1"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p>
                      </a:txBody>
                      <a:tcPr marL="91425" marR="91425" marT="91425" marB="91425" anchor="ctr">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extLst>
                      <a:ext uri="{0D108BD9-81ED-4DB2-BD59-A6C34878D82A}">
                        <a16:rowId xmlns:a16="http://schemas.microsoft.com/office/drawing/2014/main" val="10000"/>
                      </a:ext>
                    </a:extLst>
                  </a:tr>
                  <a:tr h="1894048">
                    <a:tc>
                      <a:txBody>
                        <a:bodyPr/>
                        <a:lstStyle/>
                        <a:p>
                          <a:endParaRPr lang="fr-FR"/>
                        </a:p>
                      </a:txBody>
                      <a:tcPr marL="91425" marR="91425" marT="91425" marB="91425" anchor="ctr">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blipFill>
                          <a:blip r:embed="rId3"/>
                          <a:stretch>
                            <a:fillRect t="-22830" r="-83" b="-101286"/>
                          </a:stretch>
                        </a:blipFill>
                      </a:tcPr>
                    </a:tc>
                    <a:extLst>
                      <a:ext uri="{0D108BD9-81ED-4DB2-BD59-A6C34878D82A}">
                        <a16:rowId xmlns:a16="http://schemas.microsoft.com/office/drawing/2014/main" val="10001"/>
                      </a:ext>
                    </a:extLst>
                  </a:tr>
                  <a:tr h="1889730">
                    <a:tc>
                      <a:txBody>
                        <a:bodyPr/>
                        <a:lstStyle/>
                        <a:p>
                          <a:r>
                            <a:rPr lang="en-US" sz="1600" b="1"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Fresh fruits and vegetables:</a:t>
                          </a:r>
                          <a:r>
                            <a:rPr lang="en-US" sz="16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aw = 0.97-0.99</a:t>
                          </a:r>
                        </a:p>
                        <a:p>
                          <a:r>
                            <a:rPr lang="en-US" sz="1600" b="1"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Fresh meat:</a:t>
                          </a:r>
                          <a:r>
                            <a:rPr lang="en-US" sz="16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aw = 0.95-0.97</a:t>
                          </a:r>
                        </a:p>
                        <a:p>
                          <a:r>
                            <a:rPr lang="en-US" sz="1600" b="1"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Bread:</a:t>
                          </a:r>
                          <a:r>
                            <a:rPr lang="en-US" sz="16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aw = 0.94-0.97</a:t>
                          </a:r>
                        </a:p>
                        <a:p>
                          <a:r>
                            <a:rPr lang="en-US" sz="1600" b="1"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Jam:</a:t>
                          </a:r>
                          <a:r>
                            <a:rPr lang="en-US" sz="16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aw = 0.80-0.85</a:t>
                          </a:r>
                        </a:p>
                        <a:p>
                          <a:r>
                            <a:rPr lang="en-US" sz="1600" b="1"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Dried fruits:</a:t>
                          </a:r>
                          <a:r>
                            <a:rPr lang="en-US" sz="16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aw = 0.60-0.70</a:t>
                          </a:r>
                        </a:p>
                        <a:p>
                          <a:r>
                            <a:rPr lang="en-US" sz="1600" b="1"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Honey:</a:t>
                          </a:r>
                          <a:r>
                            <a:rPr lang="en-US" sz="16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aw = 0.50-0.70</a:t>
                          </a:r>
                        </a:p>
                        <a:p>
                          <a:r>
                            <a:rPr lang="en-US" sz="1600" b="1"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Cookies:</a:t>
                          </a:r>
                          <a:r>
                            <a:rPr lang="en-US" sz="16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aw = 0.30-0.40</a:t>
                          </a:r>
                        </a:p>
                      </a:txBody>
                      <a:tcPr marL="91425" marR="91425" marT="91425" marB="91425" anchor="ctr">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alpha val="21520"/>
                          </a:schemeClr>
                        </a:solidFill>
                      </a:tcPr>
                    </a:tc>
                    <a:extLst>
                      <a:ext uri="{0D108BD9-81ED-4DB2-BD59-A6C34878D82A}">
                        <a16:rowId xmlns:a16="http://schemas.microsoft.com/office/drawing/2014/main" val="10002"/>
                      </a:ext>
                    </a:extLst>
                  </a:tr>
                </a:tbl>
              </a:graphicData>
            </a:graphic>
          </p:graphicFrame>
        </mc:Fallback>
      </mc:AlternateContent>
      <p:pic>
        <p:nvPicPr>
          <p:cNvPr id="3" name="Image 2">
            <a:extLst>
              <a:ext uri="{FF2B5EF4-FFF2-40B4-BE49-F238E27FC236}">
                <a16:creationId xmlns:a16="http://schemas.microsoft.com/office/drawing/2014/main" id="{87426AD2-BD1C-799E-E81A-AD0BE5F3AB04}"/>
              </a:ext>
            </a:extLst>
          </p:cNvPr>
          <p:cNvPicPr>
            <a:picLocks noChangeAspect="1"/>
          </p:cNvPicPr>
          <p:nvPr/>
        </p:nvPicPr>
        <p:blipFill>
          <a:blip r:embed="rId4"/>
          <a:stretch>
            <a:fillRect/>
          </a:stretch>
        </p:blipFill>
        <p:spPr>
          <a:xfrm>
            <a:off x="6140669" y="1422035"/>
            <a:ext cx="2059441" cy="1663240"/>
          </a:xfrm>
          <a:prstGeom prst="rect">
            <a:avLst/>
          </a:prstGeom>
        </p:spPr>
      </p:pic>
    </p:spTree>
    <p:extLst>
      <p:ext uri="{BB962C8B-B14F-4D97-AF65-F5344CB8AC3E}">
        <p14:creationId xmlns:p14="http://schemas.microsoft.com/office/powerpoint/2010/main" val="5532855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86">
          <a:extLst>
            <a:ext uri="{FF2B5EF4-FFF2-40B4-BE49-F238E27FC236}">
              <a16:creationId xmlns:a16="http://schemas.microsoft.com/office/drawing/2014/main" id="{58EBA533-E3A8-3BAD-B42C-FE6AEF016C8F}"/>
            </a:ext>
          </a:extLst>
        </p:cNvPr>
        <p:cNvGrpSpPr/>
        <p:nvPr/>
      </p:nvGrpSpPr>
      <p:grpSpPr>
        <a:xfrm>
          <a:off x="0" y="0"/>
          <a:ext cx="0" cy="0"/>
          <a:chOff x="0" y="0"/>
          <a:chExt cx="0" cy="0"/>
        </a:xfrm>
      </p:grpSpPr>
      <p:sp>
        <p:nvSpPr>
          <p:cNvPr id="887" name="Google Shape;887;p52">
            <a:extLst>
              <a:ext uri="{FF2B5EF4-FFF2-40B4-BE49-F238E27FC236}">
                <a16:creationId xmlns:a16="http://schemas.microsoft.com/office/drawing/2014/main" id="{17FEC1D9-4B3C-2EEA-1F71-C76B4917E8FE}"/>
              </a:ext>
            </a:extLst>
          </p:cNvPr>
          <p:cNvSpPr txBox="1">
            <a:spLocks noGrp="1"/>
          </p:cNvSpPr>
          <p:nvPr>
            <p:ph type="title"/>
          </p:nvPr>
        </p:nvSpPr>
        <p:spPr>
          <a:xfrm>
            <a:off x="-441435" y="1848038"/>
            <a:ext cx="4599754" cy="572700"/>
          </a:xfrm>
          <a:prstGeom prst="rect">
            <a:avLst/>
          </a:prstGeom>
        </p:spPr>
        <p:txBody>
          <a:bodyPr spcFirstLastPara="1" wrap="square" lIns="91425" tIns="91425" rIns="91425" bIns="91425" anchor="t" anchorCtr="0">
            <a:noAutofit/>
          </a:bodyPr>
          <a:lstStyle/>
          <a:p>
            <a:r>
              <a:rPr lang="fr-FR" dirty="0" err="1"/>
              <a:t>Measuring</a:t>
            </a:r>
            <a:r>
              <a:rPr lang="fr-FR" dirty="0"/>
              <a:t> water </a:t>
            </a:r>
            <a:br>
              <a:rPr lang="fr-FR" dirty="0"/>
            </a:br>
            <a:r>
              <a:rPr lang="fr-FR" dirty="0"/>
              <a:t>in </a:t>
            </a:r>
            <a:r>
              <a:rPr lang="fr-FR" dirty="0" err="1"/>
              <a:t>foods</a:t>
            </a:r>
            <a:r>
              <a:rPr lang="fr-FR" dirty="0"/>
              <a:t> </a:t>
            </a:r>
          </a:p>
        </p:txBody>
      </p:sp>
      <p:pic>
        <p:nvPicPr>
          <p:cNvPr id="6" name="Image 5">
            <a:extLst>
              <a:ext uri="{FF2B5EF4-FFF2-40B4-BE49-F238E27FC236}">
                <a16:creationId xmlns:a16="http://schemas.microsoft.com/office/drawing/2014/main" id="{12AE26A1-3749-39ED-0285-C7542AA387C8}"/>
              </a:ext>
            </a:extLst>
          </p:cNvPr>
          <p:cNvPicPr>
            <a:picLocks noChangeAspect="1"/>
          </p:cNvPicPr>
          <p:nvPr/>
        </p:nvPicPr>
        <p:blipFill>
          <a:blip r:embed="rId3"/>
          <a:srcRect l="-1019" t="3796" r="1019" b="-3796"/>
          <a:stretch>
            <a:fillRect/>
          </a:stretch>
        </p:blipFill>
        <p:spPr>
          <a:xfrm>
            <a:off x="3641013" y="-64302"/>
            <a:ext cx="5417426" cy="5143500"/>
          </a:xfrm>
          <a:prstGeom prst="rect">
            <a:avLst/>
          </a:prstGeom>
        </p:spPr>
      </p:pic>
    </p:spTree>
    <p:extLst>
      <p:ext uri="{BB962C8B-B14F-4D97-AF65-F5344CB8AC3E}">
        <p14:creationId xmlns:p14="http://schemas.microsoft.com/office/powerpoint/2010/main" val="14844171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grpSp>
        <p:nvGrpSpPr>
          <p:cNvPr id="1006" name="Google Shape;1006;p60"/>
          <p:cNvGrpSpPr/>
          <p:nvPr/>
        </p:nvGrpSpPr>
        <p:grpSpPr>
          <a:xfrm>
            <a:off x="5478911" y="554541"/>
            <a:ext cx="3119700" cy="3895800"/>
            <a:chOff x="1202025" y="708350"/>
            <a:chExt cx="3119700" cy="3895800"/>
          </a:xfrm>
        </p:grpSpPr>
        <p:sp>
          <p:nvSpPr>
            <p:cNvPr id="1007" name="Google Shape;1007;p60"/>
            <p:cNvSpPr/>
            <p:nvPr/>
          </p:nvSpPr>
          <p:spPr>
            <a:xfrm>
              <a:off x="1202025" y="708350"/>
              <a:ext cx="3119700" cy="38958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60"/>
            <p:cNvSpPr/>
            <p:nvPr/>
          </p:nvSpPr>
          <p:spPr>
            <a:xfrm>
              <a:off x="2457975" y="4509800"/>
              <a:ext cx="607800" cy="94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0" name="Google Shape;1010;p60"/>
          <p:cNvSpPr txBox="1">
            <a:spLocks noGrp="1"/>
          </p:cNvSpPr>
          <p:nvPr>
            <p:ph type="subTitle" idx="1"/>
          </p:nvPr>
        </p:nvSpPr>
        <p:spPr>
          <a:xfrm>
            <a:off x="-77318" y="376864"/>
            <a:ext cx="5303893" cy="4612157"/>
          </a:xfrm>
          <a:prstGeom prst="rect">
            <a:avLst/>
          </a:prstGeom>
        </p:spPr>
        <p:txBody>
          <a:bodyPr spcFirstLastPara="1" wrap="square" lIns="91425" tIns="91425" rIns="91425" bIns="91425" anchor="t" anchorCtr="0">
            <a:noAutofit/>
          </a:bodyPr>
          <a:lstStyle/>
          <a:p>
            <a:pPr algn="just"/>
            <a:r>
              <a:rPr lang="en-US" dirty="0"/>
              <a:t>Water in foods is far more complex than just moisture content. The distribution between free, bound, and imbibed water fundamentally determines a food’s characteristics, from its texture and flavor to its safety and stability. For food science students, understanding these water types provides a foundation for explaining countless phenomena in food systems—from why bread goes stale to why pickles remain safe without refrigeration.</a:t>
            </a:r>
          </a:p>
          <a:p>
            <a:pPr algn="just"/>
            <a:r>
              <a:rPr lang="en-US" dirty="0"/>
              <a:t>As our understanding of food-water interactions continues to evolve, so too will our ability to create better food products: safer, more nutritious, longer-lasting, and with improved sensory qualities. This knowledge bridges the gap between traditional food wisdom and modern food technology, creating opportunities for innovation while respecting the fundamental principles that govern all food systems.</a:t>
            </a:r>
          </a:p>
        </p:txBody>
      </p:sp>
      <p:pic>
        <p:nvPicPr>
          <p:cNvPr id="1012" name="Google Shape;1012;p60"/>
          <p:cNvPicPr preferRelativeResize="0"/>
          <p:nvPr/>
        </p:nvPicPr>
        <p:blipFill rotWithShape="1">
          <a:blip r:embed="rId3">
            <a:alphaModFix/>
          </a:blip>
          <a:srcRect/>
          <a:stretch/>
        </p:blipFill>
        <p:spPr>
          <a:xfrm rot="1413463">
            <a:off x="7954441" y="3850116"/>
            <a:ext cx="1200150" cy="1200150"/>
          </a:xfrm>
          <a:prstGeom prst="rect">
            <a:avLst/>
          </a:prstGeom>
          <a:noFill/>
          <a:ln>
            <a:noFill/>
          </a:ln>
          <a:effectLst>
            <a:outerShdw blurRad="57150" dist="19050" dir="5400000" algn="bl" rotWithShape="0">
              <a:schemeClr val="dk1">
                <a:alpha val="50000"/>
              </a:schemeClr>
            </a:outerShdw>
          </a:effectLst>
        </p:spPr>
      </p:pic>
      <p:pic>
        <p:nvPicPr>
          <p:cNvPr id="1013" name="Google Shape;1013;p60"/>
          <p:cNvPicPr preferRelativeResize="0"/>
          <p:nvPr/>
        </p:nvPicPr>
        <p:blipFill rotWithShape="1">
          <a:blip r:embed="rId4">
            <a:alphaModFix/>
          </a:blip>
          <a:srcRect/>
          <a:stretch/>
        </p:blipFill>
        <p:spPr>
          <a:xfrm rot="1364748">
            <a:off x="4893940" y="-132027"/>
            <a:ext cx="1200150" cy="1200150"/>
          </a:xfrm>
          <a:prstGeom prst="rect">
            <a:avLst/>
          </a:prstGeom>
          <a:noFill/>
          <a:ln>
            <a:noFill/>
          </a:ln>
          <a:effectLst>
            <a:outerShdw blurRad="57150" dist="19050" dir="5400000" algn="bl" rotWithShape="0">
              <a:schemeClr val="dk1">
                <a:alpha val="50000"/>
              </a:schemeClr>
            </a:outerShdw>
          </a:effectLst>
        </p:spPr>
      </p:pic>
      <p:sp>
        <p:nvSpPr>
          <p:cNvPr id="3" name="ZoneTexte 2">
            <a:extLst>
              <a:ext uri="{FF2B5EF4-FFF2-40B4-BE49-F238E27FC236}">
                <a16:creationId xmlns:a16="http://schemas.microsoft.com/office/drawing/2014/main" id="{350EE15C-77DB-91CE-425F-2AD1245568A1}"/>
              </a:ext>
            </a:extLst>
          </p:cNvPr>
          <p:cNvSpPr txBox="1"/>
          <p:nvPr/>
        </p:nvSpPr>
        <p:spPr>
          <a:xfrm>
            <a:off x="5651938" y="693159"/>
            <a:ext cx="2829909" cy="3372077"/>
          </a:xfrm>
          <a:prstGeom prst="rect">
            <a:avLst/>
          </a:prstGeom>
          <a:noFill/>
        </p:spPr>
        <p:txBody>
          <a:bodyPr wrap="square">
            <a:spAutoFit/>
          </a:bodyPr>
          <a:lstStyle/>
          <a:p>
            <a:pPr algn="just">
              <a:lnSpc>
                <a:spcPct val="150000"/>
              </a:lnSpc>
            </a:pPr>
            <a:r>
              <a:rPr lang="en-US" sz="1600" b="1" dirty="0">
                <a:latin typeface="Times New Roman" panose="02020603050405020304" pitchFamily="18" charset="0"/>
                <a:cs typeface="Times New Roman" panose="02020603050405020304" pitchFamily="18" charset="0"/>
              </a:rPr>
              <a:t>What do you think? </a:t>
            </a:r>
            <a:r>
              <a:rPr lang="en-US" sz="1600" dirty="0">
                <a:latin typeface="Times New Roman" panose="02020603050405020304" pitchFamily="18" charset="0"/>
                <a:cs typeface="Times New Roman" panose="02020603050405020304" pitchFamily="18" charset="0"/>
              </a:rPr>
              <a:t>How might understanding the different types of water in foods help you make better decisions about food storage in your own kitchen? Have you noticed texture changes in foods that could be explained by shifts in water distribution?</a:t>
            </a:r>
          </a:p>
        </p:txBody>
      </p:sp>
      <p:sp>
        <p:nvSpPr>
          <p:cNvPr id="5" name="Titre 4">
            <a:extLst>
              <a:ext uri="{FF2B5EF4-FFF2-40B4-BE49-F238E27FC236}">
                <a16:creationId xmlns:a16="http://schemas.microsoft.com/office/drawing/2014/main" id="{28ECCDF0-6C29-1A38-D102-5EE359E22DF7}"/>
              </a:ext>
            </a:extLst>
          </p:cNvPr>
          <p:cNvSpPr>
            <a:spLocks noGrp="1"/>
          </p:cNvSpPr>
          <p:nvPr>
            <p:ph type="title"/>
          </p:nvPr>
        </p:nvSpPr>
        <p:spPr>
          <a:xfrm>
            <a:off x="494750" y="0"/>
            <a:ext cx="2278118" cy="531343"/>
          </a:xfrm>
        </p:spPr>
        <p:txBody>
          <a:bodyPr/>
          <a:lstStyle/>
          <a:p>
            <a:r>
              <a:rPr lang="fr-FR" dirty="0"/>
              <a:t>Conclusion</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6BF49-9BBE-44E2-DCB5-AFE35DD72CE4}"/>
            </a:ext>
          </a:extLst>
        </p:cNvPr>
        <p:cNvGrpSpPr/>
        <p:nvPr/>
      </p:nvGrpSpPr>
      <p:grpSpPr>
        <a:xfrm>
          <a:off x="0" y="0"/>
          <a:ext cx="0" cy="0"/>
          <a:chOff x="0" y="0"/>
          <a:chExt cx="0" cy="0"/>
        </a:xfrm>
      </p:grpSpPr>
      <p:sp>
        <p:nvSpPr>
          <p:cNvPr id="5" name="Google Shape;862;p51">
            <a:extLst>
              <a:ext uri="{FF2B5EF4-FFF2-40B4-BE49-F238E27FC236}">
                <a16:creationId xmlns:a16="http://schemas.microsoft.com/office/drawing/2014/main" id="{7AF637C5-DE8E-F5FB-1BBD-109036A9F7F9}"/>
              </a:ext>
            </a:extLst>
          </p:cNvPr>
          <p:cNvSpPr txBox="1">
            <a:spLocks noGrp="1"/>
          </p:cNvSpPr>
          <p:nvPr>
            <p:ph type="title"/>
          </p:nvPr>
        </p:nvSpPr>
        <p:spPr>
          <a:xfrm>
            <a:off x="1504266" y="1820636"/>
            <a:ext cx="6798811" cy="1502228"/>
          </a:xfrm>
          <a:prstGeom prst="rect">
            <a:avLst/>
          </a:prstGeom>
        </p:spPr>
        <p:txBody>
          <a:bodyPr spcFirstLastPara="1" wrap="square" lIns="91425" tIns="91425" rIns="91425" bIns="91425" anchor="t" anchorCtr="0">
            <a:noAutofit/>
          </a:bodyPr>
          <a:lstStyle/>
          <a:p>
            <a:r>
              <a:rPr lang="en" sz="4800" dirty="0">
                <a:solidFill>
                  <a:srgbClr val="FF0000"/>
                </a:solidFill>
              </a:rPr>
              <a:t>— </a:t>
            </a:r>
            <a:r>
              <a:rPr lang="fr-FR" sz="4800" dirty="0">
                <a:solidFill>
                  <a:srgbClr val="FF0000"/>
                </a:solidFill>
              </a:rPr>
              <a:t>Adsorption </a:t>
            </a:r>
            <a:r>
              <a:rPr lang="fr-FR" sz="4800" dirty="0" err="1">
                <a:solidFill>
                  <a:srgbClr val="FF0000"/>
                </a:solidFill>
              </a:rPr>
              <a:t>Isotherm</a:t>
            </a:r>
            <a:br>
              <a:rPr lang="fr-FR" dirty="0"/>
            </a:br>
            <a:br>
              <a:rPr lang="en-US" dirty="0"/>
            </a:br>
            <a:br>
              <a:rPr lang="fr-FR" dirty="0"/>
            </a:br>
            <a:endParaRPr dirty="0"/>
          </a:p>
        </p:txBody>
      </p:sp>
    </p:spTree>
    <p:extLst>
      <p:ext uri="{BB962C8B-B14F-4D97-AF65-F5344CB8AC3E}">
        <p14:creationId xmlns:p14="http://schemas.microsoft.com/office/powerpoint/2010/main" val="35274081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13435-629E-43B2-5028-835AC65A1028}"/>
            </a:ext>
          </a:extLst>
        </p:cNvPr>
        <p:cNvGrpSpPr/>
        <p:nvPr/>
      </p:nvGrpSpPr>
      <p:grpSpPr>
        <a:xfrm>
          <a:off x="0" y="0"/>
          <a:ext cx="0" cy="0"/>
          <a:chOff x="0" y="0"/>
          <a:chExt cx="0" cy="0"/>
        </a:xfrm>
      </p:grpSpPr>
      <p:sp>
        <p:nvSpPr>
          <p:cNvPr id="5" name="Google Shape;862;p51">
            <a:extLst>
              <a:ext uri="{FF2B5EF4-FFF2-40B4-BE49-F238E27FC236}">
                <a16:creationId xmlns:a16="http://schemas.microsoft.com/office/drawing/2014/main" id="{8C3A4864-1D24-457E-1D90-1CA886A3C98D}"/>
              </a:ext>
            </a:extLst>
          </p:cNvPr>
          <p:cNvSpPr txBox="1">
            <a:spLocks noGrp="1"/>
          </p:cNvSpPr>
          <p:nvPr>
            <p:ph type="title"/>
          </p:nvPr>
        </p:nvSpPr>
        <p:spPr>
          <a:xfrm>
            <a:off x="1243010" y="0"/>
            <a:ext cx="6403266" cy="681958"/>
          </a:xfrm>
          <a:prstGeom prst="rect">
            <a:avLst/>
          </a:prstGeom>
        </p:spPr>
        <p:txBody>
          <a:bodyPr spcFirstLastPara="1" wrap="square" lIns="91425" tIns="91425" rIns="91425" bIns="91425" anchor="t" anchorCtr="0">
            <a:noAutofit/>
          </a:bodyPr>
          <a:lstStyle/>
          <a:p>
            <a:r>
              <a:rPr lang="en" sz="2400" dirty="0"/>
              <a:t>— </a:t>
            </a:r>
            <a:r>
              <a:rPr lang="en-US" dirty="0">
                <a:solidFill>
                  <a:srgbClr val="FF0000"/>
                </a:solidFill>
              </a:rPr>
              <a:t>What Is an Adsorption Isotherm?</a:t>
            </a:r>
            <a:br>
              <a:rPr lang="en-US" dirty="0">
                <a:solidFill>
                  <a:srgbClr val="FF0000"/>
                </a:solidFill>
              </a:rPr>
            </a:br>
            <a:br>
              <a:rPr lang="fr-FR" dirty="0">
                <a:solidFill>
                  <a:srgbClr val="FF0000"/>
                </a:solidFill>
              </a:rPr>
            </a:br>
            <a:br>
              <a:rPr lang="en-US" dirty="0"/>
            </a:br>
            <a:br>
              <a:rPr lang="fr-FR" dirty="0"/>
            </a:br>
            <a:endParaRPr dirty="0"/>
          </a:p>
        </p:txBody>
      </p:sp>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8170E832-97FE-01F6-D841-425DFCBE3D34}"/>
                  </a:ext>
                </a:extLst>
              </p:cNvPr>
              <p:cNvSpPr txBox="1"/>
              <p:nvPr/>
            </p:nvSpPr>
            <p:spPr>
              <a:xfrm>
                <a:off x="193091" y="617052"/>
                <a:ext cx="8503104" cy="1477328"/>
              </a:xfrm>
              <a:prstGeom prst="rect">
                <a:avLst/>
              </a:prstGeom>
              <a:noFill/>
            </p:spPr>
            <p:txBody>
              <a:bodyPr wrap="square">
                <a:spAutoFit/>
              </a:bodyPr>
              <a:lstStyle/>
              <a:p>
                <a:pPr algn="ctr"/>
                <a:r>
                  <a:rPr lang="fr-FR" sz="1800" b="0" i="0" dirty="0">
                    <a:effectLst/>
                    <a:latin typeface="fkGroteskNeue"/>
                    <a:cs typeface="+mj-cs"/>
                  </a:rPr>
                  <a:t>A water adsorption </a:t>
                </a:r>
                <a:r>
                  <a:rPr lang="fr-FR" sz="1800" b="0" i="0" dirty="0" err="1">
                    <a:effectLst/>
                    <a:latin typeface="fkGroteskNeue"/>
                    <a:cs typeface="+mj-cs"/>
                  </a:rPr>
                  <a:t>isotherm</a:t>
                </a:r>
                <a:r>
                  <a:rPr lang="fr-FR" sz="1800" b="0" i="0" dirty="0">
                    <a:effectLst/>
                    <a:latin typeface="fkGroteskNeue"/>
                    <a:cs typeface="+mj-cs"/>
                  </a:rPr>
                  <a:t> </a:t>
                </a:r>
                <a:r>
                  <a:rPr lang="fr-FR" sz="1800" b="0" i="0" dirty="0" err="1">
                    <a:effectLst/>
                    <a:latin typeface="fkGroteskNeue"/>
                    <a:cs typeface="+mj-cs"/>
                  </a:rPr>
                  <a:t>is</a:t>
                </a:r>
                <a:r>
                  <a:rPr lang="fr-FR" sz="1800" b="0" i="0" dirty="0">
                    <a:effectLst/>
                    <a:latin typeface="fkGroteskNeue"/>
                    <a:cs typeface="+mj-cs"/>
                  </a:rPr>
                  <a:t> a </a:t>
                </a:r>
                <a:r>
                  <a:rPr lang="fr-FR" sz="1800" b="0" i="0" dirty="0" err="1">
                    <a:effectLst/>
                    <a:latin typeface="fkGroteskNeue"/>
                    <a:cs typeface="+mj-cs"/>
                  </a:rPr>
                  <a:t>curve</a:t>
                </a:r>
                <a:r>
                  <a:rPr lang="fr-FR" sz="1800" b="0" i="0" dirty="0">
                    <a:effectLst/>
                    <a:latin typeface="fkGroteskNeue"/>
                    <a:cs typeface="+mj-cs"/>
                  </a:rPr>
                  <a:t> </a:t>
                </a:r>
                <a:r>
                  <a:rPr lang="fr-FR" sz="1800" b="0" i="0" dirty="0" err="1">
                    <a:effectLst/>
                    <a:latin typeface="fkGroteskNeue"/>
                    <a:cs typeface="+mj-cs"/>
                  </a:rPr>
                  <a:t>that</a:t>
                </a:r>
                <a:r>
                  <a:rPr lang="fr-FR" sz="1800" b="0" i="0" dirty="0">
                    <a:effectLst/>
                    <a:latin typeface="fkGroteskNeue"/>
                    <a:cs typeface="+mj-cs"/>
                  </a:rPr>
                  <a:t> shows how </a:t>
                </a:r>
                <a:r>
                  <a:rPr lang="fr-FR" sz="1800" b="0" i="0" dirty="0" err="1">
                    <a:effectLst/>
                    <a:latin typeface="fkGroteskNeue"/>
                    <a:cs typeface="+mj-cs"/>
                  </a:rPr>
                  <a:t>much</a:t>
                </a:r>
                <a:r>
                  <a:rPr lang="fr-FR" sz="1800" b="0" i="0" dirty="0">
                    <a:effectLst/>
                    <a:latin typeface="fkGroteskNeue"/>
                    <a:cs typeface="+mj-cs"/>
                  </a:rPr>
                  <a:t> water a </a:t>
                </a:r>
                <a:r>
                  <a:rPr lang="fr-FR" sz="1800" b="0" i="0" dirty="0" err="1">
                    <a:effectLst/>
                    <a:latin typeface="fkGroteskNeue"/>
                    <a:cs typeface="+mj-cs"/>
                  </a:rPr>
                  <a:t>food</a:t>
                </a:r>
                <a:r>
                  <a:rPr lang="fr-FR" sz="1800" b="0" i="0" dirty="0">
                    <a:effectLst/>
                    <a:latin typeface="fkGroteskNeue"/>
                    <a:cs typeface="+mj-cs"/>
                  </a:rPr>
                  <a:t> can </a:t>
                </a:r>
                <a:r>
                  <a:rPr lang="fr-FR" sz="1800" b="0" i="0" dirty="0" err="1">
                    <a:effectLst/>
                    <a:latin typeface="fkGroteskNeue"/>
                    <a:cs typeface="+mj-cs"/>
                  </a:rPr>
                  <a:t>hold</a:t>
                </a:r>
                <a:r>
                  <a:rPr lang="fr-FR" sz="1800" b="0" i="0" dirty="0">
                    <a:effectLst/>
                    <a:latin typeface="fkGroteskNeue"/>
                    <a:cs typeface="+mj-cs"/>
                  </a:rPr>
                  <a:t> (</a:t>
                </a:r>
                <a:r>
                  <a:rPr lang="fr-FR" sz="1800" b="0" i="0" dirty="0" err="1">
                    <a:effectLst/>
                    <a:latin typeface="fkGroteskNeue"/>
                    <a:cs typeface="+mj-cs"/>
                  </a:rPr>
                  <a:t>its</a:t>
                </a:r>
                <a:r>
                  <a:rPr lang="fr-FR" sz="1800" b="0" i="0" dirty="0">
                    <a:effectLst/>
                    <a:latin typeface="fkGroteskNeue"/>
                    <a:cs typeface="+mj-cs"/>
                  </a:rPr>
                  <a:t> </a:t>
                </a:r>
                <a:r>
                  <a:rPr lang="fr-FR" sz="1800" b="0" i="0" dirty="0" err="1">
                    <a:effectLst/>
                    <a:latin typeface="fkGroteskNeue"/>
                    <a:cs typeface="+mj-cs"/>
                  </a:rPr>
                  <a:t>moisture</a:t>
                </a:r>
                <a:r>
                  <a:rPr lang="fr-FR" sz="1800" b="0" i="0" dirty="0">
                    <a:effectLst/>
                    <a:latin typeface="fkGroteskNeue"/>
                    <a:cs typeface="+mj-cs"/>
                  </a:rPr>
                  <a:t> content) at </a:t>
                </a:r>
                <a:r>
                  <a:rPr lang="fr-FR" sz="1800" b="0" i="0" dirty="0" err="1">
                    <a:effectLst/>
                    <a:latin typeface="fkGroteskNeue"/>
                    <a:cs typeface="+mj-cs"/>
                  </a:rPr>
                  <a:t>different</a:t>
                </a:r>
                <a:r>
                  <a:rPr lang="fr-FR" sz="1800" b="0" i="0" dirty="0">
                    <a:effectLst/>
                    <a:latin typeface="fkGroteskNeue"/>
                    <a:cs typeface="+mj-cs"/>
                  </a:rPr>
                  <a:t> </a:t>
                </a:r>
                <a:r>
                  <a:rPr lang="fr-FR" sz="1800" b="0" i="0" dirty="0" err="1">
                    <a:effectLst/>
                    <a:latin typeface="fkGroteskNeue"/>
                    <a:cs typeface="+mj-cs"/>
                  </a:rPr>
                  <a:t>levels</a:t>
                </a:r>
                <a:r>
                  <a:rPr lang="fr-FR" sz="1800" b="0" i="0" dirty="0">
                    <a:effectLst/>
                    <a:latin typeface="fkGroteskNeue"/>
                    <a:cs typeface="+mj-cs"/>
                  </a:rPr>
                  <a:t> of air </a:t>
                </a:r>
                <a:r>
                  <a:rPr lang="fr-FR" sz="1800" b="0" i="0" dirty="0" err="1">
                    <a:effectLst/>
                    <a:latin typeface="fkGroteskNeue"/>
                    <a:cs typeface="+mj-cs"/>
                  </a:rPr>
                  <a:t>humidity</a:t>
                </a:r>
                <a:r>
                  <a:rPr lang="fr-FR" sz="1800" b="0" i="0" dirty="0">
                    <a:effectLst/>
                    <a:latin typeface="fkGroteskNeue"/>
                    <a:cs typeface="+mj-cs"/>
                  </a:rPr>
                  <a:t> (</a:t>
                </a:r>
                <a:r>
                  <a:rPr lang="fr-FR" sz="1800" b="0" i="0" dirty="0" err="1">
                    <a:effectLst/>
                    <a:latin typeface="fkGroteskNeue"/>
                    <a:cs typeface="+mj-cs"/>
                  </a:rPr>
                  <a:t>expressed</a:t>
                </a:r>
                <a:r>
                  <a:rPr lang="fr-FR" sz="1800" b="0" i="0" dirty="0">
                    <a:effectLst/>
                    <a:latin typeface="fkGroteskNeue"/>
                    <a:cs typeface="+mj-cs"/>
                  </a:rPr>
                  <a:t> as water </a:t>
                </a:r>
                <a:r>
                  <a:rPr lang="fr-FR" sz="1800" b="0" i="0" dirty="0" err="1">
                    <a:effectLst/>
                    <a:latin typeface="fkGroteskNeue"/>
                    <a:cs typeface="+mj-cs"/>
                  </a:rPr>
                  <a:t>activity</a:t>
                </a:r>
                <a:r>
                  <a:rPr lang="fr-FR" sz="1800" b="0" i="0" dirty="0">
                    <a:effectLst/>
                    <a:latin typeface="fkGroteskNeue"/>
                    <a:cs typeface="+mj-cs"/>
                  </a:rPr>
                  <a:t>, </a:t>
                </a:r>
                <a14:m>
                  <m:oMath xmlns:m="http://schemas.openxmlformats.org/officeDocument/2006/math">
                    <m:sSub>
                      <m:sSubPr>
                        <m:ctrlPr>
                          <a:rPr lang="ar-DZ" sz="1800" i="1">
                            <a:latin typeface="Cambria Math" panose="02040503050406030204" pitchFamily="18" charset="0"/>
                            <a:cs typeface="+mj-cs"/>
                          </a:rPr>
                        </m:ctrlPr>
                      </m:sSubPr>
                      <m:e>
                        <m:r>
                          <a:rPr lang="ar-DZ" sz="1800" i="1">
                            <a:latin typeface="Cambria Math" panose="02040503050406030204" pitchFamily="18" charset="0"/>
                            <a:cs typeface="+mj-cs"/>
                          </a:rPr>
                          <m:t>𝑎</m:t>
                        </m:r>
                      </m:e>
                      <m:sub>
                        <m:r>
                          <a:rPr lang="ar-DZ" sz="1800" i="1">
                            <a:latin typeface="Cambria Math" panose="02040503050406030204" pitchFamily="18" charset="0"/>
                            <a:cs typeface="+mj-cs"/>
                          </a:rPr>
                          <m:t>𝑤</m:t>
                        </m:r>
                      </m:sub>
                    </m:sSub>
                  </m:oMath>
                </a14:m>
                <a:r>
                  <a:rPr lang="ar-DZ" sz="1800" b="0" i="0" dirty="0">
                    <a:effectLst/>
                    <a:latin typeface="fkGroteskNeue"/>
                    <a:cs typeface="+mj-cs"/>
                  </a:rPr>
                  <a:t>), </a:t>
                </a:r>
                <a:r>
                  <a:rPr lang="fr-FR" sz="1800" b="0" i="0" dirty="0">
                    <a:effectLst/>
                    <a:latin typeface="fkGroteskNeue"/>
                    <a:cs typeface="+mj-cs"/>
                  </a:rPr>
                  <a:t>all </a:t>
                </a:r>
                <a:r>
                  <a:rPr lang="fr-FR" sz="1800" b="0" i="0" dirty="0" err="1">
                    <a:effectLst/>
                    <a:latin typeface="fkGroteskNeue"/>
                    <a:cs typeface="+mj-cs"/>
                  </a:rPr>
                  <a:t>measured</a:t>
                </a:r>
                <a:r>
                  <a:rPr lang="fr-FR" sz="1800" b="0" i="0" dirty="0">
                    <a:effectLst/>
                    <a:latin typeface="fkGroteskNeue"/>
                    <a:cs typeface="+mj-cs"/>
                  </a:rPr>
                  <a:t> at a constant </a:t>
                </a:r>
                <a:r>
                  <a:rPr lang="fr-FR" sz="1800" b="0" i="0" dirty="0" err="1">
                    <a:effectLst/>
                    <a:latin typeface="fkGroteskNeue"/>
                    <a:cs typeface="+mj-cs"/>
                  </a:rPr>
                  <a:t>temperature</a:t>
                </a:r>
                <a:r>
                  <a:rPr lang="fr-FR" sz="1800" b="0" i="0" dirty="0">
                    <a:effectLst/>
                    <a:latin typeface="fkGroteskNeue"/>
                    <a:cs typeface="+mj-cs"/>
                  </a:rPr>
                  <a:t>. This </a:t>
                </a:r>
                <a:r>
                  <a:rPr lang="fr-FR" sz="1800" b="0" i="0" dirty="0" err="1">
                    <a:effectLst/>
                    <a:latin typeface="fkGroteskNeue"/>
                    <a:cs typeface="+mj-cs"/>
                  </a:rPr>
                  <a:t>is</a:t>
                </a:r>
                <a:r>
                  <a:rPr lang="fr-FR" sz="1800" b="0" i="0" dirty="0">
                    <a:effectLst/>
                    <a:latin typeface="fkGroteskNeue"/>
                    <a:cs typeface="+mj-cs"/>
                  </a:rPr>
                  <a:t> a crucial concept in </a:t>
                </a:r>
                <a:r>
                  <a:rPr lang="fr-FR" sz="1800" b="0" i="0" dirty="0" err="1">
                    <a:effectLst/>
                    <a:latin typeface="fkGroteskNeue"/>
                    <a:cs typeface="+mj-cs"/>
                  </a:rPr>
                  <a:t>food</a:t>
                </a:r>
                <a:r>
                  <a:rPr lang="fr-FR" sz="1800" b="0" i="0" dirty="0">
                    <a:effectLst/>
                    <a:latin typeface="fkGroteskNeue"/>
                    <a:cs typeface="+mj-cs"/>
                  </a:rPr>
                  <a:t> science, </a:t>
                </a:r>
                <a:r>
                  <a:rPr lang="fr-FR" sz="1800" b="0" i="0" dirty="0" err="1">
                    <a:effectLst/>
                    <a:latin typeface="fkGroteskNeue"/>
                    <a:cs typeface="+mj-cs"/>
                  </a:rPr>
                  <a:t>especially</a:t>
                </a:r>
                <a:r>
                  <a:rPr lang="fr-FR" sz="1800" b="0" i="0" dirty="0">
                    <a:effectLst/>
                    <a:latin typeface="fkGroteskNeue"/>
                    <a:cs typeface="+mj-cs"/>
                  </a:rPr>
                  <a:t> agri-</a:t>
                </a:r>
                <a:r>
                  <a:rPr lang="fr-FR" sz="1800" b="0" i="0" dirty="0" err="1">
                    <a:effectLst/>
                    <a:latin typeface="fkGroteskNeue"/>
                    <a:cs typeface="+mj-cs"/>
                  </a:rPr>
                  <a:t>food</a:t>
                </a:r>
                <a:r>
                  <a:rPr lang="fr-FR" sz="1800" b="0" i="0" dirty="0">
                    <a:effectLst/>
                    <a:latin typeface="fkGroteskNeue"/>
                    <a:cs typeface="+mj-cs"/>
                  </a:rPr>
                  <a:t>, </a:t>
                </a:r>
                <a:r>
                  <a:rPr lang="fr-FR" sz="1800" b="0" i="0" dirty="0" err="1">
                    <a:effectLst/>
                    <a:latin typeface="fkGroteskNeue"/>
                    <a:cs typeface="+mj-cs"/>
                  </a:rPr>
                  <a:t>because</a:t>
                </a:r>
                <a:r>
                  <a:rPr lang="fr-FR" sz="1800" b="0" i="0" dirty="0">
                    <a:effectLst/>
                    <a:latin typeface="fkGroteskNeue"/>
                    <a:cs typeface="+mj-cs"/>
                  </a:rPr>
                  <a:t> the </a:t>
                </a:r>
                <a:r>
                  <a:rPr lang="fr-FR" sz="1800" b="0" i="0" dirty="0" err="1">
                    <a:effectLst/>
                    <a:latin typeface="fkGroteskNeue"/>
                    <a:cs typeface="+mj-cs"/>
                  </a:rPr>
                  <a:t>way</a:t>
                </a:r>
                <a:r>
                  <a:rPr lang="fr-FR" sz="1800" b="0" i="0" dirty="0">
                    <a:effectLst/>
                    <a:latin typeface="fkGroteskNeue"/>
                    <a:cs typeface="+mj-cs"/>
                  </a:rPr>
                  <a:t> water </a:t>
                </a:r>
                <a:r>
                  <a:rPr lang="fr-FR" sz="1800" b="0" i="0" dirty="0" err="1">
                    <a:effectLst/>
                    <a:latin typeface="fkGroteskNeue"/>
                    <a:cs typeface="+mj-cs"/>
                  </a:rPr>
                  <a:t>interacts</a:t>
                </a:r>
                <a:r>
                  <a:rPr lang="fr-FR" sz="1800" b="0" i="0" dirty="0">
                    <a:effectLst/>
                    <a:latin typeface="fkGroteskNeue"/>
                    <a:cs typeface="+mj-cs"/>
                  </a:rPr>
                  <a:t> </a:t>
                </a:r>
                <a:r>
                  <a:rPr lang="fr-FR" sz="1800" b="0" i="0" dirty="0" err="1">
                    <a:effectLst/>
                    <a:latin typeface="fkGroteskNeue"/>
                    <a:cs typeface="+mj-cs"/>
                  </a:rPr>
                  <a:t>with</a:t>
                </a:r>
                <a:r>
                  <a:rPr lang="fr-FR" sz="1800" b="0" i="0" dirty="0">
                    <a:effectLst/>
                    <a:latin typeface="fkGroteskNeue"/>
                    <a:cs typeface="+mj-cs"/>
                  </a:rPr>
                  <a:t> </a:t>
                </a:r>
                <a:r>
                  <a:rPr lang="fr-FR" sz="1800" b="0" i="0" dirty="0" err="1">
                    <a:effectLst/>
                    <a:latin typeface="fkGroteskNeue"/>
                    <a:cs typeface="+mj-cs"/>
                  </a:rPr>
                  <a:t>food</a:t>
                </a:r>
                <a:r>
                  <a:rPr lang="fr-FR" sz="1800" b="0" i="0" dirty="0">
                    <a:effectLst/>
                    <a:latin typeface="fkGroteskNeue"/>
                    <a:cs typeface="+mj-cs"/>
                  </a:rPr>
                  <a:t> affects </a:t>
                </a:r>
                <a:r>
                  <a:rPr lang="fr-FR" sz="1800" b="0" i="0" dirty="0" err="1">
                    <a:effectLst/>
                    <a:latin typeface="fkGroteskNeue"/>
                    <a:cs typeface="+mj-cs"/>
                  </a:rPr>
                  <a:t>preservation</a:t>
                </a:r>
                <a:r>
                  <a:rPr lang="fr-FR" sz="1800" b="0" i="0" dirty="0">
                    <a:effectLst/>
                    <a:latin typeface="fkGroteskNeue"/>
                    <a:cs typeface="+mj-cs"/>
                  </a:rPr>
                  <a:t>, </a:t>
                </a:r>
                <a:r>
                  <a:rPr lang="fr-FR" sz="1800" b="0" i="0" dirty="0" err="1">
                    <a:effectLst/>
                    <a:latin typeface="fkGroteskNeue"/>
                    <a:cs typeface="+mj-cs"/>
                  </a:rPr>
                  <a:t>safety</a:t>
                </a:r>
                <a:r>
                  <a:rPr lang="fr-FR" sz="1800" b="0" i="0" dirty="0">
                    <a:effectLst/>
                    <a:latin typeface="fkGroteskNeue"/>
                    <a:cs typeface="+mj-cs"/>
                  </a:rPr>
                  <a:t>, texture, and shelf life.</a:t>
                </a:r>
                <a:endParaRPr lang="fr-FR" sz="1800" dirty="0">
                  <a:cs typeface="+mj-cs"/>
                </a:endParaRPr>
              </a:p>
            </p:txBody>
          </p:sp>
        </mc:Choice>
        <mc:Fallback xmlns="">
          <p:sp>
            <p:nvSpPr>
              <p:cNvPr id="4" name="ZoneTexte 3">
                <a:extLst>
                  <a:ext uri="{FF2B5EF4-FFF2-40B4-BE49-F238E27FC236}">
                    <a16:creationId xmlns:a16="http://schemas.microsoft.com/office/drawing/2014/main" id="{8170E832-97FE-01F6-D841-425DFCBE3D34}"/>
                  </a:ext>
                </a:extLst>
              </p:cNvPr>
              <p:cNvSpPr txBox="1">
                <a:spLocks noRot="1" noChangeAspect="1" noMove="1" noResize="1" noEditPoints="1" noAdjustHandles="1" noChangeArrowheads="1" noChangeShapeType="1" noTextEdit="1"/>
              </p:cNvSpPr>
              <p:nvPr/>
            </p:nvSpPr>
            <p:spPr>
              <a:xfrm>
                <a:off x="193091" y="617052"/>
                <a:ext cx="8503104" cy="1477328"/>
              </a:xfrm>
              <a:prstGeom prst="rect">
                <a:avLst/>
              </a:prstGeom>
              <a:blipFill>
                <a:blip r:embed="rId2"/>
                <a:stretch>
                  <a:fillRect t="-2058" r="-502" b="-5350"/>
                </a:stretch>
              </a:blipFill>
            </p:spPr>
            <p:txBody>
              <a:bodyPr/>
              <a:lstStyle/>
              <a:p>
                <a:r>
                  <a:rPr lang="fr-FR">
                    <a:noFill/>
                  </a:rPr>
                  <a:t> </a:t>
                </a:r>
              </a:p>
            </p:txBody>
          </p:sp>
        </mc:Fallback>
      </mc:AlternateContent>
      <p:sp>
        <p:nvSpPr>
          <p:cNvPr id="7" name="ZoneTexte 6">
            <a:extLst>
              <a:ext uri="{FF2B5EF4-FFF2-40B4-BE49-F238E27FC236}">
                <a16:creationId xmlns:a16="http://schemas.microsoft.com/office/drawing/2014/main" id="{D09F1183-3842-5AC9-8EC5-7AB19018EAF5}"/>
              </a:ext>
            </a:extLst>
          </p:cNvPr>
          <p:cNvSpPr txBox="1"/>
          <p:nvPr/>
        </p:nvSpPr>
        <p:spPr>
          <a:xfrm>
            <a:off x="0" y="2081893"/>
            <a:ext cx="9025618" cy="738664"/>
          </a:xfrm>
          <a:prstGeom prst="rect">
            <a:avLst/>
          </a:prstGeom>
          <a:noFill/>
        </p:spPr>
        <p:txBody>
          <a:bodyPr wrap="square">
            <a:spAutoFit/>
          </a:bodyPr>
          <a:lstStyle/>
          <a:p>
            <a:pPr algn="ctr">
              <a:buNone/>
            </a:pPr>
            <a:r>
              <a:rPr lang="en-US" sz="2400" b="1" i="0" dirty="0">
                <a:solidFill>
                  <a:srgbClr val="FF0000"/>
                </a:solidFill>
                <a:effectLst/>
                <a:latin typeface="Times New Roman" panose="02020603050405020304" pitchFamily="18" charset="0"/>
                <a:cs typeface="Times New Roman" panose="02020603050405020304" pitchFamily="18" charset="0"/>
              </a:rPr>
              <a:t>Absorption vs. Adsorption </a:t>
            </a:r>
          </a:p>
          <a:p>
            <a:pPr algn="ctr">
              <a:buNone/>
            </a:pPr>
            <a:r>
              <a:rPr lang="en-US" sz="1800" b="0" i="0" dirty="0">
                <a:effectLst/>
                <a:latin typeface="Times New Roman" panose="02020603050405020304" pitchFamily="18" charset="0"/>
                <a:cs typeface="Times New Roman" panose="02020603050405020304" pitchFamily="18" charset="0"/>
              </a:rPr>
              <a:t>Let’s clarify the difference between absorption and adsorption, </a:t>
            </a:r>
          </a:p>
        </p:txBody>
      </p:sp>
      <p:graphicFrame>
        <p:nvGraphicFramePr>
          <p:cNvPr id="8" name="Tableau 7">
            <a:extLst>
              <a:ext uri="{FF2B5EF4-FFF2-40B4-BE49-F238E27FC236}">
                <a16:creationId xmlns:a16="http://schemas.microsoft.com/office/drawing/2014/main" id="{B2898631-A945-B905-3472-0906F7D3E1D6}"/>
              </a:ext>
            </a:extLst>
          </p:cNvPr>
          <p:cNvGraphicFramePr>
            <a:graphicFrameLocks noGrp="1"/>
          </p:cNvGraphicFramePr>
          <p:nvPr>
            <p:extLst>
              <p:ext uri="{D42A27DB-BD31-4B8C-83A1-F6EECF244321}">
                <p14:modId xmlns:p14="http://schemas.microsoft.com/office/powerpoint/2010/main" val="3405106675"/>
              </p:ext>
            </p:extLst>
          </p:nvPr>
        </p:nvGraphicFramePr>
        <p:xfrm>
          <a:off x="1004207" y="2947307"/>
          <a:ext cx="6929778" cy="1995633"/>
        </p:xfrm>
        <a:graphic>
          <a:graphicData uri="http://schemas.openxmlformats.org/drawingml/2006/table">
            <a:tbl>
              <a:tblPr firstRow="1" bandRow="1">
                <a:tableStyleId>{F2DE63D5-997A-4646-A377-4702673A728D}</a:tableStyleId>
              </a:tblPr>
              <a:tblGrid>
                <a:gridCol w="3842998">
                  <a:extLst>
                    <a:ext uri="{9D8B030D-6E8A-4147-A177-3AD203B41FA5}">
                      <a16:colId xmlns:a16="http://schemas.microsoft.com/office/drawing/2014/main" val="688466860"/>
                    </a:ext>
                  </a:extLst>
                </a:gridCol>
                <a:gridCol w="3086780">
                  <a:extLst>
                    <a:ext uri="{9D8B030D-6E8A-4147-A177-3AD203B41FA5}">
                      <a16:colId xmlns:a16="http://schemas.microsoft.com/office/drawing/2014/main" val="246057037"/>
                    </a:ext>
                  </a:extLst>
                </a:gridCol>
              </a:tblGrid>
              <a:tr h="319233">
                <a:tc>
                  <a:txBody>
                    <a:bodyPr/>
                    <a:lstStyle/>
                    <a:p>
                      <a:pPr algn="ctr"/>
                      <a:r>
                        <a:rPr lang="en-US" sz="1400" b="1" dirty="0">
                          <a:solidFill>
                            <a:schemeClr val="bg2"/>
                          </a:solidFill>
                          <a:effectLst/>
                        </a:rPr>
                        <a:t>A</a:t>
                      </a:r>
                      <a:r>
                        <a:rPr lang="en-US" sz="1400" b="1" dirty="0">
                          <a:solidFill>
                            <a:srgbClr val="FF0000"/>
                          </a:solidFill>
                          <a:effectLst/>
                        </a:rPr>
                        <a:t>b</a:t>
                      </a:r>
                      <a:r>
                        <a:rPr lang="en-US" sz="1400" b="1" dirty="0">
                          <a:solidFill>
                            <a:schemeClr val="bg2"/>
                          </a:solidFill>
                          <a:effectLst/>
                        </a:rPr>
                        <a:t>sorption</a:t>
                      </a:r>
                      <a:endParaRPr lang="fr-FR" dirty="0">
                        <a:solidFill>
                          <a:schemeClr val="bg2"/>
                        </a:solidFill>
                      </a:endParaRPr>
                    </a:p>
                  </a:txBody>
                  <a:tcPr/>
                </a:tc>
                <a:tc>
                  <a:txBody>
                    <a:bodyPr/>
                    <a:lstStyle/>
                    <a:p>
                      <a:pPr algn="ctr"/>
                      <a:r>
                        <a:rPr lang="en-US" sz="1400" b="1" dirty="0">
                          <a:solidFill>
                            <a:schemeClr val="bg2"/>
                          </a:solidFill>
                          <a:effectLst/>
                        </a:rPr>
                        <a:t>A</a:t>
                      </a:r>
                      <a:r>
                        <a:rPr lang="en-US" sz="1400" b="1" dirty="0">
                          <a:solidFill>
                            <a:srgbClr val="FF0000"/>
                          </a:solidFill>
                          <a:effectLst/>
                        </a:rPr>
                        <a:t>d</a:t>
                      </a:r>
                      <a:r>
                        <a:rPr lang="en-US" sz="1400" b="1" dirty="0">
                          <a:solidFill>
                            <a:schemeClr val="bg2"/>
                          </a:solidFill>
                          <a:effectLst/>
                        </a:rPr>
                        <a:t>sorption </a:t>
                      </a:r>
                      <a:endParaRPr lang="fr-FR" dirty="0">
                        <a:solidFill>
                          <a:schemeClr val="bg2"/>
                        </a:solidFill>
                      </a:endParaRPr>
                    </a:p>
                  </a:txBody>
                  <a:tcPr/>
                </a:tc>
                <a:extLst>
                  <a:ext uri="{0D108BD9-81ED-4DB2-BD59-A6C34878D82A}">
                    <a16:rowId xmlns:a16="http://schemas.microsoft.com/office/drawing/2014/main" val="3985855991"/>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u="none" strike="noStrike" cap="none" dirty="0">
                          <a:solidFill>
                            <a:srgbClr val="000000"/>
                          </a:solidFill>
                          <a:effectLst/>
                          <a:sym typeface="Arial"/>
                        </a:rPr>
                        <a:t>Water (or another substance) </a:t>
                      </a:r>
                      <a:r>
                        <a:rPr lang="en-US" sz="1400" b="1" u="none" strike="noStrike" cap="none" dirty="0">
                          <a:solidFill>
                            <a:srgbClr val="FF0000"/>
                          </a:solidFill>
                          <a:effectLst/>
                          <a:sym typeface="Arial"/>
                        </a:rPr>
                        <a:t>enters inside </a:t>
                      </a:r>
                      <a:r>
                        <a:rPr lang="en-US" sz="1400" b="0" u="none" strike="noStrike" cap="none" dirty="0">
                          <a:solidFill>
                            <a:srgbClr val="000000"/>
                          </a:solidFill>
                          <a:effectLst/>
                          <a:sym typeface="Arial"/>
                        </a:rPr>
                        <a:t>the bulk of the material or cell.</a:t>
                      </a:r>
                    </a:p>
                    <a:p>
                      <a:pPr algn="l"/>
                      <a:endParaRPr lang="fr-FR"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u="none" strike="noStrike" cap="none" dirty="0">
                          <a:solidFill>
                            <a:srgbClr val="000000"/>
                          </a:solidFill>
                          <a:effectLst/>
                          <a:sym typeface="Arial"/>
                        </a:rPr>
                        <a:t>Water (or another substance) </a:t>
                      </a:r>
                      <a:r>
                        <a:rPr lang="en-US" sz="1400" b="1" i="0" u="none" strike="noStrike" cap="none" dirty="0">
                          <a:solidFill>
                            <a:srgbClr val="FF0000"/>
                          </a:solidFill>
                          <a:effectLst/>
                          <a:sym typeface="Arial"/>
                        </a:rPr>
                        <a:t>attaches only to the surface </a:t>
                      </a:r>
                      <a:r>
                        <a:rPr lang="en-US" sz="1400" b="0" u="none" strike="noStrike" cap="none" dirty="0">
                          <a:solidFill>
                            <a:srgbClr val="000000"/>
                          </a:solidFill>
                          <a:effectLst/>
                          <a:sym typeface="Arial"/>
                        </a:rPr>
                        <a:t>of a material.</a:t>
                      </a:r>
                    </a:p>
                    <a:p>
                      <a:pPr algn="l"/>
                      <a:endParaRPr lang="fr-FR" dirty="0"/>
                    </a:p>
                  </a:txBody>
                  <a:tcPr/>
                </a:tc>
                <a:extLst>
                  <a:ext uri="{0D108BD9-81ED-4DB2-BD59-A6C34878D82A}">
                    <a16:rowId xmlns:a16="http://schemas.microsoft.com/office/drawing/2014/main" val="1060180513"/>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1" u="none" strike="noStrike" cap="none" dirty="0">
                          <a:solidFill>
                            <a:srgbClr val="FF0000"/>
                          </a:solidFill>
                          <a:effectLst/>
                          <a:sym typeface="Arial"/>
                        </a:rPr>
                        <a:t>Exp: </a:t>
                      </a:r>
                      <a:r>
                        <a:rPr lang="en-US" sz="1400" b="0" u="none" strike="noStrike" cap="none" dirty="0">
                          <a:solidFill>
                            <a:srgbClr val="000000"/>
                          </a:solidFill>
                          <a:effectLst/>
                          <a:sym typeface="Arial"/>
                        </a:rPr>
                        <a:t>a sponge soaking up water: the liquid goes deep inside.</a:t>
                      </a:r>
                    </a:p>
                    <a:p>
                      <a:pPr algn="l"/>
                      <a:endParaRPr lang="fr-FR"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1" u="none" strike="noStrike" cap="none" dirty="0">
                          <a:solidFill>
                            <a:srgbClr val="FF0000"/>
                          </a:solidFill>
                          <a:effectLst/>
                          <a:sym typeface="Arial"/>
                        </a:rPr>
                        <a:t>Exp: </a:t>
                      </a:r>
                      <a:r>
                        <a:rPr lang="en-US" sz="1400" b="0" u="none" strike="noStrike" cap="none" dirty="0">
                          <a:solidFill>
                            <a:srgbClr val="000000"/>
                          </a:solidFill>
                          <a:effectLst/>
                          <a:sym typeface="Arial"/>
                        </a:rPr>
                        <a:t> dew forming on a leaf: the water stays on the outside.</a:t>
                      </a:r>
                    </a:p>
                    <a:p>
                      <a:pPr algn="l"/>
                      <a:endParaRPr lang="fr-FR" dirty="0"/>
                    </a:p>
                  </a:txBody>
                  <a:tcPr/>
                </a:tc>
                <a:extLst>
                  <a:ext uri="{0D108BD9-81ED-4DB2-BD59-A6C34878D82A}">
                    <a16:rowId xmlns:a16="http://schemas.microsoft.com/office/drawing/2014/main" val="1763075689"/>
                  </a:ext>
                </a:extLst>
              </a:tr>
            </a:tbl>
          </a:graphicData>
        </a:graphic>
      </p:graphicFrame>
    </p:spTree>
    <p:extLst>
      <p:ext uri="{BB962C8B-B14F-4D97-AF65-F5344CB8AC3E}">
        <p14:creationId xmlns:p14="http://schemas.microsoft.com/office/powerpoint/2010/main" val="20688552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2C11B-4F12-9567-C69E-B76D5C15D03D}"/>
            </a:ext>
          </a:extLst>
        </p:cNvPr>
        <p:cNvGrpSpPr/>
        <p:nvPr/>
      </p:nvGrpSpPr>
      <p:grpSpPr>
        <a:xfrm>
          <a:off x="0" y="0"/>
          <a:ext cx="0" cy="0"/>
          <a:chOff x="0" y="0"/>
          <a:chExt cx="0" cy="0"/>
        </a:xfrm>
      </p:grpSpPr>
      <p:sp>
        <p:nvSpPr>
          <p:cNvPr id="5" name="Google Shape;862;p51">
            <a:extLst>
              <a:ext uri="{FF2B5EF4-FFF2-40B4-BE49-F238E27FC236}">
                <a16:creationId xmlns:a16="http://schemas.microsoft.com/office/drawing/2014/main" id="{ED08270E-2E9C-DD34-6936-929BD77EDF79}"/>
              </a:ext>
            </a:extLst>
          </p:cNvPr>
          <p:cNvSpPr txBox="1">
            <a:spLocks noGrp="1"/>
          </p:cNvSpPr>
          <p:nvPr>
            <p:ph type="title"/>
          </p:nvPr>
        </p:nvSpPr>
        <p:spPr>
          <a:xfrm>
            <a:off x="1243010" y="0"/>
            <a:ext cx="6403266" cy="681958"/>
          </a:xfrm>
          <a:prstGeom prst="rect">
            <a:avLst/>
          </a:prstGeom>
        </p:spPr>
        <p:txBody>
          <a:bodyPr spcFirstLastPara="1" wrap="square" lIns="91425" tIns="91425" rIns="91425" bIns="91425" anchor="t" anchorCtr="0">
            <a:noAutofit/>
          </a:bodyPr>
          <a:lstStyle/>
          <a:p>
            <a:r>
              <a:rPr lang="en" sz="2400" dirty="0"/>
              <a:t>— </a:t>
            </a:r>
            <a:r>
              <a:rPr lang="fr-FR" dirty="0"/>
              <a:t>Adsorption </a:t>
            </a:r>
            <a:r>
              <a:rPr lang="fr-FR" dirty="0" err="1"/>
              <a:t>Isotherms</a:t>
            </a:r>
            <a:br>
              <a:rPr lang="fr-FR" dirty="0"/>
            </a:br>
            <a:br>
              <a:rPr lang="en-US" dirty="0"/>
            </a:br>
            <a:br>
              <a:rPr lang="fr-FR" dirty="0"/>
            </a:br>
            <a:endParaRPr dirty="0"/>
          </a:p>
        </p:txBody>
      </p:sp>
      <p:pic>
        <p:nvPicPr>
          <p:cNvPr id="3" name="Média en ligne 2" title="Adsorption vs Absorption (Difference between Adsorbing and Absorbing)">
            <a:hlinkClick r:id="" action="ppaction://media"/>
            <a:extLst>
              <a:ext uri="{FF2B5EF4-FFF2-40B4-BE49-F238E27FC236}">
                <a16:creationId xmlns:a16="http://schemas.microsoft.com/office/drawing/2014/main" id="{482BFAC3-2FDB-37C8-1939-DA0122B6327F}"/>
              </a:ext>
            </a:extLst>
          </p:cNvPr>
          <p:cNvPicPr>
            <a:picLocks noRot="1" noChangeAspect="1"/>
          </p:cNvPicPr>
          <p:nvPr>
            <a:videoFile r:link="rId1"/>
          </p:nvPr>
        </p:nvPicPr>
        <p:blipFill>
          <a:blip r:embed="rId3"/>
          <a:stretch>
            <a:fillRect/>
          </a:stretch>
        </p:blipFill>
        <p:spPr>
          <a:xfrm>
            <a:off x="504466" y="617735"/>
            <a:ext cx="8010884" cy="4525765"/>
          </a:xfrm>
          <a:prstGeom prst="rect">
            <a:avLst/>
          </a:prstGeom>
        </p:spPr>
      </p:pic>
    </p:spTree>
    <p:extLst>
      <p:ext uri="{BB962C8B-B14F-4D97-AF65-F5344CB8AC3E}">
        <p14:creationId xmlns:p14="http://schemas.microsoft.com/office/powerpoint/2010/main" val="294324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4DA16E7-F3AF-A24C-E97C-D226940CF260}"/>
              </a:ext>
            </a:extLst>
          </p:cNvPr>
          <p:cNvPicPr>
            <a:picLocks noChangeAspect="1"/>
          </p:cNvPicPr>
          <p:nvPr/>
        </p:nvPicPr>
        <p:blipFill>
          <a:blip r:embed="rId3"/>
          <a:stretch>
            <a:fillRect/>
          </a:stretch>
        </p:blipFill>
        <p:spPr>
          <a:xfrm>
            <a:off x="1225421" y="233789"/>
            <a:ext cx="6979686" cy="4909711"/>
          </a:xfrm>
          <a:prstGeom prst="rect">
            <a:avLst/>
          </a:prstGeom>
        </p:spPr>
      </p:pic>
    </p:spTree>
    <p:extLst>
      <p:ext uri="{BB962C8B-B14F-4D97-AF65-F5344CB8AC3E}">
        <p14:creationId xmlns:p14="http://schemas.microsoft.com/office/powerpoint/2010/main" val="6237094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67501-92E9-1C64-DFE4-7FDA42961228}"/>
            </a:ext>
          </a:extLst>
        </p:cNvPr>
        <p:cNvGrpSpPr/>
        <p:nvPr/>
      </p:nvGrpSpPr>
      <p:grpSpPr>
        <a:xfrm>
          <a:off x="0" y="0"/>
          <a:ext cx="0" cy="0"/>
          <a:chOff x="0" y="0"/>
          <a:chExt cx="0" cy="0"/>
        </a:xfrm>
      </p:grpSpPr>
      <p:sp>
        <p:nvSpPr>
          <p:cNvPr id="5" name="Google Shape;862;p51">
            <a:extLst>
              <a:ext uri="{FF2B5EF4-FFF2-40B4-BE49-F238E27FC236}">
                <a16:creationId xmlns:a16="http://schemas.microsoft.com/office/drawing/2014/main" id="{6124789A-0361-86DC-BCD5-AA197556358B}"/>
              </a:ext>
            </a:extLst>
          </p:cNvPr>
          <p:cNvSpPr txBox="1">
            <a:spLocks noGrp="1"/>
          </p:cNvSpPr>
          <p:nvPr>
            <p:ph type="title"/>
          </p:nvPr>
        </p:nvSpPr>
        <p:spPr>
          <a:xfrm>
            <a:off x="1243010" y="0"/>
            <a:ext cx="6403266" cy="681958"/>
          </a:xfrm>
          <a:prstGeom prst="rect">
            <a:avLst/>
          </a:prstGeom>
        </p:spPr>
        <p:txBody>
          <a:bodyPr spcFirstLastPara="1" wrap="square" lIns="91425" tIns="91425" rIns="91425" bIns="91425" anchor="t" anchorCtr="0">
            <a:noAutofit/>
          </a:bodyPr>
          <a:lstStyle/>
          <a:p>
            <a:r>
              <a:rPr lang="en" sz="2400" dirty="0"/>
              <a:t>— </a:t>
            </a:r>
            <a:r>
              <a:rPr lang="en-US" dirty="0">
                <a:solidFill>
                  <a:srgbClr val="FF0000"/>
                </a:solidFill>
              </a:rPr>
              <a:t>Examples in Agrifood</a:t>
            </a:r>
            <a:br>
              <a:rPr lang="en-US" dirty="0"/>
            </a:br>
            <a:br>
              <a:rPr lang="fr-FR" dirty="0"/>
            </a:br>
            <a:endParaRPr dirty="0"/>
          </a:p>
        </p:txBody>
      </p:sp>
      <p:graphicFrame>
        <p:nvGraphicFramePr>
          <p:cNvPr id="8" name="Tableau 7">
            <a:extLst>
              <a:ext uri="{FF2B5EF4-FFF2-40B4-BE49-F238E27FC236}">
                <a16:creationId xmlns:a16="http://schemas.microsoft.com/office/drawing/2014/main" id="{6D8F34DD-0612-5369-8E0D-4436F0051B55}"/>
              </a:ext>
            </a:extLst>
          </p:cNvPr>
          <p:cNvGraphicFramePr>
            <a:graphicFrameLocks noGrp="1"/>
          </p:cNvGraphicFramePr>
          <p:nvPr>
            <p:extLst>
              <p:ext uri="{D42A27DB-BD31-4B8C-83A1-F6EECF244321}">
                <p14:modId xmlns:p14="http://schemas.microsoft.com/office/powerpoint/2010/main" val="774864404"/>
              </p:ext>
            </p:extLst>
          </p:nvPr>
        </p:nvGraphicFramePr>
        <p:xfrm>
          <a:off x="591911" y="803002"/>
          <a:ext cx="7960178" cy="4104101"/>
        </p:xfrm>
        <a:graphic>
          <a:graphicData uri="http://schemas.openxmlformats.org/drawingml/2006/table">
            <a:tbl>
              <a:tblPr firstRow="1" bandRow="1">
                <a:tableStyleId>{F2DE63D5-997A-4646-A377-4702673A728D}</a:tableStyleId>
              </a:tblPr>
              <a:tblGrid>
                <a:gridCol w="4099015">
                  <a:extLst>
                    <a:ext uri="{9D8B030D-6E8A-4147-A177-3AD203B41FA5}">
                      <a16:colId xmlns:a16="http://schemas.microsoft.com/office/drawing/2014/main" val="688466860"/>
                    </a:ext>
                  </a:extLst>
                </a:gridCol>
                <a:gridCol w="3861163">
                  <a:extLst>
                    <a:ext uri="{9D8B030D-6E8A-4147-A177-3AD203B41FA5}">
                      <a16:colId xmlns:a16="http://schemas.microsoft.com/office/drawing/2014/main" val="246057037"/>
                    </a:ext>
                  </a:extLst>
                </a:gridCol>
              </a:tblGrid>
              <a:tr h="351251">
                <a:tc>
                  <a:txBody>
                    <a:bodyPr/>
                    <a:lstStyle/>
                    <a:p>
                      <a:pPr algn="ctr"/>
                      <a:r>
                        <a:rPr lang="en-US" sz="1400" b="1" dirty="0">
                          <a:solidFill>
                            <a:schemeClr val="bg2"/>
                          </a:solidFill>
                          <a:effectLst/>
                        </a:rPr>
                        <a:t>A</a:t>
                      </a:r>
                      <a:r>
                        <a:rPr lang="en-US" sz="1400" b="1" dirty="0">
                          <a:solidFill>
                            <a:srgbClr val="FF0000"/>
                          </a:solidFill>
                          <a:effectLst/>
                        </a:rPr>
                        <a:t>b</a:t>
                      </a:r>
                      <a:r>
                        <a:rPr lang="en-US" sz="1400" b="1" dirty="0">
                          <a:solidFill>
                            <a:schemeClr val="bg2"/>
                          </a:solidFill>
                          <a:effectLst/>
                        </a:rPr>
                        <a:t>sorption</a:t>
                      </a:r>
                      <a:endParaRPr lang="fr-FR" dirty="0">
                        <a:solidFill>
                          <a:schemeClr val="bg2"/>
                        </a:solidFill>
                      </a:endParaRPr>
                    </a:p>
                  </a:txBody>
                  <a:tcPr/>
                </a:tc>
                <a:tc>
                  <a:txBody>
                    <a:bodyPr/>
                    <a:lstStyle/>
                    <a:p>
                      <a:pPr algn="ctr"/>
                      <a:r>
                        <a:rPr lang="en-US" sz="1400" b="1" dirty="0">
                          <a:solidFill>
                            <a:schemeClr val="bg2"/>
                          </a:solidFill>
                          <a:effectLst/>
                        </a:rPr>
                        <a:t>A</a:t>
                      </a:r>
                      <a:r>
                        <a:rPr lang="en-US" sz="1400" b="1" dirty="0">
                          <a:solidFill>
                            <a:srgbClr val="FF0000"/>
                          </a:solidFill>
                          <a:effectLst/>
                        </a:rPr>
                        <a:t>d</a:t>
                      </a:r>
                      <a:r>
                        <a:rPr lang="en-US" sz="1400" b="1" dirty="0">
                          <a:solidFill>
                            <a:schemeClr val="bg2"/>
                          </a:solidFill>
                          <a:effectLst/>
                        </a:rPr>
                        <a:t>sorption </a:t>
                      </a:r>
                      <a:endParaRPr lang="fr-FR" dirty="0">
                        <a:solidFill>
                          <a:schemeClr val="bg2"/>
                        </a:solidFill>
                      </a:endParaRPr>
                    </a:p>
                  </a:txBody>
                  <a:tcPr/>
                </a:tc>
                <a:extLst>
                  <a:ext uri="{0D108BD9-81ED-4DB2-BD59-A6C34878D82A}">
                    <a16:rowId xmlns:a16="http://schemas.microsoft.com/office/drawing/2014/main" val="3985855991"/>
                  </a:ext>
                </a:extLst>
              </a:tr>
              <a:tr h="1509166">
                <a:tc>
                  <a:txBody>
                    <a:bodyPr/>
                    <a:lstStyle/>
                    <a:p>
                      <a:pPr>
                        <a:lnSpc>
                          <a:spcPct val="150000"/>
                        </a:lnSpc>
                      </a:pPr>
                      <a:r>
                        <a:rPr lang="en-US" sz="1600" b="1"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Seeds soaking in water before planting: </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Seeds take in water </a:t>
                      </a:r>
                      <a:r>
                        <a:rPr lang="en-US" sz="1600" b="0" i="1"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into their cells</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to start germination.</a:t>
                      </a:r>
                    </a:p>
                    <a:p>
                      <a:pPr algn="l">
                        <a:lnSpc>
                          <a:spcPct val="150000"/>
                        </a:lnSpc>
                      </a:pPr>
                      <a:endParaRPr lang="fr-FR" sz="1600" dirty="0">
                        <a:latin typeface="Times New Roman" panose="02020603050405020304" pitchFamily="18" charset="0"/>
                        <a:cs typeface="Times New Roman" panose="02020603050405020304" pitchFamily="18" charset="0"/>
                      </a:endParaRPr>
                    </a:p>
                  </a:txBody>
                  <a:tcPr/>
                </a:tc>
                <a:tc>
                  <a:txBody>
                    <a:bodyPr/>
                    <a:lstStyle/>
                    <a:p>
                      <a:pPr>
                        <a:lnSpc>
                          <a:spcPct val="150000"/>
                        </a:lnSpc>
                      </a:pPr>
                      <a:r>
                        <a:rPr lang="en-US" sz="1600" b="1"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Powdered milk in humid air:</a:t>
                      </a:r>
                    </a:p>
                    <a:p>
                      <a:pPr>
                        <a:lnSpc>
                          <a:spcPct val="150000"/>
                        </a:lnSpc>
                      </a:pPr>
                      <a:r>
                        <a:rPr lang="en-US" sz="1600" b="1"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Water vapor from the air sticks to the surface of the milk powder grains without entering the internal structure.</a:t>
                      </a:r>
                    </a:p>
                    <a:p>
                      <a:pPr algn="l">
                        <a:lnSpc>
                          <a:spcPct val="150000"/>
                        </a:lnSpc>
                      </a:pPr>
                      <a:endParaRPr lang="fr-FR"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60180513"/>
                  </a:ext>
                </a:extLst>
              </a:tr>
              <a:tr h="1274407">
                <a:tc>
                  <a:txBody>
                    <a:bodyPr/>
                    <a:lstStyle/>
                    <a:p>
                      <a:pPr>
                        <a:lnSpc>
                          <a:spcPct val="150000"/>
                        </a:lnSpc>
                      </a:pPr>
                      <a:r>
                        <a:rPr lang="en-US" sz="1600" b="1"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Fresh vegetables: </a:t>
                      </a:r>
                    </a:p>
                    <a:p>
                      <a:pPr>
                        <a:lnSpc>
                          <a:spcPct val="150000"/>
                        </a:lnSpc>
                      </a:pP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When vegetables are rehydrated or cooked, water moves </a:t>
                      </a:r>
                      <a:r>
                        <a:rPr lang="en-US" sz="1600" b="0" i="1"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inside</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their tissues.</a:t>
                      </a:r>
                    </a:p>
                    <a:p>
                      <a:pPr algn="l">
                        <a:lnSpc>
                          <a:spcPct val="150000"/>
                        </a:lnSpc>
                      </a:pPr>
                      <a:endParaRPr lang="fr-FR" sz="1600" dirty="0">
                        <a:latin typeface="Times New Roman" panose="02020603050405020304" pitchFamily="18" charset="0"/>
                        <a:cs typeface="Times New Roman" panose="02020603050405020304" pitchFamily="18" charset="0"/>
                      </a:endParaRPr>
                    </a:p>
                  </a:txBody>
                  <a:tcPr/>
                </a:tc>
                <a:tc>
                  <a:txBody>
                    <a:bodyPr/>
                    <a:lstStyle/>
                    <a:p>
                      <a:pPr>
                        <a:lnSpc>
                          <a:spcPct val="150000"/>
                        </a:lnSpc>
                      </a:pPr>
                      <a:r>
                        <a:rPr lang="en-US" sz="1600" b="1"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Drying grains or fruits: </a:t>
                      </a:r>
                    </a:p>
                    <a:p>
                      <a:pPr>
                        <a:lnSpc>
                          <a:spcPct val="150000"/>
                        </a:lnSpc>
                      </a:pP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The first water to leave during drying is the one sticking to the surface  that’s </a:t>
                      </a:r>
                      <a:r>
                        <a:rPr lang="en-US" sz="1600" b="0" i="1"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adsorbed</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water.</a:t>
                      </a:r>
                    </a:p>
                    <a:p>
                      <a:pPr algn="l">
                        <a:lnSpc>
                          <a:spcPct val="150000"/>
                        </a:lnSpc>
                      </a:pPr>
                      <a:endParaRPr lang="fr-FR"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63075689"/>
                  </a:ext>
                </a:extLst>
              </a:tr>
            </a:tbl>
          </a:graphicData>
        </a:graphic>
      </p:graphicFrame>
    </p:spTree>
    <p:extLst>
      <p:ext uri="{BB962C8B-B14F-4D97-AF65-F5344CB8AC3E}">
        <p14:creationId xmlns:p14="http://schemas.microsoft.com/office/powerpoint/2010/main" val="1091657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p46"/>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p>
            <a:pPr lvl="0"/>
            <a:r>
              <a:rPr lang="en-US" dirty="0"/>
              <a:t>Assessment Method:</a:t>
            </a:r>
            <a:r>
              <a:rPr lang="en-US" b="0" dirty="0"/>
              <a:t> </a:t>
            </a:r>
            <a:endParaRPr dirty="0"/>
          </a:p>
        </p:txBody>
      </p:sp>
      <p:sp>
        <p:nvSpPr>
          <p:cNvPr id="736" name="Google Shape;736;p46"/>
          <p:cNvSpPr txBox="1">
            <a:spLocks noGrp="1"/>
          </p:cNvSpPr>
          <p:nvPr>
            <p:ph type="subTitle" idx="4"/>
          </p:nvPr>
        </p:nvSpPr>
        <p:spPr>
          <a:xfrm>
            <a:off x="2614347" y="1814852"/>
            <a:ext cx="5647910" cy="997220"/>
          </a:xfrm>
          <a:prstGeom prst="rect">
            <a:avLst/>
          </a:prstGeom>
        </p:spPr>
        <p:txBody>
          <a:bodyPr spcFirstLastPara="1" wrap="square" lIns="91425" tIns="91425" rIns="91425" bIns="91425" anchor="b" anchorCtr="0">
            <a:noAutofit/>
          </a:bodyPr>
          <a:lstStyle/>
          <a:p>
            <a:pPr marL="0" lvl="0" indent="0"/>
            <a:r>
              <a:rPr lang="en-US" dirty="0"/>
              <a:t>The final grade will be based on a written exam (60%) and a practical project (40%)."</a:t>
            </a:r>
            <a:endParaRPr dirty="0"/>
          </a:p>
        </p:txBody>
      </p:sp>
      <p:sp>
        <p:nvSpPr>
          <p:cNvPr id="738" name="Google Shape;738;p46"/>
          <p:cNvSpPr/>
          <p:nvPr/>
        </p:nvSpPr>
        <p:spPr>
          <a:xfrm>
            <a:off x="1963599" y="1946019"/>
            <a:ext cx="650748" cy="557800"/>
          </a:xfrm>
          <a:custGeom>
            <a:avLst/>
            <a:gdLst/>
            <a:ahLst/>
            <a:cxnLst/>
            <a:rect l="l" t="t" r="r" b="b"/>
            <a:pathLst>
              <a:path w="15184" h="13151" extrusionOk="0">
                <a:moveTo>
                  <a:pt x="3797" y="1"/>
                </a:moveTo>
                <a:lnTo>
                  <a:pt x="0" y="6576"/>
                </a:lnTo>
                <a:lnTo>
                  <a:pt x="3797" y="13151"/>
                </a:lnTo>
                <a:lnTo>
                  <a:pt x="11388" y="13151"/>
                </a:lnTo>
                <a:lnTo>
                  <a:pt x="15184" y="6576"/>
                </a:lnTo>
                <a:lnTo>
                  <a:pt x="113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0" name="Google Shape;740;p46"/>
          <p:cNvGrpSpPr/>
          <p:nvPr/>
        </p:nvGrpSpPr>
        <p:grpSpPr>
          <a:xfrm>
            <a:off x="2097293" y="2011653"/>
            <a:ext cx="383360" cy="360174"/>
            <a:chOff x="6618368" y="4027381"/>
            <a:chExt cx="383360" cy="360174"/>
          </a:xfrm>
        </p:grpSpPr>
        <p:sp>
          <p:nvSpPr>
            <p:cNvPr id="741" name="Google Shape;741;p46"/>
            <p:cNvSpPr/>
            <p:nvPr/>
          </p:nvSpPr>
          <p:spPr>
            <a:xfrm>
              <a:off x="6618368" y="4027381"/>
              <a:ext cx="243313" cy="214598"/>
            </a:xfrm>
            <a:custGeom>
              <a:avLst/>
              <a:gdLst/>
              <a:ahLst/>
              <a:cxnLst/>
              <a:rect l="l" t="t" r="r" b="b"/>
              <a:pathLst>
                <a:path w="8143" h="7182" extrusionOk="0">
                  <a:moveTo>
                    <a:pt x="4258" y="707"/>
                  </a:moveTo>
                  <a:cubicBezTo>
                    <a:pt x="4478" y="707"/>
                    <a:pt x="4659" y="887"/>
                    <a:pt x="4659" y="1108"/>
                  </a:cubicBezTo>
                  <a:cubicBezTo>
                    <a:pt x="4647" y="1374"/>
                    <a:pt x="4453" y="1507"/>
                    <a:pt x="4258" y="1507"/>
                  </a:cubicBezTo>
                  <a:cubicBezTo>
                    <a:pt x="4064" y="1507"/>
                    <a:pt x="3869" y="1374"/>
                    <a:pt x="3858" y="1108"/>
                  </a:cubicBezTo>
                  <a:cubicBezTo>
                    <a:pt x="3858" y="888"/>
                    <a:pt x="4038" y="707"/>
                    <a:pt x="4258" y="707"/>
                  </a:cubicBezTo>
                  <a:close/>
                  <a:moveTo>
                    <a:pt x="4257" y="4076"/>
                  </a:moveTo>
                  <a:cubicBezTo>
                    <a:pt x="4452" y="4076"/>
                    <a:pt x="4646" y="4209"/>
                    <a:pt x="4657" y="4474"/>
                  </a:cubicBezTo>
                  <a:cubicBezTo>
                    <a:pt x="4659" y="4696"/>
                    <a:pt x="4479" y="4876"/>
                    <a:pt x="4258" y="4876"/>
                  </a:cubicBezTo>
                  <a:cubicBezTo>
                    <a:pt x="4038" y="4876"/>
                    <a:pt x="3856" y="4696"/>
                    <a:pt x="3856" y="4474"/>
                  </a:cubicBezTo>
                  <a:cubicBezTo>
                    <a:pt x="3868" y="4209"/>
                    <a:pt x="4062" y="4076"/>
                    <a:pt x="4257" y="4076"/>
                  </a:cubicBezTo>
                  <a:close/>
                  <a:moveTo>
                    <a:pt x="1468" y="5676"/>
                  </a:moveTo>
                  <a:cubicBezTo>
                    <a:pt x="1663" y="5676"/>
                    <a:pt x="1857" y="5809"/>
                    <a:pt x="1868" y="6075"/>
                  </a:cubicBezTo>
                  <a:cubicBezTo>
                    <a:pt x="1869" y="6296"/>
                    <a:pt x="1689" y="6476"/>
                    <a:pt x="1469" y="6476"/>
                  </a:cubicBezTo>
                  <a:cubicBezTo>
                    <a:pt x="1248" y="6476"/>
                    <a:pt x="1068" y="6296"/>
                    <a:pt x="1068" y="6075"/>
                  </a:cubicBezTo>
                  <a:cubicBezTo>
                    <a:pt x="1079" y="5809"/>
                    <a:pt x="1273" y="5676"/>
                    <a:pt x="1468" y="5676"/>
                  </a:cubicBezTo>
                  <a:close/>
                  <a:moveTo>
                    <a:pt x="7033" y="5676"/>
                  </a:moveTo>
                  <a:cubicBezTo>
                    <a:pt x="7228" y="5676"/>
                    <a:pt x="7422" y="5809"/>
                    <a:pt x="7434" y="6075"/>
                  </a:cubicBezTo>
                  <a:cubicBezTo>
                    <a:pt x="7435" y="6296"/>
                    <a:pt x="7254" y="6476"/>
                    <a:pt x="7034" y="6476"/>
                  </a:cubicBezTo>
                  <a:cubicBezTo>
                    <a:pt x="6814" y="6476"/>
                    <a:pt x="6632" y="6296"/>
                    <a:pt x="6632" y="6075"/>
                  </a:cubicBezTo>
                  <a:cubicBezTo>
                    <a:pt x="6644" y="5809"/>
                    <a:pt x="6838" y="5676"/>
                    <a:pt x="7033" y="5676"/>
                  </a:cubicBezTo>
                  <a:close/>
                  <a:moveTo>
                    <a:pt x="4258" y="1"/>
                  </a:moveTo>
                  <a:cubicBezTo>
                    <a:pt x="3001" y="25"/>
                    <a:pt x="2735" y="1742"/>
                    <a:pt x="3905" y="2156"/>
                  </a:cubicBezTo>
                  <a:lnTo>
                    <a:pt x="3905" y="3426"/>
                  </a:lnTo>
                  <a:cubicBezTo>
                    <a:pt x="3395" y="3588"/>
                    <a:pt x="3055" y="4149"/>
                    <a:pt x="3173" y="4692"/>
                  </a:cubicBezTo>
                  <a:lnTo>
                    <a:pt x="2206" y="5250"/>
                  </a:lnTo>
                  <a:cubicBezTo>
                    <a:pt x="2011" y="5075"/>
                    <a:pt x="1751" y="4968"/>
                    <a:pt x="1469" y="4968"/>
                  </a:cubicBezTo>
                  <a:cubicBezTo>
                    <a:pt x="1" y="5027"/>
                    <a:pt x="1" y="7120"/>
                    <a:pt x="1469" y="7180"/>
                  </a:cubicBezTo>
                  <a:cubicBezTo>
                    <a:pt x="1472" y="7180"/>
                    <a:pt x="1476" y="7180"/>
                    <a:pt x="1480" y="7180"/>
                  </a:cubicBezTo>
                  <a:cubicBezTo>
                    <a:pt x="2161" y="7180"/>
                    <a:pt x="2691" y="6531"/>
                    <a:pt x="2554" y="5864"/>
                  </a:cubicBezTo>
                  <a:lnTo>
                    <a:pt x="3527" y="5303"/>
                  </a:lnTo>
                  <a:cubicBezTo>
                    <a:pt x="3726" y="5485"/>
                    <a:pt x="3992" y="5577"/>
                    <a:pt x="4258" y="5577"/>
                  </a:cubicBezTo>
                  <a:cubicBezTo>
                    <a:pt x="4513" y="5577"/>
                    <a:pt x="4768" y="5493"/>
                    <a:pt x="4963" y="5324"/>
                  </a:cubicBezTo>
                  <a:lnTo>
                    <a:pt x="5946" y="5869"/>
                  </a:lnTo>
                  <a:cubicBezTo>
                    <a:pt x="5813" y="6534"/>
                    <a:pt x="6343" y="7181"/>
                    <a:pt x="7022" y="7181"/>
                  </a:cubicBezTo>
                  <a:cubicBezTo>
                    <a:pt x="7026" y="7181"/>
                    <a:pt x="7029" y="7181"/>
                    <a:pt x="7033" y="7181"/>
                  </a:cubicBezTo>
                  <a:cubicBezTo>
                    <a:pt x="7034" y="7181"/>
                    <a:pt x="7034" y="7181"/>
                    <a:pt x="7035" y="7181"/>
                  </a:cubicBezTo>
                  <a:cubicBezTo>
                    <a:pt x="7646" y="7181"/>
                    <a:pt x="8140" y="6685"/>
                    <a:pt x="8140" y="6075"/>
                  </a:cubicBezTo>
                  <a:cubicBezTo>
                    <a:pt x="8142" y="5414"/>
                    <a:pt x="7591" y="4969"/>
                    <a:pt x="7021" y="4969"/>
                  </a:cubicBezTo>
                  <a:cubicBezTo>
                    <a:pt x="6766" y="4969"/>
                    <a:pt x="6508" y="5057"/>
                    <a:pt x="6293" y="5255"/>
                  </a:cubicBezTo>
                  <a:lnTo>
                    <a:pt x="5336" y="4724"/>
                  </a:lnTo>
                  <a:cubicBezTo>
                    <a:pt x="5473" y="4175"/>
                    <a:pt x="5130" y="3591"/>
                    <a:pt x="4611" y="3426"/>
                  </a:cubicBezTo>
                  <a:lnTo>
                    <a:pt x="4611" y="2156"/>
                  </a:lnTo>
                  <a:cubicBezTo>
                    <a:pt x="5781" y="1742"/>
                    <a:pt x="5514" y="25"/>
                    <a:pt x="42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6"/>
            <p:cNvSpPr/>
            <p:nvPr/>
          </p:nvSpPr>
          <p:spPr>
            <a:xfrm>
              <a:off x="6829022" y="4172986"/>
              <a:ext cx="172706" cy="214568"/>
            </a:xfrm>
            <a:custGeom>
              <a:avLst/>
              <a:gdLst/>
              <a:ahLst/>
              <a:cxnLst/>
              <a:rect l="l" t="t" r="r" b="b"/>
              <a:pathLst>
                <a:path w="5780" h="7181" extrusionOk="0">
                  <a:moveTo>
                    <a:pt x="4257" y="707"/>
                  </a:moveTo>
                  <a:cubicBezTo>
                    <a:pt x="4477" y="707"/>
                    <a:pt x="4657" y="887"/>
                    <a:pt x="4657" y="1109"/>
                  </a:cubicBezTo>
                  <a:cubicBezTo>
                    <a:pt x="4646" y="1374"/>
                    <a:pt x="4452" y="1507"/>
                    <a:pt x="4257" y="1507"/>
                  </a:cubicBezTo>
                  <a:cubicBezTo>
                    <a:pt x="4063" y="1507"/>
                    <a:pt x="3868" y="1374"/>
                    <a:pt x="3857" y="1109"/>
                  </a:cubicBezTo>
                  <a:cubicBezTo>
                    <a:pt x="3857" y="889"/>
                    <a:pt x="4036" y="707"/>
                    <a:pt x="4257" y="707"/>
                  </a:cubicBezTo>
                  <a:close/>
                  <a:moveTo>
                    <a:pt x="4256" y="4076"/>
                  </a:moveTo>
                  <a:cubicBezTo>
                    <a:pt x="4451" y="4076"/>
                    <a:pt x="4645" y="4209"/>
                    <a:pt x="4656" y="4475"/>
                  </a:cubicBezTo>
                  <a:cubicBezTo>
                    <a:pt x="4657" y="4695"/>
                    <a:pt x="4477" y="4875"/>
                    <a:pt x="4257" y="4875"/>
                  </a:cubicBezTo>
                  <a:cubicBezTo>
                    <a:pt x="4036" y="4875"/>
                    <a:pt x="3856" y="4696"/>
                    <a:pt x="3856" y="4475"/>
                  </a:cubicBezTo>
                  <a:cubicBezTo>
                    <a:pt x="3867" y="4209"/>
                    <a:pt x="4062" y="4076"/>
                    <a:pt x="4256" y="4076"/>
                  </a:cubicBezTo>
                  <a:close/>
                  <a:moveTo>
                    <a:pt x="1472" y="5676"/>
                  </a:moveTo>
                  <a:cubicBezTo>
                    <a:pt x="1604" y="5676"/>
                    <a:pt x="1736" y="5740"/>
                    <a:pt x="1816" y="5880"/>
                  </a:cubicBezTo>
                  <a:cubicBezTo>
                    <a:pt x="1816" y="5882"/>
                    <a:pt x="1818" y="5882"/>
                    <a:pt x="1818" y="5883"/>
                  </a:cubicBezTo>
                  <a:cubicBezTo>
                    <a:pt x="1819" y="5884"/>
                    <a:pt x="1819" y="5885"/>
                    <a:pt x="1820" y="5888"/>
                  </a:cubicBezTo>
                  <a:cubicBezTo>
                    <a:pt x="1963" y="6144"/>
                    <a:pt x="1768" y="6477"/>
                    <a:pt x="1471" y="6477"/>
                  </a:cubicBezTo>
                  <a:cubicBezTo>
                    <a:pt x="1470" y="6477"/>
                    <a:pt x="1469" y="6477"/>
                    <a:pt x="1467" y="6477"/>
                  </a:cubicBezTo>
                  <a:cubicBezTo>
                    <a:pt x="1247" y="6477"/>
                    <a:pt x="1067" y="6297"/>
                    <a:pt x="1067" y="6075"/>
                  </a:cubicBezTo>
                  <a:cubicBezTo>
                    <a:pt x="1070" y="5825"/>
                    <a:pt x="1270" y="5676"/>
                    <a:pt x="1472" y="5676"/>
                  </a:cubicBezTo>
                  <a:close/>
                  <a:moveTo>
                    <a:pt x="4257" y="0"/>
                  </a:moveTo>
                  <a:cubicBezTo>
                    <a:pt x="3001" y="25"/>
                    <a:pt x="2734" y="1742"/>
                    <a:pt x="3903" y="2156"/>
                  </a:cubicBezTo>
                  <a:lnTo>
                    <a:pt x="3903" y="3426"/>
                  </a:lnTo>
                  <a:cubicBezTo>
                    <a:pt x="3394" y="3589"/>
                    <a:pt x="3054" y="4149"/>
                    <a:pt x="3172" y="4692"/>
                  </a:cubicBezTo>
                  <a:lnTo>
                    <a:pt x="2205" y="5250"/>
                  </a:lnTo>
                  <a:cubicBezTo>
                    <a:pt x="2009" y="5075"/>
                    <a:pt x="1751" y="4968"/>
                    <a:pt x="1467" y="4968"/>
                  </a:cubicBezTo>
                  <a:cubicBezTo>
                    <a:pt x="0" y="5028"/>
                    <a:pt x="0" y="7120"/>
                    <a:pt x="1467" y="7180"/>
                  </a:cubicBezTo>
                  <a:cubicBezTo>
                    <a:pt x="1472" y="7180"/>
                    <a:pt x="1476" y="7180"/>
                    <a:pt x="1480" y="7180"/>
                  </a:cubicBezTo>
                  <a:cubicBezTo>
                    <a:pt x="2160" y="7180"/>
                    <a:pt x="2690" y="6531"/>
                    <a:pt x="2553" y="5864"/>
                  </a:cubicBezTo>
                  <a:lnTo>
                    <a:pt x="3525" y="5304"/>
                  </a:lnTo>
                  <a:cubicBezTo>
                    <a:pt x="3739" y="5494"/>
                    <a:pt x="3993" y="5580"/>
                    <a:pt x="4243" y="5580"/>
                  </a:cubicBezTo>
                  <a:cubicBezTo>
                    <a:pt x="4814" y="5580"/>
                    <a:pt x="5365" y="5134"/>
                    <a:pt x="5363" y="4474"/>
                  </a:cubicBezTo>
                  <a:cubicBezTo>
                    <a:pt x="5363" y="3988"/>
                    <a:pt x="5048" y="3574"/>
                    <a:pt x="4610" y="3426"/>
                  </a:cubicBezTo>
                  <a:lnTo>
                    <a:pt x="4610" y="2156"/>
                  </a:lnTo>
                  <a:cubicBezTo>
                    <a:pt x="5780" y="1742"/>
                    <a:pt x="5513" y="25"/>
                    <a:pt x="42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43" name="Google Shape;743;p46"/>
          <p:cNvPicPr preferRelativeResize="0"/>
          <p:nvPr/>
        </p:nvPicPr>
        <p:blipFill rotWithShape="1">
          <a:blip r:embed="rId3">
            <a:alphaModFix/>
          </a:blip>
          <a:srcRect/>
          <a:stretch/>
        </p:blipFill>
        <p:spPr>
          <a:xfrm>
            <a:off x="142875" y="3514725"/>
            <a:ext cx="1476376" cy="1476376"/>
          </a:xfrm>
          <a:prstGeom prst="rect">
            <a:avLst/>
          </a:prstGeom>
          <a:noFill/>
          <a:ln>
            <a:noFill/>
          </a:ln>
          <a:effectLst>
            <a:outerShdw blurRad="57150" dist="19050" dir="5400000" algn="bl" rotWithShape="0">
              <a:schemeClr val="dk1">
                <a:alpha val="50000"/>
              </a:schemeClr>
            </a:outerShdw>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A2F0C-F03D-539E-479E-51D03E06813C}"/>
            </a:ext>
          </a:extLst>
        </p:cNvPr>
        <p:cNvGrpSpPr/>
        <p:nvPr/>
      </p:nvGrpSpPr>
      <p:grpSpPr>
        <a:xfrm>
          <a:off x="0" y="0"/>
          <a:ext cx="0" cy="0"/>
          <a:chOff x="0" y="0"/>
          <a:chExt cx="0" cy="0"/>
        </a:xfrm>
      </p:grpSpPr>
      <p:sp>
        <p:nvSpPr>
          <p:cNvPr id="5" name="Google Shape;862;p51">
            <a:extLst>
              <a:ext uri="{FF2B5EF4-FFF2-40B4-BE49-F238E27FC236}">
                <a16:creationId xmlns:a16="http://schemas.microsoft.com/office/drawing/2014/main" id="{0D4A6380-43E0-EA01-40DA-721213719125}"/>
              </a:ext>
            </a:extLst>
          </p:cNvPr>
          <p:cNvSpPr txBox="1">
            <a:spLocks noGrp="1"/>
          </p:cNvSpPr>
          <p:nvPr>
            <p:ph type="title"/>
          </p:nvPr>
        </p:nvSpPr>
        <p:spPr>
          <a:xfrm>
            <a:off x="1243010" y="0"/>
            <a:ext cx="6403266" cy="681958"/>
          </a:xfrm>
          <a:prstGeom prst="rect">
            <a:avLst/>
          </a:prstGeom>
        </p:spPr>
        <p:txBody>
          <a:bodyPr spcFirstLastPara="1" wrap="square" lIns="91425" tIns="91425" rIns="91425" bIns="91425" anchor="t" anchorCtr="0">
            <a:noAutofit/>
          </a:bodyPr>
          <a:lstStyle/>
          <a:p>
            <a:r>
              <a:rPr lang="en" sz="2400" dirty="0"/>
              <a:t>— </a:t>
            </a:r>
            <a:r>
              <a:rPr lang="en-US" sz="3200" dirty="0">
                <a:solidFill>
                  <a:srgbClr val="FF0000"/>
                </a:solidFill>
              </a:rPr>
              <a:t>Why Does This Matter?</a:t>
            </a:r>
            <a:br>
              <a:rPr lang="en-US" sz="3200" dirty="0"/>
            </a:br>
            <a:br>
              <a:rPr lang="fr-FR" sz="3200" dirty="0"/>
            </a:br>
            <a:endParaRPr sz="3200" dirty="0"/>
          </a:p>
        </p:txBody>
      </p:sp>
      <p:graphicFrame>
        <p:nvGraphicFramePr>
          <p:cNvPr id="8" name="Tableau 7">
            <a:extLst>
              <a:ext uri="{FF2B5EF4-FFF2-40B4-BE49-F238E27FC236}">
                <a16:creationId xmlns:a16="http://schemas.microsoft.com/office/drawing/2014/main" id="{E4144E71-3E79-E2CE-0B76-F1ED50983DEE}"/>
              </a:ext>
            </a:extLst>
          </p:cNvPr>
          <p:cNvGraphicFramePr>
            <a:graphicFrameLocks noGrp="1"/>
          </p:cNvGraphicFramePr>
          <p:nvPr>
            <p:extLst>
              <p:ext uri="{D42A27DB-BD31-4B8C-83A1-F6EECF244321}">
                <p14:modId xmlns:p14="http://schemas.microsoft.com/office/powerpoint/2010/main" val="667214621"/>
              </p:ext>
            </p:extLst>
          </p:nvPr>
        </p:nvGraphicFramePr>
        <p:xfrm>
          <a:off x="591911" y="803002"/>
          <a:ext cx="7960178" cy="3134824"/>
        </p:xfrm>
        <a:graphic>
          <a:graphicData uri="http://schemas.openxmlformats.org/drawingml/2006/table">
            <a:tbl>
              <a:tblPr firstRow="1" bandRow="1">
                <a:tableStyleId>{F2DE63D5-997A-4646-A377-4702673A728D}</a:tableStyleId>
              </a:tblPr>
              <a:tblGrid>
                <a:gridCol w="3342526">
                  <a:extLst>
                    <a:ext uri="{9D8B030D-6E8A-4147-A177-3AD203B41FA5}">
                      <a16:colId xmlns:a16="http://schemas.microsoft.com/office/drawing/2014/main" val="688466860"/>
                    </a:ext>
                  </a:extLst>
                </a:gridCol>
                <a:gridCol w="4617652">
                  <a:extLst>
                    <a:ext uri="{9D8B030D-6E8A-4147-A177-3AD203B41FA5}">
                      <a16:colId xmlns:a16="http://schemas.microsoft.com/office/drawing/2014/main" val="246057037"/>
                    </a:ext>
                  </a:extLst>
                </a:gridCol>
              </a:tblGrid>
              <a:tr h="351251">
                <a:tc>
                  <a:txBody>
                    <a:bodyPr/>
                    <a:lstStyle/>
                    <a:p>
                      <a:pPr algn="ctr"/>
                      <a:r>
                        <a:rPr lang="en-US" sz="1400" b="1" dirty="0">
                          <a:solidFill>
                            <a:schemeClr val="bg2"/>
                          </a:solidFill>
                          <a:effectLst/>
                        </a:rPr>
                        <a:t>A</a:t>
                      </a:r>
                      <a:r>
                        <a:rPr lang="en-US" sz="1400" b="1" dirty="0">
                          <a:solidFill>
                            <a:srgbClr val="FF0000"/>
                          </a:solidFill>
                          <a:effectLst/>
                        </a:rPr>
                        <a:t>b</a:t>
                      </a:r>
                      <a:r>
                        <a:rPr lang="en-US" sz="1400" b="1" dirty="0">
                          <a:solidFill>
                            <a:schemeClr val="bg2"/>
                          </a:solidFill>
                          <a:effectLst/>
                        </a:rPr>
                        <a:t>sorption</a:t>
                      </a:r>
                      <a:endParaRPr lang="fr-FR" dirty="0">
                        <a:solidFill>
                          <a:schemeClr val="bg2"/>
                        </a:solidFill>
                      </a:endParaRPr>
                    </a:p>
                  </a:txBody>
                  <a:tcPr/>
                </a:tc>
                <a:tc>
                  <a:txBody>
                    <a:bodyPr/>
                    <a:lstStyle/>
                    <a:p>
                      <a:pPr algn="ctr"/>
                      <a:r>
                        <a:rPr lang="en-US" sz="1400" b="1" dirty="0">
                          <a:solidFill>
                            <a:schemeClr val="bg2"/>
                          </a:solidFill>
                          <a:effectLst/>
                        </a:rPr>
                        <a:t>A</a:t>
                      </a:r>
                      <a:r>
                        <a:rPr lang="en-US" sz="1400" b="1" dirty="0">
                          <a:solidFill>
                            <a:srgbClr val="FF0000"/>
                          </a:solidFill>
                          <a:effectLst/>
                        </a:rPr>
                        <a:t>d</a:t>
                      </a:r>
                      <a:r>
                        <a:rPr lang="en-US" sz="1400" b="1" dirty="0">
                          <a:solidFill>
                            <a:schemeClr val="bg2"/>
                          </a:solidFill>
                          <a:effectLst/>
                        </a:rPr>
                        <a:t>sorption </a:t>
                      </a:r>
                      <a:endParaRPr lang="fr-FR" dirty="0">
                        <a:solidFill>
                          <a:schemeClr val="bg2"/>
                        </a:solidFill>
                      </a:endParaRPr>
                    </a:p>
                  </a:txBody>
                  <a:tcPr/>
                </a:tc>
                <a:extLst>
                  <a:ext uri="{0D108BD9-81ED-4DB2-BD59-A6C34878D82A}">
                    <a16:rowId xmlns:a16="http://schemas.microsoft.com/office/drawing/2014/main" val="3985855991"/>
                  </a:ext>
                </a:extLst>
              </a:tr>
              <a:tr h="1509166">
                <a:tc>
                  <a:txBody>
                    <a:bodyPr/>
                    <a:lstStyle/>
                    <a:p>
                      <a:pPr>
                        <a:lnSpc>
                          <a:spcPct val="150000"/>
                        </a:lnSpc>
                      </a:pPr>
                      <a:r>
                        <a:rPr lang="en-US" sz="1600" b="1"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changes the whole material and can increase weight or volume significantly.</a:t>
                      </a:r>
                      <a:endParaRPr lang="fr-FR" sz="1600" dirty="0">
                        <a:latin typeface="Times New Roman" panose="02020603050405020304" pitchFamily="18" charset="0"/>
                        <a:cs typeface="Times New Roman" panose="02020603050405020304" pitchFamily="18" charset="0"/>
                      </a:endParaRPr>
                    </a:p>
                  </a:txBody>
                  <a:tcPr/>
                </a:tc>
                <a:tc>
                  <a:txBody>
                    <a:bodyPr/>
                    <a:lstStyle/>
                    <a:p>
                      <a:pPr>
                        <a:lnSpc>
                          <a:spcPct val="150000"/>
                        </a:lnSpc>
                      </a:pPr>
                      <a:r>
                        <a:rPr lang="en-US" sz="1600" b="1"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controls processes like caking, spoilage, powder stability — only a thin outer layer matters.</a:t>
                      </a:r>
                      <a:endParaRPr lang="fr-FR"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60180513"/>
                  </a:ext>
                </a:extLst>
              </a:tr>
              <a:tr h="1274407">
                <a:tc>
                  <a:txBody>
                    <a:bodyPr/>
                    <a:lstStyle/>
                    <a:p>
                      <a:pPr algn="l">
                        <a:lnSpc>
                          <a:spcPct val="150000"/>
                        </a:lnSpc>
                      </a:pPr>
                      <a:endParaRPr lang="fr-FR" sz="1600" dirty="0">
                        <a:latin typeface="Times New Roman" panose="02020603050405020304" pitchFamily="18" charset="0"/>
                        <a:cs typeface="Times New Roman" panose="02020603050405020304" pitchFamily="18" charset="0"/>
                      </a:endParaRPr>
                    </a:p>
                  </a:txBody>
                  <a:tcPr/>
                </a:tc>
                <a:tc>
                  <a:txBody>
                    <a:bodyPr/>
                    <a:lstStyle/>
                    <a:p>
                      <a:pPr>
                        <a:lnSpc>
                          <a:spcPct val="150000"/>
                        </a:lnSpc>
                      </a:pPr>
                      <a:r>
                        <a:rPr lang="en-US" sz="1600" b="1"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In food preservation, most quality changes (like spoilage or caking in powders) are mainly due to adsorbed water, studied with isotherms.</a:t>
                      </a:r>
                      <a:endParaRPr lang="fr-FR"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63075689"/>
                  </a:ext>
                </a:extLst>
              </a:tr>
            </a:tbl>
          </a:graphicData>
        </a:graphic>
      </p:graphicFrame>
    </p:spTree>
    <p:extLst>
      <p:ext uri="{BB962C8B-B14F-4D97-AF65-F5344CB8AC3E}">
        <p14:creationId xmlns:p14="http://schemas.microsoft.com/office/powerpoint/2010/main" val="38027604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3A09A-174A-F71A-677C-1531DBDFF1F7}"/>
            </a:ext>
          </a:extLst>
        </p:cNvPr>
        <p:cNvGrpSpPr/>
        <p:nvPr/>
      </p:nvGrpSpPr>
      <p:grpSpPr>
        <a:xfrm>
          <a:off x="0" y="0"/>
          <a:ext cx="0" cy="0"/>
          <a:chOff x="0" y="0"/>
          <a:chExt cx="0" cy="0"/>
        </a:xfrm>
      </p:grpSpPr>
      <p:sp>
        <p:nvSpPr>
          <p:cNvPr id="5" name="Google Shape;862;p51">
            <a:extLst>
              <a:ext uri="{FF2B5EF4-FFF2-40B4-BE49-F238E27FC236}">
                <a16:creationId xmlns:a16="http://schemas.microsoft.com/office/drawing/2014/main" id="{1A2146B4-5D3D-290A-6895-2B3204CCF91A}"/>
              </a:ext>
            </a:extLst>
          </p:cNvPr>
          <p:cNvSpPr txBox="1">
            <a:spLocks noGrp="1"/>
          </p:cNvSpPr>
          <p:nvPr>
            <p:ph type="title"/>
          </p:nvPr>
        </p:nvSpPr>
        <p:spPr>
          <a:xfrm>
            <a:off x="1283833" y="0"/>
            <a:ext cx="7109054" cy="681958"/>
          </a:xfrm>
          <a:prstGeom prst="rect">
            <a:avLst/>
          </a:prstGeom>
        </p:spPr>
        <p:txBody>
          <a:bodyPr spcFirstLastPara="1" wrap="square" lIns="91425" tIns="91425" rIns="91425" bIns="91425" anchor="t" anchorCtr="0">
            <a:noAutofit/>
          </a:bodyPr>
          <a:lstStyle/>
          <a:p>
            <a:r>
              <a:rPr lang="en" dirty="0"/>
              <a:t>— </a:t>
            </a:r>
            <a:r>
              <a:rPr lang="fr-FR" dirty="0"/>
              <a:t> </a:t>
            </a:r>
            <a:r>
              <a:rPr lang="en-US" sz="2200" dirty="0"/>
              <a:t>Sorption, Absorption and Desorption Isotherm</a:t>
            </a:r>
            <a:br>
              <a:rPr lang="en-US" b="0" dirty="0"/>
            </a:br>
            <a:br>
              <a:rPr lang="fr-FR" dirty="0"/>
            </a:br>
            <a:br>
              <a:rPr lang="fr-FR" dirty="0"/>
            </a:br>
            <a:r>
              <a:rPr lang="fr-FR" dirty="0"/>
              <a:t> </a:t>
            </a:r>
            <a:br>
              <a:rPr lang="en-US" dirty="0"/>
            </a:br>
            <a:endParaRPr dirty="0"/>
          </a:p>
        </p:txBody>
      </p:sp>
      <p:sp>
        <p:nvSpPr>
          <p:cNvPr id="11" name="ZoneTexte 10">
            <a:extLst>
              <a:ext uri="{FF2B5EF4-FFF2-40B4-BE49-F238E27FC236}">
                <a16:creationId xmlns:a16="http://schemas.microsoft.com/office/drawing/2014/main" id="{BA725833-964E-9136-7934-07FF81415E74}"/>
              </a:ext>
            </a:extLst>
          </p:cNvPr>
          <p:cNvSpPr txBox="1"/>
          <p:nvPr/>
        </p:nvSpPr>
        <p:spPr>
          <a:xfrm>
            <a:off x="604157" y="1096378"/>
            <a:ext cx="8115300" cy="2535246"/>
          </a:xfrm>
          <a:prstGeom prst="rect">
            <a:avLst/>
          </a:prstGeom>
          <a:noFill/>
        </p:spPr>
        <p:txBody>
          <a:bodyPr wrap="square">
            <a:spAutoFit/>
          </a:bodyPr>
          <a:lstStyle/>
          <a:p>
            <a:pPr algn="just">
              <a:lnSpc>
                <a:spcPct val="150000"/>
              </a:lnSpc>
            </a:pPr>
            <a:r>
              <a:rPr lang="en-US" sz="1800" dirty="0"/>
              <a:t>During the storage of foods, moisture exchange between foods and the environment continues until the establishment of an equilibrium. The moisture exchange may occur when food is losing moisture to its environment, e.g., desorption, or when it is gaining moisture from the moist surroundings, e.g., adsorption. A sorption isotherm at a constant temperature describes the relationship between food and its environment. </a:t>
            </a:r>
            <a:endParaRPr lang="fr-FR"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64605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5C438-4E7C-E1A3-6763-6ED178710D55}"/>
            </a:ext>
          </a:extLst>
        </p:cNvPr>
        <p:cNvGrpSpPr/>
        <p:nvPr/>
      </p:nvGrpSpPr>
      <p:grpSpPr>
        <a:xfrm>
          <a:off x="0" y="0"/>
          <a:ext cx="0" cy="0"/>
          <a:chOff x="0" y="0"/>
          <a:chExt cx="0" cy="0"/>
        </a:xfrm>
      </p:grpSpPr>
      <p:sp>
        <p:nvSpPr>
          <p:cNvPr id="5" name="Google Shape;862;p51">
            <a:extLst>
              <a:ext uri="{FF2B5EF4-FFF2-40B4-BE49-F238E27FC236}">
                <a16:creationId xmlns:a16="http://schemas.microsoft.com/office/drawing/2014/main" id="{E8D6B5D8-62AE-8AD0-B526-8A992FCB341C}"/>
              </a:ext>
            </a:extLst>
          </p:cNvPr>
          <p:cNvSpPr txBox="1">
            <a:spLocks noGrp="1"/>
          </p:cNvSpPr>
          <p:nvPr>
            <p:ph type="title"/>
          </p:nvPr>
        </p:nvSpPr>
        <p:spPr>
          <a:xfrm>
            <a:off x="1283833" y="0"/>
            <a:ext cx="7109054" cy="681958"/>
          </a:xfrm>
          <a:prstGeom prst="rect">
            <a:avLst/>
          </a:prstGeom>
        </p:spPr>
        <p:txBody>
          <a:bodyPr spcFirstLastPara="1" wrap="square" lIns="91425" tIns="91425" rIns="91425" bIns="91425" anchor="t" anchorCtr="0">
            <a:noAutofit/>
          </a:bodyPr>
          <a:lstStyle/>
          <a:p>
            <a:r>
              <a:rPr lang="en" dirty="0"/>
              <a:t>— </a:t>
            </a:r>
            <a:r>
              <a:rPr lang="fr-FR" dirty="0"/>
              <a:t> </a:t>
            </a:r>
            <a:r>
              <a:rPr lang="en-US" sz="2200" dirty="0"/>
              <a:t>Sorption, Absorption and Desorption Isotherm</a:t>
            </a:r>
            <a:br>
              <a:rPr lang="en-US" b="0" dirty="0"/>
            </a:br>
            <a:br>
              <a:rPr lang="fr-FR" dirty="0"/>
            </a:br>
            <a:br>
              <a:rPr lang="fr-FR" dirty="0"/>
            </a:br>
            <a:r>
              <a:rPr lang="fr-FR" dirty="0"/>
              <a:t> </a:t>
            </a:r>
            <a:br>
              <a:rPr lang="en-US" dirty="0"/>
            </a:br>
            <a:endParaRPr dirty="0"/>
          </a:p>
        </p:txBody>
      </p:sp>
    </p:spTree>
    <p:extLst>
      <p:ext uri="{BB962C8B-B14F-4D97-AF65-F5344CB8AC3E}">
        <p14:creationId xmlns:p14="http://schemas.microsoft.com/office/powerpoint/2010/main" val="23053856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AD5F4-D784-9158-470F-7F3D7B25A4B6}"/>
            </a:ext>
          </a:extLst>
        </p:cNvPr>
        <p:cNvGrpSpPr/>
        <p:nvPr/>
      </p:nvGrpSpPr>
      <p:grpSpPr>
        <a:xfrm>
          <a:off x="0" y="0"/>
          <a:ext cx="0" cy="0"/>
          <a:chOff x="0" y="0"/>
          <a:chExt cx="0" cy="0"/>
        </a:xfrm>
      </p:grpSpPr>
      <p:sp>
        <p:nvSpPr>
          <p:cNvPr id="5" name="Google Shape;862;p51">
            <a:extLst>
              <a:ext uri="{FF2B5EF4-FFF2-40B4-BE49-F238E27FC236}">
                <a16:creationId xmlns:a16="http://schemas.microsoft.com/office/drawing/2014/main" id="{8ACE163C-A20B-832F-2A79-9A5355454379}"/>
              </a:ext>
            </a:extLst>
          </p:cNvPr>
          <p:cNvSpPr txBox="1">
            <a:spLocks noGrp="1"/>
          </p:cNvSpPr>
          <p:nvPr>
            <p:ph type="title"/>
          </p:nvPr>
        </p:nvSpPr>
        <p:spPr>
          <a:xfrm>
            <a:off x="1283833" y="0"/>
            <a:ext cx="7109054" cy="681958"/>
          </a:xfrm>
          <a:prstGeom prst="rect">
            <a:avLst/>
          </a:prstGeom>
        </p:spPr>
        <p:txBody>
          <a:bodyPr spcFirstLastPara="1" wrap="square" lIns="91425" tIns="91425" rIns="91425" bIns="91425" anchor="t" anchorCtr="0">
            <a:noAutofit/>
          </a:bodyPr>
          <a:lstStyle/>
          <a:p>
            <a:r>
              <a:rPr lang="en" dirty="0"/>
              <a:t>— </a:t>
            </a:r>
            <a:r>
              <a:rPr lang="fr-FR" dirty="0"/>
              <a:t> </a:t>
            </a:r>
            <a:r>
              <a:rPr lang="en-US" sz="2200" dirty="0"/>
              <a:t>Sorption, Absorption and Desorption Isotherm</a:t>
            </a:r>
            <a:br>
              <a:rPr lang="en-US" b="0" dirty="0"/>
            </a:br>
            <a:br>
              <a:rPr lang="fr-FR" dirty="0"/>
            </a:br>
            <a:br>
              <a:rPr lang="fr-FR" dirty="0"/>
            </a:br>
            <a:r>
              <a:rPr lang="fr-FR" dirty="0"/>
              <a:t> </a:t>
            </a:r>
            <a:br>
              <a:rPr lang="en-US" dirty="0"/>
            </a:br>
            <a:endParaRPr dirty="0"/>
          </a:p>
        </p:txBody>
      </p:sp>
      <p:sp>
        <p:nvSpPr>
          <p:cNvPr id="2" name="Rectangle 1">
            <a:extLst>
              <a:ext uri="{FF2B5EF4-FFF2-40B4-BE49-F238E27FC236}">
                <a16:creationId xmlns:a16="http://schemas.microsoft.com/office/drawing/2014/main" id="{5DC240CA-1DE0-5117-2A52-E556AABEE57F}"/>
              </a:ext>
            </a:extLst>
          </p:cNvPr>
          <p:cNvSpPr>
            <a:spLocks noChangeArrowheads="1"/>
          </p:cNvSpPr>
          <p:nvPr/>
        </p:nvSpPr>
        <p:spPr bwMode="auto">
          <a:xfrm>
            <a:off x="545036" y="807404"/>
            <a:ext cx="8339959" cy="188365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a:r>
              <a:rPr lang="en-US" sz="1800" b="1" dirty="0">
                <a:solidFill>
                  <a:srgbClr val="FF0000"/>
                </a:solidFill>
                <a:latin typeface="Times New Roman" panose="02020603050405020304" pitchFamily="18" charset="0"/>
                <a:cs typeface="Times New Roman" panose="02020603050405020304" pitchFamily="18" charset="0"/>
              </a:rPr>
              <a:t>Absorption Isotherm and Desorption Isotherm</a:t>
            </a:r>
          </a:p>
          <a:p>
            <a:endParaRPr lang="en-US" sz="1800" b="1" dirty="0">
              <a:solidFill>
                <a:srgbClr val="FF0000"/>
              </a:solidFill>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This is the curve that represents the equilibrium between </a:t>
            </a:r>
            <a:r>
              <a:rPr lang="en-US" sz="1800" b="1" dirty="0">
                <a:solidFill>
                  <a:srgbClr val="FF0000"/>
                </a:solidFill>
                <a:latin typeface="Times New Roman" panose="02020603050405020304" pitchFamily="18" charset="0"/>
                <a:cs typeface="Times New Roman" panose="02020603050405020304" pitchFamily="18" charset="0"/>
              </a:rPr>
              <a:t>the amount of water retained by the food</a:t>
            </a:r>
            <a:r>
              <a:rPr lang="en-US" sz="1800" dirty="0">
                <a:latin typeface="Times New Roman" panose="02020603050405020304" pitchFamily="18" charset="0"/>
                <a:cs typeface="Times New Roman" panose="02020603050405020304" pitchFamily="18" charset="0"/>
              </a:rPr>
              <a:t> as </a:t>
            </a:r>
            <a:r>
              <a:rPr lang="en-US" sz="1800" b="1" dirty="0">
                <a:solidFill>
                  <a:srgbClr val="FF0000"/>
                </a:solidFill>
                <a:latin typeface="Times New Roman" panose="02020603050405020304" pitchFamily="18" charset="0"/>
                <a:cs typeface="Times New Roman" panose="02020603050405020304" pitchFamily="18" charset="0"/>
              </a:rPr>
              <a:t>a function of humidity </a:t>
            </a:r>
            <a:r>
              <a:rPr lang="en-US" sz="1800" dirty="0">
                <a:latin typeface="Times New Roman" panose="02020603050405020304" pitchFamily="18" charset="0"/>
                <a:cs typeface="Times New Roman" panose="02020603050405020304" pitchFamily="18" charset="0"/>
              </a:rPr>
              <a:t>at a given temperature. In other words, </a:t>
            </a:r>
            <a:r>
              <a:rPr lang="en-US" sz="1800" b="1" dirty="0">
                <a:solidFill>
                  <a:srgbClr val="FF0000"/>
                </a:solidFill>
                <a:latin typeface="Times New Roman" panose="02020603050405020304" pitchFamily="18" charset="0"/>
                <a:cs typeface="Times New Roman" panose="02020603050405020304" pitchFamily="18" charset="0"/>
              </a:rPr>
              <a:t>it is the partial pressure of water vapor exerted by the water in the food</a:t>
            </a:r>
            <a:r>
              <a:rPr lang="en-US" sz="1800" dirty="0">
                <a:latin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ct val="150000"/>
              </a:lnSpc>
              <a:spcBef>
                <a:spcPct val="0"/>
              </a:spcBef>
              <a:spcAft>
                <a:spcPct val="0"/>
              </a:spcAft>
              <a:buClrTx/>
              <a:buSzTx/>
              <a:buFontTx/>
              <a:buNone/>
              <a:tabLst/>
            </a:pPr>
            <a:endParaRPr kumimoji="0" lang="fr-FR" altLang="fr-FR" sz="20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sp>
        <p:nvSpPr>
          <p:cNvPr id="11" name="ZoneTexte 10">
            <a:extLst>
              <a:ext uri="{FF2B5EF4-FFF2-40B4-BE49-F238E27FC236}">
                <a16:creationId xmlns:a16="http://schemas.microsoft.com/office/drawing/2014/main" id="{2A4CABA9-D6E3-0A04-1E71-2854DD4BA4AA}"/>
              </a:ext>
            </a:extLst>
          </p:cNvPr>
          <p:cNvSpPr txBox="1"/>
          <p:nvPr/>
        </p:nvSpPr>
        <p:spPr>
          <a:xfrm>
            <a:off x="545036" y="2824191"/>
            <a:ext cx="8115300" cy="1631216"/>
          </a:xfrm>
          <a:prstGeom prst="rect">
            <a:avLst/>
          </a:prstGeom>
          <a:noFill/>
        </p:spPr>
        <p:txBody>
          <a:bodyPr wrap="square">
            <a:spAutoFit/>
          </a:bodyPr>
          <a:lstStyle/>
          <a:p>
            <a:pPr algn="just"/>
            <a:r>
              <a:rPr lang="en-US" sz="2000" dirty="0">
                <a:latin typeface="Times New Roman" panose="02020603050405020304" pitchFamily="18" charset="0"/>
                <a:cs typeface="Times New Roman" panose="02020603050405020304" pitchFamily="18" charset="0"/>
              </a:rPr>
              <a:t>The adsorption-desorption isotherm is the relationship between water activity and water content, providing an interesting approach to understanding the behavior of water in foodstuffs . This approach involves establishing the water content curve as a function of water activity</a:t>
            </a:r>
            <a:br>
              <a:rPr lang="fr-FR" sz="2000" dirty="0">
                <a:latin typeface="Times New Roman" panose="02020603050405020304" pitchFamily="18" charset="0"/>
                <a:cs typeface="Times New Roman" panose="02020603050405020304" pitchFamily="18" charset="0"/>
              </a:rPr>
            </a:br>
            <a:endParaRPr lang="fr-FR"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5762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78F78-9831-BD3D-62E8-CD180143CEB8}"/>
            </a:ext>
          </a:extLst>
        </p:cNvPr>
        <p:cNvGrpSpPr/>
        <p:nvPr/>
      </p:nvGrpSpPr>
      <p:grpSpPr>
        <a:xfrm>
          <a:off x="0" y="0"/>
          <a:ext cx="0" cy="0"/>
          <a:chOff x="0" y="0"/>
          <a:chExt cx="0" cy="0"/>
        </a:xfrm>
      </p:grpSpPr>
      <p:sp>
        <p:nvSpPr>
          <p:cNvPr id="5" name="Google Shape;862;p51">
            <a:extLst>
              <a:ext uri="{FF2B5EF4-FFF2-40B4-BE49-F238E27FC236}">
                <a16:creationId xmlns:a16="http://schemas.microsoft.com/office/drawing/2014/main" id="{3548D948-4037-25B4-6442-B6DB689B7C38}"/>
              </a:ext>
            </a:extLst>
          </p:cNvPr>
          <p:cNvSpPr txBox="1">
            <a:spLocks noGrp="1"/>
          </p:cNvSpPr>
          <p:nvPr>
            <p:ph type="title"/>
          </p:nvPr>
        </p:nvSpPr>
        <p:spPr>
          <a:xfrm>
            <a:off x="1308325" y="24493"/>
            <a:ext cx="7109054" cy="681958"/>
          </a:xfrm>
          <a:prstGeom prst="rect">
            <a:avLst/>
          </a:prstGeom>
        </p:spPr>
        <p:txBody>
          <a:bodyPr spcFirstLastPara="1" wrap="square" lIns="91425" tIns="91425" rIns="91425" bIns="91425" anchor="t" anchorCtr="0">
            <a:noAutofit/>
          </a:bodyPr>
          <a:lstStyle/>
          <a:p>
            <a:r>
              <a:rPr lang="en" dirty="0"/>
              <a:t>— </a:t>
            </a:r>
            <a:r>
              <a:rPr lang="fr-FR" dirty="0"/>
              <a:t> </a:t>
            </a:r>
            <a:r>
              <a:rPr lang="en-US" dirty="0"/>
              <a:t>Sorption, Absorption and Desorption Isotherm</a:t>
            </a:r>
            <a:br>
              <a:rPr lang="en-US" b="0" dirty="0"/>
            </a:br>
            <a:br>
              <a:rPr lang="fr-FR" dirty="0"/>
            </a:br>
            <a:br>
              <a:rPr lang="fr-FR" dirty="0"/>
            </a:br>
            <a:r>
              <a:rPr lang="fr-FR" dirty="0"/>
              <a:t> </a:t>
            </a:r>
            <a:br>
              <a:rPr lang="en-US" dirty="0"/>
            </a:br>
            <a:br>
              <a:rPr lang="fr-FR" dirty="0"/>
            </a:br>
            <a:endParaRPr dirty="0"/>
          </a:p>
        </p:txBody>
      </p:sp>
      <p:sp>
        <p:nvSpPr>
          <p:cNvPr id="2" name="Rectangle 1">
            <a:extLst>
              <a:ext uri="{FF2B5EF4-FFF2-40B4-BE49-F238E27FC236}">
                <a16:creationId xmlns:a16="http://schemas.microsoft.com/office/drawing/2014/main" id="{B26C2E79-7B05-C892-BF6E-FCA65B5EE783}"/>
              </a:ext>
            </a:extLst>
          </p:cNvPr>
          <p:cNvSpPr>
            <a:spLocks noChangeArrowheads="1"/>
          </p:cNvSpPr>
          <p:nvPr/>
        </p:nvSpPr>
        <p:spPr bwMode="auto">
          <a:xfrm>
            <a:off x="107402" y="460230"/>
            <a:ext cx="8929195" cy="468442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sz="1600" b="1" dirty="0">
                <a:solidFill>
                  <a:srgbClr val="FF0000"/>
                </a:solidFill>
                <a:latin typeface="Times New Roman" panose="02020603050405020304" pitchFamily="18" charset="0"/>
                <a:cs typeface="Times New Roman" panose="02020603050405020304" pitchFamily="18" charset="0"/>
              </a:rPr>
              <a:t>Water adsorption and desorption isotherm</a:t>
            </a:r>
          </a:p>
          <a:p>
            <a:endParaRPr lang="en-US" sz="1600" b="1" dirty="0">
              <a:solidFill>
                <a:srgbClr val="FF0000"/>
              </a:solidFill>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The water content (X) in a food product depends mainly on its water content (X) and its temperature. The curve representing, for a given temperature, the X of a product as a function of the value of the or the HRE is called:</a:t>
            </a:r>
          </a:p>
          <a:p>
            <a:endParaRPr lang="en-US" sz="16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en-US" sz="1600" b="1" dirty="0">
                <a:solidFill>
                  <a:srgbClr val="FF0000"/>
                </a:solidFill>
                <a:latin typeface="Times New Roman" panose="02020603050405020304" pitchFamily="18" charset="0"/>
                <a:cs typeface="Times New Roman" panose="02020603050405020304" pitchFamily="18" charset="0"/>
              </a:rPr>
              <a:t>Adsorption isotherm</a:t>
            </a:r>
            <a:r>
              <a:rPr lang="en-US" sz="1600" dirty="0">
                <a:latin typeface="Times New Roman" panose="02020603050405020304" pitchFamily="18" charset="0"/>
                <a:cs typeface="Times New Roman" panose="02020603050405020304" pitchFamily="18" charset="0"/>
              </a:rPr>
              <a:t>, if it has been determined experimentally starting with a </a:t>
            </a:r>
            <a:r>
              <a:rPr lang="en-US" sz="1600" b="1" dirty="0">
                <a:solidFill>
                  <a:srgbClr val="FF0000"/>
                </a:solidFill>
                <a:latin typeface="Times New Roman" panose="02020603050405020304" pitchFamily="18" charset="0"/>
                <a:cs typeface="Times New Roman" panose="02020603050405020304" pitchFamily="18" charset="0"/>
              </a:rPr>
              <a:t>dry product</a:t>
            </a:r>
            <a:r>
              <a:rPr lang="en-US" sz="1600" dirty="0">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ü"/>
            </a:pPr>
            <a:endParaRPr lang="en-US" sz="16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en-US" sz="1600" b="1" dirty="0">
                <a:solidFill>
                  <a:srgbClr val="FF0000"/>
                </a:solidFill>
                <a:latin typeface="Times New Roman" panose="02020603050405020304" pitchFamily="18" charset="0"/>
                <a:cs typeface="Times New Roman" panose="02020603050405020304" pitchFamily="18" charset="0"/>
              </a:rPr>
              <a:t>Desorption isotherm</a:t>
            </a:r>
            <a:r>
              <a:rPr lang="en-US" sz="1600" dirty="0">
                <a:latin typeface="Times New Roman" panose="02020603050405020304" pitchFamily="18" charset="0"/>
                <a:cs typeface="Times New Roman" panose="02020603050405020304" pitchFamily="18" charset="0"/>
              </a:rPr>
              <a:t>, if it has been determined experimentally starting with a </a:t>
            </a:r>
            <a:r>
              <a:rPr lang="en-US" sz="1600" b="1" dirty="0">
                <a:solidFill>
                  <a:srgbClr val="FF0000"/>
                </a:solidFill>
                <a:latin typeface="Times New Roman" panose="02020603050405020304" pitchFamily="18" charset="0"/>
                <a:cs typeface="Times New Roman" panose="02020603050405020304" pitchFamily="18" charset="0"/>
              </a:rPr>
              <a:t>water-saturated product</a:t>
            </a:r>
            <a:r>
              <a:rPr lang="en-US" sz="1600" dirty="0">
                <a:latin typeface="Times New Roman" panose="02020603050405020304" pitchFamily="18" charset="0"/>
                <a:cs typeface="Times New Roman" panose="02020603050405020304" pitchFamily="18" charset="0"/>
              </a:rPr>
              <a:t>.</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The adsorption-desorption isotherm curve can be graphically represented by plotting:</a:t>
            </a:r>
          </a:p>
          <a:p>
            <a:r>
              <a:rPr lang="en-US" sz="1600" dirty="0">
                <a:latin typeface="Times New Roman" panose="02020603050405020304" pitchFamily="18" charset="0"/>
                <a:cs typeface="Times New Roman" panose="02020603050405020304" pitchFamily="18" charset="0"/>
              </a:rPr>
              <a:t>Along the x-axis: either the αw </a:t>
            </a:r>
          </a:p>
          <a:p>
            <a:r>
              <a:rPr lang="en-US" sz="1600" dirty="0">
                <a:latin typeface="Times New Roman" panose="02020603050405020304" pitchFamily="18" charset="0"/>
                <a:cs typeface="Times New Roman" panose="02020603050405020304" pitchFamily="18" charset="0"/>
              </a:rPr>
              <a:t>Along the y-axis: the product's water content expressed in g of water per 100 g of dry matter (% DM)</a:t>
            </a:r>
          </a:p>
          <a:p>
            <a:endParaRPr lang="en-US" sz="16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en-US" sz="1600" dirty="0">
                <a:latin typeface="Times New Roman" panose="02020603050405020304" pitchFamily="18" charset="0"/>
                <a:cs typeface="Times New Roman" panose="02020603050405020304" pitchFamily="18" charset="0"/>
              </a:rPr>
              <a:t>The two curves are generally different because drying a product (from αw = 1 to &lt; 0.6) results in irreversible changes in </a:t>
            </a:r>
            <a:r>
              <a:rPr lang="en-US" sz="1600" b="1" dirty="0">
                <a:solidFill>
                  <a:srgbClr val="FF0000"/>
                </a:solidFill>
                <a:latin typeface="Times New Roman" panose="02020603050405020304" pitchFamily="18" charset="0"/>
                <a:cs typeface="Times New Roman" panose="02020603050405020304" pitchFamily="18" charset="0"/>
              </a:rPr>
              <a:t>structure</a:t>
            </a:r>
            <a:r>
              <a:rPr lang="en-US" sz="1600" dirty="0">
                <a:latin typeface="Times New Roman" panose="02020603050405020304" pitchFamily="18" charset="0"/>
                <a:cs typeface="Times New Roman" panose="02020603050405020304" pitchFamily="18" charset="0"/>
              </a:rPr>
              <a:t> and </a:t>
            </a:r>
            <a:r>
              <a:rPr lang="en-US" sz="1600" b="1" dirty="0">
                <a:solidFill>
                  <a:srgbClr val="FF0000"/>
                </a:solidFill>
                <a:latin typeface="Times New Roman" panose="02020603050405020304" pitchFamily="18" charset="0"/>
                <a:cs typeface="Times New Roman" panose="02020603050405020304" pitchFamily="18" charset="0"/>
              </a:rPr>
              <a:t>porosity.</a:t>
            </a:r>
          </a:p>
          <a:p>
            <a:pPr marL="0" marR="0" lvl="0" indent="0" algn="just" defTabSz="914400" rtl="0" eaLnBrk="0" fontAlgn="base" latinLnBrk="0" hangingPunct="0">
              <a:lnSpc>
                <a:spcPct val="150000"/>
              </a:lnSpc>
              <a:spcBef>
                <a:spcPct val="0"/>
              </a:spcBef>
              <a:spcAft>
                <a:spcPct val="0"/>
              </a:spcAft>
              <a:buClrTx/>
              <a:buSzTx/>
              <a:buFontTx/>
              <a:buNone/>
              <a:tabLst/>
            </a:pPr>
            <a:endParaRPr kumimoji="0" lang="fr-FR" altLang="fr-FR" sz="20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54301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302EC-75E3-D390-F6DB-D07561FE7DBF}"/>
            </a:ext>
          </a:extLst>
        </p:cNvPr>
        <p:cNvGrpSpPr/>
        <p:nvPr/>
      </p:nvGrpSpPr>
      <p:grpSpPr>
        <a:xfrm>
          <a:off x="0" y="0"/>
          <a:ext cx="0" cy="0"/>
          <a:chOff x="0" y="0"/>
          <a:chExt cx="0" cy="0"/>
        </a:xfrm>
      </p:grpSpPr>
      <p:sp>
        <p:nvSpPr>
          <p:cNvPr id="5" name="Google Shape;862;p51">
            <a:extLst>
              <a:ext uri="{FF2B5EF4-FFF2-40B4-BE49-F238E27FC236}">
                <a16:creationId xmlns:a16="http://schemas.microsoft.com/office/drawing/2014/main" id="{B4327A0D-1447-2B4E-E943-B3E5C1FC2077}"/>
              </a:ext>
            </a:extLst>
          </p:cNvPr>
          <p:cNvSpPr txBox="1">
            <a:spLocks noGrp="1"/>
          </p:cNvSpPr>
          <p:nvPr>
            <p:ph type="title"/>
          </p:nvPr>
        </p:nvSpPr>
        <p:spPr>
          <a:xfrm>
            <a:off x="1308325" y="24493"/>
            <a:ext cx="7109054" cy="681958"/>
          </a:xfrm>
          <a:prstGeom prst="rect">
            <a:avLst/>
          </a:prstGeom>
        </p:spPr>
        <p:txBody>
          <a:bodyPr spcFirstLastPara="1" wrap="square" lIns="91425" tIns="91425" rIns="91425" bIns="91425" anchor="t" anchorCtr="0">
            <a:noAutofit/>
          </a:bodyPr>
          <a:lstStyle/>
          <a:p>
            <a:r>
              <a:rPr lang="en" dirty="0"/>
              <a:t>— </a:t>
            </a:r>
            <a:r>
              <a:rPr lang="fr-FR" dirty="0"/>
              <a:t> </a:t>
            </a:r>
            <a:r>
              <a:rPr lang="en-US" dirty="0"/>
              <a:t>Sorption, Absorption and Desorption Isotherm</a:t>
            </a:r>
            <a:br>
              <a:rPr lang="en-US" b="0" dirty="0"/>
            </a:br>
            <a:br>
              <a:rPr lang="fr-FR" dirty="0"/>
            </a:br>
            <a:br>
              <a:rPr lang="fr-FR" dirty="0"/>
            </a:br>
            <a:r>
              <a:rPr lang="fr-FR" dirty="0"/>
              <a:t> </a:t>
            </a:r>
            <a:br>
              <a:rPr lang="en-US" dirty="0"/>
            </a:br>
            <a:br>
              <a:rPr lang="fr-FR" dirty="0"/>
            </a:br>
            <a:endParaRPr dirty="0"/>
          </a:p>
        </p:txBody>
      </p:sp>
      <p:pic>
        <p:nvPicPr>
          <p:cNvPr id="4" name="Image 3">
            <a:extLst>
              <a:ext uri="{FF2B5EF4-FFF2-40B4-BE49-F238E27FC236}">
                <a16:creationId xmlns:a16="http://schemas.microsoft.com/office/drawing/2014/main" id="{8531FF93-DDE1-5B9B-3E2F-7370800F6C6E}"/>
              </a:ext>
            </a:extLst>
          </p:cNvPr>
          <p:cNvPicPr>
            <a:picLocks noChangeAspect="1"/>
          </p:cNvPicPr>
          <p:nvPr/>
        </p:nvPicPr>
        <p:blipFill>
          <a:blip r:embed="rId2"/>
          <a:stretch>
            <a:fillRect/>
          </a:stretch>
        </p:blipFill>
        <p:spPr>
          <a:xfrm>
            <a:off x="0" y="1112787"/>
            <a:ext cx="4074334" cy="3615447"/>
          </a:xfrm>
          <a:prstGeom prst="rect">
            <a:avLst/>
          </a:prstGeom>
        </p:spPr>
      </p:pic>
      <p:pic>
        <p:nvPicPr>
          <p:cNvPr id="2" name="Image 1">
            <a:extLst>
              <a:ext uri="{FF2B5EF4-FFF2-40B4-BE49-F238E27FC236}">
                <a16:creationId xmlns:a16="http://schemas.microsoft.com/office/drawing/2014/main" id="{8C6D1196-7B9E-FE8E-D8C0-BD78CCC3B02B}"/>
              </a:ext>
            </a:extLst>
          </p:cNvPr>
          <p:cNvPicPr>
            <a:picLocks noChangeAspect="1"/>
          </p:cNvPicPr>
          <p:nvPr/>
        </p:nvPicPr>
        <p:blipFill>
          <a:blip r:embed="rId3"/>
          <a:stretch>
            <a:fillRect/>
          </a:stretch>
        </p:blipFill>
        <p:spPr>
          <a:xfrm>
            <a:off x="3847832" y="855676"/>
            <a:ext cx="5296168" cy="4129671"/>
          </a:xfrm>
          <a:prstGeom prst="rect">
            <a:avLst/>
          </a:prstGeom>
        </p:spPr>
      </p:pic>
    </p:spTree>
    <p:extLst>
      <p:ext uri="{BB962C8B-B14F-4D97-AF65-F5344CB8AC3E}">
        <p14:creationId xmlns:p14="http://schemas.microsoft.com/office/powerpoint/2010/main" val="39050901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44C17-47EC-7A47-D25A-C0B4F4C90073}"/>
            </a:ext>
          </a:extLst>
        </p:cNvPr>
        <p:cNvGrpSpPr/>
        <p:nvPr/>
      </p:nvGrpSpPr>
      <p:grpSpPr>
        <a:xfrm>
          <a:off x="0" y="0"/>
          <a:ext cx="0" cy="0"/>
          <a:chOff x="0" y="0"/>
          <a:chExt cx="0" cy="0"/>
        </a:xfrm>
      </p:grpSpPr>
      <p:sp>
        <p:nvSpPr>
          <p:cNvPr id="5" name="Google Shape;862;p51">
            <a:extLst>
              <a:ext uri="{FF2B5EF4-FFF2-40B4-BE49-F238E27FC236}">
                <a16:creationId xmlns:a16="http://schemas.microsoft.com/office/drawing/2014/main" id="{9D3E6A5C-B9D1-C991-17FE-8655189BEF60}"/>
              </a:ext>
            </a:extLst>
          </p:cNvPr>
          <p:cNvSpPr txBox="1">
            <a:spLocks noGrp="1"/>
          </p:cNvSpPr>
          <p:nvPr>
            <p:ph type="title"/>
          </p:nvPr>
        </p:nvSpPr>
        <p:spPr>
          <a:xfrm>
            <a:off x="1308325" y="24493"/>
            <a:ext cx="7109054" cy="681958"/>
          </a:xfrm>
          <a:prstGeom prst="rect">
            <a:avLst/>
          </a:prstGeom>
        </p:spPr>
        <p:txBody>
          <a:bodyPr spcFirstLastPara="1" wrap="square" lIns="91425" tIns="91425" rIns="91425" bIns="91425" anchor="t" anchorCtr="0">
            <a:noAutofit/>
          </a:bodyPr>
          <a:lstStyle/>
          <a:p>
            <a:r>
              <a:rPr lang="en" dirty="0"/>
              <a:t>— </a:t>
            </a:r>
            <a:r>
              <a:rPr lang="fr-FR" dirty="0"/>
              <a:t> </a:t>
            </a:r>
            <a:r>
              <a:rPr lang="en-US" dirty="0"/>
              <a:t>Sorption, Absorption and Desorption Isotherm</a:t>
            </a:r>
            <a:br>
              <a:rPr lang="en-US" b="0" dirty="0"/>
            </a:br>
            <a:br>
              <a:rPr lang="fr-FR" dirty="0"/>
            </a:br>
            <a:br>
              <a:rPr lang="fr-FR" dirty="0"/>
            </a:br>
            <a:r>
              <a:rPr lang="fr-FR" dirty="0"/>
              <a:t> </a:t>
            </a:r>
            <a:br>
              <a:rPr lang="en-US" dirty="0"/>
            </a:br>
            <a:br>
              <a:rPr lang="fr-FR" dirty="0"/>
            </a:br>
            <a:endParaRPr dirty="0"/>
          </a:p>
        </p:txBody>
      </p:sp>
      <p:pic>
        <p:nvPicPr>
          <p:cNvPr id="7" name="Image 6">
            <a:extLst>
              <a:ext uri="{FF2B5EF4-FFF2-40B4-BE49-F238E27FC236}">
                <a16:creationId xmlns:a16="http://schemas.microsoft.com/office/drawing/2014/main" id="{10D9B6BF-A089-BEB6-99E8-6C8BD0BB9861}"/>
              </a:ext>
            </a:extLst>
          </p:cNvPr>
          <p:cNvPicPr>
            <a:picLocks noChangeAspect="1"/>
          </p:cNvPicPr>
          <p:nvPr/>
        </p:nvPicPr>
        <p:blipFill>
          <a:blip r:embed="rId2"/>
          <a:srcRect l="10175" r="7017"/>
          <a:stretch>
            <a:fillRect/>
          </a:stretch>
        </p:blipFill>
        <p:spPr>
          <a:xfrm>
            <a:off x="1376152" y="706451"/>
            <a:ext cx="6459523" cy="4350967"/>
          </a:xfrm>
          <a:prstGeom prst="rect">
            <a:avLst/>
          </a:prstGeom>
        </p:spPr>
      </p:pic>
    </p:spTree>
    <p:extLst>
      <p:ext uri="{BB962C8B-B14F-4D97-AF65-F5344CB8AC3E}">
        <p14:creationId xmlns:p14="http://schemas.microsoft.com/office/powerpoint/2010/main" val="39836499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5EBF800F-C43B-B273-6119-9E56D847DC2E}"/>
              </a:ext>
            </a:extLst>
          </p:cNvPr>
          <p:cNvPicPr>
            <a:picLocks noChangeAspect="1"/>
          </p:cNvPicPr>
          <p:nvPr/>
        </p:nvPicPr>
        <p:blipFill>
          <a:blip r:embed="rId2"/>
          <a:stretch>
            <a:fillRect/>
          </a:stretch>
        </p:blipFill>
        <p:spPr>
          <a:xfrm>
            <a:off x="3886200" y="-26019"/>
            <a:ext cx="5257800" cy="5195537"/>
          </a:xfrm>
          <a:prstGeom prst="rect">
            <a:avLst/>
          </a:prstGeom>
        </p:spPr>
      </p:pic>
      <p:sp>
        <p:nvSpPr>
          <p:cNvPr id="13" name="ZoneTexte 12">
            <a:extLst>
              <a:ext uri="{FF2B5EF4-FFF2-40B4-BE49-F238E27FC236}">
                <a16:creationId xmlns:a16="http://schemas.microsoft.com/office/drawing/2014/main" id="{FFD21C68-8542-4149-7F3B-558CFD19422D}"/>
              </a:ext>
            </a:extLst>
          </p:cNvPr>
          <p:cNvSpPr txBox="1"/>
          <p:nvPr/>
        </p:nvSpPr>
        <p:spPr>
          <a:xfrm>
            <a:off x="114300" y="1972879"/>
            <a:ext cx="3380014" cy="707886"/>
          </a:xfrm>
          <a:prstGeom prst="rect">
            <a:avLst/>
          </a:prstGeom>
          <a:noFill/>
        </p:spPr>
        <p:txBody>
          <a:bodyPr wrap="square">
            <a:spAutoFit/>
          </a:bodyPr>
          <a:lstStyle/>
          <a:p>
            <a:pPr algn="ctr"/>
            <a:r>
              <a:rPr kumimoji="0" lang="en" sz="2000" b="1" i="0" u="none" strike="noStrike" kern="0" cap="none" spc="0" normalizeH="0" baseline="0" noProof="0" dirty="0">
                <a:ln>
                  <a:noFill/>
                </a:ln>
                <a:solidFill>
                  <a:srgbClr val="383030"/>
                </a:solidFill>
                <a:effectLst/>
                <a:uLnTx/>
                <a:uFillTx/>
                <a:latin typeface="Questrial"/>
                <a:ea typeface="Questrial"/>
                <a:cs typeface="Questrial"/>
                <a:sym typeface="Questrial"/>
              </a:rPr>
              <a:t>— </a:t>
            </a:r>
            <a:r>
              <a:rPr kumimoji="0" lang="fr-FR" sz="2000" b="1" i="0" u="none" strike="noStrike" kern="0" cap="none" spc="0" normalizeH="0" baseline="0" noProof="0" dirty="0">
                <a:ln>
                  <a:noFill/>
                </a:ln>
                <a:solidFill>
                  <a:srgbClr val="383030"/>
                </a:solidFill>
                <a:effectLst/>
                <a:uLnTx/>
                <a:uFillTx/>
                <a:latin typeface="Questrial"/>
                <a:ea typeface="Questrial"/>
                <a:cs typeface="Questrial"/>
                <a:sym typeface="Questrial"/>
              </a:rPr>
              <a:t> </a:t>
            </a:r>
            <a:r>
              <a:rPr kumimoji="0" lang="en-US" sz="2000" b="1" i="0" u="none" strike="noStrike" kern="0" cap="none" spc="0" normalizeH="0" baseline="0" noProof="0" dirty="0">
                <a:ln>
                  <a:noFill/>
                </a:ln>
                <a:solidFill>
                  <a:srgbClr val="383030"/>
                </a:solidFill>
                <a:effectLst/>
                <a:uLnTx/>
                <a:uFillTx/>
                <a:latin typeface="Questrial"/>
                <a:ea typeface="Questrial"/>
                <a:cs typeface="Questrial"/>
                <a:sym typeface="Questrial"/>
              </a:rPr>
              <a:t>Sorption, Absorption </a:t>
            </a:r>
          </a:p>
          <a:p>
            <a:pPr algn="ctr"/>
            <a:r>
              <a:rPr kumimoji="0" lang="en-US" sz="2000" b="1" i="0" u="none" strike="noStrike" kern="0" cap="none" spc="0" normalizeH="0" baseline="0" noProof="0" dirty="0">
                <a:ln>
                  <a:noFill/>
                </a:ln>
                <a:solidFill>
                  <a:srgbClr val="383030"/>
                </a:solidFill>
                <a:effectLst/>
                <a:uLnTx/>
                <a:uFillTx/>
                <a:latin typeface="Questrial"/>
                <a:ea typeface="Questrial"/>
                <a:cs typeface="Questrial"/>
                <a:sym typeface="Questrial"/>
              </a:rPr>
              <a:t>and Desorption Isotherm</a:t>
            </a:r>
            <a:endParaRPr lang="fr-FR" dirty="0"/>
          </a:p>
        </p:txBody>
      </p:sp>
    </p:spTree>
    <p:extLst>
      <p:ext uri="{BB962C8B-B14F-4D97-AF65-F5344CB8AC3E}">
        <p14:creationId xmlns:p14="http://schemas.microsoft.com/office/powerpoint/2010/main" val="5679621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E1922-E1BE-FA34-9155-06A563B7F41B}"/>
            </a:ext>
          </a:extLst>
        </p:cNvPr>
        <p:cNvGrpSpPr/>
        <p:nvPr/>
      </p:nvGrpSpPr>
      <p:grpSpPr>
        <a:xfrm>
          <a:off x="0" y="0"/>
          <a:ext cx="0" cy="0"/>
          <a:chOff x="0" y="0"/>
          <a:chExt cx="0" cy="0"/>
        </a:xfrm>
      </p:grpSpPr>
      <p:sp>
        <p:nvSpPr>
          <p:cNvPr id="5" name="Google Shape;862;p51">
            <a:extLst>
              <a:ext uri="{FF2B5EF4-FFF2-40B4-BE49-F238E27FC236}">
                <a16:creationId xmlns:a16="http://schemas.microsoft.com/office/drawing/2014/main" id="{58E92C93-6BF3-87B6-191D-9CAC670E08BF}"/>
              </a:ext>
            </a:extLst>
          </p:cNvPr>
          <p:cNvSpPr txBox="1">
            <a:spLocks noGrp="1"/>
          </p:cNvSpPr>
          <p:nvPr>
            <p:ph type="title"/>
          </p:nvPr>
        </p:nvSpPr>
        <p:spPr>
          <a:xfrm>
            <a:off x="1308325" y="24493"/>
            <a:ext cx="7109054" cy="681958"/>
          </a:xfrm>
          <a:prstGeom prst="rect">
            <a:avLst/>
          </a:prstGeom>
        </p:spPr>
        <p:txBody>
          <a:bodyPr spcFirstLastPara="1" wrap="square" lIns="91425" tIns="91425" rIns="91425" bIns="91425" anchor="t" anchorCtr="0">
            <a:noAutofit/>
          </a:bodyPr>
          <a:lstStyle/>
          <a:p>
            <a:r>
              <a:rPr lang="en" dirty="0"/>
              <a:t>— </a:t>
            </a:r>
            <a:r>
              <a:rPr lang="fr-FR" dirty="0"/>
              <a:t> </a:t>
            </a:r>
            <a:r>
              <a:rPr lang="en-US" dirty="0"/>
              <a:t>Sorption, Absorption and Desorption Isotherm</a:t>
            </a:r>
            <a:br>
              <a:rPr lang="en-US" b="0" dirty="0"/>
            </a:br>
            <a:br>
              <a:rPr lang="fr-FR" dirty="0"/>
            </a:br>
            <a:br>
              <a:rPr lang="fr-FR" dirty="0"/>
            </a:br>
            <a:r>
              <a:rPr lang="fr-FR" dirty="0"/>
              <a:t> </a:t>
            </a:r>
            <a:br>
              <a:rPr lang="en-US" dirty="0"/>
            </a:br>
            <a:br>
              <a:rPr lang="fr-FR" dirty="0"/>
            </a:br>
            <a:endParaRPr dirty="0"/>
          </a:p>
        </p:txBody>
      </p:sp>
      <p:sp>
        <p:nvSpPr>
          <p:cNvPr id="2" name="Rectangle 1">
            <a:extLst>
              <a:ext uri="{FF2B5EF4-FFF2-40B4-BE49-F238E27FC236}">
                <a16:creationId xmlns:a16="http://schemas.microsoft.com/office/drawing/2014/main" id="{E49862AD-AD14-6F41-9389-3A3C54F95EDD}"/>
              </a:ext>
            </a:extLst>
          </p:cNvPr>
          <p:cNvSpPr>
            <a:spLocks noChangeArrowheads="1"/>
          </p:cNvSpPr>
          <p:nvPr/>
        </p:nvSpPr>
        <p:spPr bwMode="auto">
          <a:xfrm>
            <a:off x="542784" y="493627"/>
            <a:ext cx="8339959" cy="448007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nSpc>
                <a:spcPct val="150000"/>
              </a:lnSpc>
            </a:pPr>
            <a:r>
              <a:rPr lang="en-US" sz="1600" dirty="0">
                <a:latin typeface="Times New Roman" panose="02020603050405020304" pitchFamily="18" charset="0"/>
                <a:cs typeface="Times New Roman" panose="02020603050405020304" pitchFamily="18" charset="0"/>
              </a:rPr>
              <a:t>Generally, the curve is S-shaped, more or less pronounced, with two inflection points that allow three zones to be more or less clearly delineated. Theoretical approaches (models) have made it possible to calculate part of the curve (zone A, work by </a:t>
            </a:r>
            <a:r>
              <a:rPr lang="en-US" sz="1600" dirty="0" err="1">
                <a:latin typeface="Times New Roman" panose="02020603050405020304" pitchFamily="18" charset="0"/>
                <a:cs typeface="Times New Roman" panose="02020603050405020304" pitchFamily="18" charset="0"/>
              </a:rPr>
              <a:t>Brunauer</a:t>
            </a:r>
            <a:r>
              <a:rPr lang="en-US" sz="1600" dirty="0">
                <a:latin typeface="Times New Roman" panose="02020603050405020304" pitchFamily="18" charset="0"/>
                <a:cs typeface="Times New Roman" panose="02020603050405020304" pitchFamily="18" charset="0"/>
              </a:rPr>
              <a:t>, Emmett, and Teller, the first inflection point sometimes referred to as the "BET point" from the initials of the three authors). </a:t>
            </a:r>
          </a:p>
          <a:p>
            <a:pPr>
              <a:lnSpc>
                <a:spcPct val="150000"/>
              </a:lnSpc>
            </a:pPr>
            <a:r>
              <a:rPr lang="en-US" sz="1600" dirty="0">
                <a:latin typeface="Times New Roman" panose="02020603050405020304" pitchFamily="18" charset="0"/>
                <a:cs typeface="Times New Roman" panose="02020603050405020304" pitchFamily="18" charset="0"/>
              </a:rPr>
              <a:t>In the three defined zones, water has distinct properties:</a:t>
            </a:r>
          </a:p>
          <a:p>
            <a:pPr>
              <a:lnSpc>
                <a:spcPct val="150000"/>
              </a:lnSpc>
            </a:pPr>
            <a:r>
              <a:rPr lang="en-US" sz="1600" b="1" dirty="0">
                <a:solidFill>
                  <a:srgbClr val="FF0000"/>
                </a:solidFill>
                <a:latin typeface="Times New Roman" panose="02020603050405020304" pitchFamily="18" charset="0"/>
                <a:cs typeface="Times New Roman" panose="02020603050405020304" pitchFamily="18" charset="0"/>
              </a:rPr>
              <a:t>Zone A:</a:t>
            </a:r>
            <a:r>
              <a:rPr lang="en-US" sz="1600" dirty="0">
                <a:latin typeface="Times New Roman" panose="02020603050405020304" pitchFamily="18" charset="0"/>
                <a:cs typeface="Times New Roman" panose="02020603050405020304" pitchFamily="18" charset="0"/>
              </a:rPr>
              <a:t> </a:t>
            </a:r>
            <a:r>
              <a:rPr lang="en-US" sz="1600" b="1" dirty="0">
                <a:solidFill>
                  <a:srgbClr val="FF0000"/>
                </a:solidFill>
                <a:latin typeface="Times New Roman" panose="02020603050405020304" pitchFamily="18" charset="0"/>
                <a:cs typeface="Times New Roman" panose="02020603050405020304" pitchFamily="18" charset="0"/>
              </a:rPr>
              <a:t>Aw at the upper limit: in the order of 0.2 - 0.3 (BET point, precisely)</a:t>
            </a:r>
          </a:p>
          <a:p>
            <a:pPr>
              <a:lnSpc>
                <a:spcPct val="150000"/>
              </a:lnSpc>
            </a:pPr>
            <a:r>
              <a:rPr lang="en-US" sz="1600" b="1" dirty="0">
                <a:solidFill>
                  <a:srgbClr val="FF0000"/>
                </a:solidFill>
                <a:latin typeface="Times New Roman" panose="02020603050405020304" pitchFamily="18" charset="0"/>
                <a:cs typeface="Times New Roman" panose="02020603050405020304" pitchFamily="18" charset="0"/>
              </a:rPr>
              <a:t>Strongly bound water </a:t>
            </a:r>
            <a:r>
              <a:rPr lang="en-US" sz="1600" dirty="0">
                <a:latin typeface="Times New Roman" panose="02020603050405020304" pitchFamily="18" charset="0"/>
                <a:cs typeface="Times New Roman" panose="02020603050405020304" pitchFamily="18" charset="0"/>
              </a:rPr>
              <a:t>(adsorption energy: 1-15 kcal/mole H2O)</a:t>
            </a:r>
          </a:p>
          <a:p>
            <a:pPr>
              <a:lnSpc>
                <a:spcPct val="150000"/>
              </a:lnSpc>
            </a:pPr>
            <a:r>
              <a:rPr lang="en-US" sz="1600" dirty="0">
                <a:latin typeface="Times New Roman" panose="02020603050405020304" pitchFamily="18" charset="0"/>
                <a:cs typeface="Times New Roman" panose="02020603050405020304" pitchFamily="18" charset="0"/>
              </a:rPr>
              <a:t>A practically </a:t>
            </a:r>
            <a:r>
              <a:rPr lang="en-US" sz="1600" b="1" dirty="0">
                <a:solidFill>
                  <a:srgbClr val="FF0000"/>
                </a:solidFill>
                <a:latin typeface="Times New Roman" panose="02020603050405020304" pitchFamily="18" charset="0"/>
                <a:cs typeface="Times New Roman" panose="02020603050405020304" pitchFamily="18" charset="0"/>
              </a:rPr>
              <a:t>monomolecular layer </a:t>
            </a:r>
            <a:r>
              <a:rPr lang="en-US" sz="1600" dirty="0">
                <a:latin typeface="Times New Roman" panose="02020603050405020304" pitchFamily="18" charset="0"/>
                <a:cs typeface="Times New Roman" panose="02020603050405020304" pitchFamily="18" charset="0"/>
              </a:rPr>
              <a:t>(associations by H bonds with polar organic constituents of</a:t>
            </a:r>
          </a:p>
          <a:p>
            <a:pPr>
              <a:lnSpc>
                <a:spcPct val="150000"/>
              </a:lnSpc>
            </a:pPr>
            <a:r>
              <a:rPr lang="en-US" sz="1600" dirty="0">
                <a:latin typeface="Times New Roman" panose="02020603050405020304" pitchFamily="18" charset="0"/>
                <a:cs typeface="Times New Roman" panose="02020603050405020304" pitchFamily="18" charset="0"/>
              </a:rPr>
              <a:t>foodstuffs (proteins, carbohydrates), water of crystallization of mineral constituents</a:t>
            </a:r>
          </a:p>
          <a:p>
            <a:pPr>
              <a:lnSpc>
                <a:spcPct val="150000"/>
              </a:lnSpc>
            </a:pPr>
            <a:r>
              <a:rPr lang="en-US" sz="1600" dirty="0">
                <a:latin typeface="Times New Roman" panose="02020603050405020304" pitchFamily="18" charset="0"/>
                <a:cs typeface="Times New Roman" panose="02020603050405020304" pitchFamily="18" charset="0"/>
              </a:rPr>
              <a:t>Non-freezable water, water not available as a solvent or reactive transport medium</a:t>
            </a:r>
          </a:p>
          <a:p>
            <a:pPr>
              <a:lnSpc>
                <a:spcPct val="150000"/>
              </a:lnSpc>
            </a:pPr>
            <a:r>
              <a:rPr lang="en-US" sz="1600" dirty="0">
                <a:latin typeface="Times New Roman" panose="02020603050405020304" pitchFamily="18" charset="0"/>
                <a:cs typeface="Times New Roman" panose="02020603050405020304" pitchFamily="18" charset="0"/>
              </a:rPr>
              <a:t>(biological processes) in defatted foodstuffs whose contents generally range</a:t>
            </a:r>
          </a:p>
          <a:p>
            <a:pPr>
              <a:lnSpc>
                <a:spcPct val="150000"/>
              </a:lnSpc>
            </a:pPr>
            <a:r>
              <a:rPr lang="en-US" sz="1600" dirty="0">
                <a:latin typeface="Times New Roman" panose="02020603050405020304" pitchFamily="18" charset="0"/>
                <a:cs typeface="Times New Roman" panose="02020603050405020304" pitchFamily="18" charset="0"/>
              </a:rPr>
              <a:t>between 3-11% .</a:t>
            </a:r>
          </a:p>
        </p:txBody>
      </p:sp>
    </p:spTree>
    <p:extLst>
      <p:ext uri="{BB962C8B-B14F-4D97-AF65-F5344CB8AC3E}">
        <p14:creationId xmlns:p14="http://schemas.microsoft.com/office/powerpoint/2010/main" val="18995087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BF10D-4AA9-DAB9-DE16-8806EE6A03C4}"/>
            </a:ext>
          </a:extLst>
        </p:cNvPr>
        <p:cNvGrpSpPr/>
        <p:nvPr/>
      </p:nvGrpSpPr>
      <p:grpSpPr>
        <a:xfrm>
          <a:off x="0" y="0"/>
          <a:ext cx="0" cy="0"/>
          <a:chOff x="0" y="0"/>
          <a:chExt cx="0" cy="0"/>
        </a:xfrm>
      </p:grpSpPr>
      <p:sp>
        <p:nvSpPr>
          <p:cNvPr id="5" name="Google Shape;862;p51">
            <a:extLst>
              <a:ext uri="{FF2B5EF4-FFF2-40B4-BE49-F238E27FC236}">
                <a16:creationId xmlns:a16="http://schemas.microsoft.com/office/drawing/2014/main" id="{A10DA08A-345B-AE9D-4980-CD4CFEE8DA63}"/>
              </a:ext>
            </a:extLst>
          </p:cNvPr>
          <p:cNvSpPr txBox="1">
            <a:spLocks noGrp="1"/>
          </p:cNvSpPr>
          <p:nvPr>
            <p:ph type="title"/>
          </p:nvPr>
        </p:nvSpPr>
        <p:spPr>
          <a:xfrm>
            <a:off x="1308325" y="24493"/>
            <a:ext cx="7109054" cy="681958"/>
          </a:xfrm>
          <a:prstGeom prst="rect">
            <a:avLst/>
          </a:prstGeom>
        </p:spPr>
        <p:txBody>
          <a:bodyPr spcFirstLastPara="1" wrap="square" lIns="91425" tIns="91425" rIns="91425" bIns="91425" anchor="t" anchorCtr="0">
            <a:noAutofit/>
          </a:bodyPr>
          <a:lstStyle/>
          <a:p>
            <a:r>
              <a:rPr lang="en" dirty="0"/>
              <a:t>— </a:t>
            </a:r>
            <a:r>
              <a:rPr lang="fr-FR" dirty="0"/>
              <a:t> </a:t>
            </a:r>
            <a:r>
              <a:rPr lang="en-US" dirty="0"/>
              <a:t>Sorption, Absorption and Desorption Isotherm</a:t>
            </a:r>
            <a:br>
              <a:rPr lang="en-US" b="0" dirty="0"/>
            </a:br>
            <a:br>
              <a:rPr lang="fr-FR" dirty="0"/>
            </a:br>
            <a:br>
              <a:rPr lang="fr-FR" dirty="0"/>
            </a:br>
            <a:r>
              <a:rPr lang="fr-FR" dirty="0"/>
              <a:t> </a:t>
            </a:r>
            <a:br>
              <a:rPr lang="en-US" dirty="0"/>
            </a:br>
            <a:br>
              <a:rPr lang="fr-FR" dirty="0"/>
            </a:br>
            <a:endParaRPr dirty="0"/>
          </a:p>
        </p:txBody>
      </p:sp>
      <p:sp>
        <p:nvSpPr>
          <p:cNvPr id="2" name="Rectangle 1">
            <a:extLst>
              <a:ext uri="{FF2B5EF4-FFF2-40B4-BE49-F238E27FC236}">
                <a16:creationId xmlns:a16="http://schemas.microsoft.com/office/drawing/2014/main" id="{8828712D-3291-E367-E4F9-DB8EC9EFF1C7}"/>
              </a:ext>
            </a:extLst>
          </p:cNvPr>
          <p:cNvSpPr>
            <a:spLocks noChangeArrowheads="1"/>
          </p:cNvSpPr>
          <p:nvPr/>
        </p:nvSpPr>
        <p:spPr bwMode="auto">
          <a:xfrm>
            <a:off x="0" y="234567"/>
            <a:ext cx="9043331" cy="484940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nSpc>
                <a:spcPct val="150000"/>
              </a:lnSpc>
            </a:pPr>
            <a:r>
              <a:rPr lang="en-US" sz="1600" b="1" dirty="0">
                <a:solidFill>
                  <a:srgbClr val="FF0000"/>
                </a:solidFill>
                <a:latin typeface="Times New Roman" panose="02020603050405020304" pitchFamily="18" charset="0"/>
                <a:cs typeface="Times New Roman" panose="02020603050405020304" pitchFamily="18" charset="0"/>
              </a:rPr>
              <a:t>Zone B:</a:t>
            </a:r>
            <a:r>
              <a:rPr lang="en-US" sz="1600" dirty="0">
                <a:latin typeface="Times New Roman" panose="02020603050405020304" pitchFamily="18" charset="0"/>
                <a:cs typeface="Times New Roman" panose="02020603050405020304" pitchFamily="18" charset="0"/>
              </a:rPr>
              <a:t> </a:t>
            </a:r>
            <a:r>
              <a:rPr lang="en-US" sz="1600" b="1" dirty="0">
                <a:solidFill>
                  <a:srgbClr val="FF0000"/>
                </a:solidFill>
                <a:latin typeface="Times New Roman" panose="02020603050405020304" pitchFamily="18" charset="0"/>
                <a:cs typeface="Times New Roman" panose="02020603050405020304" pitchFamily="18" charset="0"/>
              </a:rPr>
              <a:t>Loosely bound water</a:t>
            </a:r>
          </a:p>
          <a:p>
            <a:pPr>
              <a:lnSpc>
                <a:spcPct val="150000"/>
              </a:lnSpc>
            </a:pPr>
            <a:r>
              <a:rPr lang="en-US" sz="1600" dirty="0">
                <a:latin typeface="Times New Roman" panose="02020603050405020304" pitchFamily="18" charset="0"/>
                <a:cs typeface="Times New Roman" panose="02020603050405020304" pitchFamily="18" charset="0"/>
              </a:rPr>
              <a:t>Successive layers on the basic monomolecular layer of water fill the pores. Water availability depends on pore size (competitive effect of capillarity) . This water is:</a:t>
            </a:r>
          </a:p>
          <a:p>
            <a:pPr>
              <a:lnSpc>
                <a:spcPct val="150000"/>
              </a:lnSpc>
            </a:pPr>
            <a:r>
              <a:rPr lang="en-US" sz="1600" dirty="0">
                <a:latin typeface="Times New Roman" panose="02020603050405020304" pitchFamily="18" charset="0"/>
                <a:cs typeface="Times New Roman" panose="02020603050405020304" pitchFamily="18" charset="0"/>
              </a:rPr>
              <a:t>- Freezable;</a:t>
            </a:r>
          </a:p>
          <a:p>
            <a:pPr>
              <a:lnSpc>
                <a:spcPct val="150000"/>
              </a:lnSpc>
            </a:pPr>
            <a:r>
              <a:rPr lang="en-US" sz="1600" dirty="0">
                <a:latin typeface="Times New Roman" panose="02020603050405020304" pitchFamily="18" charset="0"/>
                <a:cs typeface="Times New Roman" panose="02020603050405020304" pitchFamily="18" charset="0"/>
              </a:rPr>
              <a:t>- Available as a reagent and solvent;</a:t>
            </a:r>
          </a:p>
          <a:p>
            <a:pPr marL="285750" indent="-285750">
              <a:lnSpc>
                <a:spcPct val="150000"/>
              </a:lnSpc>
              <a:buFontTx/>
              <a:buChar char="-"/>
            </a:pPr>
            <a:r>
              <a:rPr lang="en-US" sz="1600" dirty="0">
                <a:latin typeface="Times New Roman" panose="02020603050405020304" pitchFamily="18" charset="0"/>
                <a:cs typeface="Times New Roman" panose="02020603050405020304" pitchFamily="18" charset="0"/>
              </a:rPr>
              <a:t>Not available as a transport medium.</a:t>
            </a:r>
          </a:p>
          <a:p>
            <a:pPr>
              <a:lnSpc>
                <a:spcPct val="150000"/>
              </a:lnSpc>
            </a:pPr>
            <a:r>
              <a:rPr lang="en-US" sz="1600" b="1" dirty="0">
                <a:solidFill>
                  <a:srgbClr val="FF0000"/>
                </a:solidFill>
                <a:latin typeface="Times New Roman" panose="02020603050405020304" pitchFamily="18" charset="0"/>
                <a:cs typeface="Times New Roman" panose="02020603050405020304" pitchFamily="18" charset="0"/>
              </a:rPr>
              <a:t>Zone C: Free Water</a:t>
            </a:r>
          </a:p>
          <a:p>
            <a:pPr algn="just">
              <a:lnSpc>
                <a:spcPct val="150000"/>
              </a:lnSpc>
            </a:pPr>
            <a:r>
              <a:rPr lang="en-US" sz="1600" dirty="0">
                <a:latin typeface="Times New Roman" panose="02020603050405020304" pitchFamily="18" charset="0"/>
                <a:cs typeface="Times New Roman" panose="02020603050405020304" pitchFamily="18" charset="0"/>
              </a:rPr>
              <a:t>Water is available for all functions. The majority of water contained in fresh foods (fruits, vegetables, meats) is retained in tissues as long as they have not been damaged, responsible for mechanical (freezing and thawing) and microbiological alterations of cell walls . The shape of the curves is determined by the more or less hygroscopic properties of the foods. The desorption or adsorption isotherm should, in theory, follow the same path, but experimental data show that this is not always the case (particularly for fruits and vegetables).</a:t>
            </a:r>
          </a:p>
        </p:txBody>
      </p:sp>
    </p:spTree>
    <p:extLst>
      <p:ext uri="{BB962C8B-B14F-4D97-AF65-F5344CB8AC3E}">
        <p14:creationId xmlns:p14="http://schemas.microsoft.com/office/powerpoint/2010/main" val="3583289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41"/>
          <p:cNvSpPr txBox="1">
            <a:spLocks noGrp="1"/>
          </p:cNvSpPr>
          <p:nvPr>
            <p:ph type="title"/>
          </p:nvPr>
        </p:nvSpPr>
        <p:spPr>
          <a:xfrm>
            <a:off x="720049" y="-129091"/>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Table of contents</a:t>
            </a:r>
            <a:endParaRPr dirty="0"/>
          </a:p>
        </p:txBody>
      </p:sp>
      <p:sp>
        <p:nvSpPr>
          <p:cNvPr id="647" name="Google Shape;647;p41"/>
          <p:cNvSpPr txBox="1">
            <a:spLocks noGrp="1"/>
          </p:cNvSpPr>
          <p:nvPr>
            <p:ph type="subTitle" idx="3"/>
          </p:nvPr>
        </p:nvSpPr>
        <p:spPr>
          <a:xfrm>
            <a:off x="321762" y="3799514"/>
            <a:ext cx="3507288" cy="1322180"/>
          </a:xfrm>
          <a:prstGeom prst="rect">
            <a:avLst/>
          </a:prstGeom>
        </p:spPr>
        <p:txBody>
          <a:bodyPr spcFirstLastPara="1" wrap="square" lIns="91425" tIns="91425" rIns="91425" bIns="91425" anchor="t" anchorCtr="0">
            <a:noAutofit/>
          </a:bodyPr>
          <a:lstStyle/>
          <a:p>
            <a:pPr marL="0" lvl="0" indent="0" algn="l"/>
            <a:r>
              <a:rPr lang="fr-FR" sz="1100" dirty="0"/>
              <a:t>4.1. Cellulose and </a:t>
            </a:r>
            <a:r>
              <a:rPr lang="fr-FR" sz="1100" dirty="0" err="1"/>
              <a:t>Its</a:t>
            </a:r>
            <a:r>
              <a:rPr lang="fr-FR" sz="1100" dirty="0"/>
              <a:t> </a:t>
            </a:r>
            <a:r>
              <a:rPr lang="fr-FR" sz="1100" dirty="0" err="1"/>
              <a:t>Derivatives</a:t>
            </a:r>
            <a:br>
              <a:rPr lang="fr-FR" sz="1100" dirty="0"/>
            </a:br>
            <a:r>
              <a:rPr lang="fr-FR" sz="1100" dirty="0"/>
              <a:t>4.2. </a:t>
            </a:r>
            <a:r>
              <a:rPr lang="fr-FR" sz="1100" dirty="0" err="1"/>
              <a:t>Starch</a:t>
            </a:r>
            <a:br>
              <a:rPr lang="fr-FR" sz="1100" dirty="0"/>
            </a:br>
            <a:r>
              <a:rPr lang="fr-FR" sz="1100" dirty="0"/>
              <a:t>4.3. </a:t>
            </a:r>
            <a:r>
              <a:rPr lang="fr-FR" sz="1100" dirty="0" err="1"/>
              <a:t>Functional</a:t>
            </a:r>
            <a:r>
              <a:rPr lang="fr-FR" sz="1100" dirty="0"/>
              <a:t> </a:t>
            </a:r>
            <a:r>
              <a:rPr lang="fr-FR" sz="1100" dirty="0" err="1"/>
              <a:t>Properties</a:t>
            </a:r>
            <a:r>
              <a:rPr lang="fr-FR" sz="1100" dirty="0"/>
              <a:t> of Native and </a:t>
            </a:r>
            <a:r>
              <a:rPr lang="fr-FR" sz="1100" dirty="0" err="1"/>
              <a:t>Modified</a:t>
            </a:r>
            <a:r>
              <a:rPr lang="fr-FR" sz="1100" dirty="0"/>
              <a:t> </a:t>
            </a:r>
            <a:r>
              <a:rPr lang="fr-FR" sz="1100" dirty="0" err="1"/>
              <a:t>Starches</a:t>
            </a:r>
            <a:br>
              <a:rPr lang="fr-FR" sz="1100" dirty="0"/>
            </a:br>
            <a:r>
              <a:rPr lang="fr-FR" sz="1100" dirty="0"/>
              <a:t>4.4. </a:t>
            </a:r>
            <a:r>
              <a:rPr lang="fr-FR" sz="1100" dirty="0" err="1"/>
              <a:t>Amylolytic</a:t>
            </a:r>
            <a:r>
              <a:rPr lang="fr-FR" sz="1100" dirty="0"/>
              <a:t> Enzymes and </a:t>
            </a:r>
            <a:r>
              <a:rPr lang="fr-FR" sz="1100" dirty="0" err="1"/>
              <a:t>Their</a:t>
            </a:r>
            <a:r>
              <a:rPr lang="fr-FR" sz="1100" dirty="0"/>
              <a:t> Applications</a:t>
            </a:r>
            <a:br>
              <a:rPr lang="fr-FR" sz="1100" dirty="0"/>
            </a:br>
            <a:r>
              <a:rPr lang="fr-FR" sz="1100" dirty="0"/>
              <a:t>4.5. </a:t>
            </a:r>
            <a:r>
              <a:rPr lang="fr-FR" sz="1100" dirty="0" err="1"/>
              <a:t>Dietary</a:t>
            </a:r>
            <a:r>
              <a:rPr lang="fr-FR" sz="1100" dirty="0"/>
              <a:t> </a:t>
            </a:r>
            <a:r>
              <a:rPr lang="fr-FR" sz="1100" dirty="0" err="1"/>
              <a:t>Fibers</a:t>
            </a:r>
            <a:endParaRPr sz="1100" dirty="0">
              <a:solidFill>
                <a:srgbClr val="666666"/>
              </a:solidFill>
            </a:endParaRPr>
          </a:p>
        </p:txBody>
      </p:sp>
      <p:sp>
        <p:nvSpPr>
          <p:cNvPr id="648" name="Google Shape;648;p41"/>
          <p:cNvSpPr txBox="1">
            <a:spLocks noGrp="1"/>
          </p:cNvSpPr>
          <p:nvPr>
            <p:ph type="subTitle" idx="1"/>
          </p:nvPr>
        </p:nvSpPr>
        <p:spPr>
          <a:xfrm>
            <a:off x="39985" y="1623423"/>
            <a:ext cx="3373240" cy="1411083"/>
          </a:xfrm>
          <a:prstGeom prst="rect">
            <a:avLst/>
          </a:prstGeom>
        </p:spPr>
        <p:txBody>
          <a:bodyPr spcFirstLastPara="1" wrap="square" lIns="91425" tIns="91425" rIns="91425" bIns="91425" anchor="t" anchorCtr="0">
            <a:noAutofit/>
          </a:bodyPr>
          <a:lstStyle/>
          <a:p>
            <a:pPr algn="l"/>
            <a:r>
              <a:rPr lang="fr-FR" sz="1100" dirty="0"/>
              <a:t>1.1. Importance and Structure of Water</a:t>
            </a:r>
            <a:br>
              <a:rPr lang="fr-FR" sz="1100" dirty="0"/>
            </a:br>
            <a:r>
              <a:rPr lang="fr-FR" sz="1100" dirty="0"/>
              <a:t>1.2. Physical </a:t>
            </a:r>
            <a:r>
              <a:rPr lang="fr-FR" sz="1100" dirty="0" err="1"/>
              <a:t>Properties</a:t>
            </a:r>
            <a:br>
              <a:rPr lang="fr-FR" sz="1100" dirty="0"/>
            </a:br>
            <a:r>
              <a:rPr lang="fr-FR" sz="1100" dirty="0"/>
              <a:t>1.3. Water Activity</a:t>
            </a:r>
            <a:br>
              <a:rPr lang="fr-FR" sz="1100" dirty="0"/>
            </a:br>
            <a:r>
              <a:rPr lang="fr-FR" sz="1100" dirty="0"/>
              <a:t>1.4. </a:t>
            </a:r>
            <a:r>
              <a:rPr lang="fr-FR" sz="1100" dirty="0" err="1"/>
              <a:t>Behavior</a:t>
            </a:r>
            <a:r>
              <a:rPr lang="fr-FR" sz="1100" dirty="0"/>
              <a:t> of Water in Solutions</a:t>
            </a:r>
            <a:br>
              <a:rPr lang="fr-FR" sz="1100" dirty="0"/>
            </a:br>
            <a:r>
              <a:rPr lang="fr-FR" sz="1100" dirty="0"/>
              <a:t>1.5. Adsorption </a:t>
            </a:r>
            <a:r>
              <a:rPr lang="fr-FR" sz="1100" dirty="0" err="1"/>
              <a:t>Isotherms</a:t>
            </a:r>
            <a:br>
              <a:rPr lang="fr-FR" sz="1100" dirty="0"/>
            </a:br>
            <a:r>
              <a:rPr lang="fr-FR" sz="1100" dirty="0"/>
              <a:t>1.6. </a:t>
            </a:r>
            <a:r>
              <a:rPr lang="fr-FR" sz="1100" dirty="0" err="1"/>
              <a:t>Hysteresis</a:t>
            </a:r>
            <a:r>
              <a:rPr lang="fr-FR" sz="1100" dirty="0"/>
              <a:t> </a:t>
            </a:r>
            <a:r>
              <a:rPr lang="fr-FR" sz="1100" dirty="0" err="1"/>
              <a:t>Phenomena</a:t>
            </a:r>
            <a:r>
              <a:rPr lang="fr-FR" sz="1100" dirty="0"/>
              <a:t> of </a:t>
            </a:r>
            <a:r>
              <a:rPr lang="fr-FR" sz="1100" dirty="0" err="1"/>
              <a:t>Isotherms</a:t>
            </a:r>
            <a:endParaRPr lang="fr-FR" sz="1100" dirty="0"/>
          </a:p>
        </p:txBody>
      </p:sp>
      <p:sp>
        <p:nvSpPr>
          <p:cNvPr id="649" name="Google Shape;649;p41"/>
          <p:cNvSpPr txBox="1">
            <a:spLocks noGrp="1"/>
          </p:cNvSpPr>
          <p:nvPr>
            <p:ph type="subTitle" idx="2"/>
          </p:nvPr>
        </p:nvSpPr>
        <p:spPr>
          <a:xfrm>
            <a:off x="3413228" y="1612642"/>
            <a:ext cx="2995735" cy="1493643"/>
          </a:xfrm>
          <a:prstGeom prst="rect">
            <a:avLst/>
          </a:prstGeom>
        </p:spPr>
        <p:txBody>
          <a:bodyPr spcFirstLastPara="1" wrap="square" lIns="91425" tIns="91425" rIns="91425" bIns="91425" anchor="t" anchorCtr="0">
            <a:noAutofit/>
          </a:bodyPr>
          <a:lstStyle/>
          <a:p>
            <a:pPr marL="0" lvl="0" indent="0" algn="l"/>
            <a:r>
              <a:rPr lang="fr-FR" sz="1100" dirty="0"/>
              <a:t>2.1. Physical </a:t>
            </a:r>
            <a:r>
              <a:rPr lang="fr-FR" sz="1100" dirty="0" err="1"/>
              <a:t>Properties</a:t>
            </a:r>
            <a:r>
              <a:rPr lang="fr-FR" sz="1100" dirty="0"/>
              <a:t> of </a:t>
            </a:r>
            <a:r>
              <a:rPr lang="fr-FR" sz="1100" dirty="0" err="1"/>
              <a:t>Proteins</a:t>
            </a:r>
            <a:br>
              <a:rPr lang="fr-FR" sz="1100" dirty="0"/>
            </a:br>
            <a:r>
              <a:rPr lang="fr-FR" sz="1100" dirty="0"/>
              <a:t>2.2. Extraction of Food </a:t>
            </a:r>
            <a:r>
              <a:rPr lang="fr-FR" sz="1100" dirty="0" err="1"/>
              <a:t>Proteins</a:t>
            </a:r>
            <a:br>
              <a:rPr lang="fr-FR" sz="1100" dirty="0"/>
            </a:br>
            <a:r>
              <a:rPr lang="fr-FR" sz="1100" dirty="0"/>
              <a:t>2.3. Egg </a:t>
            </a:r>
            <a:r>
              <a:rPr lang="fr-FR" sz="1100" dirty="0" err="1"/>
              <a:t>Proteins</a:t>
            </a:r>
            <a:r>
              <a:rPr lang="fr-FR" sz="1100" dirty="0"/>
              <a:t>: </a:t>
            </a:r>
            <a:r>
              <a:rPr lang="fr-FR" sz="1100" dirty="0" err="1"/>
              <a:t>Properties</a:t>
            </a:r>
            <a:r>
              <a:rPr lang="fr-FR" sz="1100" dirty="0"/>
              <a:t> and Applications</a:t>
            </a:r>
            <a:br>
              <a:rPr lang="fr-FR" sz="1100" dirty="0"/>
            </a:br>
            <a:r>
              <a:rPr lang="fr-FR" sz="1100" dirty="0"/>
              <a:t>2.4. </a:t>
            </a:r>
            <a:r>
              <a:rPr lang="fr-FR" sz="1100" dirty="0" err="1"/>
              <a:t>Functional</a:t>
            </a:r>
            <a:r>
              <a:rPr lang="fr-FR" sz="1100" dirty="0"/>
              <a:t> </a:t>
            </a:r>
            <a:r>
              <a:rPr lang="fr-FR" sz="1100" dirty="0" err="1"/>
              <a:t>Properties</a:t>
            </a:r>
            <a:r>
              <a:rPr lang="fr-FR" sz="1100" dirty="0"/>
              <a:t> of Milk </a:t>
            </a:r>
            <a:r>
              <a:rPr lang="fr-FR" sz="1100" dirty="0" err="1"/>
              <a:t>Proteins</a:t>
            </a:r>
            <a:r>
              <a:rPr lang="fr-FR" sz="1100" dirty="0"/>
              <a:t> and </a:t>
            </a:r>
            <a:r>
              <a:rPr lang="fr-FR" sz="1100" dirty="0" err="1"/>
              <a:t>Their</a:t>
            </a:r>
            <a:r>
              <a:rPr lang="fr-FR" sz="1100" dirty="0"/>
              <a:t> </a:t>
            </a:r>
            <a:r>
              <a:rPr lang="fr-FR" sz="1100" dirty="0" err="1"/>
              <a:t>Enhancement</a:t>
            </a:r>
            <a:br>
              <a:rPr lang="fr-FR" sz="1100" dirty="0"/>
            </a:br>
            <a:r>
              <a:rPr lang="fr-FR" sz="1100" dirty="0"/>
              <a:t>2.5. </a:t>
            </a:r>
            <a:r>
              <a:rPr lang="fr-FR" sz="1100" dirty="0" err="1"/>
              <a:t>Protein</a:t>
            </a:r>
            <a:r>
              <a:rPr lang="fr-FR" sz="1100" dirty="0"/>
              <a:t> </a:t>
            </a:r>
            <a:r>
              <a:rPr lang="fr-FR" sz="1100" dirty="0" err="1"/>
              <a:t>Ingredients</a:t>
            </a:r>
            <a:endParaRPr sz="1100" dirty="0"/>
          </a:p>
        </p:txBody>
      </p:sp>
      <p:sp>
        <p:nvSpPr>
          <p:cNvPr id="650" name="Google Shape;650;p41"/>
          <p:cNvSpPr txBox="1">
            <a:spLocks noGrp="1"/>
          </p:cNvSpPr>
          <p:nvPr>
            <p:ph type="subTitle" idx="4"/>
          </p:nvPr>
        </p:nvSpPr>
        <p:spPr>
          <a:xfrm>
            <a:off x="3880086" y="4012505"/>
            <a:ext cx="2581476" cy="1855406"/>
          </a:xfrm>
          <a:prstGeom prst="rect">
            <a:avLst/>
          </a:prstGeom>
        </p:spPr>
        <p:txBody>
          <a:bodyPr spcFirstLastPara="1" wrap="square" lIns="91425" tIns="91425" rIns="91425" bIns="91425" anchor="t" anchorCtr="0">
            <a:noAutofit/>
          </a:bodyPr>
          <a:lstStyle/>
          <a:p>
            <a:pPr marL="0" lvl="0" indent="0" algn="l"/>
            <a:r>
              <a:rPr lang="fr-FR" sz="1100" dirty="0"/>
              <a:t>5.1. General Aspects</a:t>
            </a:r>
            <a:br>
              <a:rPr lang="fr-FR" sz="1100" dirty="0"/>
            </a:br>
            <a:r>
              <a:rPr lang="fr-FR" sz="1100" dirty="0"/>
              <a:t>5.2. Plant-</a:t>
            </a:r>
            <a:r>
              <a:rPr lang="fr-FR" sz="1100" dirty="0" err="1"/>
              <a:t>Based</a:t>
            </a:r>
            <a:r>
              <a:rPr lang="fr-FR" sz="1100" dirty="0"/>
              <a:t> Food </a:t>
            </a:r>
            <a:r>
              <a:rPr lang="fr-FR" sz="1100" dirty="0" err="1"/>
              <a:t>Systems</a:t>
            </a:r>
            <a:br>
              <a:rPr lang="fr-FR" sz="1100" dirty="0"/>
            </a:br>
            <a:r>
              <a:rPr lang="fr-FR" sz="1100" dirty="0"/>
              <a:t>5.3. Animal-</a:t>
            </a:r>
            <a:r>
              <a:rPr lang="fr-FR" sz="1100" dirty="0" err="1"/>
              <a:t>Based</a:t>
            </a:r>
            <a:r>
              <a:rPr lang="fr-FR" sz="1100" dirty="0"/>
              <a:t> Food </a:t>
            </a:r>
            <a:r>
              <a:rPr lang="fr-FR" sz="1100" dirty="0" err="1"/>
              <a:t>Systems</a:t>
            </a:r>
            <a:br>
              <a:rPr lang="fr-FR" sz="1100" dirty="0"/>
            </a:br>
            <a:r>
              <a:rPr lang="fr-FR" sz="1100" dirty="0"/>
              <a:t>5.4. Non-</a:t>
            </a:r>
            <a:r>
              <a:rPr lang="fr-FR" sz="1100" dirty="0" err="1"/>
              <a:t>Conventional</a:t>
            </a:r>
            <a:r>
              <a:rPr lang="fr-FR" sz="1100" dirty="0"/>
              <a:t> Food </a:t>
            </a:r>
            <a:r>
              <a:rPr lang="fr-FR" sz="1100" dirty="0" err="1"/>
              <a:t>Systems</a:t>
            </a:r>
            <a:r>
              <a:rPr lang="fr-FR" sz="1100" dirty="0"/>
              <a:t> (N.C.F.S.)</a:t>
            </a:r>
            <a:endParaRPr sz="1100" dirty="0"/>
          </a:p>
        </p:txBody>
      </p:sp>
      <p:sp>
        <p:nvSpPr>
          <p:cNvPr id="651" name="Google Shape;651;p41"/>
          <p:cNvSpPr txBox="1">
            <a:spLocks noGrp="1"/>
          </p:cNvSpPr>
          <p:nvPr>
            <p:ph type="subTitle" idx="5"/>
          </p:nvPr>
        </p:nvSpPr>
        <p:spPr>
          <a:xfrm>
            <a:off x="6315001" y="1628971"/>
            <a:ext cx="2818078" cy="1405535"/>
          </a:xfrm>
          <a:prstGeom prst="rect">
            <a:avLst/>
          </a:prstGeom>
        </p:spPr>
        <p:txBody>
          <a:bodyPr spcFirstLastPara="1" wrap="square" lIns="91425" tIns="91425" rIns="91425" bIns="91425" anchor="t" anchorCtr="0">
            <a:noAutofit/>
          </a:bodyPr>
          <a:lstStyle/>
          <a:p>
            <a:pPr marL="0" lvl="0" indent="0" algn="l"/>
            <a:r>
              <a:rPr lang="fr-FR" sz="1100" dirty="0"/>
              <a:t>3.1. </a:t>
            </a:r>
            <a:r>
              <a:rPr lang="fr-FR" sz="1100" dirty="0" err="1"/>
              <a:t>Physicochemical</a:t>
            </a:r>
            <a:r>
              <a:rPr lang="fr-FR" sz="1100" dirty="0"/>
              <a:t> </a:t>
            </a:r>
            <a:r>
              <a:rPr lang="fr-FR" sz="1100" dirty="0" err="1"/>
              <a:t>Properties</a:t>
            </a:r>
            <a:r>
              <a:rPr lang="fr-FR" sz="1100" dirty="0"/>
              <a:t> of </a:t>
            </a:r>
            <a:r>
              <a:rPr lang="fr-FR" sz="1100" dirty="0" err="1"/>
              <a:t>Lipids</a:t>
            </a:r>
            <a:br>
              <a:rPr lang="fr-FR" sz="1100" dirty="0"/>
            </a:br>
            <a:r>
              <a:rPr lang="fr-FR" sz="1100" dirty="0"/>
              <a:t>3.2. </a:t>
            </a:r>
            <a:r>
              <a:rPr lang="fr-FR" sz="1100" dirty="0" err="1"/>
              <a:t>Functional</a:t>
            </a:r>
            <a:r>
              <a:rPr lang="fr-FR" sz="1100" dirty="0"/>
              <a:t> </a:t>
            </a:r>
            <a:r>
              <a:rPr lang="fr-FR" sz="1100" dirty="0" err="1"/>
              <a:t>Properties</a:t>
            </a:r>
            <a:r>
              <a:rPr lang="fr-FR" sz="1100" dirty="0"/>
              <a:t> of Fats</a:t>
            </a:r>
            <a:br>
              <a:rPr lang="fr-FR" sz="1100" dirty="0"/>
            </a:br>
            <a:r>
              <a:rPr lang="fr-FR" sz="1100" dirty="0"/>
              <a:t>3.3. </a:t>
            </a:r>
            <a:r>
              <a:rPr lang="fr-FR" sz="1100" dirty="0" err="1"/>
              <a:t>Nutritional</a:t>
            </a:r>
            <a:r>
              <a:rPr lang="fr-FR" sz="1100" dirty="0"/>
              <a:t> </a:t>
            </a:r>
            <a:r>
              <a:rPr lang="fr-FR" sz="1100" dirty="0" err="1"/>
              <a:t>Requirements</a:t>
            </a:r>
            <a:r>
              <a:rPr lang="fr-FR" sz="1100" dirty="0"/>
              <a:t> for Fats</a:t>
            </a:r>
            <a:br>
              <a:rPr lang="fr-FR" sz="1100" dirty="0"/>
            </a:br>
            <a:r>
              <a:rPr lang="fr-FR" sz="1100" dirty="0"/>
              <a:t>3.4. </a:t>
            </a:r>
            <a:r>
              <a:rPr lang="fr-FR" sz="1100" dirty="0" err="1"/>
              <a:t>Preservation</a:t>
            </a:r>
            <a:r>
              <a:rPr lang="fr-FR" sz="1100" dirty="0"/>
              <a:t> and </a:t>
            </a:r>
            <a:r>
              <a:rPr lang="fr-FR" sz="1100" dirty="0" err="1"/>
              <a:t>Deterioration</a:t>
            </a:r>
            <a:r>
              <a:rPr lang="fr-FR" sz="1100" dirty="0"/>
              <a:t> of Fats</a:t>
            </a:r>
            <a:endParaRPr sz="1100" dirty="0"/>
          </a:p>
        </p:txBody>
      </p:sp>
      <p:sp>
        <p:nvSpPr>
          <p:cNvPr id="652" name="Google Shape;652;p41"/>
          <p:cNvSpPr txBox="1">
            <a:spLocks noGrp="1"/>
          </p:cNvSpPr>
          <p:nvPr>
            <p:ph type="subTitle" idx="6"/>
          </p:nvPr>
        </p:nvSpPr>
        <p:spPr>
          <a:xfrm>
            <a:off x="6461562" y="4026297"/>
            <a:ext cx="2305500" cy="572700"/>
          </a:xfrm>
          <a:prstGeom prst="rect">
            <a:avLst/>
          </a:prstGeom>
        </p:spPr>
        <p:txBody>
          <a:bodyPr spcFirstLastPara="1" wrap="square" lIns="91425" tIns="91425" rIns="91425" bIns="91425" anchor="t" anchorCtr="0">
            <a:noAutofit/>
          </a:bodyPr>
          <a:lstStyle/>
          <a:p>
            <a:pPr marL="0" lvl="0" indent="0"/>
            <a:r>
              <a:rPr lang="fr-FR" dirty="0"/>
              <a:t>Food </a:t>
            </a:r>
            <a:r>
              <a:rPr lang="fr-FR" dirty="0" err="1"/>
              <a:t>Deterioration</a:t>
            </a:r>
            <a:endParaRPr dirty="0"/>
          </a:p>
        </p:txBody>
      </p:sp>
      <p:sp>
        <p:nvSpPr>
          <p:cNvPr id="653" name="Google Shape;653;p41"/>
          <p:cNvSpPr txBox="1">
            <a:spLocks noGrp="1"/>
          </p:cNvSpPr>
          <p:nvPr>
            <p:ph type="title" idx="7"/>
          </p:nvPr>
        </p:nvSpPr>
        <p:spPr>
          <a:xfrm>
            <a:off x="352650" y="703199"/>
            <a:ext cx="7347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I</a:t>
            </a:r>
            <a:endParaRPr dirty="0"/>
          </a:p>
        </p:txBody>
      </p:sp>
      <p:sp>
        <p:nvSpPr>
          <p:cNvPr id="654" name="Google Shape;654;p41"/>
          <p:cNvSpPr txBox="1">
            <a:spLocks noGrp="1"/>
          </p:cNvSpPr>
          <p:nvPr>
            <p:ph type="title" idx="8"/>
          </p:nvPr>
        </p:nvSpPr>
        <p:spPr>
          <a:xfrm>
            <a:off x="321762" y="3000888"/>
            <a:ext cx="7347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IV</a:t>
            </a:r>
            <a:endParaRPr dirty="0"/>
          </a:p>
        </p:txBody>
      </p:sp>
      <p:sp>
        <p:nvSpPr>
          <p:cNvPr id="655" name="Google Shape;655;p41"/>
          <p:cNvSpPr txBox="1">
            <a:spLocks noGrp="1"/>
          </p:cNvSpPr>
          <p:nvPr>
            <p:ph type="title" idx="9"/>
          </p:nvPr>
        </p:nvSpPr>
        <p:spPr>
          <a:xfrm>
            <a:off x="4204671" y="820331"/>
            <a:ext cx="7347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II</a:t>
            </a:r>
            <a:endParaRPr dirty="0"/>
          </a:p>
        </p:txBody>
      </p:sp>
      <p:sp>
        <p:nvSpPr>
          <p:cNvPr id="656" name="Google Shape;656;p41"/>
          <p:cNvSpPr txBox="1">
            <a:spLocks noGrp="1"/>
          </p:cNvSpPr>
          <p:nvPr>
            <p:ph type="title" idx="13"/>
          </p:nvPr>
        </p:nvSpPr>
        <p:spPr>
          <a:xfrm>
            <a:off x="4204650" y="3106285"/>
            <a:ext cx="7347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V</a:t>
            </a:r>
            <a:endParaRPr dirty="0"/>
          </a:p>
        </p:txBody>
      </p:sp>
      <p:sp>
        <p:nvSpPr>
          <p:cNvPr id="657" name="Google Shape;657;p41"/>
          <p:cNvSpPr txBox="1">
            <a:spLocks noGrp="1"/>
          </p:cNvSpPr>
          <p:nvPr>
            <p:ph type="title" idx="14"/>
          </p:nvPr>
        </p:nvSpPr>
        <p:spPr>
          <a:xfrm>
            <a:off x="6903950" y="792798"/>
            <a:ext cx="7347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III</a:t>
            </a:r>
            <a:endParaRPr dirty="0"/>
          </a:p>
        </p:txBody>
      </p:sp>
      <p:sp>
        <p:nvSpPr>
          <p:cNvPr id="658" name="Google Shape;658;p41"/>
          <p:cNvSpPr txBox="1">
            <a:spLocks noGrp="1"/>
          </p:cNvSpPr>
          <p:nvPr>
            <p:ph type="title" idx="15"/>
          </p:nvPr>
        </p:nvSpPr>
        <p:spPr>
          <a:xfrm>
            <a:off x="7119612" y="3143479"/>
            <a:ext cx="7347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VI</a:t>
            </a:r>
            <a:endParaRPr dirty="0"/>
          </a:p>
        </p:txBody>
      </p:sp>
      <p:sp>
        <p:nvSpPr>
          <p:cNvPr id="659" name="Google Shape;659;p41"/>
          <p:cNvSpPr txBox="1">
            <a:spLocks noGrp="1"/>
          </p:cNvSpPr>
          <p:nvPr>
            <p:ph type="subTitle" idx="16"/>
          </p:nvPr>
        </p:nvSpPr>
        <p:spPr>
          <a:xfrm>
            <a:off x="-357686" y="1161769"/>
            <a:ext cx="2305500" cy="484800"/>
          </a:xfrm>
          <a:prstGeom prst="rect">
            <a:avLst/>
          </a:prstGeom>
        </p:spPr>
        <p:txBody>
          <a:bodyPr spcFirstLastPara="1" wrap="square" lIns="91425" tIns="91425" rIns="91425" bIns="91425" anchor="b" anchorCtr="0">
            <a:noAutofit/>
          </a:bodyPr>
          <a:lstStyle/>
          <a:p>
            <a:pPr marL="0" lvl="0" indent="0"/>
            <a:r>
              <a:rPr lang="fr-FR" dirty="0"/>
              <a:t>Water in Food</a:t>
            </a:r>
          </a:p>
        </p:txBody>
      </p:sp>
      <p:sp>
        <p:nvSpPr>
          <p:cNvPr id="660" name="Google Shape;660;p41"/>
          <p:cNvSpPr txBox="1">
            <a:spLocks noGrp="1"/>
          </p:cNvSpPr>
          <p:nvPr>
            <p:ph type="subTitle" idx="17"/>
          </p:nvPr>
        </p:nvSpPr>
        <p:spPr>
          <a:xfrm>
            <a:off x="3329535" y="1272362"/>
            <a:ext cx="2305500" cy="484800"/>
          </a:xfrm>
          <a:prstGeom prst="rect">
            <a:avLst/>
          </a:prstGeom>
        </p:spPr>
        <p:txBody>
          <a:bodyPr spcFirstLastPara="1" wrap="square" lIns="91425" tIns="91425" rIns="91425" bIns="91425" anchor="b" anchorCtr="0">
            <a:noAutofit/>
          </a:bodyPr>
          <a:lstStyle/>
          <a:p>
            <a:pPr marL="0" lvl="0" indent="0"/>
            <a:r>
              <a:rPr lang="fr-FR" dirty="0" err="1"/>
              <a:t>Proteins</a:t>
            </a:r>
            <a:r>
              <a:rPr lang="fr-FR" dirty="0"/>
              <a:t> in Food</a:t>
            </a:r>
            <a:endParaRPr dirty="0"/>
          </a:p>
        </p:txBody>
      </p:sp>
      <p:sp>
        <p:nvSpPr>
          <p:cNvPr id="661" name="Google Shape;661;p41"/>
          <p:cNvSpPr txBox="1">
            <a:spLocks noGrp="1"/>
          </p:cNvSpPr>
          <p:nvPr>
            <p:ph type="subTitle" idx="18"/>
          </p:nvPr>
        </p:nvSpPr>
        <p:spPr>
          <a:xfrm>
            <a:off x="6202243" y="1238246"/>
            <a:ext cx="2305500" cy="484800"/>
          </a:xfrm>
          <a:prstGeom prst="rect">
            <a:avLst/>
          </a:prstGeom>
        </p:spPr>
        <p:txBody>
          <a:bodyPr spcFirstLastPara="1" wrap="square" lIns="91425" tIns="91425" rIns="91425" bIns="91425" anchor="b" anchorCtr="0">
            <a:noAutofit/>
          </a:bodyPr>
          <a:lstStyle/>
          <a:p>
            <a:pPr marL="0" lvl="0" indent="0"/>
            <a:r>
              <a:rPr lang="fr-FR" dirty="0" err="1"/>
              <a:t>Lipids</a:t>
            </a:r>
            <a:r>
              <a:rPr lang="fr-FR" dirty="0"/>
              <a:t> or Fats</a:t>
            </a:r>
            <a:endParaRPr dirty="0"/>
          </a:p>
        </p:txBody>
      </p:sp>
      <p:sp>
        <p:nvSpPr>
          <p:cNvPr id="662" name="Google Shape;662;p41"/>
          <p:cNvSpPr txBox="1">
            <a:spLocks noGrp="1"/>
          </p:cNvSpPr>
          <p:nvPr>
            <p:ph type="subTitle" idx="19"/>
          </p:nvPr>
        </p:nvSpPr>
        <p:spPr>
          <a:xfrm>
            <a:off x="-357686" y="3468327"/>
            <a:ext cx="3223350" cy="484800"/>
          </a:xfrm>
          <a:prstGeom prst="rect">
            <a:avLst/>
          </a:prstGeom>
        </p:spPr>
        <p:txBody>
          <a:bodyPr spcFirstLastPara="1" wrap="square" lIns="91425" tIns="91425" rIns="91425" bIns="91425" anchor="b" anchorCtr="0">
            <a:noAutofit/>
          </a:bodyPr>
          <a:lstStyle/>
          <a:p>
            <a:pPr marL="0" lvl="0" indent="0"/>
            <a:r>
              <a:rPr lang="fr-FR" dirty="0"/>
              <a:t>Carbohydrates in Food</a:t>
            </a:r>
            <a:endParaRPr dirty="0"/>
          </a:p>
        </p:txBody>
      </p:sp>
      <p:sp>
        <p:nvSpPr>
          <p:cNvPr id="664" name="Google Shape;664;p41"/>
          <p:cNvSpPr txBox="1">
            <a:spLocks noGrp="1"/>
          </p:cNvSpPr>
          <p:nvPr>
            <p:ph type="subTitle" idx="21"/>
          </p:nvPr>
        </p:nvSpPr>
        <p:spPr>
          <a:xfrm>
            <a:off x="7354993" y="4765757"/>
            <a:ext cx="2305500" cy="484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Conclusion</a:t>
            </a:r>
            <a:endParaRPr dirty="0"/>
          </a:p>
        </p:txBody>
      </p:sp>
      <p:sp>
        <p:nvSpPr>
          <p:cNvPr id="2" name="Google Shape;664;p41">
            <a:extLst>
              <a:ext uri="{FF2B5EF4-FFF2-40B4-BE49-F238E27FC236}">
                <a16:creationId xmlns:a16="http://schemas.microsoft.com/office/drawing/2014/main" id="{31B98774-F1B9-B689-0C4F-FDCC82E92252}"/>
              </a:ext>
            </a:extLst>
          </p:cNvPr>
          <p:cNvSpPr txBox="1">
            <a:spLocks/>
          </p:cNvSpPr>
          <p:nvPr/>
        </p:nvSpPr>
        <p:spPr>
          <a:xfrm>
            <a:off x="-652365" y="54704"/>
            <a:ext cx="2305500"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2000"/>
              <a:buFont typeface="Questrial"/>
              <a:buNone/>
              <a:defRPr sz="2000" b="1" i="0" u="none" strike="noStrike" cap="none">
                <a:solidFill>
                  <a:schemeClr val="dk1"/>
                </a:solidFill>
                <a:latin typeface="Questrial"/>
                <a:ea typeface="Questrial"/>
                <a:cs typeface="Questrial"/>
                <a:sym typeface="Questrial"/>
              </a:defRPr>
            </a:lvl1pPr>
            <a:lvl2pPr marL="914400" marR="0" lvl="1" indent="-317500" algn="l" rtl="0">
              <a:lnSpc>
                <a:spcPct val="100000"/>
              </a:lnSpc>
              <a:spcBef>
                <a:spcPts val="0"/>
              </a:spcBef>
              <a:spcAft>
                <a:spcPts val="0"/>
              </a:spcAft>
              <a:buClr>
                <a:schemeClr val="dk1"/>
              </a:buClr>
              <a:buSzPts val="2000"/>
              <a:buFont typeface="Questrial"/>
              <a:buNone/>
              <a:defRPr sz="2000" b="1" i="0" u="none" strike="noStrike" cap="none">
                <a:solidFill>
                  <a:schemeClr val="dk1"/>
                </a:solidFill>
                <a:latin typeface="Questrial"/>
                <a:ea typeface="Questrial"/>
                <a:cs typeface="Questrial"/>
                <a:sym typeface="Questrial"/>
              </a:defRPr>
            </a:lvl2pPr>
            <a:lvl3pPr marL="1371600" marR="0" lvl="2" indent="-317500" algn="l" rtl="0">
              <a:lnSpc>
                <a:spcPct val="100000"/>
              </a:lnSpc>
              <a:spcBef>
                <a:spcPts val="0"/>
              </a:spcBef>
              <a:spcAft>
                <a:spcPts val="0"/>
              </a:spcAft>
              <a:buClr>
                <a:schemeClr val="dk1"/>
              </a:buClr>
              <a:buSzPts val="2000"/>
              <a:buFont typeface="Questrial"/>
              <a:buNone/>
              <a:defRPr sz="2000" b="1" i="0" u="none" strike="noStrike" cap="none">
                <a:solidFill>
                  <a:schemeClr val="dk1"/>
                </a:solidFill>
                <a:latin typeface="Questrial"/>
                <a:ea typeface="Questrial"/>
                <a:cs typeface="Questrial"/>
                <a:sym typeface="Questrial"/>
              </a:defRPr>
            </a:lvl3pPr>
            <a:lvl4pPr marL="1828800" marR="0" lvl="3" indent="-317500" algn="l" rtl="0">
              <a:lnSpc>
                <a:spcPct val="100000"/>
              </a:lnSpc>
              <a:spcBef>
                <a:spcPts val="0"/>
              </a:spcBef>
              <a:spcAft>
                <a:spcPts val="0"/>
              </a:spcAft>
              <a:buClr>
                <a:schemeClr val="dk1"/>
              </a:buClr>
              <a:buSzPts val="2000"/>
              <a:buFont typeface="Questrial"/>
              <a:buNone/>
              <a:defRPr sz="2000" b="1" i="0" u="none" strike="noStrike" cap="none">
                <a:solidFill>
                  <a:schemeClr val="dk1"/>
                </a:solidFill>
                <a:latin typeface="Questrial"/>
                <a:ea typeface="Questrial"/>
                <a:cs typeface="Questrial"/>
                <a:sym typeface="Questrial"/>
              </a:defRPr>
            </a:lvl4pPr>
            <a:lvl5pPr marL="2286000" marR="0" lvl="4" indent="-317500" algn="l" rtl="0">
              <a:lnSpc>
                <a:spcPct val="100000"/>
              </a:lnSpc>
              <a:spcBef>
                <a:spcPts val="0"/>
              </a:spcBef>
              <a:spcAft>
                <a:spcPts val="0"/>
              </a:spcAft>
              <a:buClr>
                <a:schemeClr val="dk1"/>
              </a:buClr>
              <a:buSzPts val="2000"/>
              <a:buFont typeface="Questrial"/>
              <a:buNone/>
              <a:defRPr sz="2000" b="1" i="0" u="none" strike="noStrike" cap="none">
                <a:solidFill>
                  <a:schemeClr val="dk1"/>
                </a:solidFill>
                <a:latin typeface="Questrial"/>
                <a:ea typeface="Questrial"/>
                <a:cs typeface="Questrial"/>
                <a:sym typeface="Questrial"/>
              </a:defRPr>
            </a:lvl5pPr>
            <a:lvl6pPr marL="2743200" marR="0" lvl="5" indent="-317500" algn="l" rtl="0">
              <a:lnSpc>
                <a:spcPct val="100000"/>
              </a:lnSpc>
              <a:spcBef>
                <a:spcPts val="0"/>
              </a:spcBef>
              <a:spcAft>
                <a:spcPts val="0"/>
              </a:spcAft>
              <a:buClr>
                <a:schemeClr val="dk1"/>
              </a:buClr>
              <a:buSzPts val="2000"/>
              <a:buFont typeface="Questrial"/>
              <a:buNone/>
              <a:defRPr sz="2000" b="1" i="0" u="none" strike="noStrike" cap="none">
                <a:solidFill>
                  <a:schemeClr val="dk1"/>
                </a:solidFill>
                <a:latin typeface="Questrial"/>
                <a:ea typeface="Questrial"/>
                <a:cs typeface="Questrial"/>
                <a:sym typeface="Questrial"/>
              </a:defRPr>
            </a:lvl6pPr>
            <a:lvl7pPr marL="3200400" marR="0" lvl="6" indent="-317500" algn="l" rtl="0">
              <a:lnSpc>
                <a:spcPct val="100000"/>
              </a:lnSpc>
              <a:spcBef>
                <a:spcPts val="0"/>
              </a:spcBef>
              <a:spcAft>
                <a:spcPts val="0"/>
              </a:spcAft>
              <a:buClr>
                <a:schemeClr val="dk1"/>
              </a:buClr>
              <a:buSzPts val="2000"/>
              <a:buFont typeface="Questrial"/>
              <a:buNone/>
              <a:defRPr sz="2000" b="1" i="0" u="none" strike="noStrike" cap="none">
                <a:solidFill>
                  <a:schemeClr val="dk1"/>
                </a:solidFill>
                <a:latin typeface="Questrial"/>
                <a:ea typeface="Questrial"/>
                <a:cs typeface="Questrial"/>
                <a:sym typeface="Questrial"/>
              </a:defRPr>
            </a:lvl7pPr>
            <a:lvl8pPr marL="3657600" marR="0" lvl="7" indent="-317500" algn="l" rtl="0">
              <a:lnSpc>
                <a:spcPct val="100000"/>
              </a:lnSpc>
              <a:spcBef>
                <a:spcPts val="0"/>
              </a:spcBef>
              <a:spcAft>
                <a:spcPts val="0"/>
              </a:spcAft>
              <a:buClr>
                <a:schemeClr val="dk1"/>
              </a:buClr>
              <a:buSzPts val="2000"/>
              <a:buFont typeface="Questrial"/>
              <a:buNone/>
              <a:defRPr sz="2000" b="1" i="0" u="none" strike="noStrike" cap="none">
                <a:solidFill>
                  <a:schemeClr val="dk1"/>
                </a:solidFill>
                <a:latin typeface="Questrial"/>
                <a:ea typeface="Questrial"/>
                <a:cs typeface="Questrial"/>
                <a:sym typeface="Questrial"/>
              </a:defRPr>
            </a:lvl8pPr>
            <a:lvl9pPr marL="4114800" marR="0" lvl="8" indent="-317500" algn="l" rtl="0">
              <a:lnSpc>
                <a:spcPct val="100000"/>
              </a:lnSpc>
              <a:spcBef>
                <a:spcPts val="0"/>
              </a:spcBef>
              <a:spcAft>
                <a:spcPts val="0"/>
              </a:spcAft>
              <a:buClr>
                <a:schemeClr val="dk1"/>
              </a:buClr>
              <a:buSzPts val="2000"/>
              <a:buFont typeface="Questrial"/>
              <a:buNone/>
              <a:defRPr sz="2000" b="1" i="0" u="none" strike="noStrike" cap="none">
                <a:solidFill>
                  <a:schemeClr val="dk1"/>
                </a:solidFill>
                <a:latin typeface="Questrial"/>
                <a:ea typeface="Questrial"/>
                <a:cs typeface="Questrial"/>
                <a:sym typeface="Questrial"/>
              </a:defRPr>
            </a:lvl9pPr>
          </a:lstStyle>
          <a:p>
            <a:pPr marL="0" indent="0"/>
            <a:r>
              <a:rPr lang="fr-FR" dirty="0"/>
              <a:t>Introduction</a:t>
            </a:r>
          </a:p>
        </p:txBody>
      </p:sp>
      <p:sp>
        <p:nvSpPr>
          <p:cNvPr id="5" name="Google Shape;664;p41">
            <a:extLst>
              <a:ext uri="{FF2B5EF4-FFF2-40B4-BE49-F238E27FC236}">
                <a16:creationId xmlns:a16="http://schemas.microsoft.com/office/drawing/2014/main" id="{05E94D81-B451-873D-2E02-CBB63D69F60C}"/>
              </a:ext>
            </a:extLst>
          </p:cNvPr>
          <p:cNvSpPr txBox="1">
            <a:spLocks/>
          </p:cNvSpPr>
          <p:nvPr/>
        </p:nvSpPr>
        <p:spPr>
          <a:xfrm>
            <a:off x="3510863" y="3566713"/>
            <a:ext cx="2305500"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2000"/>
              <a:buFont typeface="Questrial"/>
              <a:buNone/>
              <a:defRPr sz="2000" b="1" i="0" u="none" strike="noStrike" cap="none">
                <a:solidFill>
                  <a:schemeClr val="dk1"/>
                </a:solidFill>
                <a:latin typeface="Questrial"/>
                <a:ea typeface="Questrial"/>
                <a:cs typeface="Questrial"/>
                <a:sym typeface="Questrial"/>
              </a:defRPr>
            </a:lvl1pPr>
            <a:lvl2pPr marL="914400" marR="0" lvl="1" indent="-317500" algn="l" rtl="0">
              <a:lnSpc>
                <a:spcPct val="100000"/>
              </a:lnSpc>
              <a:spcBef>
                <a:spcPts val="0"/>
              </a:spcBef>
              <a:spcAft>
                <a:spcPts val="0"/>
              </a:spcAft>
              <a:buClr>
                <a:schemeClr val="dk1"/>
              </a:buClr>
              <a:buSzPts val="2000"/>
              <a:buFont typeface="Questrial"/>
              <a:buNone/>
              <a:defRPr sz="2000" b="1" i="0" u="none" strike="noStrike" cap="none">
                <a:solidFill>
                  <a:schemeClr val="dk1"/>
                </a:solidFill>
                <a:latin typeface="Questrial"/>
                <a:ea typeface="Questrial"/>
                <a:cs typeface="Questrial"/>
                <a:sym typeface="Questrial"/>
              </a:defRPr>
            </a:lvl2pPr>
            <a:lvl3pPr marL="1371600" marR="0" lvl="2" indent="-317500" algn="l" rtl="0">
              <a:lnSpc>
                <a:spcPct val="100000"/>
              </a:lnSpc>
              <a:spcBef>
                <a:spcPts val="0"/>
              </a:spcBef>
              <a:spcAft>
                <a:spcPts val="0"/>
              </a:spcAft>
              <a:buClr>
                <a:schemeClr val="dk1"/>
              </a:buClr>
              <a:buSzPts val="2000"/>
              <a:buFont typeface="Questrial"/>
              <a:buNone/>
              <a:defRPr sz="2000" b="1" i="0" u="none" strike="noStrike" cap="none">
                <a:solidFill>
                  <a:schemeClr val="dk1"/>
                </a:solidFill>
                <a:latin typeface="Questrial"/>
                <a:ea typeface="Questrial"/>
                <a:cs typeface="Questrial"/>
                <a:sym typeface="Questrial"/>
              </a:defRPr>
            </a:lvl3pPr>
            <a:lvl4pPr marL="1828800" marR="0" lvl="3" indent="-317500" algn="l" rtl="0">
              <a:lnSpc>
                <a:spcPct val="100000"/>
              </a:lnSpc>
              <a:spcBef>
                <a:spcPts val="0"/>
              </a:spcBef>
              <a:spcAft>
                <a:spcPts val="0"/>
              </a:spcAft>
              <a:buClr>
                <a:schemeClr val="dk1"/>
              </a:buClr>
              <a:buSzPts val="2000"/>
              <a:buFont typeface="Questrial"/>
              <a:buNone/>
              <a:defRPr sz="2000" b="1" i="0" u="none" strike="noStrike" cap="none">
                <a:solidFill>
                  <a:schemeClr val="dk1"/>
                </a:solidFill>
                <a:latin typeface="Questrial"/>
                <a:ea typeface="Questrial"/>
                <a:cs typeface="Questrial"/>
                <a:sym typeface="Questrial"/>
              </a:defRPr>
            </a:lvl4pPr>
            <a:lvl5pPr marL="2286000" marR="0" lvl="4" indent="-317500" algn="l" rtl="0">
              <a:lnSpc>
                <a:spcPct val="100000"/>
              </a:lnSpc>
              <a:spcBef>
                <a:spcPts val="0"/>
              </a:spcBef>
              <a:spcAft>
                <a:spcPts val="0"/>
              </a:spcAft>
              <a:buClr>
                <a:schemeClr val="dk1"/>
              </a:buClr>
              <a:buSzPts val="2000"/>
              <a:buFont typeface="Questrial"/>
              <a:buNone/>
              <a:defRPr sz="2000" b="1" i="0" u="none" strike="noStrike" cap="none">
                <a:solidFill>
                  <a:schemeClr val="dk1"/>
                </a:solidFill>
                <a:latin typeface="Questrial"/>
                <a:ea typeface="Questrial"/>
                <a:cs typeface="Questrial"/>
                <a:sym typeface="Questrial"/>
              </a:defRPr>
            </a:lvl5pPr>
            <a:lvl6pPr marL="2743200" marR="0" lvl="5" indent="-317500" algn="l" rtl="0">
              <a:lnSpc>
                <a:spcPct val="100000"/>
              </a:lnSpc>
              <a:spcBef>
                <a:spcPts val="0"/>
              </a:spcBef>
              <a:spcAft>
                <a:spcPts val="0"/>
              </a:spcAft>
              <a:buClr>
                <a:schemeClr val="dk1"/>
              </a:buClr>
              <a:buSzPts val="2000"/>
              <a:buFont typeface="Questrial"/>
              <a:buNone/>
              <a:defRPr sz="2000" b="1" i="0" u="none" strike="noStrike" cap="none">
                <a:solidFill>
                  <a:schemeClr val="dk1"/>
                </a:solidFill>
                <a:latin typeface="Questrial"/>
                <a:ea typeface="Questrial"/>
                <a:cs typeface="Questrial"/>
                <a:sym typeface="Questrial"/>
              </a:defRPr>
            </a:lvl6pPr>
            <a:lvl7pPr marL="3200400" marR="0" lvl="6" indent="-317500" algn="l" rtl="0">
              <a:lnSpc>
                <a:spcPct val="100000"/>
              </a:lnSpc>
              <a:spcBef>
                <a:spcPts val="0"/>
              </a:spcBef>
              <a:spcAft>
                <a:spcPts val="0"/>
              </a:spcAft>
              <a:buClr>
                <a:schemeClr val="dk1"/>
              </a:buClr>
              <a:buSzPts val="2000"/>
              <a:buFont typeface="Questrial"/>
              <a:buNone/>
              <a:defRPr sz="2000" b="1" i="0" u="none" strike="noStrike" cap="none">
                <a:solidFill>
                  <a:schemeClr val="dk1"/>
                </a:solidFill>
                <a:latin typeface="Questrial"/>
                <a:ea typeface="Questrial"/>
                <a:cs typeface="Questrial"/>
                <a:sym typeface="Questrial"/>
              </a:defRPr>
            </a:lvl7pPr>
            <a:lvl8pPr marL="3657600" marR="0" lvl="7" indent="-317500" algn="l" rtl="0">
              <a:lnSpc>
                <a:spcPct val="100000"/>
              </a:lnSpc>
              <a:spcBef>
                <a:spcPts val="0"/>
              </a:spcBef>
              <a:spcAft>
                <a:spcPts val="0"/>
              </a:spcAft>
              <a:buClr>
                <a:schemeClr val="dk1"/>
              </a:buClr>
              <a:buSzPts val="2000"/>
              <a:buFont typeface="Questrial"/>
              <a:buNone/>
              <a:defRPr sz="2000" b="1" i="0" u="none" strike="noStrike" cap="none">
                <a:solidFill>
                  <a:schemeClr val="dk1"/>
                </a:solidFill>
                <a:latin typeface="Questrial"/>
                <a:ea typeface="Questrial"/>
                <a:cs typeface="Questrial"/>
                <a:sym typeface="Questrial"/>
              </a:defRPr>
            </a:lvl8pPr>
            <a:lvl9pPr marL="4114800" marR="0" lvl="8" indent="-317500" algn="l" rtl="0">
              <a:lnSpc>
                <a:spcPct val="100000"/>
              </a:lnSpc>
              <a:spcBef>
                <a:spcPts val="0"/>
              </a:spcBef>
              <a:spcAft>
                <a:spcPts val="0"/>
              </a:spcAft>
              <a:buClr>
                <a:schemeClr val="dk1"/>
              </a:buClr>
              <a:buSzPts val="2000"/>
              <a:buFont typeface="Questrial"/>
              <a:buNone/>
              <a:defRPr sz="2000" b="1" i="0" u="none" strike="noStrike" cap="none">
                <a:solidFill>
                  <a:schemeClr val="dk1"/>
                </a:solidFill>
                <a:latin typeface="Questrial"/>
                <a:ea typeface="Questrial"/>
                <a:cs typeface="Questrial"/>
                <a:sym typeface="Questrial"/>
              </a:defRPr>
            </a:lvl9pPr>
          </a:lstStyle>
          <a:p>
            <a:pPr marL="0" indent="0"/>
            <a:r>
              <a:rPr lang="fr-FR" dirty="0"/>
              <a:t>Food </a:t>
            </a:r>
            <a:r>
              <a:rPr lang="fr-FR" dirty="0" err="1"/>
              <a:t>Systems</a:t>
            </a:r>
            <a:endParaRPr lang="fr-FR" dirty="0"/>
          </a:p>
        </p:txBody>
      </p:sp>
      <p:sp>
        <p:nvSpPr>
          <p:cNvPr id="6" name="Google Shape;664;p41">
            <a:extLst>
              <a:ext uri="{FF2B5EF4-FFF2-40B4-BE49-F238E27FC236}">
                <a16:creationId xmlns:a16="http://schemas.microsoft.com/office/drawing/2014/main" id="{73A766DA-D0B9-4820-1D56-2812F58625AE}"/>
              </a:ext>
            </a:extLst>
          </p:cNvPr>
          <p:cNvSpPr txBox="1">
            <a:spLocks/>
          </p:cNvSpPr>
          <p:nvPr/>
        </p:nvSpPr>
        <p:spPr>
          <a:xfrm>
            <a:off x="6461562" y="3568942"/>
            <a:ext cx="2239157"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2000"/>
              <a:buFont typeface="Questrial"/>
              <a:buNone/>
              <a:defRPr sz="2000" b="1" i="0" u="none" strike="noStrike" cap="none">
                <a:solidFill>
                  <a:schemeClr val="dk1"/>
                </a:solidFill>
                <a:latin typeface="Questrial"/>
                <a:ea typeface="Questrial"/>
                <a:cs typeface="Questrial"/>
                <a:sym typeface="Questrial"/>
              </a:defRPr>
            </a:lvl1pPr>
            <a:lvl2pPr marL="914400" marR="0" lvl="1" indent="-317500" algn="l" rtl="0">
              <a:lnSpc>
                <a:spcPct val="100000"/>
              </a:lnSpc>
              <a:spcBef>
                <a:spcPts val="0"/>
              </a:spcBef>
              <a:spcAft>
                <a:spcPts val="0"/>
              </a:spcAft>
              <a:buClr>
                <a:schemeClr val="dk1"/>
              </a:buClr>
              <a:buSzPts val="2000"/>
              <a:buFont typeface="Questrial"/>
              <a:buNone/>
              <a:defRPr sz="2000" b="1" i="0" u="none" strike="noStrike" cap="none">
                <a:solidFill>
                  <a:schemeClr val="dk1"/>
                </a:solidFill>
                <a:latin typeface="Questrial"/>
                <a:ea typeface="Questrial"/>
                <a:cs typeface="Questrial"/>
                <a:sym typeface="Questrial"/>
              </a:defRPr>
            </a:lvl2pPr>
            <a:lvl3pPr marL="1371600" marR="0" lvl="2" indent="-317500" algn="l" rtl="0">
              <a:lnSpc>
                <a:spcPct val="100000"/>
              </a:lnSpc>
              <a:spcBef>
                <a:spcPts val="0"/>
              </a:spcBef>
              <a:spcAft>
                <a:spcPts val="0"/>
              </a:spcAft>
              <a:buClr>
                <a:schemeClr val="dk1"/>
              </a:buClr>
              <a:buSzPts val="2000"/>
              <a:buFont typeface="Questrial"/>
              <a:buNone/>
              <a:defRPr sz="2000" b="1" i="0" u="none" strike="noStrike" cap="none">
                <a:solidFill>
                  <a:schemeClr val="dk1"/>
                </a:solidFill>
                <a:latin typeface="Questrial"/>
                <a:ea typeface="Questrial"/>
                <a:cs typeface="Questrial"/>
                <a:sym typeface="Questrial"/>
              </a:defRPr>
            </a:lvl3pPr>
            <a:lvl4pPr marL="1828800" marR="0" lvl="3" indent="-317500" algn="l" rtl="0">
              <a:lnSpc>
                <a:spcPct val="100000"/>
              </a:lnSpc>
              <a:spcBef>
                <a:spcPts val="0"/>
              </a:spcBef>
              <a:spcAft>
                <a:spcPts val="0"/>
              </a:spcAft>
              <a:buClr>
                <a:schemeClr val="dk1"/>
              </a:buClr>
              <a:buSzPts val="2000"/>
              <a:buFont typeface="Questrial"/>
              <a:buNone/>
              <a:defRPr sz="2000" b="1" i="0" u="none" strike="noStrike" cap="none">
                <a:solidFill>
                  <a:schemeClr val="dk1"/>
                </a:solidFill>
                <a:latin typeface="Questrial"/>
                <a:ea typeface="Questrial"/>
                <a:cs typeface="Questrial"/>
                <a:sym typeface="Questrial"/>
              </a:defRPr>
            </a:lvl4pPr>
            <a:lvl5pPr marL="2286000" marR="0" lvl="4" indent="-317500" algn="l" rtl="0">
              <a:lnSpc>
                <a:spcPct val="100000"/>
              </a:lnSpc>
              <a:spcBef>
                <a:spcPts val="0"/>
              </a:spcBef>
              <a:spcAft>
                <a:spcPts val="0"/>
              </a:spcAft>
              <a:buClr>
                <a:schemeClr val="dk1"/>
              </a:buClr>
              <a:buSzPts val="2000"/>
              <a:buFont typeface="Questrial"/>
              <a:buNone/>
              <a:defRPr sz="2000" b="1" i="0" u="none" strike="noStrike" cap="none">
                <a:solidFill>
                  <a:schemeClr val="dk1"/>
                </a:solidFill>
                <a:latin typeface="Questrial"/>
                <a:ea typeface="Questrial"/>
                <a:cs typeface="Questrial"/>
                <a:sym typeface="Questrial"/>
              </a:defRPr>
            </a:lvl5pPr>
            <a:lvl6pPr marL="2743200" marR="0" lvl="5" indent="-317500" algn="l" rtl="0">
              <a:lnSpc>
                <a:spcPct val="100000"/>
              </a:lnSpc>
              <a:spcBef>
                <a:spcPts val="0"/>
              </a:spcBef>
              <a:spcAft>
                <a:spcPts val="0"/>
              </a:spcAft>
              <a:buClr>
                <a:schemeClr val="dk1"/>
              </a:buClr>
              <a:buSzPts val="2000"/>
              <a:buFont typeface="Questrial"/>
              <a:buNone/>
              <a:defRPr sz="2000" b="1" i="0" u="none" strike="noStrike" cap="none">
                <a:solidFill>
                  <a:schemeClr val="dk1"/>
                </a:solidFill>
                <a:latin typeface="Questrial"/>
                <a:ea typeface="Questrial"/>
                <a:cs typeface="Questrial"/>
                <a:sym typeface="Questrial"/>
              </a:defRPr>
            </a:lvl6pPr>
            <a:lvl7pPr marL="3200400" marR="0" lvl="6" indent="-317500" algn="l" rtl="0">
              <a:lnSpc>
                <a:spcPct val="100000"/>
              </a:lnSpc>
              <a:spcBef>
                <a:spcPts val="0"/>
              </a:spcBef>
              <a:spcAft>
                <a:spcPts val="0"/>
              </a:spcAft>
              <a:buClr>
                <a:schemeClr val="dk1"/>
              </a:buClr>
              <a:buSzPts val="2000"/>
              <a:buFont typeface="Questrial"/>
              <a:buNone/>
              <a:defRPr sz="2000" b="1" i="0" u="none" strike="noStrike" cap="none">
                <a:solidFill>
                  <a:schemeClr val="dk1"/>
                </a:solidFill>
                <a:latin typeface="Questrial"/>
                <a:ea typeface="Questrial"/>
                <a:cs typeface="Questrial"/>
                <a:sym typeface="Questrial"/>
              </a:defRPr>
            </a:lvl7pPr>
            <a:lvl8pPr marL="3657600" marR="0" lvl="7" indent="-317500" algn="l" rtl="0">
              <a:lnSpc>
                <a:spcPct val="100000"/>
              </a:lnSpc>
              <a:spcBef>
                <a:spcPts val="0"/>
              </a:spcBef>
              <a:spcAft>
                <a:spcPts val="0"/>
              </a:spcAft>
              <a:buClr>
                <a:schemeClr val="dk1"/>
              </a:buClr>
              <a:buSzPts val="2000"/>
              <a:buFont typeface="Questrial"/>
              <a:buNone/>
              <a:defRPr sz="2000" b="1" i="0" u="none" strike="noStrike" cap="none">
                <a:solidFill>
                  <a:schemeClr val="dk1"/>
                </a:solidFill>
                <a:latin typeface="Questrial"/>
                <a:ea typeface="Questrial"/>
                <a:cs typeface="Questrial"/>
                <a:sym typeface="Questrial"/>
              </a:defRPr>
            </a:lvl8pPr>
            <a:lvl9pPr marL="4114800" marR="0" lvl="8" indent="-317500" algn="l" rtl="0">
              <a:lnSpc>
                <a:spcPct val="100000"/>
              </a:lnSpc>
              <a:spcBef>
                <a:spcPts val="0"/>
              </a:spcBef>
              <a:spcAft>
                <a:spcPts val="0"/>
              </a:spcAft>
              <a:buClr>
                <a:schemeClr val="dk1"/>
              </a:buClr>
              <a:buSzPts val="2000"/>
              <a:buFont typeface="Questrial"/>
              <a:buNone/>
              <a:defRPr sz="2000" b="1" i="0" u="none" strike="noStrike" cap="none">
                <a:solidFill>
                  <a:schemeClr val="dk1"/>
                </a:solidFill>
                <a:latin typeface="Questrial"/>
                <a:ea typeface="Questrial"/>
                <a:cs typeface="Questrial"/>
                <a:sym typeface="Questrial"/>
              </a:defRPr>
            </a:lvl9pPr>
          </a:lstStyle>
          <a:p>
            <a:pPr marL="0" indent="0"/>
            <a:r>
              <a:rPr lang="fr-FR" dirty="0"/>
              <a:t>Food </a:t>
            </a:r>
            <a:r>
              <a:rPr lang="fr-FR" dirty="0" err="1"/>
              <a:t>Spoilage</a:t>
            </a:r>
            <a:endParaRPr lang="fr-FR"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EF1ED-C698-AA78-1388-ECB7A9EE56F1}"/>
            </a:ext>
          </a:extLst>
        </p:cNvPr>
        <p:cNvGrpSpPr/>
        <p:nvPr/>
      </p:nvGrpSpPr>
      <p:grpSpPr>
        <a:xfrm>
          <a:off x="0" y="0"/>
          <a:ext cx="0" cy="0"/>
          <a:chOff x="0" y="0"/>
          <a:chExt cx="0" cy="0"/>
        </a:xfrm>
      </p:grpSpPr>
      <p:sp>
        <p:nvSpPr>
          <p:cNvPr id="5" name="Google Shape;862;p51">
            <a:extLst>
              <a:ext uri="{FF2B5EF4-FFF2-40B4-BE49-F238E27FC236}">
                <a16:creationId xmlns:a16="http://schemas.microsoft.com/office/drawing/2014/main" id="{6EF37ED6-561F-A1E9-A2D8-7F7C952A0C02}"/>
              </a:ext>
            </a:extLst>
          </p:cNvPr>
          <p:cNvSpPr txBox="1">
            <a:spLocks noGrp="1"/>
          </p:cNvSpPr>
          <p:nvPr>
            <p:ph type="title"/>
          </p:nvPr>
        </p:nvSpPr>
        <p:spPr>
          <a:xfrm>
            <a:off x="1243010" y="0"/>
            <a:ext cx="6403266" cy="681958"/>
          </a:xfrm>
          <a:prstGeom prst="rect">
            <a:avLst/>
          </a:prstGeom>
        </p:spPr>
        <p:txBody>
          <a:bodyPr spcFirstLastPara="1" wrap="square" lIns="91425" tIns="91425" rIns="91425" bIns="91425" anchor="t" anchorCtr="0">
            <a:noAutofit/>
          </a:bodyPr>
          <a:lstStyle/>
          <a:p>
            <a:r>
              <a:rPr lang="en" sz="2400" dirty="0"/>
              <a:t>— </a:t>
            </a:r>
            <a:r>
              <a:rPr lang="fr-FR" sz="2400" dirty="0" err="1">
                <a:solidFill>
                  <a:srgbClr val="FF0000"/>
                </a:solidFill>
              </a:rPr>
              <a:t>Hysteresis</a:t>
            </a:r>
            <a:r>
              <a:rPr lang="fr-FR" sz="2400" dirty="0">
                <a:solidFill>
                  <a:srgbClr val="FF0000"/>
                </a:solidFill>
              </a:rPr>
              <a:t> </a:t>
            </a:r>
            <a:r>
              <a:rPr lang="fr-FR" sz="2400" dirty="0" err="1">
                <a:solidFill>
                  <a:srgbClr val="FF0000"/>
                </a:solidFill>
              </a:rPr>
              <a:t>Phenomena</a:t>
            </a:r>
            <a:r>
              <a:rPr lang="fr-FR" sz="2400" dirty="0">
                <a:solidFill>
                  <a:srgbClr val="FF0000"/>
                </a:solidFill>
              </a:rPr>
              <a:t> of </a:t>
            </a:r>
            <a:r>
              <a:rPr lang="fr-FR" sz="2400" dirty="0" err="1">
                <a:solidFill>
                  <a:srgbClr val="FF0000"/>
                </a:solidFill>
              </a:rPr>
              <a:t>Isotherms</a:t>
            </a:r>
            <a:br>
              <a:rPr lang="en-US" dirty="0"/>
            </a:br>
            <a:br>
              <a:rPr lang="fr-FR" dirty="0"/>
            </a:br>
            <a:endParaRPr dirty="0"/>
          </a:p>
        </p:txBody>
      </p:sp>
      <p:sp>
        <p:nvSpPr>
          <p:cNvPr id="14" name="ZoneTexte 13">
            <a:extLst>
              <a:ext uri="{FF2B5EF4-FFF2-40B4-BE49-F238E27FC236}">
                <a16:creationId xmlns:a16="http://schemas.microsoft.com/office/drawing/2014/main" id="{2B911713-1DD5-F8D1-F95F-38EEE1D57BE5}"/>
              </a:ext>
            </a:extLst>
          </p:cNvPr>
          <p:cNvSpPr txBox="1"/>
          <p:nvPr/>
        </p:nvSpPr>
        <p:spPr>
          <a:xfrm>
            <a:off x="159391" y="752787"/>
            <a:ext cx="4269996" cy="3170099"/>
          </a:xfrm>
          <a:prstGeom prst="rect">
            <a:avLst/>
          </a:prstGeom>
          <a:noFill/>
        </p:spPr>
        <p:txBody>
          <a:bodyPr wrap="square">
            <a:spAutoFit/>
          </a:bodyPr>
          <a:lstStyle/>
          <a:p>
            <a:pPr algn="just" rtl="0">
              <a:lnSpc>
                <a:spcPts val="2700"/>
              </a:lnSpc>
              <a:buNone/>
            </a:pPr>
            <a:r>
              <a:rPr lang="en-US" sz="1600" i="0" dirty="0">
                <a:solidFill>
                  <a:srgbClr val="1F1F1F"/>
                </a:solidFill>
                <a:effectLst/>
                <a:latin typeface="Times New Roman" panose="02020603050405020304" pitchFamily="18" charset="0"/>
                <a:cs typeface="Times New Roman" panose="02020603050405020304" pitchFamily="18" charset="0"/>
              </a:rPr>
              <a:t>Generally speaking, adsorption-desorption isotherms exhibit the dynamic property of hysteresis: the adsorption curve is shifted relative to the desorption curve . The shift is such that the relationship </a:t>
            </a:r>
            <a:r>
              <a:rPr lang="en-US" sz="1600" b="1" i="0" dirty="0">
                <a:solidFill>
                  <a:srgbClr val="FF0000"/>
                </a:solidFill>
                <a:effectLst/>
                <a:latin typeface="Times New Roman" panose="02020603050405020304" pitchFamily="18" charset="0"/>
                <a:cs typeface="Times New Roman" panose="02020603050405020304" pitchFamily="18" charset="0"/>
              </a:rPr>
              <a:t>Aw (adsorption) &gt; Aw (desorption)</a:t>
            </a:r>
            <a:r>
              <a:rPr lang="en-US" sz="1600" i="0" dirty="0">
                <a:solidFill>
                  <a:srgbClr val="1F1F1F"/>
                </a:solidFill>
                <a:effectLst/>
                <a:latin typeface="Times New Roman" panose="02020603050405020304" pitchFamily="18" charset="0"/>
                <a:cs typeface="Times New Roman" panose="02020603050405020304" pitchFamily="18" charset="0"/>
              </a:rPr>
              <a:t> at equal water content is always satisfied.</a:t>
            </a:r>
          </a:p>
          <a:p>
            <a:pPr algn="just" rtl="0">
              <a:lnSpc>
                <a:spcPts val="2700"/>
              </a:lnSpc>
              <a:buNone/>
            </a:pPr>
            <a:r>
              <a:rPr lang="en-US" sz="1600" i="0" dirty="0">
                <a:solidFill>
                  <a:srgbClr val="1F1F1F"/>
                </a:solidFill>
                <a:effectLst/>
                <a:latin typeface="Times New Roman" panose="02020603050405020304" pitchFamily="18" charset="0"/>
                <a:cs typeface="Times New Roman" panose="02020603050405020304" pitchFamily="18" charset="0"/>
              </a:rPr>
              <a:t>In practice, for the same activity value Aw, the H2O content in desorption can be 2-4 g/100 g higher than that in adsorption (potato starch)</a:t>
            </a:r>
          </a:p>
        </p:txBody>
      </p:sp>
      <p:pic>
        <p:nvPicPr>
          <p:cNvPr id="16" name="Image 15">
            <a:extLst>
              <a:ext uri="{FF2B5EF4-FFF2-40B4-BE49-F238E27FC236}">
                <a16:creationId xmlns:a16="http://schemas.microsoft.com/office/drawing/2014/main" id="{D5A82ADE-BAA1-F5FB-3626-BEDAC98FDAAD}"/>
              </a:ext>
            </a:extLst>
          </p:cNvPr>
          <p:cNvPicPr>
            <a:picLocks noChangeAspect="1"/>
          </p:cNvPicPr>
          <p:nvPr/>
        </p:nvPicPr>
        <p:blipFill>
          <a:blip r:embed="rId3"/>
          <a:srcRect l="6698" r="8522"/>
          <a:stretch>
            <a:fillRect/>
          </a:stretch>
        </p:blipFill>
        <p:spPr>
          <a:xfrm>
            <a:off x="4444643" y="864066"/>
            <a:ext cx="4614183" cy="3170099"/>
          </a:xfrm>
          <a:prstGeom prst="rect">
            <a:avLst/>
          </a:prstGeom>
        </p:spPr>
      </p:pic>
      <p:sp>
        <p:nvSpPr>
          <p:cNvPr id="18" name="ZoneTexte 17">
            <a:extLst>
              <a:ext uri="{FF2B5EF4-FFF2-40B4-BE49-F238E27FC236}">
                <a16:creationId xmlns:a16="http://schemas.microsoft.com/office/drawing/2014/main" id="{432FB5BB-4B1C-F78E-DE89-CB35F1C56478}"/>
              </a:ext>
            </a:extLst>
          </p:cNvPr>
          <p:cNvSpPr txBox="1"/>
          <p:nvPr/>
        </p:nvSpPr>
        <p:spPr>
          <a:xfrm>
            <a:off x="4706224" y="4076365"/>
            <a:ext cx="4681056" cy="406137"/>
          </a:xfrm>
          <a:prstGeom prst="rect">
            <a:avLst/>
          </a:prstGeom>
          <a:noFill/>
        </p:spPr>
        <p:txBody>
          <a:bodyPr wrap="square">
            <a:spAutoFit/>
          </a:bodyPr>
          <a:lstStyle/>
          <a:p>
            <a:pPr algn="l" rtl="0">
              <a:lnSpc>
                <a:spcPts val="2700"/>
              </a:lnSpc>
              <a:buNone/>
            </a:pPr>
            <a:r>
              <a:rPr lang="en-US" sz="1800" b="0" i="0" dirty="0">
                <a:solidFill>
                  <a:srgbClr val="1F1F1F"/>
                </a:solidFill>
                <a:effectLst/>
                <a:latin typeface="Times New Roman" panose="02020603050405020304" pitchFamily="18" charset="0"/>
                <a:cs typeface="Times New Roman" panose="02020603050405020304" pitchFamily="18" charset="0"/>
              </a:rPr>
              <a:t>Figure : Hysteresis curve of isotherms</a:t>
            </a:r>
          </a:p>
        </p:txBody>
      </p:sp>
    </p:spTree>
    <p:extLst>
      <p:ext uri="{BB962C8B-B14F-4D97-AF65-F5344CB8AC3E}">
        <p14:creationId xmlns:p14="http://schemas.microsoft.com/office/powerpoint/2010/main" val="18341981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A2BE2-C78D-BBAD-3D56-C136FEADB6E6}"/>
            </a:ext>
          </a:extLst>
        </p:cNvPr>
        <p:cNvGrpSpPr/>
        <p:nvPr/>
      </p:nvGrpSpPr>
      <p:grpSpPr>
        <a:xfrm>
          <a:off x="0" y="0"/>
          <a:ext cx="0" cy="0"/>
          <a:chOff x="0" y="0"/>
          <a:chExt cx="0" cy="0"/>
        </a:xfrm>
      </p:grpSpPr>
      <p:sp>
        <p:nvSpPr>
          <p:cNvPr id="5" name="Google Shape;862;p51">
            <a:extLst>
              <a:ext uri="{FF2B5EF4-FFF2-40B4-BE49-F238E27FC236}">
                <a16:creationId xmlns:a16="http://schemas.microsoft.com/office/drawing/2014/main" id="{D29430BD-8D2D-43A5-C92F-DCE97304C731}"/>
              </a:ext>
            </a:extLst>
          </p:cNvPr>
          <p:cNvSpPr txBox="1">
            <a:spLocks noGrp="1"/>
          </p:cNvSpPr>
          <p:nvPr>
            <p:ph type="title"/>
          </p:nvPr>
        </p:nvSpPr>
        <p:spPr>
          <a:xfrm>
            <a:off x="1243010" y="0"/>
            <a:ext cx="6403266" cy="681958"/>
          </a:xfrm>
          <a:prstGeom prst="rect">
            <a:avLst/>
          </a:prstGeom>
        </p:spPr>
        <p:txBody>
          <a:bodyPr spcFirstLastPara="1" wrap="square" lIns="91425" tIns="91425" rIns="91425" bIns="91425" anchor="t" anchorCtr="0">
            <a:noAutofit/>
          </a:bodyPr>
          <a:lstStyle/>
          <a:p>
            <a:r>
              <a:rPr lang="en" sz="2400" dirty="0"/>
              <a:t>— </a:t>
            </a:r>
            <a:r>
              <a:rPr lang="fr-FR" sz="2400" dirty="0" err="1">
                <a:solidFill>
                  <a:srgbClr val="FF0000"/>
                </a:solidFill>
              </a:rPr>
              <a:t>Hysteresis</a:t>
            </a:r>
            <a:r>
              <a:rPr lang="fr-FR" sz="2400" dirty="0">
                <a:solidFill>
                  <a:srgbClr val="FF0000"/>
                </a:solidFill>
              </a:rPr>
              <a:t> </a:t>
            </a:r>
            <a:r>
              <a:rPr lang="fr-FR" sz="2400" dirty="0" err="1">
                <a:solidFill>
                  <a:srgbClr val="FF0000"/>
                </a:solidFill>
              </a:rPr>
              <a:t>Phenomena</a:t>
            </a:r>
            <a:r>
              <a:rPr lang="fr-FR" sz="2400" dirty="0">
                <a:solidFill>
                  <a:srgbClr val="FF0000"/>
                </a:solidFill>
              </a:rPr>
              <a:t> of </a:t>
            </a:r>
            <a:r>
              <a:rPr lang="fr-FR" sz="2400" dirty="0" err="1">
                <a:solidFill>
                  <a:srgbClr val="FF0000"/>
                </a:solidFill>
              </a:rPr>
              <a:t>Isotherms</a:t>
            </a:r>
            <a:br>
              <a:rPr lang="en-US" dirty="0"/>
            </a:br>
            <a:br>
              <a:rPr lang="fr-FR" dirty="0"/>
            </a:br>
            <a:endParaRPr dirty="0"/>
          </a:p>
        </p:txBody>
      </p:sp>
      <p:sp>
        <p:nvSpPr>
          <p:cNvPr id="14" name="ZoneTexte 13">
            <a:extLst>
              <a:ext uri="{FF2B5EF4-FFF2-40B4-BE49-F238E27FC236}">
                <a16:creationId xmlns:a16="http://schemas.microsoft.com/office/drawing/2014/main" id="{74FACE55-6A80-AA42-A874-CD48365AAE0D}"/>
              </a:ext>
            </a:extLst>
          </p:cNvPr>
          <p:cNvSpPr txBox="1"/>
          <p:nvPr/>
        </p:nvSpPr>
        <p:spPr>
          <a:xfrm>
            <a:off x="310617" y="779929"/>
            <a:ext cx="8506437" cy="3862596"/>
          </a:xfrm>
          <a:prstGeom prst="rect">
            <a:avLst/>
          </a:prstGeom>
          <a:noFill/>
        </p:spPr>
        <p:txBody>
          <a:bodyPr wrap="square">
            <a:spAutoFit/>
          </a:bodyPr>
          <a:lstStyle/>
          <a:p>
            <a:pPr algn="just" rtl="0">
              <a:lnSpc>
                <a:spcPts val="2700"/>
              </a:lnSpc>
              <a:buNone/>
            </a:pPr>
            <a:r>
              <a:rPr lang="en-US" sz="1600" i="0" dirty="0">
                <a:solidFill>
                  <a:srgbClr val="1F1F1F"/>
                </a:solidFill>
                <a:effectLst/>
                <a:latin typeface="Times New Roman" panose="02020603050405020304" pitchFamily="18" charset="0"/>
                <a:cs typeface="Times New Roman" panose="02020603050405020304" pitchFamily="18" charset="0"/>
              </a:rPr>
              <a:t>Hysteresis in the context of adsorption and desorption isotherms refers to the phenomenon where the amount of water retained by a material (food, soil, powder, etc.) at a given relative humidity depends on whether the material is gaining or losing water:</a:t>
            </a:r>
          </a:p>
          <a:p>
            <a:pPr algn="just" rtl="0">
              <a:lnSpc>
                <a:spcPts val="2700"/>
              </a:lnSpc>
              <a:buNone/>
            </a:pPr>
            <a:endParaRPr lang="en-US" sz="1600" i="0" dirty="0">
              <a:solidFill>
                <a:srgbClr val="1F1F1F"/>
              </a:solidFill>
              <a:effectLst/>
              <a:latin typeface="Times New Roman" panose="02020603050405020304" pitchFamily="18" charset="0"/>
              <a:cs typeface="Times New Roman" panose="02020603050405020304" pitchFamily="18" charset="0"/>
            </a:endParaRPr>
          </a:p>
          <a:p>
            <a:pPr algn="just" rtl="0">
              <a:lnSpc>
                <a:spcPts val="2700"/>
              </a:lnSpc>
              <a:buNone/>
            </a:pPr>
            <a:r>
              <a:rPr lang="en-US" sz="1600" i="0" dirty="0">
                <a:solidFill>
                  <a:srgbClr val="1F1F1F"/>
                </a:solidFill>
                <a:effectLst/>
                <a:latin typeface="Times New Roman" panose="02020603050405020304" pitchFamily="18" charset="0"/>
                <a:cs typeface="Times New Roman" panose="02020603050405020304" pitchFamily="18" charset="0"/>
              </a:rPr>
              <a:t>- During adsorption (when the material takes up water from a dry state), the moisture content increases along a certain curve.</a:t>
            </a:r>
          </a:p>
          <a:p>
            <a:pPr algn="just" rtl="0">
              <a:lnSpc>
                <a:spcPts val="2700"/>
              </a:lnSpc>
              <a:buNone/>
            </a:pPr>
            <a:endParaRPr lang="en-US" sz="1600" i="0" dirty="0">
              <a:solidFill>
                <a:srgbClr val="1F1F1F"/>
              </a:solidFill>
              <a:effectLst/>
              <a:latin typeface="Times New Roman" panose="02020603050405020304" pitchFamily="18" charset="0"/>
              <a:cs typeface="Times New Roman" panose="02020603050405020304" pitchFamily="18" charset="0"/>
            </a:endParaRPr>
          </a:p>
          <a:p>
            <a:pPr algn="just" rtl="0">
              <a:lnSpc>
                <a:spcPts val="2700"/>
              </a:lnSpc>
              <a:buNone/>
            </a:pPr>
            <a:r>
              <a:rPr lang="en-US" sz="1600" i="0" dirty="0">
                <a:solidFill>
                  <a:srgbClr val="1F1F1F"/>
                </a:solidFill>
                <a:effectLst/>
                <a:latin typeface="Times New Roman" panose="02020603050405020304" pitchFamily="18" charset="0"/>
                <a:cs typeface="Times New Roman" panose="02020603050405020304" pitchFamily="18" charset="0"/>
              </a:rPr>
              <a:t>- During desorption (when the material loses water from a wet state), the moisture content decreases, but along a different curve.</a:t>
            </a:r>
          </a:p>
          <a:p>
            <a:pPr algn="just" rtl="0">
              <a:lnSpc>
                <a:spcPts val="2700"/>
              </a:lnSpc>
              <a:buNone/>
            </a:pPr>
            <a:endParaRPr lang="en-US" sz="1600" i="0" dirty="0">
              <a:solidFill>
                <a:srgbClr val="1F1F1F"/>
              </a:solidFill>
              <a:effectLst/>
              <a:latin typeface="Times New Roman" panose="02020603050405020304" pitchFamily="18" charset="0"/>
              <a:cs typeface="Times New Roman" panose="02020603050405020304" pitchFamily="18" charset="0"/>
            </a:endParaRPr>
          </a:p>
          <a:p>
            <a:pPr algn="just" rtl="0">
              <a:lnSpc>
                <a:spcPts val="2700"/>
              </a:lnSpc>
              <a:buNone/>
            </a:pPr>
            <a:r>
              <a:rPr lang="en-US" sz="1600" i="0" dirty="0">
                <a:solidFill>
                  <a:srgbClr val="1F1F1F"/>
                </a:solidFill>
                <a:effectLst/>
                <a:latin typeface="Times New Roman" panose="02020603050405020304" pitchFamily="18" charset="0"/>
                <a:cs typeface="Times New Roman" panose="02020603050405020304" pitchFamily="18" charset="0"/>
              </a:rPr>
              <a:t>- The difference between these two curves at the same relative humidity is called </a:t>
            </a:r>
            <a:r>
              <a:rPr lang="en-US" sz="1600" b="1" i="0" dirty="0">
                <a:solidFill>
                  <a:srgbClr val="FF0000"/>
                </a:solidFill>
                <a:effectLst/>
                <a:latin typeface="Times New Roman" panose="02020603050405020304" pitchFamily="18" charset="0"/>
                <a:cs typeface="Times New Roman" panose="02020603050405020304" pitchFamily="18" charset="0"/>
              </a:rPr>
              <a:t>hysteresis</a:t>
            </a:r>
            <a:r>
              <a:rPr lang="en-US" sz="1600" i="0" dirty="0">
                <a:solidFill>
                  <a:srgbClr val="1F1F1F"/>
                </a:solidFill>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342351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ED7148B0-6E75-0338-8153-3DE228D437DB}"/>
              </a:ext>
            </a:extLst>
          </p:cNvPr>
          <p:cNvSpPr txBox="1"/>
          <p:nvPr/>
        </p:nvSpPr>
        <p:spPr>
          <a:xfrm>
            <a:off x="200023" y="618562"/>
            <a:ext cx="8372476" cy="786754"/>
          </a:xfrm>
          <a:prstGeom prst="rect">
            <a:avLst/>
          </a:prstGeom>
          <a:noFill/>
        </p:spPr>
        <p:txBody>
          <a:bodyPr wrap="square">
            <a:spAutoFit/>
          </a:bodyPr>
          <a:lstStyle/>
          <a:p>
            <a:pPr>
              <a:lnSpc>
                <a:spcPct val="150000"/>
              </a:lnSpc>
            </a:pPr>
            <a:r>
              <a:rPr lang="en-US" sz="1600" b="0" i="0" dirty="0">
                <a:effectLst/>
                <a:latin typeface="Times New Roman" panose="02020603050405020304" pitchFamily="18" charset="0"/>
                <a:cs typeface="Times New Roman" panose="02020603050405020304" pitchFamily="18" charset="0"/>
              </a:rPr>
              <a:t>A food technologist is developing a dried tomato product. The water adsorption isotherm at 25°C for this tomato has the following simplified values:</a:t>
            </a:r>
            <a:endParaRPr lang="fr-FR" sz="1600" dirty="0">
              <a:latin typeface="Times New Roman" panose="02020603050405020304" pitchFamily="18" charset="0"/>
              <a:cs typeface="Times New Roman" panose="02020603050405020304" pitchFamily="18" charset="0"/>
            </a:endParaRPr>
          </a:p>
        </p:txBody>
      </p:sp>
      <p:sp>
        <p:nvSpPr>
          <p:cNvPr id="12" name="ZoneTexte 11">
            <a:extLst>
              <a:ext uri="{FF2B5EF4-FFF2-40B4-BE49-F238E27FC236}">
                <a16:creationId xmlns:a16="http://schemas.microsoft.com/office/drawing/2014/main" id="{B570EBB5-EFFB-6FD6-6C95-0904DD8BBD0F}"/>
              </a:ext>
            </a:extLst>
          </p:cNvPr>
          <p:cNvSpPr txBox="1"/>
          <p:nvPr/>
        </p:nvSpPr>
        <p:spPr>
          <a:xfrm>
            <a:off x="1596116" y="95001"/>
            <a:ext cx="4678134" cy="461665"/>
          </a:xfrm>
          <a:prstGeom prst="rect">
            <a:avLst/>
          </a:prstGeom>
          <a:noFill/>
        </p:spPr>
        <p:txBody>
          <a:bodyPr wrap="square">
            <a:spAutoFit/>
          </a:bodyPr>
          <a:lstStyle/>
          <a:p>
            <a:r>
              <a:rPr lang="en-US" sz="2400" b="1" dirty="0">
                <a:solidFill>
                  <a:srgbClr val="FF0000"/>
                </a:solidFill>
                <a:latin typeface="Times New Roman" panose="02020603050405020304" pitchFamily="18" charset="0"/>
                <a:cs typeface="Times New Roman" panose="02020603050405020304" pitchFamily="18" charset="0"/>
              </a:rPr>
              <a:t>Example</a:t>
            </a:r>
          </a:p>
        </p:txBody>
      </p:sp>
      <mc:AlternateContent xmlns:mc="http://schemas.openxmlformats.org/markup-compatibility/2006" xmlns:a14="http://schemas.microsoft.com/office/drawing/2010/main">
        <mc:Choice Requires="a14">
          <p:graphicFrame>
            <p:nvGraphicFramePr>
              <p:cNvPr id="13" name="Tableau 12">
                <a:extLst>
                  <a:ext uri="{FF2B5EF4-FFF2-40B4-BE49-F238E27FC236}">
                    <a16:creationId xmlns:a16="http://schemas.microsoft.com/office/drawing/2014/main" id="{BF87D4C0-8328-FF3D-3112-8BCBB4EF2A51}"/>
                  </a:ext>
                </a:extLst>
              </p:cNvPr>
              <p:cNvGraphicFramePr>
                <a:graphicFrameLocks noGrp="1"/>
              </p:cNvGraphicFramePr>
              <p:nvPr>
                <p:extLst>
                  <p:ext uri="{D42A27DB-BD31-4B8C-83A1-F6EECF244321}">
                    <p14:modId xmlns:p14="http://schemas.microsoft.com/office/powerpoint/2010/main" val="3680041370"/>
                  </p:ext>
                </p:extLst>
              </p:nvPr>
            </p:nvGraphicFramePr>
            <p:xfrm>
              <a:off x="200023" y="1777456"/>
              <a:ext cx="4699000" cy="2265680"/>
            </p:xfrm>
            <a:graphic>
              <a:graphicData uri="http://schemas.openxmlformats.org/drawingml/2006/table">
                <a:tbl>
                  <a:tblPr/>
                  <a:tblGrid>
                    <a:gridCol w="2349500">
                      <a:extLst>
                        <a:ext uri="{9D8B030D-6E8A-4147-A177-3AD203B41FA5}">
                          <a16:colId xmlns:a16="http://schemas.microsoft.com/office/drawing/2014/main" val="2813802337"/>
                        </a:ext>
                      </a:extLst>
                    </a:gridCol>
                    <a:gridCol w="2349500">
                      <a:extLst>
                        <a:ext uri="{9D8B030D-6E8A-4147-A177-3AD203B41FA5}">
                          <a16:colId xmlns:a16="http://schemas.microsoft.com/office/drawing/2014/main" val="4161430398"/>
                        </a:ext>
                      </a:extLst>
                    </a:gridCol>
                  </a:tblGrid>
                  <a:tr h="275136">
                    <a:tc>
                      <a:txBody>
                        <a:bodyPr/>
                        <a:lstStyle/>
                        <a:p>
                          <a:pPr algn="ctr" fontAlgn="t" latinLnBrk="0">
                            <a:buNone/>
                          </a:pPr>
                          <a:r>
                            <a:rPr lang="fr-FR" sz="1600" b="0" dirty="0">
                              <a:effectLst/>
                              <a:cs typeface="+mj-cs"/>
                            </a:rPr>
                            <a:t>Water </a:t>
                          </a:r>
                          <a:r>
                            <a:rPr lang="fr-FR" sz="1600" b="0" dirty="0" err="1">
                              <a:effectLst/>
                              <a:cs typeface="+mj-cs"/>
                            </a:rPr>
                            <a:t>activity</a:t>
                          </a:r>
                          <a:r>
                            <a:rPr lang="fr-FR" sz="1600" b="0" dirty="0">
                              <a:effectLst/>
                              <a:cs typeface="+mj-cs"/>
                            </a:rPr>
                            <a:t> (</a:t>
                          </a:r>
                          <a14:m>
                            <m:oMath xmlns:m="http://schemas.openxmlformats.org/officeDocument/2006/math">
                              <m:sSub>
                                <m:sSubPr>
                                  <m:ctrlPr>
                                    <a:rPr lang="ar-DZ" sz="1600" i="1">
                                      <a:latin typeface="Cambria Math" panose="02040503050406030204" pitchFamily="18" charset="0"/>
                                      <a:cs typeface="+mj-cs"/>
                                    </a:rPr>
                                  </m:ctrlPr>
                                </m:sSubPr>
                                <m:e>
                                  <m:r>
                                    <a:rPr lang="ar-DZ" sz="1600" i="1">
                                      <a:latin typeface="Cambria Math" panose="02040503050406030204" pitchFamily="18" charset="0"/>
                                      <a:cs typeface="+mj-cs"/>
                                    </a:rPr>
                                    <m:t>𝑎</m:t>
                                  </m:r>
                                </m:e>
                                <m:sub>
                                  <m:r>
                                    <a:rPr lang="ar-DZ" sz="1600" i="1">
                                      <a:latin typeface="Cambria Math" panose="02040503050406030204" pitchFamily="18" charset="0"/>
                                      <a:cs typeface="+mj-cs"/>
                                    </a:rPr>
                                    <m:t>𝑤</m:t>
                                  </m:r>
                                </m:sub>
                              </m:sSub>
                              <m:r>
                                <a:rPr lang="fr-FR" sz="1600" b="0" i="0" smtClean="0">
                                  <a:latin typeface="Cambria Math" panose="02040503050406030204" pitchFamily="18" charset="0"/>
                                  <a:cs typeface="+mj-cs"/>
                                </a:rPr>
                                <m:t>)</m:t>
                              </m:r>
                            </m:oMath>
                          </a14:m>
                          <a:endParaRPr lang="ar-DZ" sz="1600" b="0" dirty="0">
                            <a:effectLst/>
                            <a:cs typeface="+mj-cs"/>
                          </a:endParaRPr>
                        </a:p>
                      </a:txBody>
                      <a:tcPr marL="50800" marR="50800" marT="50800" marB="50800">
                        <a:lnL w="6350" cap="flat" cmpd="sng" algn="ctr">
                          <a:solidFill>
                            <a:srgbClr val="D029C3"/>
                          </a:solidFill>
                          <a:prstDash val="solid"/>
                          <a:round/>
                          <a:headEnd type="none" w="med" len="med"/>
                          <a:tailEnd type="none" w="med" len="med"/>
                        </a:lnL>
                        <a:lnR w="6350" cap="flat" cmpd="sng" algn="ctr">
                          <a:solidFill>
                            <a:srgbClr val="6030C3"/>
                          </a:solidFill>
                          <a:prstDash val="solid"/>
                          <a:round/>
                          <a:headEnd type="none" w="med" len="med"/>
                          <a:tailEnd type="none" w="med" len="med"/>
                        </a:lnR>
                        <a:lnT w="6350" cap="flat" cmpd="sng" algn="ctr">
                          <a:solidFill>
                            <a:srgbClr val="D029C3"/>
                          </a:solidFill>
                          <a:prstDash val="solid"/>
                          <a:round/>
                          <a:headEnd type="none" w="med" len="med"/>
                          <a:tailEnd type="none" w="med" len="med"/>
                        </a:lnT>
                        <a:lnB w="6350" cap="flat" cmpd="sng" algn="ctr">
                          <a:solidFill>
                            <a:srgbClr val="903CC3"/>
                          </a:solidFill>
                          <a:prstDash val="solid"/>
                          <a:round/>
                          <a:headEnd type="none" w="med" len="med"/>
                          <a:tailEnd type="none" w="med" len="med"/>
                        </a:lnB>
                        <a:noFill/>
                      </a:tcPr>
                    </a:tc>
                    <a:tc>
                      <a:txBody>
                        <a:bodyPr/>
                        <a:lstStyle/>
                        <a:p>
                          <a:pPr algn="ctr" fontAlgn="t" latinLnBrk="0">
                            <a:buNone/>
                          </a:pPr>
                          <a:r>
                            <a:rPr lang="fr-FR" sz="1600" b="0" dirty="0" err="1">
                              <a:effectLst/>
                              <a:cs typeface="+mj-cs"/>
                            </a:rPr>
                            <a:t>Moisture</a:t>
                          </a:r>
                          <a:r>
                            <a:rPr lang="fr-FR" sz="1600" b="0" dirty="0">
                              <a:effectLst/>
                              <a:cs typeface="+mj-cs"/>
                            </a:rPr>
                            <a:t> Content (% dry basis)</a:t>
                          </a:r>
                        </a:p>
                      </a:txBody>
                      <a:tcPr marL="50800" marR="50800" marT="50800" marB="50800">
                        <a:lnL w="6350" cap="flat" cmpd="sng" algn="ctr">
                          <a:solidFill>
                            <a:srgbClr val="6030C3"/>
                          </a:solidFill>
                          <a:prstDash val="solid"/>
                          <a:round/>
                          <a:headEnd type="none" w="med" len="med"/>
                          <a:tailEnd type="none" w="med" len="med"/>
                        </a:lnL>
                        <a:lnR w="6350" cap="flat" cmpd="sng" algn="ctr">
                          <a:solidFill>
                            <a:srgbClr val="6030C3"/>
                          </a:solidFill>
                          <a:prstDash val="solid"/>
                          <a:round/>
                          <a:headEnd type="none" w="med" len="med"/>
                          <a:tailEnd type="none" w="med" len="med"/>
                        </a:lnR>
                        <a:lnT w="6350" cap="flat" cmpd="sng" algn="ctr">
                          <a:solidFill>
                            <a:srgbClr val="6030C3"/>
                          </a:solidFill>
                          <a:prstDash val="solid"/>
                          <a:round/>
                          <a:headEnd type="none" w="med" len="med"/>
                          <a:tailEnd type="none" w="med" len="med"/>
                        </a:lnT>
                        <a:lnB w="6350" cap="flat" cmpd="sng" algn="ctr">
                          <a:solidFill>
                            <a:srgbClr val="802EC3"/>
                          </a:solidFill>
                          <a:prstDash val="solid"/>
                          <a:round/>
                          <a:headEnd type="none" w="med" len="med"/>
                          <a:tailEnd type="none" w="med" len="med"/>
                        </a:lnB>
                        <a:noFill/>
                      </a:tcPr>
                    </a:tc>
                    <a:extLst>
                      <a:ext uri="{0D108BD9-81ED-4DB2-BD59-A6C34878D82A}">
                        <a16:rowId xmlns:a16="http://schemas.microsoft.com/office/drawing/2014/main" val="377642561"/>
                      </a:ext>
                    </a:extLst>
                  </a:tr>
                  <a:tr h="0">
                    <a:tc>
                      <a:txBody>
                        <a:bodyPr/>
                        <a:lstStyle/>
                        <a:p>
                          <a:pPr algn="ctr" fontAlgn="base" latinLnBrk="0">
                            <a:buNone/>
                          </a:pPr>
                          <a:r>
                            <a:rPr lang="fr-FR" sz="1600">
                              <a:effectLst/>
                              <a:cs typeface="+mj-cs"/>
                            </a:rPr>
                            <a:t>0.10</a:t>
                          </a:r>
                        </a:p>
                      </a:txBody>
                      <a:tcPr marL="50800" marR="50800" anchor="ctr">
                        <a:lnL w="6350" cap="flat" cmpd="sng" algn="ctr">
                          <a:solidFill>
                            <a:srgbClr val="903CC3"/>
                          </a:solidFill>
                          <a:prstDash val="solid"/>
                          <a:round/>
                          <a:headEnd type="none" w="med" len="med"/>
                          <a:tailEnd type="none" w="med" len="med"/>
                        </a:lnL>
                        <a:lnR w="6350" cap="flat" cmpd="sng" algn="ctr">
                          <a:solidFill>
                            <a:srgbClr val="802EC3"/>
                          </a:solidFill>
                          <a:prstDash val="solid"/>
                          <a:round/>
                          <a:headEnd type="none" w="med" len="med"/>
                          <a:tailEnd type="none" w="med" len="med"/>
                        </a:lnR>
                        <a:lnT w="6350" cap="flat" cmpd="sng" algn="ctr">
                          <a:solidFill>
                            <a:srgbClr val="903CC3"/>
                          </a:solidFill>
                          <a:prstDash val="solid"/>
                          <a:round/>
                          <a:headEnd type="none" w="med" len="med"/>
                          <a:tailEnd type="none" w="med" len="med"/>
                        </a:lnT>
                        <a:lnB w="6350" cap="flat" cmpd="sng" algn="ctr">
                          <a:solidFill>
                            <a:srgbClr val="102BC3"/>
                          </a:solidFill>
                          <a:prstDash val="solid"/>
                          <a:round/>
                          <a:headEnd type="none" w="med" len="med"/>
                          <a:tailEnd type="none" w="med" len="med"/>
                        </a:lnB>
                        <a:noFill/>
                      </a:tcPr>
                    </a:tc>
                    <a:tc>
                      <a:txBody>
                        <a:bodyPr/>
                        <a:lstStyle/>
                        <a:p>
                          <a:pPr algn="ctr" fontAlgn="base" latinLnBrk="0">
                            <a:buNone/>
                          </a:pPr>
                          <a:r>
                            <a:rPr lang="fr-FR" sz="1600" dirty="0">
                              <a:effectLst/>
                              <a:cs typeface="+mj-cs"/>
                            </a:rPr>
                            <a:t>4</a:t>
                          </a:r>
                        </a:p>
                      </a:txBody>
                      <a:tcPr marL="50800" marR="50800" anchor="ctr">
                        <a:lnL w="6350" cap="flat" cmpd="sng" algn="ctr">
                          <a:solidFill>
                            <a:srgbClr val="802EC3"/>
                          </a:solidFill>
                          <a:prstDash val="solid"/>
                          <a:round/>
                          <a:headEnd type="none" w="med" len="med"/>
                          <a:tailEnd type="none" w="med" len="med"/>
                        </a:lnL>
                        <a:lnR w="6350" cap="flat" cmpd="sng" algn="ctr">
                          <a:solidFill>
                            <a:srgbClr val="802EC3"/>
                          </a:solidFill>
                          <a:prstDash val="solid"/>
                          <a:round/>
                          <a:headEnd type="none" w="med" len="med"/>
                          <a:tailEnd type="none" w="med" len="med"/>
                        </a:lnR>
                        <a:lnT w="6350" cap="flat" cmpd="sng" algn="ctr">
                          <a:solidFill>
                            <a:srgbClr val="802EC3"/>
                          </a:solidFill>
                          <a:prstDash val="solid"/>
                          <a:round/>
                          <a:headEnd type="none" w="med" len="med"/>
                          <a:tailEnd type="none" w="med" len="med"/>
                        </a:lnT>
                        <a:lnB w="6350" cap="flat" cmpd="sng" algn="ctr">
                          <a:solidFill>
                            <a:srgbClr val="0036C3"/>
                          </a:solidFill>
                          <a:prstDash val="solid"/>
                          <a:round/>
                          <a:headEnd type="none" w="med" len="med"/>
                          <a:tailEnd type="none" w="med" len="med"/>
                        </a:lnB>
                        <a:noFill/>
                      </a:tcPr>
                    </a:tc>
                    <a:extLst>
                      <a:ext uri="{0D108BD9-81ED-4DB2-BD59-A6C34878D82A}">
                        <a16:rowId xmlns:a16="http://schemas.microsoft.com/office/drawing/2014/main" val="27549877"/>
                      </a:ext>
                    </a:extLst>
                  </a:tr>
                  <a:tr h="0">
                    <a:tc>
                      <a:txBody>
                        <a:bodyPr/>
                        <a:lstStyle/>
                        <a:p>
                          <a:pPr algn="ctr" fontAlgn="base" latinLnBrk="0">
                            <a:buNone/>
                          </a:pPr>
                          <a:r>
                            <a:rPr lang="fr-FR" sz="1600">
                              <a:effectLst/>
                              <a:cs typeface="+mj-cs"/>
                            </a:rPr>
                            <a:t>0.30</a:t>
                          </a:r>
                        </a:p>
                      </a:txBody>
                      <a:tcPr marL="50800" marR="50800" anchor="ctr">
                        <a:lnL w="6350" cap="flat" cmpd="sng" algn="ctr">
                          <a:solidFill>
                            <a:srgbClr val="102BC3"/>
                          </a:solidFill>
                          <a:prstDash val="solid"/>
                          <a:round/>
                          <a:headEnd type="none" w="med" len="med"/>
                          <a:tailEnd type="none" w="med" len="med"/>
                        </a:lnL>
                        <a:lnR w="6350" cap="flat" cmpd="sng" algn="ctr">
                          <a:solidFill>
                            <a:srgbClr val="0036C3"/>
                          </a:solidFill>
                          <a:prstDash val="solid"/>
                          <a:round/>
                          <a:headEnd type="none" w="med" len="med"/>
                          <a:tailEnd type="none" w="med" len="med"/>
                        </a:lnR>
                        <a:lnT w="6350" cap="flat" cmpd="sng" algn="ctr">
                          <a:solidFill>
                            <a:srgbClr val="102BC3"/>
                          </a:solidFill>
                          <a:prstDash val="solid"/>
                          <a:round/>
                          <a:headEnd type="none" w="med" len="med"/>
                          <a:tailEnd type="none" w="med" len="med"/>
                        </a:lnT>
                        <a:lnB w="6350" cap="flat" cmpd="sng" algn="ctr">
                          <a:solidFill>
                            <a:srgbClr val="3029C3"/>
                          </a:solidFill>
                          <a:prstDash val="solid"/>
                          <a:round/>
                          <a:headEnd type="none" w="med" len="med"/>
                          <a:tailEnd type="none" w="med" len="med"/>
                        </a:lnB>
                        <a:noFill/>
                      </a:tcPr>
                    </a:tc>
                    <a:tc>
                      <a:txBody>
                        <a:bodyPr/>
                        <a:lstStyle/>
                        <a:p>
                          <a:pPr algn="ctr" fontAlgn="base" latinLnBrk="0">
                            <a:buNone/>
                          </a:pPr>
                          <a:r>
                            <a:rPr lang="fr-FR" sz="1600" dirty="0">
                              <a:effectLst/>
                              <a:cs typeface="+mj-cs"/>
                            </a:rPr>
                            <a:t>8</a:t>
                          </a:r>
                        </a:p>
                      </a:txBody>
                      <a:tcPr marL="50800" marR="50800" anchor="ctr">
                        <a:lnL w="6350" cap="flat" cmpd="sng" algn="ctr">
                          <a:solidFill>
                            <a:srgbClr val="0036C3"/>
                          </a:solidFill>
                          <a:prstDash val="solid"/>
                          <a:round/>
                          <a:headEnd type="none" w="med" len="med"/>
                          <a:tailEnd type="none" w="med" len="med"/>
                        </a:lnL>
                        <a:lnR w="6350" cap="flat" cmpd="sng" algn="ctr">
                          <a:solidFill>
                            <a:srgbClr val="0036C3"/>
                          </a:solidFill>
                          <a:prstDash val="solid"/>
                          <a:round/>
                          <a:headEnd type="none" w="med" len="med"/>
                          <a:tailEnd type="none" w="med" len="med"/>
                        </a:lnR>
                        <a:lnT w="6350" cap="flat" cmpd="sng" algn="ctr">
                          <a:solidFill>
                            <a:srgbClr val="0036C3"/>
                          </a:solidFill>
                          <a:prstDash val="solid"/>
                          <a:round/>
                          <a:headEnd type="none" w="med" len="med"/>
                          <a:tailEnd type="none" w="med" len="med"/>
                        </a:lnT>
                        <a:lnB w="6350" cap="flat" cmpd="sng" algn="ctr">
                          <a:solidFill>
                            <a:srgbClr val="E03CC3"/>
                          </a:solidFill>
                          <a:prstDash val="solid"/>
                          <a:round/>
                          <a:headEnd type="none" w="med" len="med"/>
                          <a:tailEnd type="none" w="med" len="med"/>
                        </a:lnB>
                        <a:noFill/>
                      </a:tcPr>
                    </a:tc>
                    <a:extLst>
                      <a:ext uri="{0D108BD9-81ED-4DB2-BD59-A6C34878D82A}">
                        <a16:rowId xmlns:a16="http://schemas.microsoft.com/office/drawing/2014/main" val="124246510"/>
                      </a:ext>
                    </a:extLst>
                  </a:tr>
                  <a:tr h="0">
                    <a:tc>
                      <a:txBody>
                        <a:bodyPr/>
                        <a:lstStyle/>
                        <a:p>
                          <a:pPr algn="ctr" fontAlgn="base" latinLnBrk="0">
                            <a:buNone/>
                          </a:pPr>
                          <a:r>
                            <a:rPr lang="fr-FR" sz="1600" dirty="0">
                              <a:effectLst/>
                              <a:cs typeface="+mj-cs"/>
                            </a:rPr>
                            <a:t>0.50</a:t>
                          </a:r>
                        </a:p>
                      </a:txBody>
                      <a:tcPr marL="50800" marR="50800" anchor="ctr">
                        <a:lnL w="6350" cap="flat" cmpd="sng" algn="ctr">
                          <a:solidFill>
                            <a:srgbClr val="3029C3"/>
                          </a:solidFill>
                          <a:prstDash val="solid"/>
                          <a:round/>
                          <a:headEnd type="none" w="med" len="med"/>
                          <a:tailEnd type="none" w="med" len="med"/>
                        </a:lnL>
                        <a:lnR w="6350" cap="flat" cmpd="sng" algn="ctr">
                          <a:solidFill>
                            <a:srgbClr val="E03CC3"/>
                          </a:solidFill>
                          <a:prstDash val="solid"/>
                          <a:round/>
                          <a:headEnd type="none" w="med" len="med"/>
                          <a:tailEnd type="none" w="med" len="med"/>
                        </a:lnR>
                        <a:lnT w="6350" cap="flat" cmpd="sng" algn="ctr">
                          <a:solidFill>
                            <a:srgbClr val="3029C3"/>
                          </a:solidFill>
                          <a:prstDash val="solid"/>
                          <a:round/>
                          <a:headEnd type="none" w="med" len="med"/>
                          <a:tailEnd type="none" w="med" len="med"/>
                        </a:lnT>
                        <a:lnB w="6350" cap="flat" cmpd="sng" algn="ctr">
                          <a:solidFill>
                            <a:srgbClr val="B02BC3"/>
                          </a:solidFill>
                          <a:prstDash val="solid"/>
                          <a:round/>
                          <a:headEnd type="none" w="med" len="med"/>
                          <a:tailEnd type="none" w="med" len="med"/>
                        </a:lnB>
                        <a:noFill/>
                      </a:tcPr>
                    </a:tc>
                    <a:tc>
                      <a:txBody>
                        <a:bodyPr/>
                        <a:lstStyle/>
                        <a:p>
                          <a:pPr algn="ctr" fontAlgn="base" latinLnBrk="0">
                            <a:buNone/>
                          </a:pPr>
                          <a:r>
                            <a:rPr lang="fr-FR" sz="1600" dirty="0">
                              <a:effectLst/>
                              <a:cs typeface="+mj-cs"/>
                            </a:rPr>
                            <a:t>14</a:t>
                          </a:r>
                        </a:p>
                      </a:txBody>
                      <a:tcPr marL="50800" marR="50800" anchor="ctr">
                        <a:lnL w="6350" cap="flat" cmpd="sng" algn="ctr">
                          <a:solidFill>
                            <a:srgbClr val="E03CC3"/>
                          </a:solidFill>
                          <a:prstDash val="solid"/>
                          <a:round/>
                          <a:headEnd type="none" w="med" len="med"/>
                          <a:tailEnd type="none" w="med" len="med"/>
                        </a:lnL>
                        <a:lnR w="6350" cap="flat" cmpd="sng" algn="ctr">
                          <a:solidFill>
                            <a:srgbClr val="E03CC3"/>
                          </a:solidFill>
                          <a:prstDash val="solid"/>
                          <a:round/>
                          <a:headEnd type="none" w="med" len="med"/>
                          <a:tailEnd type="none" w="med" len="med"/>
                        </a:lnR>
                        <a:lnT w="6350" cap="flat" cmpd="sng" algn="ctr">
                          <a:solidFill>
                            <a:srgbClr val="E03CC3"/>
                          </a:solidFill>
                          <a:prstDash val="solid"/>
                          <a:round/>
                          <a:headEnd type="none" w="med" len="med"/>
                          <a:tailEnd type="none" w="med" len="med"/>
                        </a:lnT>
                        <a:lnB w="6350" cap="flat" cmpd="sng" algn="ctr">
                          <a:solidFill>
                            <a:srgbClr val="802EC3"/>
                          </a:solidFill>
                          <a:prstDash val="solid"/>
                          <a:round/>
                          <a:headEnd type="none" w="med" len="med"/>
                          <a:tailEnd type="none" w="med" len="med"/>
                        </a:lnB>
                        <a:noFill/>
                      </a:tcPr>
                    </a:tc>
                    <a:extLst>
                      <a:ext uri="{0D108BD9-81ED-4DB2-BD59-A6C34878D82A}">
                        <a16:rowId xmlns:a16="http://schemas.microsoft.com/office/drawing/2014/main" val="472907274"/>
                      </a:ext>
                    </a:extLst>
                  </a:tr>
                  <a:tr h="0">
                    <a:tc>
                      <a:txBody>
                        <a:bodyPr/>
                        <a:lstStyle/>
                        <a:p>
                          <a:pPr algn="ctr" fontAlgn="base" latinLnBrk="0">
                            <a:buNone/>
                          </a:pPr>
                          <a:r>
                            <a:rPr lang="fr-FR" sz="1600">
                              <a:effectLst/>
                              <a:cs typeface="+mj-cs"/>
                            </a:rPr>
                            <a:t>0.70</a:t>
                          </a:r>
                        </a:p>
                      </a:txBody>
                      <a:tcPr marL="50800" marR="50800" anchor="ctr">
                        <a:lnL w="6350" cap="flat" cmpd="sng" algn="ctr">
                          <a:solidFill>
                            <a:srgbClr val="B02BC3"/>
                          </a:solidFill>
                          <a:prstDash val="solid"/>
                          <a:round/>
                          <a:headEnd type="none" w="med" len="med"/>
                          <a:tailEnd type="none" w="med" len="med"/>
                        </a:lnL>
                        <a:lnR w="6350" cap="flat" cmpd="sng" algn="ctr">
                          <a:solidFill>
                            <a:srgbClr val="802EC3"/>
                          </a:solidFill>
                          <a:prstDash val="solid"/>
                          <a:round/>
                          <a:headEnd type="none" w="med" len="med"/>
                          <a:tailEnd type="none" w="med" len="med"/>
                        </a:lnR>
                        <a:lnT w="6350" cap="flat" cmpd="sng" algn="ctr">
                          <a:solidFill>
                            <a:srgbClr val="B02BC3"/>
                          </a:solidFill>
                          <a:prstDash val="solid"/>
                          <a:round/>
                          <a:headEnd type="none" w="med" len="med"/>
                          <a:tailEnd type="none" w="med" len="med"/>
                        </a:lnT>
                        <a:lnB w="6350" cap="flat" cmpd="sng" algn="ctr">
                          <a:solidFill>
                            <a:srgbClr val="4032C3"/>
                          </a:solidFill>
                          <a:prstDash val="solid"/>
                          <a:round/>
                          <a:headEnd type="none" w="med" len="med"/>
                          <a:tailEnd type="none" w="med" len="med"/>
                        </a:lnB>
                        <a:noFill/>
                      </a:tcPr>
                    </a:tc>
                    <a:tc>
                      <a:txBody>
                        <a:bodyPr/>
                        <a:lstStyle/>
                        <a:p>
                          <a:pPr algn="ctr" fontAlgn="base" latinLnBrk="0">
                            <a:buNone/>
                          </a:pPr>
                          <a:r>
                            <a:rPr lang="fr-FR" sz="1600" dirty="0">
                              <a:effectLst/>
                              <a:cs typeface="+mj-cs"/>
                            </a:rPr>
                            <a:t>22</a:t>
                          </a:r>
                        </a:p>
                      </a:txBody>
                      <a:tcPr marL="50800" marR="50800" anchor="ctr">
                        <a:lnL w="6350" cap="flat" cmpd="sng" algn="ctr">
                          <a:solidFill>
                            <a:srgbClr val="802EC3"/>
                          </a:solidFill>
                          <a:prstDash val="solid"/>
                          <a:round/>
                          <a:headEnd type="none" w="med" len="med"/>
                          <a:tailEnd type="none" w="med" len="med"/>
                        </a:lnL>
                        <a:lnR w="6350" cap="flat" cmpd="sng" algn="ctr">
                          <a:solidFill>
                            <a:srgbClr val="802EC3"/>
                          </a:solidFill>
                          <a:prstDash val="solid"/>
                          <a:round/>
                          <a:headEnd type="none" w="med" len="med"/>
                          <a:tailEnd type="none" w="med" len="med"/>
                        </a:lnR>
                        <a:lnT w="6350" cap="flat" cmpd="sng" algn="ctr">
                          <a:solidFill>
                            <a:srgbClr val="802EC3"/>
                          </a:solidFill>
                          <a:prstDash val="solid"/>
                          <a:round/>
                          <a:headEnd type="none" w="med" len="med"/>
                          <a:tailEnd type="none" w="med" len="med"/>
                        </a:lnT>
                        <a:lnB w="6350" cap="flat" cmpd="sng" algn="ctr">
                          <a:solidFill>
                            <a:srgbClr val="E03CC3"/>
                          </a:solidFill>
                          <a:prstDash val="solid"/>
                          <a:round/>
                          <a:headEnd type="none" w="med" len="med"/>
                          <a:tailEnd type="none" w="med" len="med"/>
                        </a:lnB>
                        <a:noFill/>
                      </a:tcPr>
                    </a:tc>
                    <a:extLst>
                      <a:ext uri="{0D108BD9-81ED-4DB2-BD59-A6C34878D82A}">
                        <a16:rowId xmlns:a16="http://schemas.microsoft.com/office/drawing/2014/main" val="258011061"/>
                      </a:ext>
                    </a:extLst>
                  </a:tr>
                  <a:tr h="0">
                    <a:tc>
                      <a:txBody>
                        <a:bodyPr/>
                        <a:lstStyle/>
                        <a:p>
                          <a:pPr algn="ctr" fontAlgn="base" latinLnBrk="0">
                            <a:buNone/>
                          </a:pPr>
                          <a:r>
                            <a:rPr lang="fr-FR" sz="1600">
                              <a:effectLst/>
                              <a:cs typeface="+mj-cs"/>
                            </a:rPr>
                            <a:t>0.90</a:t>
                          </a:r>
                        </a:p>
                      </a:txBody>
                      <a:tcPr marL="50800" marR="50800" anchor="ctr">
                        <a:lnL w="6350" cap="flat" cmpd="sng" algn="ctr">
                          <a:solidFill>
                            <a:srgbClr val="4032C3"/>
                          </a:solidFill>
                          <a:prstDash val="solid"/>
                          <a:round/>
                          <a:headEnd type="none" w="med" len="med"/>
                          <a:tailEnd type="none" w="med" len="med"/>
                        </a:lnL>
                        <a:lnR w="6350" cap="flat" cmpd="sng" algn="ctr">
                          <a:solidFill>
                            <a:srgbClr val="E03CC3"/>
                          </a:solidFill>
                          <a:prstDash val="solid"/>
                          <a:round/>
                          <a:headEnd type="none" w="med" len="med"/>
                          <a:tailEnd type="none" w="med" len="med"/>
                        </a:lnR>
                        <a:lnT w="6350" cap="flat" cmpd="sng" algn="ctr">
                          <a:solidFill>
                            <a:srgbClr val="4032C3"/>
                          </a:solidFill>
                          <a:prstDash val="solid"/>
                          <a:round/>
                          <a:headEnd type="none" w="med" len="med"/>
                          <a:tailEnd type="none" w="med" len="med"/>
                        </a:lnT>
                        <a:lnB w="6350" cap="flat" cmpd="sng" algn="ctr">
                          <a:solidFill>
                            <a:srgbClr val="4032C3"/>
                          </a:solidFill>
                          <a:prstDash val="solid"/>
                          <a:round/>
                          <a:headEnd type="none" w="med" len="med"/>
                          <a:tailEnd type="none" w="med" len="med"/>
                        </a:lnB>
                        <a:noFill/>
                      </a:tcPr>
                    </a:tc>
                    <a:tc>
                      <a:txBody>
                        <a:bodyPr/>
                        <a:lstStyle/>
                        <a:p>
                          <a:pPr algn="ctr" fontAlgn="base" latinLnBrk="0">
                            <a:buNone/>
                          </a:pPr>
                          <a:r>
                            <a:rPr lang="fr-FR" sz="1600" dirty="0">
                              <a:effectLst/>
                              <a:cs typeface="+mj-cs"/>
                            </a:rPr>
                            <a:t>35</a:t>
                          </a:r>
                        </a:p>
                      </a:txBody>
                      <a:tcPr marL="50800" marR="50800" anchor="ctr">
                        <a:lnL w="6350" cap="flat" cmpd="sng" algn="ctr">
                          <a:solidFill>
                            <a:srgbClr val="E03CC3"/>
                          </a:solidFill>
                          <a:prstDash val="solid"/>
                          <a:round/>
                          <a:headEnd type="none" w="med" len="med"/>
                          <a:tailEnd type="none" w="med" len="med"/>
                        </a:lnL>
                        <a:lnR w="6350" cap="flat" cmpd="sng" algn="ctr">
                          <a:solidFill>
                            <a:srgbClr val="E03CC3"/>
                          </a:solidFill>
                          <a:prstDash val="solid"/>
                          <a:round/>
                          <a:headEnd type="none" w="med" len="med"/>
                          <a:tailEnd type="none" w="med" len="med"/>
                        </a:lnR>
                        <a:lnT w="6350" cap="flat" cmpd="sng" algn="ctr">
                          <a:solidFill>
                            <a:srgbClr val="E03CC3"/>
                          </a:solidFill>
                          <a:prstDash val="solid"/>
                          <a:round/>
                          <a:headEnd type="none" w="med" len="med"/>
                          <a:tailEnd type="none" w="med" len="med"/>
                        </a:lnT>
                        <a:lnB w="6350" cap="flat" cmpd="sng" algn="ctr">
                          <a:solidFill>
                            <a:srgbClr val="E03CC3"/>
                          </a:solidFill>
                          <a:prstDash val="solid"/>
                          <a:round/>
                          <a:headEnd type="none" w="med" len="med"/>
                          <a:tailEnd type="none" w="med" len="med"/>
                        </a:lnB>
                        <a:noFill/>
                      </a:tcPr>
                    </a:tc>
                    <a:extLst>
                      <a:ext uri="{0D108BD9-81ED-4DB2-BD59-A6C34878D82A}">
                        <a16:rowId xmlns:a16="http://schemas.microsoft.com/office/drawing/2014/main" val="42616871"/>
                      </a:ext>
                    </a:extLst>
                  </a:tr>
                </a:tbl>
              </a:graphicData>
            </a:graphic>
          </p:graphicFrame>
        </mc:Choice>
        <mc:Fallback xmlns="">
          <p:graphicFrame>
            <p:nvGraphicFramePr>
              <p:cNvPr id="13" name="Tableau 12">
                <a:extLst>
                  <a:ext uri="{FF2B5EF4-FFF2-40B4-BE49-F238E27FC236}">
                    <a16:creationId xmlns:a16="http://schemas.microsoft.com/office/drawing/2014/main" id="{BF87D4C0-8328-FF3D-3112-8BCBB4EF2A51}"/>
                  </a:ext>
                </a:extLst>
              </p:cNvPr>
              <p:cNvGraphicFramePr>
                <a:graphicFrameLocks noGrp="1"/>
              </p:cNvGraphicFramePr>
              <p:nvPr>
                <p:extLst>
                  <p:ext uri="{D42A27DB-BD31-4B8C-83A1-F6EECF244321}">
                    <p14:modId xmlns:p14="http://schemas.microsoft.com/office/powerpoint/2010/main" val="3680041370"/>
                  </p:ext>
                </p:extLst>
              </p:nvPr>
            </p:nvGraphicFramePr>
            <p:xfrm>
              <a:off x="200023" y="1777456"/>
              <a:ext cx="4699000" cy="2265680"/>
            </p:xfrm>
            <a:graphic>
              <a:graphicData uri="http://schemas.openxmlformats.org/drawingml/2006/table">
                <a:tbl>
                  <a:tblPr/>
                  <a:tblGrid>
                    <a:gridCol w="2349500">
                      <a:extLst>
                        <a:ext uri="{9D8B030D-6E8A-4147-A177-3AD203B41FA5}">
                          <a16:colId xmlns:a16="http://schemas.microsoft.com/office/drawing/2014/main" val="2813802337"/>
                        </a:ext>
                      </a:extLst>
                    </a:gridCol>
                    <a:gridCol w="2349500">
                      <a:extLst>
                        <a:ext uri="{9D8B030D-6E8A-4147-A177-3AD203B41FA5}">
                          <a16:colId xmlns:a16="http://schemas.microsoft.com/office/drawing/2014/main" val="4161430398"/>
                        </a:ext>
                      </a:extLst>
                    </a:gridCol>
                  </a:tblGrid>
                  <a:tr h="589280">
                    <a:tc>
                      <a:txBody>
                        <a:bodyPr/>
                        <a:lstStyle/>
                        <a:p>
                          <a:endParaRPr lang="fr-FR"/>
                        </a:p>
                      </a:txBody>
                      <a:tcPr marL="50800" marR="50800" marT="50800" marB="50800">
                        <a:lnL w="6350" cap="flat" cmpd="sng" algn="ctr">
                          <a:solidFill>
                            <a:srgbClr val="D029C3"/>
                          </a:solidFill>
                          <a:prstDash val="solid"/>
                          <a:round/>
                          <a:headEnd type="none" w="med" len="med"/>
                          <a:tailEnd type="none" w="med" len="med"/>
                        </a:lnL>
                        <a:lnR w="6350" cap="flat" cmpd="sng" algn="ctr">
                          <a:solidFill>
                            <a:srgbClr val="6030C3"/>
                          </a:solidFill>
                          <a:prstDash val="solid"/>
                          <a:round/>
                          <a:headEnd type="none" w="med" len="med"/>
                          <a:tailEnd type="none" w="med" len="med"/>
                        </a:lnR>
                        <a:lnT w="6350" cap="flat" cmpd="sng" algn="ctr">
                          <a:solidFill>
                            <a:srgbClr val="D029C3"/>
                          </a:solidFill>
                          <a:prstDash val="solid"/>
                          <a:round/>
                          <a:headEnd type="none" w="med" len="med"/>
                          <a:tailEnd type="none" w="med" len="med"/>
                        </a:lnT>
                        <a:lnB w="6350" cap="flat" cmpd="sng" algn="ctr">
                          <a:solidFill>
                            <a:srgbClr val="903CC3"/>
                          </a:solidFill>
                          <a:prstDash val="solid"/>
                          <a:round/>
                          <a:headEnd type="none" w="med" len="med"/>
                          <a:tailEnd type="none" w="med" len="med"/>
                        </a:lnB>
                        <a:blipFill>
                          <a:blip r:embed="rId2"/>
                          <a:stretch>
                            <a:fillRect t="-2062" r="-100259" b="-296907"/>
                          </a:stretch>
                        </a:blipFill>
                      </a:tcPr>
                    </a:tc>
                    <a:tc>
                      <a:txBody>
                        <a:bodyPr/>
                        <a:lstStyle/>
                        <a:p>
                          <a:pPr algn="ctr" fontAlgn="t" latinLnBrk="0">
                            <a:buNone/>
                          </a:pPr>
                          <a:r>
                            <a:rPr lang="fr-FR" sz="1600" b="0" dirty="0" err="1">
                              <a:effectLst/>
                              <a:cs typeface="+mj-cs"/>
                            </a:rPr>
                            <a:t>Moisture</a:t>
                          </a:r>
                          <a:r>
                            <a:rPr lang="fr-FR" sz="1600" b="0" dirty="0">
                              <a:effectLst/>
                              <a:cs typeface="+mj-cs"/>
                            </a:rPr>
                            <a:t> Content (% dry basis)</a:t>
                          </a:r>
                        </a:p>
                      </a:txBody>
                      <a:tcPr marL="50800" marR="50800" marT="50800" marB="50800">
                        <a:lnL w="6350" cap="flat" cmpd="sng" algn="ctr">
                          <a:solidFill>
                            <a:srgbClr val="6030C3"/>
                          </a:solidFill>
                          <a:prstDash val="solid"/>
                          <a:round/>
                          <a:headEnd type="none" w="med" len="med"/>
                          <a:tailEnd type="none" w="med" len="med"/>
                        </a:lnL>
                        <a:lnR w="6350" cap="flat" cmpd="sng" algn="ctr">
                          <a:solidFill>
                            <a:srgbClr val="6030C3"/>
                          </a:solidFill>
                          <a:prstDash val="solid"/>
                          <a:round/>
                          <a:headEnd type="none" w="med" len="med"/>
                          <a:tailEnd type="none" w="med" len="med"/>
                        </a:lnR>
                        <a:lnT w="6350" cap="flat" cmpd="sng" algn="ctr">
                          <a:solidFill>
                            <a:srgbClr val="6030C3"/>
                          </a:solidFill>
                          <a:prstDash val="solid"/>
                          <a:round/>
                          <a:headEnd type="none" w="med" len="med"/>
                          <a:tailEnd type="none" w="med" len="med"/>
                        </a:lnT>
                        <a:lnB w="6350" cap="flat" cmpd="sng" algn="ctr">
                          <a:solidFill>
                            <a:srgbClr val="802EC3"/>
                          </a:solidFill>
                          <a:prstDash val="solid"/>
                          <a:round/>
                          <a:headEnd type="none" w="med" len="med"/>
                          <a:tailEnd type="none" w="med" len="med"/>
                        </a:lnB>
                        <a:noFill/>
                      </a:tcPr>
                    </a:tc>
                    <a:extLst>
                      <a:ext uri="{0D108BD9-81ED-4DB2-BD59-A6C34878D82A}">
                        <a16:rowId xmlns:a16="http://schemas.microsoft.com/office/drawing/2014/main" val="377642561"/>
                      </a:ext>
                    </a:extLst>
                  </a:tr>
                  <a:tr h="335280">
                    <a:tc>
                      <a:txBody>
                        <a:bodyPr/>
                        <a:lstStyle/>
                        <a:p>
                          <a:pPr algn="ctr" fontAlgn="base" latinLnBrk="0">
                            <a:buNone/>
                          </a:pPr>
                          <a:r>
                            <a:rPr lang="fr-FR" sz="1600">
                              <a:effectLst/>
                              <a:cs typeface="+mj-cs"/>
                            </a:rPr>
                            <a:t>0.10</a:t>
                          </a:r>
                        </a:p>
                      </a:txBody>
                      <a:tcPr marL="50800" marR="50800" anchor="ctr">
                        <a:lnL w="6350" cap="flat" cmpd="sng" algn="ctr">
                          <a:solidFill>
                            <a:srgbClr val="903CC3"/>
                          </a:solidFill>
                          <a:prstDash val="solid"/>
                          <a:round/>
                          <a:headEnd type="none" w="med" len="med"/>
                          <a:tailEnd type="none" w="med" len="med"/>
                        </a:lnL>
                        <a:lnR w="6350" cap="flat" cmpd="sng" algn="ctr">
                          <a:solidFill>
                            <a:srgbClr val="802EC3"/>
                          </a:solidFill>
                          <a:prstDash val="solid"/>
                          <a:round/>
                          <a:headEnd type="none" w="med" len="med"/>
                          <a:tailEnd type="none" w="med" len="med"/>
                        </a:lnR>
                        <a:lnT w="6350" cap="flat" cmpd="sng" algn="ctr">
                          <a:solidFill>
                            <a:srgbClr val="903CC3"/>
                          </a:solidFill>
                          <a:prstDash val="solid"/>
                          <a:round/>
                          <a:headEnd type="none" w="med" len="med"/>
                          <a:tailEnd type="none" w="med" len="med"/>
                        </a:lnT>
                        <a:lnB w="6350" cap="flat" cmpd="sng" algn="ctr">
                          <a:solidFill>
                            <a:srgbClr val="102BC3"/>
                          </a:solidFill>
                          <a:prstDash val="solid"/>
                          <a:round/>
                          <a:headEnd type="none" w="med" len="med"/>
                          <a:tailEnd type="none" w="med" len="med"/>
                        </a:lnB>
                        <a:noFill/>
                      </a:tcPr>
                    </a:tc>
                    <a:tc>
                      <a:txBody>
                        <a:bodyPr/>
                        <a:lstStyle/>
                        <a:p>
                          <a:pPr algn="ctr" fontAlgn="base" latinLnBrk="0">
                            <a:buNone/>
                          </a:pPr>
                          <a:r>
                            <a:rPr lang="fr-FR" sz="1600" dirty="0">
                              <a:effectLst/>
                              <a:cs typeface="+mj-cs"/>
                            </a:rPr>
                            <a:t>4</a:t>
                          </a:r>
                        </a:p>
                      </a:txBody>
                      <a:tcPr marL="50800" marR="50800" anchor="ctr">
                        <a:lnL w="6350" cap="flat" cmpd="sng" algn="ctr">
                          <a:solidFill>
                            <a:srgbClr val="802EC3"/>
                          </a:solidFill>
                          <a:prstDash val="solid"/>
                          <a:round/>
                          <a:headEnd type="none" w="med" len="med"/>
                          <a:tailEnd type="none" w="med" len="med"/>
                        </a:lnL>
                        <a:lnR w="6350" cap="flat" cmpd="sng" algn="ctr">
                          <a:solidFill>
                            <a:srgbClr val="802EC3"/>
                          </a:solidFill>
                          <a:prstDash val="solid"/>
                          <a:round/>
                          <a:headEnd type="none" w="med" len="med"/>
                          <a:tailEnd type="none" w="med" len="med"/>
                        </a:lnR>
                        <a:lnT w="6350" cap="flat" cmpd="sng" algn="ctr">
                          <a:solidFill>
                            <a:srgbClr val="802EC3"/>
                          </a:solidFill>
                          <a:prstDash val="solid"/>
                          <a:round/>
                          <a:headEnd type="none" w="med" len="med"/>
                          <a:tailEnd type="none" w="med" len="med"/>
                        </a:lnT>
                        <a:lnB w="6350" cap="flat" cmpd="sng" algn="ctr">
                          <a:solidFill>
                            <a:srgbClr val="0036C3"/>
                          </a:solidFill>
                          <a:prstDash val="solid"/>
                          <a:round/>
                          <a:headEnd type="none" w="med" len="med"/>
                          <a:tailEnd type="none" w="med" len="med"/>
                        </a:lnB>
                        <a:noFill/>
                      </a:tcPr>
                    </a:tc>
                    <a:extLst>
                      <a:ext uri="{0D108BD9-81ED-4DB2-BD59-A6C34878D82A}">
                        <a16:rowId xmlns:a16="http://schemas.microsoft.com/office/drawing/2014/main" val="27549877"/>
                      </a:ext>
                    </a:extLst>
                  </a:tr>
                  <a:tr h="335280">
                    <a:tc>
                      <a:txBody>
                        <a:bodyPr/>
                        <a:lstStyle/>
                        <a:p>
                          <a:pPr algn="ctr" fontAlgn="base" latinLnBrk="0">
                            <a:buNone/>
                          </a:pPr>
                          <a:r>
                            <a:rPr lang="fr-FR" sz="1600">
                              <a:effectLst/>
                              <a:cs typeface="+mj-cs"/>
                            </a:rPr>
                            <a:t>0.30</a:t>
                          </a:r>
                        </a:p>
                      </a:txBody>
                      <a:tcPr marL="50800" marR="50800" anchor="ctr">
                        <a:lnL w="6350" cap="flat" cmpd="sng" algn="ctr">
                          <a:solidFill>
                            <a:srgbClr val="102BC3"/>
                          </a:solidFill>
                          <a:prstDash val="solid"/>
                          <a:round/>
                          <a:headEnd type="none" w="med" len="med"/>
                          <a:tailEnd type="none" w="med" len="med"/>
                        </a:lnL>
                        <a:lnR w="6350" cap="flat" cmpd="sng" algn="ctr">
                          <a:solidFill>
                            <a:srgbClr val="0036C3"/>
                          </a:solidFill>
                          <a:prstDash val="solid"/>
                          <a:round/>
                          <a:headEnd type="none" w="med" len="med"/>
                          <a:tailEnd type="none" w="med" len="med"/>
                        </a:lnR>
                        <a:lnT w="6350" cap="flat" cmpd="sng" algn="ctr">
                          <a:solidFill>
                            <a:srgbClr val="102BC3"/>
                          </a:solidFill>
                          <a:prstDash val="solid"/>
                          <a:round/>
                          <a:headEnd type="none" w="med" len="med"/>
                          <a:tailEnd type="none" w="med" len="med"/>
                        </a:lnT>
                        <a:lnB w="6350" cap="flat" cmpd="sng" algn="ctr">
                          <a:solidFill>
                            <a:srgbClr val="3029C3"/>
                          </a:solidFill>
                          <a:prstDash val="solid"/>
                          <a:round/>
                          <a:headEnd type="none" w="med" len="med"/>
                          <a:tailEnd type="none" w="med" len="med"/>
                        </a:lnB>
                        <a:noFill/>
                      </a:tcPr>
                    </a:tc>
                    <a:tc>
                      <a:txBody>
                        <a:bodyPr/>
                        <a:lstStyle/>
                        <a:p>
                          <a:pPr algn="ctr" fontAlgn="base" latinLnBrk="0">
                            <a:buNone/>
                          </a:pPr>
                          <a:r>
                            <a:rPr lang="fr-FR" sz="1600" dirty="0">
                              <a:effectLst/>
                              <a:cs typeface="+mj-cs"/>
                            </a:rPr>
                            <a:t>8</a:t>
                          </a:r>
                        </a:p>
                      </a:txBody>
                      <a:tcPr marL="50800" marR="50800" anchor="ctr">
                        <a:lnL w="6350" cap="flat" cmpd="sng" algn="ctr">
                          <a:solidFill>
                            <a:srgbClr val="0036C3"/>
                          </a:solidFill>
                          <a:prstDash val="solid"/>
                          <a:round/>
                          <a:headEnd type="none" w="med" len="med"/>
                          <a:tailEnd type="none" w="med" len="med"/>
                        </a:lnL>
                        <a:lnR w="6350" cap="flat" cmpd="sng" algn="ctr">
                          <a:solidFill>
                            <a:srgbClr val="0036C3"/>
                          </a:solidFill>
                          <a:prstDash val="solid"/>
                          <a:round/>
                          <a:headEnd type="none" w="med" len="med"/>
                          <a:tailEnd type="none" w="med" len="med"/>
                        </a:lnR>
                        <a:lnT w="6350" cap="flat" cmpd="sng" algn="ctr">
                          <a:solidFill>
                            <a:srgbClr val="0036C3"/>
                          </a:solidFill>
                          <a:prstDash val="solid"/>
                          <a:round/>
                          <a:headEnd type="none" w="med" len="med"/>
                          <a:tailEnd type="none" w="med" len="med"/>
                        </a:lnT>
                        <a:lnB w="6350" cap="flat" cmpd="sng" algn="ctr">
                          <a:solidFill>
                            <a:srgbClr val="E03CC3"/>
                          </a:solidFill>
                          <a:prstDash val="solid"/>
                          <a:round/>
                          <a:headEnd type="none" w="med" len="med"/>
                          <a:tailEnd type="none" w="med" len="med"/>
                        </a:lnB>
                        <a:noFill/>
                      </a:tcPr>
                    </a:tc>
                    <a:extLst>
                      <a:ext uri="{0D108BD9-81ED-4DB2-BD59-A6C34878D82A}">
                        <a16:rowId xmlns:a16="http://schemas.microsoft.com/office/drawing/2014/main" val="124246510"/>
                      </a:ext>
                    </a:extLst>
                  </a:tr>
                  <a:tr h="335280">
                    <a:tc>
                      <a:txBody>
                        <a:bodyPr/>
                        <a:lstStyle/>
                        <a:p>
                          <a:pPr algn="ctr" fontAlgn="base" latinLnBrk="0">
                            <a:buNone/>
                          </a:pPr>
                          <a:r>
                            <a:rPr lang="fr-FR" sz="1600" dirty="0">
                              <a:effectLst/>
                              <a:cs typeface="+mj-cs"/>
                            </a:rPr>
                            <a:t>0.50</a:t>
                          </a:r>
                        </a:p>
                      </a:txBody>
                      <a:tcPr marL="50800" marR="50800" anchor="ctr">
                        <a:lnL w="6350" cap="flat" cmpd="sng" algn="ctr">
                          <a:solidFill>
                            <a:srgbClr val="3029C3"/>
                          </a:solidFill>
                          <a:prstDash val="solid"/>
                          <a:round/>
                          <a:headEnd type="none" w="med" len="med"/>
                          <a:tailEnd type="none" w="med" len="med"/>
                        </a:lnL>
                        <a:lnR w="6350" cap="flat" cmpd="sng" algn="ctr">
                          <a:solidFill>
                            <a:srgbClr val="E03CC3"/>
                          </a:solidFill>
                          <a:prstDash val="solid"/>
                          <a:round/>
                          <a:headEnd type="none" w="med" len="med"/>
                          <a:tailEnd type="none" w="med" len="med"/>
                        </a:lnR>
                        <a:lnT w="6350" cap="flat" cmpd="sng" algn="ctr">
                          <a:solidFill>
                            <a:srgbClr val="3029C3"/>
                          </a:solidFill>
                          <a:prstDash val="solid"/>
                          <a:round/>
                          <a:headEnd type="none" w="med" len="med"/>
                          <a:tailEnd type="none" w="med" len="med"/>
                        </a:lnT>
                        <a:lnB w="6350" cap="flat" cmpd="sng" algn="ctr">
                          <a:solidFill>
                            <a:srgbClr val="B02BC3"/>
                          </a:solidFill>
                          <a:prstDash val="solid"/>
                          <a:round/>
                          <a:headEnd type="none" w="med" len="med"/>
                          <a:tailEnd type="none" w="med" len="med"/>
                        </a:lnB>
                        <a:noFill/>
                      </a:tcPr>
                    </a:tc>
                    <a:tc>
                      <a:txBody>
                        <a:bodyPr/>
                        <a:lstStyle/>
                        <a:p>
                          <a:pPr algn="ctr" fontAlgn="base" latinLnBrk="0">
                            <a:buNone/>
                          </a:pPr>
                          <a:r>
                            <a:rPr lang="fr-FR" sz="1600" dirty="0">
                              <a:effectLst/>
                              <a:cs typeface="+mj-cs"/>
                            </a:rPr>
                            <a:t>14</a:t>
                          </a:r>
                        </a:p>
                      </a:txBody>
                      <a:tcPr marL="50800" marR="50800" anchor="ctr">
                        <a:lnL w="6350" cap="flat" cmpd="sng" algn="ctr">
                          <a:solidFill>
                            <a:srgbClr val="E03CC3"/>
                          </a:solidFill>
                          <a:prstDash val="solid"/>
                          <a:round/>
                          <a:headEnd type="none" w="med" len="med"/>
                          <a:tailEnd type="none" w="med" len="med"/>
                        </a:lnL>
                        <a:lnR w="6350" cap="flat" cmpd="sng" algn="ctr">
                          <a:solidFill>
                            <a:srgbClr val="E03CC3"/>
                          </a:solidFill>
                          <a:prstDash val="solid"/>
                          <a:round/>
                          <a:headEnd type="none" w="med" len="med"/>
                          <a:tailEnd type="none" w="med" len="med"/>
                        </a:lnR>
                        <a:lnT w="6350" cap="flat" cmpd="sng" algn="ctr">
                          <a:solidFill>
                            <a:srgbClr val="E03CC3"/>
                          </a:solidFill>
                          <a:prstDash val="solid"/>
                          <a:round/>
                          <a:headEnd type="none" w="med" len="med"/>
                          <a:tailEnd type="none" w="med" len="med"/>
                        </a:lnT>
                        <a:lnB w="6350" cap="flat" cmpd="sng" algn="ctr">
                          <a:solidFill>
                            <a:srgbClr val="802EC3"/>
                          </a:solidFill>
                          <a:prstDash val="solid"/>
                          <a:round/>
                          <a:headEnd type="none" w="med" len="med"/>
                          <a:tailEnd type="none" w="med" len="med"/>
                        </a:lnB>
                        <a:noFill/>
                      </a:tcPr>
                    </a:tc>
                    <a:extLst>
                      <a:ext uri="{0D108BD9-81ED-4DB2-BD59-A6C34878D82A}">
                        <a16:rowId xmlns:a16="http://schemas.microsoft.com/office/drawing/2014/main" val="472907274"/>
                      </a:ext>
                    </a:extLst>
                  </a:tr>
                  <a:tr h="335280">
                    <a:tc>
                      <a:txBody>
                        <a:bodyPr/>
                        <a:lstStyle/>
                        <a:p>
                          <a:pPr algn="ctr" fontAlgn="base" latinLnBrk="0">
                            <a:buNone/>
                          </a:pPr>
                          <a:r>
                            <a:rPr lang="fr-FR" sz="1600">
                              <a:effectLst/>
                              <a:cs typeface="+mj-cs"/>
                            </a:rPr>
                            <a:t>0.70</a:t>
                          </a:r>
                        </a:p>
                      </a:txBody>
                      <a:tcPr marL="50800" marR="50800" anchor="ctr">
                        <a:lnL w="6350" cap="flat" cmpd="sng" algn="ctr">
                          <a:solidFill>
                            <a:srgbClr val="B02BC3"/>
                          </a:solidFill>
                          <a:prstDash val="solid"/>
                          <a:round/>
                          <a:headEnd type="none" w="med" len="med"/>
                          <a:tailEnd type="none" w="med" len="med"/>
                        </a:lnL>
                        <a:lnR w="6350" cap="flat" cmpd="sng" algn="ctr">
                          <a:solidFill>
                            <a:srgbClr val="802EC3"/>
                          </a:solidFill>
                          <a:prstDash val="solid"/>
                          <a:round/>
                          <a:headEnd type="none" w="med" len="med"/>
                          <a:tailEnd type="none" w="med" len="med"/>
                        </a:lnR>
                        <a:lnT w="6350" cap="flat" cmpd="sng" algn="ctr">
                          <a:solidFill>
                            <a:srgbClr val="B02BC3"/>
                          </a:solidFill>
                          <a:prstDash val="solid"/>
                          <a:round/>
                          <a:headEnd type="none" w="med" len="med"/>
                          <a:tailEnd type="none" w="med" len="med"/>
                        </a:lnT>
                        <a:lnB w="6350" cap="flat" cmpd="sng" algn="ctr">
                          <a:solidFill>
                            <a:srgbClr val="4032C3"/>
                          </a:solidFill>
                          <a:prstDash val="solid"/>
                          <a:round/>
                          <a:headEnd type="none" w="med" len="med"/>
                          <a:tailEnd type="none" w="med" len="med"/>
                        </a:lnB>
                        <a:noFill/>
                      </a:tcPr>
                    </a:tc>
                    <a:tc>
                      <a:txBody>
                        <a:bodyPr/>
                        <a:lstStyle/>
                        <a:p>
                          <a:pPr algn="ctr" fontAlgn="base" latinLnBrk="0">
                            <a:buNone/>
                          </a:pPr>
                          <a:r>
                            <a:rPr lang="fr-FR" sz="1600" dirty="0">
                              <a:effectLst/>
                              <a:cs typeface="+mj-cs"/>
                            </a:rPr>
                            <a:t>22</a:t>
                          </a:r>
                        </a:p>
                      </a:txBody>
                      <a:tcPr marL="50800" marR="50800" anchor="ctr">
                        <a:lnL w="6350" cap="flat" cmpd="sng" algn="ctr">
                          <a:solidFill>
                            <a:srgbClr val="802EC3"/>
                          </a:solidFill>
                          <a:prstDash val="solid"/>
                          <a:round/>
                          <a:headEnd type="none" w="med" len="med"/>
                          <a:tailEnd type="none" w="med" len="med"/>
                        </a:lnL>
                        <a:lnR w="6350" cap="flat" cmpd="sng" algn="ctr">
                          <a:solidFill>
                            <a:srgbClr val="802EC3"/>
                          </a:solidFill>
                          <a:prstDash val="solid"/>
                          <a:round/>
                          <a:headEnd type="none" w="med" len="med"/>
                          <a:tailEnd type="none" w="med" len="med"/>
                        </a:lnR>
                        <a:lnT w="6350" cap="flat" cmpd="sng" algn="ctr">
                          <a:solidFill>
                            <a:srgbClr val="802EC3"/>
                          </a:solidFill>
                          <a:prstDash val="solid"/>
                          <a:round/>
                          <a:headEnd type="none" w="med" len="med"/>
                          <a:tailEnd type="none" w="med" len="med"/>
                        </a:lnT>
                        <a:lnB w="6350" cap="flat" cmpd="sng" algn="ctr">
                          <a:solidFill>
                            <a:srgbClr val="E03CC3"/>
                          </a:solidFill>
                          <a:prstDash val="solid"/>
                          <a:round/>
                          <a:headEnd type="none" w="med" len="med"/>
                          <a:tailEnd type="none" w="med" len="med"/>
                        </a:lnB>
                        <a:noFill/>
                      </a:tcPr>
                    </a:tc>
                    <a:extLst>
                      <a:ext uri="{0D108BD9-81ED-4DB2-BD59-A6C34878D82A}">
                        <a16:rowId xmlns:a16="http://schemas.microsoft.com/office/drawing/2014/main" val="258011061"/>
                      </a:ext>
                    </a:extLst>
                  </a:tr>
                  <a:tr h="335280">
                    <a:tc>
                      <a:txBody>
                        <a:bodyPr/>
                        <a:lstStyle/>
                        <a:p>
                          <a:pPr algn="ctr" fontAlgn="base" latinLnBrk="0">
                            <a:buNone/>
                          </a:pPr>
                          <a:r>
                            <a:rPr lang="fr-FR" sz="1600">
                              <a:effectLst/>
                              <a:cs typeface="+mj-cs"/>
                            </a:rPr>
                            <a:t>0.90</a:t>
                          </a:r>
                        </a:p>
                      </a:txBody>
                      <a:tcPr marL="50800" marR="50800" anchor="ctr">
                        <a:lnL w="6350" cap="flat" cmpd="sng" algn="ctr">
                          <a:solidFill>
                            <a:srgbClr val="4032C3"/>
                          </a:solidFill>
                          <a:prstDash val="solid"/>
                          <a:round/>
                          <a:headEnd type="none" w="med" len="med"/>
                          <a:tailEnd type="none" w="med" len="med"/>
                        </a:lnL>
                        <a:lnR w="6350" cap="flat" cmpd="sng" algn="ctr">
                          <a:solidFill>
                            <a:srgbClr val="E03CC3"/>
                          </a:solidFill>
                          <a:prstDash val="solid"/>
                          <a:round/>
                          <a:headEnd type="none" w="med" len="med"/>
                          <a:tailEnd type="none" w="med" len="med"/>
                        </a:lnR>
                        <a:lnT w="6350" cap="flat" cmpd="sng" algn="ctr">
                          <a:solidFill>
                            <a:srgbClr val="4032C3"/>
                          </a:solidFill>
                          <a:prstDash val="solid"/>
                          <a:round/>
                          <a:headEnd type="none" w="med" len="med"/>
                          <a:tailEnd type="none" w="med" len="med"/>
                        </a:lnT>
                        <a:lnB w="6350" cap="flat" cmpd="sng" algn="ctr">
                          <a:solidFill>
                            <a:srgbClr val="4032C3"/>
                          </a:solidFill>
                          <a:prstDash val="solid"/>
                          <a:round/>
                          <a:headEnd type="none" w="med" len="med"/>
                          <a:tailEnd type="none" w="med" len="med"/>
                        </a:lnB>
                        <a:noFill/>
                      </a:tcPr>
                    </a:tc>
                    <a:tc>
                      <a:txBody>
                        <a:bodyPr/>
                        <a:lstStyle/>
                        <a:p>
                          <a:pPr algn="ctr" fontAlgn="base" latinLnBrk="0">
                            <a:buNone/>
                          </a:pPr>
                          <a:r>
                            <a:rPr lang="fr-FR" sz="1600" dirty="0">
                              <a:effectLst/>
                              <a:cs typeface="+mj-cs"/>
                            </a:rPr>
                            <a:t>35</a:t>
                          </a:r>
                        </a:p>
                      </a:txBody>
                      <a:tcPr marL="50800" marR="50800" anchor="ctr">
                        <a:lnL w="6350" cap="flat" cmpd="sng" algn="ctr">
                          <a:solidFill>
                            <a:srgbClr val="E03CC3"/>
                          </a:solidFill>
                          <a:prstDash val="solid"/>
                          <a:round/>
                          <a:headEnd type="none" w="med" len="med"/>
                          <a:tailEnd type="none" w="med" len="med"/>
                        </a:lnL>
                        <a:lnR w="6350" cap="flat" cmpd="sng" algn="ctr">
                          <a:solidFill>
                            <a:srgbClr val="E03CC3"/>
                          </a:solidFill>
                          <a:prstDash val="solid"/>
                          <a:round/>
                          <a:headEnd type="none" w="med" len="med"/>
                          <a:tailEnd type="none" w="med" len="med"/>
                        </a:lnR>
                        <a:lnT w="6350" cap="flat" cmpd="sng" algn="ctr">
                          <a:solidFill>
                            <a:srgbClr val="E03CC3"/>
                          </a:solidFill>
                          <a:prstDash val="solid"/>
                          <a:round/>
                          <a:headEnd type="none" w="med" len="med"/>
                          <a:tailEnd type="none" w="med" len="med"/>
                        </a:lnT>
                        <a:lnB w="6350" cap="flat" cmpd="sng" algn="ctr">
                          <a:solidFill>
                            <a:srgbClr val="E03CC3"/>
                          </a:solidFill>
                          <a:prstDash val="solid"/>
                          <a:round/>
                          <a:headEnd type="none" w="med" len="med"/>
                          <a:tailEnd type="none" w="med" len="med"/>
                        </a:lnB>
                        <a:noFill/>
                      </a:tcPr>
                    </a:tc>
                    <a:extLst>
                      <a:ext uri="{0D108BD9-81ED-4DB2-BD59-A6C34878D82A}">
                        <a16:rowId xmlns:a16="http://schemas.microsoft.com/office/drawing/2014/main" val="42616871"/>
                      </a:ext>
                    </a:extLst>
                  </a:tr>
                </a:tbl>
              </a:graphicData>
            </a:graphic>
          </p:graphicFrame>
        </mc:Fallback>
      </mc:AlternateContent>
      <mc:AlternateContent xmlns:mc="http://schemas.openxmlformats.org/markup-compatibility/2006" xmlns:a14="http://schemas.microsoft.com/office/drawing/2010/main">
        <mc:Choice Requires="a14">
          <p:sp>
            <p:nvSpPr>
              <p:cNvPr id="15" name="ZoneTexte 14">
                <a:extLst>
                  <a:ext uri="{FF2B5EF4-FFF2-40B4-BE49-F238E27FC236}">
                    <a16:creationId xmlns:a16="http://schemas.microsoft.com/office/drawing/2014/main" id="{7D798A49-D590-995F-F19C-148831A7929F}"/>
                  </a:ext>
                </a:extLst>
              </p:cNvPr>
              <p:cNvSpPr txBox="1"/>
              <p:nvPr/>
            </p:nvSpPr>
            <p:spPr>
              <a:xfrm>
                <a:off x="5094517" y="1212790"/>
                <a:ext cx="3849460" cy="3747436"/>
              </a:xfrm>
              <a:prstGeom prst="rect">
                <a:avLst/>
              </a:prstGeom>
              <a:noFill/>
            </p:spPr>
            <p:txBody>
              <a:bodyPr wrap="square">
                <a:spAutoFit/>
              </a:bodyPr>
              <a:lstStyle/>
              <a:p>
                <a:pPr algn="l">
                  <a:buNone/>
                </a:pPr>
                <a:r>
                  <a:rPr lang="fr-FR" sz="2400" b="1" i="0" dirty="0">
                    <a:solidFill>
                      <a:srgbClr val="FF0000"/>
                    </a:solidFill>
                    <a:effectLst/>
                    <a:latin typeface="Times New Roman" panose="02020603050405020304" pitchFamily="18" charset="0"/>
                    <a:cs typeface="Times New Roman" panose="02020603050405020304" pitchFamily="18" charset="0"/>
                  </a:rPr>
                  <a:t>Questions</a:t>
                </a:r>
              </a:p>
              <a:p>
                <a:pPr algn="just">
                  <a:lnSpc>
                    <a:spcPct val="150000"/>
                  </a:lnSpc>
                  <a:buFont typeface="+mj-lt"/>
                  <a:buAutoNum type="arabicPeriod"/>
                </a:pPr>
                <a:r>
                  <a:rPr lang="fr-FR" sz="1600" b="0" i="0" dirty="0">
                    <a:effectLst/>
                    <a:latin typeface="fkGroteskNeue"/>
                    <a:cs typeface="+mj-cs"/>
                  </a:rPr>
                  <a:t>At </a:t>
                </a:r>
                <a:r>
                  <a:rPr lang="fr-FR" sz="1600" b="0" i="0" dirty="0" err="1">
                    <a:effectLst/>
                    <a:latin typeface="fkGroteskNeue"/>
                    <a:cs typeface="+mj-cs"/>
                  </a:rPr>
                  <a:t>what</a:t>
                </a:r>
                <a:r>
                  <a:rPr lang="fr-FR" sz="1600" b="0" i="0" dirty="0">
                    <a:effectLst/>
                    <a:latin typeface="fkGroteskNeue"/>
                    <a:cs typeface="+mj-cs"/>
                  </a:rPr>
                  <a:t> value of </a:t>
                </a:r>
                <a14:m>
                  <m:oMath xmlns:m="http://schemas.openxmlformats.org/officeDocument/2006/math">
                    <m:sSub>
                      <m:sSubPr>
                        <m:ctrlPr>
                          <a:rPr lang="ar-DZ" sz="1600" i="1">
                            <a:latin typeface="Cambria Math" panose="02040503050406030204" pitchFamily="18" charset="0"/>
                            <a:cs typeface="+mj-cs"/>
                          </a:rPr>
                        </m:ctrlPr>
                      </m:sSubPr>
                      <m:e>
                        <m:r>
                          <a:rPr lang="ar-DZ" sz="1600" i="1">
                            <a:latin typeface="Cambria Math" panose="02040503050406030204" pitchFamily="18" charset="0"/>
                            <a:cs typeface="+mj-cs"/>
                          </a:rPr>
                          <m:t>𝑎</m:t>
                        </m:r>
                      </m:e>
                      <m:sub>
                        <m:r>
                          <a:rPr lang="ar-DZ" sz="1600" i="1">
                            <a:latin typeface="Cambria Math" panose="02040503050406030204" pitchFamily="18" charset="0"/>
                            <a:cs typeface="+mj-cs"/>
                          </a:rPr>
                          <m:t>𝑤</m:t>
                        </m:r>
                      </m:sub>
                    </m:sSub>
                  </m:oMath>
                </a14:m>
                <a:r>
                  <a:rPr lang="ar-DZ" sz="1600" b="0" i="0" dirty="0">
                    <a:effectLst/>
                    <a:latin typeface="fkGroteskNeue"/>
                    <a:cs typeface="+mj-cs"/>
                  </a:rPr>
                  <a:t> </a:t>
                </a:r>
                <a:r>
                  <a:rPr lang="fr-FR" sz="1600" b="0" i="0" dirty="0" err="1">
                    <a:effectLst/>
                    <a:latin typeface="fkGroteskNeue"/>
                    <a:cs typeface="+mj-cs"/>
                  </a:rPr>
                  <a:t>is</a:t>
                </a:r>
                <a:r>
                  <a:rPr lang="fr-FR" sz="1600" b="0" i="0" dirty="0">
                    <a:effectLst/>
                    <a:latin typeface="fkGroteskNeue"/>
                    <a:cs typeface="+mj-cs"/>
                  </a:rPr>
                  <a:t> </a:t>
                </a:r>
                <a:r>
                  <a:rPr lang="fr-FR" sz="1600" b="0" i="0" dirty="0" err="1">
                    <a:effectLst/>
                    <a:latin typeface="fkGroteskNeue"/>
                    <a:cs typeface="+mj-cs"/>
                  </a:rPr>
                  <a:t>most</a:t>
                </a:r>
                <a:r>
                  <a:rPr lang="fr-FR" sz="1600" b="0" i="0" dirty="0">
                    <a:effectLst/>
                    <a:latin typeface="fkGroteskNeue"/>
                    <a:cs typeface="+mj-cs"/>
                  </a:rPr>
                  <a:t> of the water </a:t>
                </a:r>
                <a:r>
                  <a:rPr lang="fr-FR" sz="1600" b="0" i="0" dirty="0" err="1">
                    <a:effectLst/>
                    <a:latin typeface="fkGroteskNeue"/>
                    <a:cs typeface="+mj-cs"/>
                  </a:rPr>
                  <a:t>likely</a:t>
                </a:r>
                <a:r>
                  <a:rPr lang="fr-FR" sz="1600" b="0" i="0" dirty="0">
                    <a:effectLst/>
                    <a:latin typeface="fkGroteskNeue"/>
                    <a:cs typeface="+mj-cs"/>
                  </a:rPr>
                  <a:t> </a:t>
                </a:r>
                <a:r>
                  <a:rPr lang="fr-FR" sz="1600" b="0" i="1" dirty="0" err="1">
                    <a:effectLst/>
                    <a:latin typeface="fkGroteskNeue"/>
                    <a:cs typeface="+mj-cs"/>
                  </a:rPr>
                  <a:t>tightly</a:t>
                </a:r>
                <a:r>
                  <a:rPr lang="fr-FR" sz="1600" b="0" i="1" dirty="0">
                    <a:effectLst/>
                    <a:latin typeface="fkGroteskNeue"/>
                    <a:cs typeface="+mj-cs"/>
                  </a:rPr>
                  <a:t> </a:t>
                </a:r>
                <a:r>
                  <a:rPr lang="fr-FR" sz="1600" b="0" i="1" dirty="0" err="1">
                    <a:effectLst/>
                    <a:latin typeface="fkGroteskNeue"/>
                    <a:cs typeface="+mj-cs"/>
                  </a:rPr>
                  <a:t>bound</a:t>
                </a:r>
                <a:r>
                  <a:rPr lang="fr-FR" sz="1600" b="0" i="0" dirty="0">
                    <a:effectLst/>
                    <a:latin typeface="fkGroteskNeue"/>
                    <a:cs typeface="+mj-cs"/>
                  </a:rPr>
                  <a:t> (</a:t>
                </a:r>
                <a:r>
                  <a:rPr lang="fr-FR" sz="1600" b="0" i="0" dirty="0" err="1">
                    <a:effectLst/>
                    <a:latin typeface="fkGroteskNeue"/>
                    <a:cs typeface="+mj-cs"/>
                  </a:rPr>
                  <a:t>monolayer</a:t>
                </a:r>
                <a:r>
                  <a:rPr lang="fr-FR" sz="1600" b="0" i="0" dirty="0">
                    <a:effectLst/>
                    <a:latin typeface="fkGroteskNeue"/>
                    <a:cs typeface="+mj-cs"/>
                  </a:rPr>
                  <a:t>), and </a:t>
                </a:r>
                <a:r>
                  <a:rPr lang="fr-FR" sz="1600" b="0" i="0" dirty="0" err="1">
                    <a:effectLst/>
                    <a:latin typeface="fkGroteskNeue"/>
                    <a:cs typeface="+mj-cs"/>
                  </a:rPr>
                  <a:t>what</a:t>
                </a:r>
                <a:r>
                  <a:rPr lang="fr-FR" sz="1600" b="0" i="0" dirty="0">
                    <a:effectLst/>
                    <a:latin typeface="fkGroteskNeue"/>
                    <a:cs typeface="+mj-cs"/>
                  </a:rPr>
                  <a:t> </a:t>
                </a:r>
                <a:r>
                  <a:rPr lang="fr-FR" sz="1600" b="0" i="0" dirty="0" err="1">
                    <a:effectLst/>
                    <a:latin typeface="fkGroteskNeue"/>
                    <a:cs typeface="+mj-cs"/>
                  </a:rPr>
                  <a:t>does</a:t>
                </a:r>
                <a:r>
                  <a:rPr lang="fr-FR" sz="1600" b="0" i="0" dirty="0">
                    <a:effectLst/>
                    <a:latin typeface="fkGroteskNeue"/>
                    <a:cs typeface="+mj-cs"/>
                  </a:rPr>
                  <a:t> </a:t>
                </a:r>
                <a:r>
                  <a:rPr lang="fr-FR" sz="1600" b="0" i="0" dirty="0" err="1">
                    <a:effectLst/>
                    <a:latin typeface="fkGroteskNeue"/>
                    <a:cs typeface="+mj-cs"/>
                  </a:rPr>
                  <a:t>this</a:t>
                </a:r>
                <a:r>
                  <a:rPr lang="fr-FR" sz="1600" b="0" i="0" dirty="0">
                    <a:effectLst/>
                    <a:latin typeface="fkGroteskNeue"/>
                    <a:cs typeface="+mj-cs"/>
                  </a:rPr>
                  <a:t> </a:t>
                </a:r>
                <a:r>
                  <a:rPr lang="fr-FR" sz="1600" b="0" i="0" dirty="0" err="1">
                    <a:effectLst/>
                    <a:latin typeface="fkGroteskNeue"/>
                    <a:cs typeface="+mj-cs"/>
                  </a:rPr>
                  <a:t>mean</a:t>
                </a:r>
                <a:r>
                  <a:rPr lang="fr-FR" sz="1600" b="0" i="0" dirty="0">
                    <a:effectLst/>
                    <a:latin typeface="fkGroteskNeue"/>
                    <a:cs typeface="+mj-cs"/>
                  </a:rPr>
                  <a:t> for </a:t>
                </a:r>
                <a:r>
                  <a:rPr lang="fr-FR" sz="1600" b="0" i="0" dirty="0" err="1">
                    <a:effectLst/>
                    <a:latin typeface="fkGroteskNeue"/>
                    <a:cs typeface="+mj-cs"/>
                  </a:rPr>
                  <a:t>product</a:t>
                </a:r>
                <a:r>
                  <a:rPr lang="fr-FR" sz="1600" b="0" i="0" dirty="0">
                    <a:effectLst/>
                    <a:latin typeface="fkGroteskNeue"/>
                    <a:cs typeface="+mj-cs"/>
                  </a:rPr>
                  <a:t> </a:t>
                </a:r>
                <a:r>
                  <a:rPr lang="fr-FR" sz="1600" b="0" i="0" dirty="0" err="1">
                    <a:effectLst/>
                    <a:latin typeface="fkGroteskNeue"/>
                    <a:cs typeface="+mj-cs"/>
                  </a:rPr>
                  <a:t>safety</a:t>
                </a:r>
                <a:r>
                  <a:rPr lang="fr-FR" sz="1600" b="0" i="0" dirty="0">
                    <a:effectLst/>
                    <a:latin typeface="fkGroteskNeue"/>
                    <a:cs typeface="+mj-cs"/>
                  </a:rPr>
                  <a:t>?</a:t>
                </a:r>
              </a:p>
              <a:p>
                <a:pPr algn="just">
                  <a:lnSpc>
                    <a:spcPct val="150000"/>
                  </a:lnSpc>
                  <a:buFont typeface="+mj-lt"/>
                  <a:buAutoNum type="arabicPeriod"/>
                </a:pPr>
                <a:r>
                  <a:rPr lang="fr-FR" sz="1600" b="0" i="0" dirty="0">
                    <a:effectLst/>
                    <a:latin typeface="fkGroteskNeue"/>
                    <a:cs typeface="+mj-cs"/>
                  </a:rPr>
                  <a:t>If the </a:t>
                </a:r>
                <a:r>
                  <a:rPr lang="fr-FR" sz="1600" b="0" i="0" dirty="0" err="1">
                    <a:effectLst/>
                    <a:latin typeface="fkGroteskNeue"/>
                    <a:cs typeface="+mj-cs"/>
                  </a:rPr>
                  <a:t>dried</a:t>
                </a:r>
                <a:r>
                  <a:rPr lang="fr-FR" sz="1600" b="0" i="0" dirty="0">
                    <a:effectLst/>
                    <a:latin typeface="fkGroteskNeue"/>
                    <a:cs typeface="+mj-cs"/>
                  </a:rPr>
                  <a:t> </a:t>
                </a:r>
                <a:r>
                  <a:rPr lang="fr-FR" sz="1600" b="0" i="0" dirty="0" err="1">
                    <a:effectLst/>
                    <a:latin typeface="fkGroteskNeue"/>
                    <a:cs typeface="+mj-cs"/>
                  </a:rPr>
                  <a:t>tomatoes</a:t>
                </a:r>
                <a:r>
                  <a:rPr lang="fr-FR" sz="1600" b="0" i="0" dirty="0">
                    <a:effectLst/>
                    <a:latin typeface="fkGroteskNeue"/>
                    <a:cs typeface="+mj-cs"/>
                  </a:rPr>
                  <a:t> are </a:t>
                </a:r>
                <a:r>
                  <a:rPr lang="fr-FR" sz="1600" b="0" i="0" dirty="0" err="1">
                    <a:effectLst/>
                    <a:latin typeface="fkGroteskNeue"/>
                    <a:cs typeface="+mj-cs"/>
                  </a:rPr>
                  <a:t>stored</a:t>
                </a:r>
                <a:r>
                  <a:rPr lang="fr-FR" sz="1600" b="0" i="0" dirty="0">
                    <a:effectLst/>
                    <a:latin typeface="fkGroteskNeue"/>
                    <a:cs typeface="+mj-cs"/>
                  </a:rPr>
                  <a:t> at </a:t>
                </a:r>
                <a14:m>
                  <m:oMath xmlns:m="http://schemas.openxmlformats.org/officeDocument/2006/math">
                    <m:sSub>
                      <m:sSubPr>
                        <m:ctrlPr>
                          <a:rPr lang="ar-DZ" sz="1600" i="1">
                            <a:latin typeface="Cambria Math" panose="02040503050406030204" pitchFamily="18" charset="0"/>
                            <a:cs typeface="+mj-cs"/>
                          </a:rPr>
                        </m:ctrlPr>
                      </m:sSubPr>
                      <m:e>
                        <m:r>
                          <a:rPr lang="ar-DZ" sz="1600" i="1">
                            <a:latin typeface="Cambria Math" panose="02040503050406030204" pitchFamily="18" charset="0"/>
                            <a:cs typeface="+mj-cs"/>
                          </a:rPr>
                          <m:t>𝑎</m:t>
                        </m:r>
                      </m:e>
                      <m:sub>
                        <m:r>
                          <a:rPr lang="ar-DZ" sz="1600" i="1">
                            <a:latin typeface="Cambria Math" panose="02040503050406030204" pitchFamily="18" charset="0"/>
                            <a:cs typeface="+mj-cs"/>
                          </a:rPr>
                          <m:t>𝑤</m:t>
                        </m:r>
                      </m:sub>
                    </m:sSub>
                    <m:r>
                      <a:rPr lang="ar-DZ" sz="1600" i="0">
                        <a:latin typeface="Cambria Math" panose="02040503050406030204" pitchFamily="18" charset="0"/>
                        <a:cs typeface="+mj-cs"/>
                      </a:rPr>
                      <m:t>=</m:t>
                    </m:r>
                    <m:r>
                      <a:rPr lang="ar-DZ" sz="1600" i="0">
                        <a:latin typeface="Cambria Math" panose="02040503050406030204" pitchFamily="18" charset="0"/>
                        <a:cs typeface="+mj-cs"/>
                      </a:rPr>
                      <m:t>0</m:t>
                    </m:r>
                    <m:r>
                      <a:rPr lang="ar-DZ" sz="1600" i="0">
                        <a:latin typeface="Cambria Math" panose="02040503050406030204" pitchFamily="18" charset="0"/>
                        <a:cs typeface="+mj-cs"/>
                      </a:rPr>
                      <m:t>.</m:t>
                    </m:r>
                    <m:r>
                      <a:rPr lang="ar-DZ" sz="1600" i="0">
                        <a:latin typeface="Cambria Math" panose="02040503050406030204" pitchFamily="18" charset="0"/>
                        <a:cs typeface="+mj-cs"/>
                      </a:rPr>
                      <m:t>70</m:t>
                    </m:r>
                  </m:oMath>
                </a14:m>
                <a:r>
                  <a:rPr lang="ar-DZ" sz="1600" b="0" i="0" dirty="0">
                    <a:effectLst/>
                    <a:latin typeface="fkGroteskNeue"/>
                    <a:cs typeface="+mj-cs"/>
                  </a:rPr>
                  <a:t>, </a:t>
                </a:r>
                <a:r>
                  <a:rPr lang="fr-FR" sz="1600" b="0" i="0" dirty="0" err="1">
                    <a:effectLst/>
                    <a:latin typeface="fkGroteskNeue"/>
                    <a:cs typeface="+mj-cs"/>
                  </a:rPr>
                  <a:t>what</a:t>
                </a:r>
                <a:r>
                  <a:rPr lang="fr-FR" sz="1600" b="0" i="0" dirty="0">
                    <a:effectLst/>
                    <a:latin typeface="fkGroteskNeue"/>
                    <a:cs typeface="+mj-cs"/>
                  </a:rPr>
                  <a:t> </a:t>
                </a:r>
                <a:r>
                  <a:rPr lang="fr-FR" sz="1600" b="0" i="0" dirty="0" err="1">
                    <a:effectLst/>
                    <a:latin typeface="fkGroteskNeue"/>
                    <a:cs typeface="+mj-cs"/>
                  </a:rPr>
                  <a:t>risks</a:t>
                </a:r>
                <a:r>
                  <a:rPr lang="fr-FR" sz="1600" b="0" i="0" dirty="0">
                    <a:effectLst/>
                    <a:latin typeface="fkGroteskNeue"/>
                    <a:cs typeface="+mj-cs"/>
                  </a:rPr>
                  <a:t> </a:t>
                </a:r>
                <a:r>
                  <a:rPr lang="fr-FR" sz="1600" b="0" i="0" dirty="0" err="1">
                    <a:effectLst/>
                    <a:latin typeface="fkGroteskNeue"/>
                    <a:cs typeface="+mj-cs"/>
                  </a:rPr>
                  <a:t>might</a:t>
                </a:r>
                <a:r>
                  <a:rPr lang="fr-FR" sz="1600" b="0" i="0" dirty="0">
                    <a:effectLst/>
                    <a:latin typeface="fkGroteskNeue"/>
                    <a:cs typeface="+mj-cs"/>
                  </a:rPr>
                  <a:t> </a:t>
                </a:r>
                <a:r>
                  <a:rPr lang="fr-FR" sz="1600" b="0" i="0" dirty="0" err="1">
                    <a:effectLst/>
                    <a:latin typeface="fkGroteskNeue"/>
                    <a:cs typeface="+mj-cs"/>
                  </a:rPr>
                  <a:t>this</a:t>
                </a:r>
                <a:r>
                  <a:rPr lang="fr-FR" sz="1600" b="0" i="0" dirty="0">
                    <a:effectLst/>
                    <a:latin typeface="fkGroteskNeue"/>
                    <a:cs typeface="+mj-cs"/>
                  </a:rPr>
                  <a:t> pose </a:t>
                </a:r>
                <a:r>
                  <a:rPr lang="fr-FR" sz="1600" b="0" i="0" dirty="0" err="1">
                    <a:effectLst/>
                    <a:latin typeface="fkGroteskNeue"/>
                    <a:cs typeface="+mj-cs"/>
                  </a:rPr>
                  <a:t>compared</a:t>
                </a:r>
                <a:r>
                  <a:rPr lang="fr-FR" sz="1600" b="0" i="0" dirty="0">
                    <a:effectLst/>
                    <a:latin typeface="fkGroteskNeue"/>
                    <a:cs typeface="+mj-cs"/>
                  </a:rPr>
                  <a:t> to </a:t>
                </a:r>
                <a:r>
                  <a:rPr lang="fr-FR" sz="1600" b="0" i="0" dirty="0" err="1">
                    <a:effectLst/>
                    <a:latin typeface="fkGroteskNeue"/>
                    <a:cs typeface="+mj-cs"/>
                  </a:rPr>
                  <a:t>storing</a:t>
                </a:r>
                <a:r>
                  <a:rPr lang="fr-FR" sz="1600" b="0" i="0" dirty="0">
                    <a:effectLst/>
                    <a:latin typeface="fkGroteskNeue"/>
                    <a:cs typeface="+mj-cs"/>
                  </a:rPr>
                  <a:t> </a:t>
                </a:r>
                <a:r>
                  <a:rPr lang="fr-FR" sz="1600" b="0" i="0" dirty="0" err="1">
                    <a:effectLst/>
                    <a:latin typeface="fkGroteskNeue"/>
                    <a:cs typeface="+mj-cs"/>
                  </a:rPr>
                  <a:t>them</a:t>
                </a:r>
                <a:r>
                  <a:rPr lang="fr-FR" sz="1600" b="0" i="0" dirty="0">
                    <a:effectLst/>
                    <a:latin typeface="fkGroteskNeue"/>
                    <a:cs typeface="+mj-cs"/>
                  </a:rPr>
                  <a:t> at </a:t>
                </a:r>
                <a14:m>
                  <m:oMath xmlns:m="http://schemas.openxmlformats.org/officeDocument/2006/math">
                    <m:sSub>
                      <m:sSubPr>
                        <m:ctrlPr>
                          <a:rPr lang="ar-DZ" sz="1600" i="1">
                            <a:latin typeface="Cambria Math" panose="02040503050406030204" pitchFamily="18" charset="0"/>
                            <a:cs typeface="+mj-cs"/>
                          </a:rPr>
                        </m:ctrlPr>
                      </m:sSubPr>
                      <m:e>
                        <m:r>
                          <a:rPr lang="ar-DZ" sz="1600" i="1">
                            <a:latin typeface="Cambria Math" panose="02040503050406030204" pitchFamily="18" charset="0"/>
                            <a:cs typeface="+mj-cs"/>
                          </a:rPr>
                          <m:t>𝑎</m:t>
                        </m:r>
                      </m:e>
                      <m:sub>
                        <m:r>
                          <a:rPr lang="ar-DZ" sz="1600" i="1">
                            <a:latin typeface="Cambria Math" panose="02040503050406030204" pitchFamily="18" charset="0"/>
                            <a:cs typeface="+mj-cs"/>
                          </a:rPr>
                          <m:t>𝑤</m:t>
                        </m:r>
                      </m:sub>
                    </m:sSub>
                    <m:r>
                      <a:rPr lang="ar-DZ" sz="1600" i="0">
                        <a:latin typeface="Cambria Math" panose="02040503050406030204" pitchFamily="18" charset="0"/>
                        <a:cs typeface="+mj-cs"/>
                      </a:rPr>
                      <m:t>=</m:t>
                    </m:r>
                    <m:r>
                      <a:rPr lang="ar-DZ" sz="1600" i="0">
                        <a:latin typeface="Cambria Math" panose="02040503050406030204" pitchFamily="18" charset="0"/>
                        <a:cs typeface="+mj-cs"/>
                      </a:rPr>
                      <m:t>0</m:t>
                    </m:r>
                    <m:r>
                      <a:rPr lang="ar-DZ" sz="1600" i="0">
                        <a:latin typeface="Cambria Math" panose="02040503050406030204" pitchFamily="18" charset="0"/>
                        <a:cs typeface="+mj-cs"/>
                      </a:rPr>
                      <m:t>.</m:t>
                    </m:r>
                    <m:r>
                      <a:rPr lang="ar-DZ" sz="1600" i="0">
                        <a:latin typeface="Cambria Math" panose="02040503050406030204" pitchFamily="18" charset="0"/>
                        <a:cs typeface="+mj-cs"/>
                      </a:rPr>
                      <m:t>30</m:t>
                    </m:r>
                  </m:oMath>
                </a14:m>
                <a:r>
                  <a:rPr lang="ar-DZ" sz="1600" b="0" i="0" dirty="0">
                    <a:effectLst/>
                    <a:latin typeface="fkGroteskNeue"/>
                    <a:cs typeface="+mj-cs"/>
                  </a:rPr>
                  <a:t>?</a:t>
                </a:r>
              </a:p>
              <a:p>
                <a:pPr algn="just">
                  <a:lnSpc>
                    <a:spcPct val="150000"/>
                  </a:lnSpc>
                  <a:buFont typeface="+mj-lt"/>
                  <a:buAutoNum type="arabicPeriod"/>
                </a:pPr>
                <a:r>
                  <a:rPr lang="fr-FR" sz="1600" b="0" i="0" dirty="0" err="1">
                    <a:effectLst/>
                    <a:latin typeface="fkGroteskNeue"/>
                    <a:cs typeface="+mj-cs"/>
                  </a:rPr>
                  <a:t>What</a:t>
                </a:r>
                <a:r>
                  <a:rPr lang="fr-FR" sz="1600" b="0" i="0" dirty="0">
                    <a:effectLst/>
                    <a:latin typeface="fkGroteskNeue"/>
                    <a:cs typeface="+mj-cs"/>
                  </a:rPr>
                  <a:t> </a:t>
                </a:r>
                <a:r>
                  <a:rPr lang="fr-FR" sz="1600" b="0" i="0" dirty="0" err="1">
                    <a:effectLst/>
                    <a:latin typeface="fkGroteskNeue"/>
                    <a:cs typeface="+mj-cs"/>
                  </a:rPr>
                  <a:t>would</a:t>
                </a:r>
                <a:r>
                  <a:rPr lang="fr-FR" sz="1600" b="0" i="0" dirty="0">
                    <a:effectLst/>
                    <a:latin typeface="fkGroteskNeue"/>
                    <a:cs typeface="+mj-cs"/>
                  </a:rPr>
                  <a:t> </a:t>
                </a:r>
                <a:r>
                  <a:rPr lang="fr-FR" sz="1600" b="0" i="0" dirty="0" err="1">
                    <a:effectLst/>
                    <a:latin typeface="fkGroteskNeue"/>
                    <a:cs typeface="+mj-cs"/>
                  </a:rPr>
                  <a:t>you</a:t>
                </a:r>
                <a:r>
                  <a:rPr lang="fr-FR" sz="1600" b="0" i="0" dirty="0">
                    <a:effectLst/>
                    <a:latin typeface="fkGroteskNeue"/>
                    <a:cs typeface="+mj-cs"/>
                  </a:rPr>
                  <a:t> </a:t>
                </a:r>
                <a:r>
                  <a:rPr lang="fr-FR" sz="1600" b="0" i="0" dirty="0" err="1">
                    <a:effectLst/>
                    <a:latin typeface="fkGroteskNeue"/>
                    <a:cs typeface="+mj-cs"/>
                  </a:rPr>
                  <a:t>suggest</a:t>
                </a:r>
                <a:r>
                  <a:rPr lang="fr-FR" sz="1600" b="0" i="0" dirty="0">
                    <a:effectLst/>
                    <a:latin typeface="fkGroteskNeue"/>
                    <a:cs typeface="+mj-cs"/>
                  </a:rPr>
                  <a:t> as the </a:t>
                </a:r>
                <a:r>
                  <a:rPr lang="fr-FR" sz="1600" b="0" i="1" dirty="0" err="1">
                    <a:effectLst/>
                    <a:latin typeface="fkGroteskNeue"/>
                    <a:cs typeface="+mj-cs"/>
                  </a:rPr>
                  <a:t>safest</a:t>
                </a:r>
                <a:r>
                  <a:rPr lang="fr-FR" sz="1600" b="0" i="0" dirty="0">
                    <a:effectLst/>
                    <a:latin typeface="fkGroteskNeue"/>
                    <a:cs typeface="+mj-cs"/>
                  </a:rPr>
                  <a:t> </a:t>
                </a:r>
                <a:r>
                  <a:rPr lang="fr-FR" sz="1600" b="0" i="0" dirty="0" err="1">
                    <a:effectLst/>
                    <a:latin typeface="fkGroteskNeue"/>
                    <a:cs typeface="+mj-cs"/>
                  </a:rPr>
                  <a:t>storage</a:t>
                </a:r>
                <a:r>
                  <a:rPr lang="fr-FR" sz="1600" b="0" i="0" dirty="0">
                    <a:effectLst/>
                    <a:latin typeface="fkGroteskNeue"/>
                    <a:cs typeface="+mj-cs"/>
                  </a:rPr>
                  <a:t> water </a:t>
                </a:r>
                <a:r>
                  <a:rPr lang="fr-FR" sz="1600" b="0" i="0" dirty="0" err="1">
                    <a:effectLst/>
                    <a:latin typeface="fkGroteskNeue"/>
                    <a:cs typeface="+mj-cs"/>
                  </a:rPr>
                  <a:t>activity</a:t>
                </a:r>
                <a:r>
                  <a:rPr lang="fr-FR" sz="1600" b="0" i="0" dirty="0">
                    <a:effectLst/>
                    <a:latin typeface="fkGroteskNeue"/>
                    <a:cs typeface="+mj-cs"/>
                  </a:rPr>
                  <a:t> for long shelf life?</a:t>
                </a:r>
              </a:p>
            </p:txBody>
          </p:sp>
        </mc:Choice>
        <mc:Fallback xmlns="">
          <p:sp>
            <p:nvSpPr>
              <p:cNvPr id="15" name="ZoneTexte 14">
                <a:extLst>
                  <a:ext uri="{FF2B5EF4-FFF2-40B4-BE49-F238E27FC236}">
                    <a16:creationId xmlns:a16="http://schemas.microsoft.com/office/drawing/2014/main" id="{7D798A49-D590-995F-F19C-148831A7929F}"/>
                  </a:ext>
                </a:extLst>
              </p:cNvPr>
              <p:cNvSpPr txBox="1">
                <a:spLocks noRot="1" noChangeAspect="1" noMove="1" noResize="1" noEditPoints="1" noAdjustHandles="1" noChangeArrowheads="1" noChangeShapeType="1" noTextEdit="1"/>
              </p:cNvSpPr>
              <p:nvPr/>
            </p:nvSpPr>
            <p:spPr>
              <a:xfrm>
                <a:off x="5094517" y="1212790"/>
                <a:ext cx="3849460" cy="3747436"/>
              </a:xfrm>
              <a:prstGeom prst="rect">
                <a:avLst/>
              </a:prstGeom>
              <a:blipFill>
                <a:blip r:embed="rId3"/>
                <a:stretch>
                  <a:fillRect l="-2536" t="-1301" r="-792" b="-1138"/>
                </a:stretch>
              </a:blipFill>
            </p:spPr>
            <p:txBody>
              <a:bodyPr/>
              <a:lstStyle/>
              <a:p>
                <a:r>
                  <a:rPr lang="fr-FR">
                    <a:noFill/>
                  </a:rPr>
                  <a:t> </a:t>
                </a:r>
              </a:p>
            </p:txBody>
          </p:sp>
        </mc:Fallback>
      </mc:AlternateContent>
    </p:spTree>
    <p:extLst>
      <p:ext uri="{BB962C8B-B14F-4D97-AF65-F5344CB8AC3E}">
        <p14:creationId xmlns:p14="http://schemas.microsoft.com/office/powerpoint/2010/main" val="10904322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E82E5-95A7-4438-92BC-820EDA70021B}"/>
            </a:ext>
          </a:extLst>
        </p:cNvPr>
        <p:cNvGrpSpPr/>
        <p:nvPr/>
      </p:nvGrpSpPr>
      <p:grpSpPr>
        <a:xfrm>
          <a:off x="0" y="0"/>
          <a:ext cx="0" cy="0"/>
          <a:chOff x="0" y="0"/>
          <a:chExt cx="0" cy="0"/>
        </a:xfrm>
      </p:grpSpPr>
      <p:sp>
        <p:nvSpPr>
          <p:cNvPr id="12" name="ZoneTexte 11">
            <a:extLst>
              <a:ext uri="{FF2B5EF4-FFF2-40B4-BE49-F238E27FC236}">
                <a16:creationId xmlns:a16="http://schemas.microsoft.com/office/drawing/2014/main" id="{A96E4457-61C9-D46D-45DB-F77BE51801A6}"/>
              </a:ext>
            </a:extLst>
          </p:cNvPr>
          <p:cNvSpPr txBox="1"/>
          <p:nvPr/>
        </p:nvSpPr>
        <p:spPr>
          <a:xfrm>
            <a:off x="1579788" y="132211"/>
            <a:ext cx="4678134" cy="461665"/>
          </a:xfrm>
          <a:prstGeom prst="rect">
            <a:avLst/>
          </a:prstGeom>
          <a:noFill/>
        </p:spPr>
        <p:txBody>
          <a:bodyPr wrap="square">
            <a:spAutoFit/>
          </a:bodyPr>
          <a:lstStyle/>
          <a:p>
            <a:r>
              <a:rPr lang="en-US" sz="2400" b="1" dirty="0">
                <a:solidFill>
                  <a:srgbClr val="FF0000"/>
                </a:solidFill>
                <a:latin typeface="Times New Roman" panose="02020603050405020304" pitchFamily="18" charset="0"/>
                <a:cs typeface="Times New Roman" panose="02020603050405020304" pitchFamily="18" charset="0"/>
              </a:rPr>
              <a:t>Solution Walkthrough</a:t>
            </a:r>
          </a:p>
        </p:txBody>
      </p:sp>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653EFC67-5C9A-C903-0A73-1D98C115F6C2}"/>
                  </a:ext>
                </a:extLst>
              </p:cNvPr>
              <p:cNvSpPr txBox="1"/>
              <p:nvPr/>
            </p:nvSpPr>
            <p:spPr>
              <a:xfrm>
                <a:off x="195943" y="824942"/>
                <a:ext cx="8850085" cy="3785652"/>
              </a:xfrm>
              <a:prstGeom prst="rect">
                <a:avLst/>
              </a:prstGeom>
              <a:noFill/>
            </p:spPr>
            <p:txBody>
              <a:bodyPr wrap="square">
                <a:spAutoFit/>
              </a:bodyPr>
              <a:lstStyle/>
              <a:p>
                <a:pPr algn="just">
                  <a:buNone/>
                </a:pPr>
                <a:r>
                  <a:rPr lang="fr-FR" b="1" i="0" dirty="0">
                    <a:solidFill>
                      <a:srgbClr val="FF0000"/>
                    </a:solidFill>
                    <a:effectLst/>
                    <a:latin typeface="fkGroteskNeue"/>
                  </a:rPr>
                  <a:t>1</a:t>
                </a:r>
                <a:r>
                  <a:rPr lang="fr-FR" sz="1600" b="1" i="0" dirty="0">
                    <a:solidFill>
                      <a:srgbClr val="FF0000"/>
                    </a:solidFill>
                    <a:effectLst/>
                    <a:latin typeface="fkGroteskNeue"/>
                    <a:cs typeface="+mj-cs"/>
                  </a:rPr>
                  <a:t>. </a:t>
                </a:r>
                <a:r>
                  <a:rPr lang="fr-FR" sz="1600" b="1" i="0" dirty="0" err="1">
                    <a:solidFill>
                      <a:srgbClr val="FF0000"/>
                    </a:solidFill>
                    <a:effectLst/>
                    <a:latin typeface="fkGroteskNeue"/>
                    <a:cs typeface="+mj-cs"/>
                  </a:rPr>
                  <a:t>Monolayer</a:t>
                </a:r>
                <a:r>
                  <a:rPr lang="fr-FR" sz="1600" b="1" i="0" dirty="0">
                    <a:solidFill>
                      <a:srgbClr val="FF0000"/>
                    </a:solidFill>
                    <a:effectLst/>
                    <a:latin typeface="fkGroteskNeue"/>
                    <a:cs typeface="+mj-cs"/>
                  </a:rPr>
                  <a:t> point and </a:t>
                </a:r>
                <a:r>
                  <a:rPr lang="fr-FR" sz="1600" b="1" i="0" dirty="0" err="1">
                    <a:solidFill>
                      <a:srgbClr val="FF0000"/>
                    </a:solidFill>
                    <a:effectLst/>
                    <a:latin typeface="fkGroteskNeue"/>
                    <a:cs typeface="+mj-cs"/>
                  </a:rPr>
                  <a:t>safety</a:t>
                </a:r>
                <a:r>
                  <a:rPr lang="fr-FR" sz="1600" b="1" i="0" dirty="0">
                    <a:solidFill>
                      <a:srgbClr val="FF0000"/>
                    </a:solidFill>
                    <a:effectLst/>
                    <a:latin typeface="fkGroteskNeue"/>
                    <a:cs typeface="+mj-cs"/>
                  </a:rPr>
                  <a:t>:</a:t>
                </a:r>
              </a:p>
              <a:p>
                <a:pPr algn="just">
                  <a:buFont typeface="Arial" panose="020B0604020202020204" pitchFamily="34" charset="0"/>
                  <a:buChar char="•"/>
                </a:pPr>
                <a:r>
                  <a:rPr lang="fr-FR" sz="1600" b="0" i="1" dirty="0" err="1">
                    <a:effectLst/>
                    <a:latin typeface="fkGroteskNeue"/>
                    <a:cs typeface="+mj-cs"/>
                  </a:rPr>
                  <a:t>Looking</a:t>
                </a:r>
                <a:r>
                  <a:rPr lang="fr-FR" sz="1600" b="0" i="1" dirty="0">
                    <a:effectLst/>
                    <a:latin typeface="fkGroteskNeue"/>
                    <a:cs typeface="+mj-cs"/>
                  </a:rPr>
                  <a:t> at the table, the </a:t>
                </a:r>
                <a:r>
                  <a:rPr lang="fr-FR" sz="1600" b="0" i="1" dirty="0" err="1">
                    <a:effectLst/>
                    <a:latin typeface="fkGroteskNeue"/>
                    <a:cs typeface="+mj-cs"/>
                  </a:rPr>
                  <a:t>lowest</a:t>
                </a:r>
                <a:r>
                  <a:rPr lang="fr-FR" sz="1600" b="0" i="1" dirty="0">
                    <a:effectLst/>
                    <a:latin typeface="fkGroteskNeue"/>
                    <a:cs typeface="+mj-cs"/>
                  </a:rPr>
                  <a:t> water content corresponds to the </a:t>
                </a:r>
                <a:r>
                  <a:rPr lang="fr-FR" sz="1600" b="0" i="1" dirty="0" err="1">
                    <a:effectLst/>
                    <a:latin typeface="fkGroteskNeue"/>
                    <a:cs typeface="+mj-cs"/>
                  </a:rPr>
                  <a:t>lowest</a:t>
                </a:r>
                <a:r>
                  <a:rPr lang="fr-FR" sz="1600" b="0" i="1" dirty="0">
                    <a:effectLst/>
                    <a:latin typeface="fkGroteskNeue"/>
                    <a:cs typeface="+mj-cs"/>
                  </a:rPr>
                  <a:t> water </a:t>
                </a:r>
                <a:r>
                  <a:rPr lang="fr-FR" sz="1600" b="0" i="1" dirty="0" err="1">
                    <a:effectLst/>
                    <a:latin typeface="fkGroteskNeue"/>
                    <a:cs typeface="+mj-cs"/>
                  </a:rPr>
                  <a:t>activity</a:t>
                </a:r>
                <a:r>
                  <a:rPr lang="fr-FR" sz="1600" b="0" i="1" dirty="0">
                    <a:effectLst/>
                    <a:latin typeface="fkGroteskNeue"/>
                    <a:cs typeface="+mj-cs"/>
                  </a:rPr>
                  <a:t> (</a:t>
                </a:r>
                <a14:m>
                  <m:oMath xmlns:m="http://schemas.openxmlformats.org/officeDocument/2006/math">
                    <m:sSub>
                      <m:sSubPr>
                        <m:ctrlPr>
                          <a:rPr lang="ar-DZ" sz="1600" i="1">
                            <a:latin typeface="Cambria Math" panose="02040503050406030204" pitchFamily="18" charset="0"/>
                            <a:cs typeface="+mj-cs"/>
                          </a:rPr>
                        </m:ctrlPr>
                      </m:sSubPr>
                      <m:e>
                        <m:r>
                          <a:rPr lang="ar-DZ" sz="1600" i="1">
                            <a:latin typeface="Cambria Math" panose="02040503050406030204" pitchFamily="18" charset="0"/>
                            <a:cs typeface="+mj-cs"/>
                          </a:rPr>
                          <m:t>𝑎</m:t>
                        </m:r>
                      </m:e>
                      <m:sub>
                        <m:r>
                          <a:rPr lang="ar-DZ" sz="1600" i="1">
                            <a:latin typeface="Cambria Math" panose="02040503050406030204" pitchFamily="18" charset="0"/>
                            <a:cs typeface="+mj-cs"/>
                          </a:rPr>
                          <m:t>𝑤</m:t>
                        </m:r>
                      </m:sub>
                    </m:sSub>
                    <m:r>
                      <a:rPr lang="ar-DZ" sz="1600" i="0">
                        <a:latin typeface="Cambria Math" panose="02040503050406030204" pitchFamily="18" charset="0"/>
                        <a:cs typeface="+mj-cs"/>
                      </a:rPr>
                      <m:t>=</m:t>
                    </m:r>
                    <m:r>
                      <a:rPr lang="ar-DZ" sz="1600" i="0">
                        <a:latin typeface="Cambria Math" panose="02040503050406030204" pitchFamily="18" charset="0"/>
                        <a:cs typeface="+mj-cs"/>
                      </a:rPr>
                      <m:t>0</m:t>
                    </m:r>
                    <m:r>
                      <a:rPr lang="ar-DZ" sz="1600" i="0">
                        <a:latin typeface="Cambria Math" panose="02040503050406030204" pitchFamily="18" charset="0"/>
                        <a:cs typeface="+mj-cs"/>
                      </a:rPr>
                      <m:t>.</m:t>
                    </m:r>
                    <m:r>
                      <a:rPr lang="ar-DZ" sz="1600" i="0">
                        <a:latin typeface="Cambria Math" panose="02040503050406030204" pitchFamily="18" charset="0"/>
                        <a:cs typeface="+mj-cs"/>
                      </a:rPr>
                      <m:t>10</m:t>
                    </m:r>
                  </m:oMath>
                </a14:m>
                <a:r>
                  <a:rPr lang="ar-DZ" sz="1600" b="0" i="1" dirty="0">
                    <a:effectLst/>
                    <a:latin typeface="fkGroteskNeue"/>
                    <a:cs typeface="+mj-cs"/>
                  </a:rPr>
                  <a:t>, </a:t>
                </a:r>
                <a:r>
                  <a:rPr lang="fr-FR" sz="1600" b="0" i="1" dirty="0" err="1">
                    <a:effectLst/>
                    <a:latin typeface="fkGroteskNeue"/>
                    <a:cs typeface="+mj-cs"/>
                  </a:rPr>
                  <a:t>moisture</a:t>
                </a:r>
                <a:r>
                  <a:rPr lang="fr-FR" sz="1600" b="0" i="1" dirty="0">
                    <a:effectLst/>
                    <a:latin typeface="fkGroteskNeue"/>
                    <a:cs typeface="+mj-cs"/>
                  </a:rPr>
                  <a:t> = 4%).</a:t>
                </a:r>
                <a:endParaRPr lang="fr-FR" sz="1600" b="0" i="0" dirty="0">
                  <a:effectLst/>
                  <a:latin typeface="fkGroteskNeue"/>
                  <a:cs typeface="+mj-cs"/>
                </a:endParaRPr>
              </a:p>
              <a:p>
                <a:pPr algn="just">
                  <a:buFont typeface="Arial" panose="020B0604020202020204" pitchFamily="34" charset="0"/>
                  <a:buChar char="•"/>
                </a:pPr>
                <a:r>
                  <a:rPr lang="fr-FR" sz="1600" b="0" i="0" dirty="0">
                    <a:effectLst/>
                    <a:latin typeface="fkGroteskNeue"/>
                    <a:cs typeface="+mj-cs"/>
                  </a:rPr>
                  <a:t>At </a:t>
                </a:r>
                <a14:m>
                  <m:oMath xmlns:m="http://schemas.openxmlformats.org/officeDocument/2006/math">
                    <m:sSub>
                      <m:sSubPr>
                        <m:ctrlPr>
                          <a:rPr lang="ar-DZ" sz="1600" i="1">
                            <a:latin typeface="Cambria Math" panose="02040503050406030204" pitchFamily="18" charset="0"/>
                            <a:cs typeface="+mj-cs"/>
                          </a:rPr>
                        </m:ctrlPr>
                      </m:sSubPr>
                      <m:e>
                        <m:r>
                          <a:rPr lang="ar-DZ" sz="1600" i="1">
                            <a:latin typeface="Cambria Math" panose="02040503050406030204" pitchFamily="18" charset="0"/>
                            <a:cs typeface="+mj-cs"/>
                          </a:rPr>
                          <m:t>𝑎</m:t>
                        </m:r>
                      </m:e>
                      <m:sub>
                        <m:r>
                          <a:rPr lang="ar-DZ" sz="1600" i="1">
                            <a:latin typeface="Cambria Math" panose="02040503050406030204" pitchFamily="18" charset="0"/>
                            <a:cs typeface="+mj-cs"/>
                          </a:rPr>
                          <m:t>𝑤</m:t>
                        </m:r>
                      </m:sub>
                    </m:sSub>
                  </m:oMath>
                </a14:m>
                <a:r>
                  <a:rPr lang="ar-DZ" sz="1600" b="0" i="0" dirty="0">
                    <a:effectLst/>
                    <a:latin typeface="fkGroteskNeue"/>
                    <a:cs typeface="+mj-cs"/>
                  </a:rPr>
                  <a:t> </a:t>
                </a:r>
                <a:r>
                  <a:rPr lang="fr-FR" sz="1600" b="0" i="0" dirty="0" err="1">
                    <a:effectLst/>
                    <a:latin typeface="fkGroteskNeue"/>
                    <a:cs typeface="+mj-cs"/>
                  </a:rPr>
                  <a:t>below</a:t>
                </a:r>
                <a:r>
                  <a:rPr lang="fr-FR" sz="1600" b="0" i="0" dirty="0">
                    <a:effectLst/>
                    <a:latin typeface="fkGroteskNeue"/>
                    <a:cs typeface="+mj-cs"/>
                  </a:rPr>
                  <a:t> 0.30, water </a:t>
                </a:r>
                <a:r>
                  <a:rPr lang="fr-FR" sz="1600" b="0" i="0" dirty="0" err="1">
                    <a:effectLst/>
                    <a:latin typeface="fkGroteskNeue"/>
                    <a:cs typeface="+mj-cs"/>
                  </a:rPr>
                  <a:t>is</a:t>
                </a:r>
                <a:r>
                  <a:rPr lang="fr-FR" sz="1600" b="0" i="0" dirty="0">
                    <a:effectLst/>
                    <a:latin typeface="fkGroteskNeue"/>
                    <a:cs typeface="+mj-cs"/>
                  </a:rPr>
                  <a:t> </a:t>
                </a:r>
                <a:r>
                  <a:rPr lang="fr-FR" sz="1600" b="0" i="0" dirty="0" err="1">
                    <a:effectLst/>
                    <a:latin typeface="fkGroteskNeue"/>
                    <a:cs typeface="+mj-cs"/>
                  </a:rPr>
                  <a:t>mainly</a:t>
                </a:r>
                <a:r>
                  <a:rPr lang="fr-FR" sz="1600" b="0" i="0" dirty="0">
                    <a:effectLst/>
                    <a:latin typeface="fkGroteskNeue"/>
                    <a:cs typeface="+mj-cs"/>
                  </a:rPr>
                  <a:t> </a:t>
                </a:r>
                <a:r>
                  <a:rPr lang="fr-FR" sz="1600" b="0" i="0" dirty="0" err="1">
                    <a:effectLst/>
                    <a:latin typeface="fkGroteskNeue"/>
                    <a:cs typeface="+mj-cs"/>
                  </a:rPr>
                  <a:t>monolayer</a:t>
                </a:r>
                <a:r>
                  <a:rPr lang="fr-FR" sz="1600" b="0" i="0" dirty="0">
                    <a:effectLst/>
                    <a:latin typeface="fkGroteskNeue"/>
                    <a:cs typeface="+mj-cs"/>
                  </a:rPr>
                  <a:t> (</a:t>
                </a:r>
                <a:r>
                  <a:rPr lang="fr-FR" sz="1600" b="0" i="0" dirty="0" err="1">
                    <a:effectLst/>
                    <a:latin typeface="fkGroteskNeue"/>
                    <a:cs typeface="+mj-cs"/>
                  </a:rPr>
                  <a:t>tightly</a:t>
                </a:r>
                <a:r>
                  <a:rPr lang="fr-FR" sz="1600" b="0" i="0" dirty="0">
                    <a:effectLst/>
                    <a:latin typeface="fkGroteskNeue"/>
                    <a:cs typeface="+mj-cs"/>
                  </a:rPr>
                  <a:t> </a:t>
                </a:r>
                <a:r>
                  <a:rPr lang="fr-FR" sz="1600" b="0" i="0" dirty="0" err="1">
                    <a:effectLst/>
                    <a:latin typeface="fkGroteskNeue"/>
                    <a:cs typeface="+mj-cs"/>
                  </a:rPr>
                  <a:t>bound</a:t>
                </a:r>
                <a:r>
                  <a:rPr lang="fr-FR" sz="1600" b="0" i="0" dirty="0">
                    <a:effectLst/>
                    <a:latin typeface="fkGroteskNeue"/>
                    <a:cs typeface="+mj-cs"/>
                  </a:rPr>
                  <a:t>), </a:t>
                </a:r>
                <a:r>
                  <a:rPr lang="fr-FR" sz="1600" b="0" i="0" dirty="0" err="1">
                    <a:effectLst/>
                    <a:latin typeface="fkGroteskNeue"/>
                    <a:cs typeface="+mj-cs"/>
                  </a:rPr>
                  <a:t>so</a:t>
                </a:r>
                <a:r>
                  <a:rPr lang="fr-FR" sz="1600" b="0" i="0" dirty="0">
                    <a:effectLst/>
                    <a:latin typeface="fkGroteskNeue"/>
                    <a:cs typeface="+mj-cs"/>
                  </a:rPr>
                  <a:t> </a:t>
                </a:r>
                <a:r>
                  <a:rPr lang="fr-FR" sz="1600" b="0" i="0" dirty="0" err="1">
                    <a:effectLst/>
                    <a:latin typeface="fkGroteskNeue"/>
                    <a:cs typeface="+mj-cs"/>
                  </a:rPr>
                  <a:t>spoilage</a:t>
                </a:r>
                <a:r>
                  <a:rPr lang="fr-FR" sz="1600" b="0" i="0" dirty="0">
                    <a:effectLst/>
                    <a:latin typeface="fkGroteskNeue"/>
                    <a:cs typeface="+mj-cs"/>
                  </a:rPr>
                  <a:t> </a:t>
                </a:r>
                <a:r>
                  <a:rPr lang="fr-FR" sz="1600" b="0" i="0" dirty="0" err="1">
                    <a:effectLst/>
                    <a:latin typeface="fkGroteskNeue"/>
                    <a:cs typeface="+mj-cs"/>
                  </a:rPr>
                  <a:t>reactions</a:t>
                </a:r>
                <a:r>
                  <a:rPr lang="fr-FR" sz="1600" b="0" i="0" dirty="0">
                    <a:effectLst/>
                    <a:latin typeface="fkGroteskNeue"/>
                    <a:cs typeface="+mj-cs"/>
                  </a:rPr>
                  <a:t> and </a:t>
                </a:r>
                <a:r>
                  <a:rPr lang="fr-FR" sz="1600" b="0" i="0" dirty="0" err="1">
                    <a:effectLst/>
                    <a:latin typeface="fkGroteskNeue"/>
                    <a:cs typeface="+mj-cs"/>
                  </a:rPr>
                  <a:t>microbial</a:t>
                </a:r>
                <a:r>
                  <a:rPr lang="fr-FR" sz="1600" b="0" i="0" dirty="0">
                    <a:effectLst/>
                    <a:latin typeface="fkGroteskNeue"/>
                    <a:cs typeface="+mj-cs"/>
                  </a:rPr>
                  <a:t> </a:t>
                </a:r>
                <a:r>
                  <a:rPr lang="fr-FR" sz="1600" b="0" i="0" dirty="0" err="1">
                    <a:effectLst/>
                    <a:latin typeface="fkGroteskNeue"/>
                    <a:cs typeface="+mj-cs"/>
                  </a:rPr>
                  <a:t>growth</a:t>
                </a:r>
                <a:r>
                  <a:rPr lang="fr-FR" sz="1600" b="0" i="0" dirty="0">
                    <a:effectLst/>
                    <a:latin typeface="fkGroteskNeue"/>
                    <a:cs typeface="+mj-cs"/>
                  </a:rPr>
                  <a:t> are </a:t>
                </a:r>
                <a:r>
                  <a:rPr lang="fr-FR" sz="1600" b="0" i="0" dirty="0" err="1">
                    <a:effectLst/>
                    <a:latin typeface="fkGroteskNeue"/>
                    <a:cs typeface="+mj-cs"/>
                  </a:rPr>
                  <a:t>very</a:t>
                </a:r>
                <a:r>
                  <a:rPr lang="fr-FR" sz="1600" b="0" i="0" dirty="0">
                    <a:effectLst/>
                    <a:latin typeface="fkGroteskNeue"/>
                    <a:cs typeface="+mj-cs"/>
                  </a:rPr>
                  <a:t> </a:t>
                </a:r>
                <a:r>
                  <a:rPr lang="fr-FR" sz="1600" b="0" i="0" dirty="0" err="1">
                    <a:effectLst/>
                    <a:latin typeface="fkGroteskNeue"/>
                    <a:cs typeface="+mj-cs"/>
                  </a:rPr>
                  <a:t>limited</a:t>
                </a:r>
                <a:r>
                  <a:rPr lang="fr-FR" sz="1600" b="0" i="0" dirty="0">
                    <a:effectLst/>
                    <a:latin typeface="fkGroteskNeue"/>
                    <a:cs typeface="+mj-cs"/>
                  </a:rPr>
                  <a:t>. This </a:t>
                </a:r>
                <a:r>
                  <a:rPr lang="fr-FR" sz="1600" b="0" i="0" dirty="0" err="1">
                    <a:effectLst/>
                    <a:latin typeface="fkGroteskNeue"/>
                    <a:cs typeface="+mj-cs"/>
                  </a:rPr>
                  <a:t>means</a:t>
                </a:r>
                <a:r>
                  <a:rPr lang="fr-FR" sz="1600" b="0" i="0" dirty="0">
                    <a:effectLst/>
                    <a:latin typeface="fkGroteskNeue"/>
                    <a:cs typeface="+mj-cs"/>
                  </a:rPr>
                  <a:t> </a:t>
                </a:r>
                <a:r>
                  <a:rPr lang="fr-FR" sz="1600" b="0" i="0" dirty="0" err="1">
                    <a:effectLst/>
                    <a:latin typeface="fkGroteskNeue"/>
                    <a:cs typeface="+mj-cs"/>
                  </a:rPr>
                  <a:t>better</a:t>
                </a:r>
                <a:r>
                  <a:rPr lang="fr-FR" sz="1600" b="0" i="0" dirty="0">
                    <a:effectLst/>
                    <a:latin typeface="fkGroteskNeue"/>
                    <a:cs typeface="+mj-cs"/>
                  </a:rPr>
                  <a:t> </a:t>
                </a:r>
                <a:r>
                  <a:rPr lang="fr-FR" sz="1600" b="0" i="0" dirty="0" err="1">
                    <a:effectLst/>
                    <a:latin typeface="fkGroteskNeue"/>
                    <a:cs typeface="+mj-cs"/>
                  </a:rPr>
                  <a:t>product</a:t>
                </a:r>
                <a:r>
                  <a:rPr lang="fr-FR" sz="1600" b="0" i="0" dirty="0">
                    <a:effectLst/>
                    <a:latin typeface="fkGroteskNeue"/>
                    <a:cs typeface="+mj-cs"/>
                  </a:rPr>
                  <a:t> </a:t>
                </a:r>
                <a:r>
                  <a:rPr lang="fr-FR" sz="1600" b="0" i="0" dirty="0" err="1">
                    <a:effectLst/>
                    <a:latin typeface="fkGroteskNeue"/>
                    <a:cs typeface="+mj-cs"/>
                  </a:rPr>
                  <a:t>safety</a:t>
                </a:r>
                <a:r>
                  <a:rPr lang="fr-FR" sz="1600" b="0" i="0" dirty="0">
                    <a:effectLst/>
                    <a:latin typeface="fkGroteskNeue"/>
                    <a:cs typeface="+mj-cs"/>
                  </a:rPr>
                  <a:t> and </a:t>
                </a:r>
                <a:r>
                  <a:rPr lang="fr-FR" sz="1600" b="0" i="0" dirty="0" err="1">
                    <a:effectLst/>
                    <a:latin typeface="fkGroteskNeue"/>
                    <a:cs typeface="+mj-cs"/>
                  </a:rPr>
                  <a:t>stability</a:t>
                </a:r>
                <a:r>
                  <a:rPr lang="fr-FR" sz="1600" b="0" i="0" dirty="0">
                    <a:effectLst/>
                    <a:latin typeface="fkGroteskNeue"/>
                    <a:cs typeface="+mj-cs"/>
                  </a:rPr>
                  <a:t>.</a:t>
                </a:r>
              </a:p>
              <a:p>
                <a:pPr algn="just"/>
                <a:endParaRPr lang="fr-FR" sz="1600" b="0" i="0" dirty="0">
                  <a:effectLst/>
                  <a:latin typeface="fkGroteskNeue"/>
                  <a:cs typeface="+mj-cs"/>
                </a:endParaRPr>
              </a:p>
              <a:p>
                <a:pPr algn="just">
                  <a:buNone/>
                </a:pPr>
                <a:r>
                  <a:rPr lang="fr-FR" sz="1600" b="1" i="0" dirty="0">
                    <a:solidFill>
                      <a:srgbClr val="FF0000"/>
                    </a:solidFill>
                    <a:effectLst/>
                    <a:latin typeface="fkGroteskNeue"/>
                    <a:cs typeface="+mj-cs"/>
                  </a:rPr>
                  <a:t>2. Risk at </a:t>
                </a:r>
                <a:r>
                  <a:rPr lang="fr-FR" sz="1600" b="1" i="0" dirty="0" err="1">
                    <a:solidFill>
                      <a:srgbClr val="FF0000"/>
                    </a:solidFill>
                    <a:effectLst/>
                    <a:latin typeface="fkGroteskNeue"/>
                    <a:cs typeface="+mj-cs"/>
                  </a:rPr>
                  <a:t>higher</a:t>
                </a:r>
                <a:r>
                  <a:rPr lang="fr-FR" sz="1600" b="1" i="0" dirty="0">
                    <a:solidFill>
                      <a:srgbClr val="FF0000"/>
                    </a:solidFill>
                    <a:effectLst/>
                    <a:latin typeface="fkGroteskNeue"/>
                    <a:cs typeface="+mj-cs"/>
                  </a:rPr>
                  <a:t> </a:t>
                </a:r>
                <a14:m>
                  <m:oMath xmlns:m="http://schemas.openxmlformats.org/officeDocument/2006/math">
                    <m:sSub>
                      <m:sSubPr>
                        <m:ctrlPr>
                          <a:rPr lang="ar-DZ" sz="1600" b="1" i="1">
                            <a:solidFill>
                              <a:srgbClr val="FF0000"/>
                            </a:solidFill>
                            <a:latin typeface="Cambria Math" panose="02040503050406030204" pitchFamily="18" charset="0"/>
                            <a:cs typeface="+mj-cs"/>
                          </a:rPr>
                        </m:ctrlPr>
                      </m:sSubPr>
                      <m:e>
                        <m:r>
                          <a:rPr lang="ar-DZ" sz="1600" b="1" i="1">
                            <a:solidFill>
                              <a:srgbClr val="FF0000"/>
                            </a:solidFill>
                            <a:latin typeface="Cambria Math" panose="02040503050406030204" pitchFamily="18" charset="0"/>
                            <a:cs typeface="+mj-cs"/>
                          </a:rPr>
                          <m:t>𝒂</m:t>
                        </m:r>
                      </m:e>
                      <m:sub>
                        <m:r>
                          <a:rPr lang="ar-DZ" sz="1600" b="1" i="1">
                            <a:solidFill>
                              <a:srgbClr val="FF0000"/>
                            </a:solidFill>
                            <a:latin typeface="Cambria Math" panose="02040503050406030204" pitchFamily="18" charset="0"/>
                            <a:cs typeface="+mj-cs"/>
                          </a:rPr>
                          <m:t>𝒘</m:t>
                        </m:r>
                      </m:sub>
                    </m:sSub>
                  </m:oMath>
                </a14:m>
                <a:r>
                  <a:rPr lang="ar-DZ" sz="1600" b="1" i="0" dirty="0">
                    <a:solidFill>
                      <a:srgbClr val="FF0000"/>
                    </a:solidFill>
                    <a:effectLst/>
                    <a:latin typeface="fkGroteskNeue"/>
                    <a:cs typeface="+mj-cs"/>
                  </a:rPr>
                  <a:t>:</a:t>
                </a:r>
              </a:p>
              <a:p>
                <a:pPr algn="just">
                  <a:buFont typeface="Arial" panose="020B0604020202020204" pitchFamily="34" charset="0"/>
                  <a:buChar char="•"/>
                </a:pPr>
                <a:r>
                  <a:rPr lang="fr-FR" sz="1600" b="0" i="1" dirty="0">
                    <a:effectLst/>
                    <a:latin typeface="fkGroteskNeue"/>
                    <a:cs typeface="+mj-cs"/>
                  </a:rPr>
                  <a:t>At </a:t>
                </a:r>
                <a14:m>
                  <m:oMath xmlns:m="http://schemas.openxmlformats.org/officeDocument/2006/math">
                    <m:sSub>
                      <m:sSubPr>
                        <m:ctrlPr>
                          <a:rPr lang="ar-DZ" sz="1600" i="1">
                            <a:latin typeface="Cambria Math" panose="02040503050406030204" pitchFamily="18" charset="0"/>
                            <a:cs typeface="+mj-cs"/>
                          </a:rPr>
                        </m:ctrlPr>
                      </m:sSubPr>
                      <m:e>
                        <m:r>
                          <a:rPr lang="ar-DZ" sz="1600" i="1">
                            <a:latin typeface="Cambria Math" panose="02040503050406030204" pitchFamily="18" charset="0"/>
                            <a:cs typeface="+mj-cs"/>
                          </a:rPr>
                          <m:t>𝑎</m:t>
                        </m:r>
                      </m:e>
                      <m:sub>
                        <m:r>
                          <a:rPr lang="ar-DZ" sz="1600" i="1">
                            <a:latin typeface="Cambria Math" panose="02040503050406030204" pitchFamily="18" charset="0"/>
                            <a:cs typeface="+mj-cs"/>
                          </a:rPr>
                          <m:t>𝑤</m:t>
                        </m:r>
                      </m:sub>
                    </m:sSub>
                    <m:r>
                      <a:rPr lang="ar-DZ" sz="1600" i="0">
                        <a:latin typeface="Cambria Math" panose="02040503050406030204" pitchFamily="18" charset="0"/>
                        <a:cs typeface="+mj-cs"/>
                      </a:rPr>
                      <m:t>=</m:t>
                    </m:r>
                    <m:r>
                      <a:rPr lang="ar-DZ" sz="1600" i="0">
                        <a:latin typeface="Cambria Math" panose="02040503050406030204" pitchFamily="18" charset="0"/>
                        <a:cs typeface="+mj-cs"/>
                      </a:rPr>
                      <m:t>0</m:t>
                    </m:r>
                    <m:r>
                      <a:rPr lang="ar-DZ" sz="1600" i="0">
                        <a:latin typeface="Cambria Math" panose="02040503050406030204" pitchFamily="18" charset="0"/>
                        <a:cs typeface="+mj-cs"/>
                      </a:rPr>
                      <m:t>.</m:t>
                    </m:r>
                    <m:r>
                      <a:rPr lang="ar-DZ" sz="1600" i="0">
                        <a:latin typeface="Cambria Math" panose="02040503050406030204" pitchFamily="18" charset="0"/>
                        <a:cs typeface="+mj-cs"/>
                      </a:rPr>
                      <m:t>70</m:t>
                    </m:r>
                  </m:oMath>
                </a14:m>
                <a:r>
                  <a:rPr lang="ar-DZ" sz="1600" b="0" i="1" dirty="0">
                    <a:effectLst/>
                    <a:latin typeface="fkGroteskNeue"/>
                    <a:cs typeface="+mj-cs"/>
                  </a:rPr>
                  <a:t>, </a:t>
                </a:r>
                <a:r>
                  <a:rPr lang="fr-FR" sz="1600" b="0" i="1" dirty="0" err="1">
                    <a:effectLst/>
                    <a:latin typeface="fkGroteskNeue"/>
                    <a:cs typeface="+mj-cs"/>
                  </a:rPr>
                  <a:t>moisture</a:t>
                </a:r>
                <a:r>
                  <a:rPr lang="fr-FR" sz="1600" b="0" i="1" dirty="0">
                    <a:effectLst/>
                    <a:latin typeface="fkGroteskNeue"/>
                    <a:cs typeface="+mj-cs"/>
                  </a:rPr>
                  <a:t> </a:t>
                </a:r>
                <a:r>
                  <a:rPr lang="fr-FR" sz="1600" b="0" i="1" dirty="0" err="1">
                    <a:effectLst/>
                    <a:latin typeface="fkGroteskNeue"/>
                    <a:cs typeface="+mj-cs"/>
                  </a:rPr>
                  <a:t>is</a:t>
                </a:r>
                <a:r>
                  <a:rPr lang="fr-FR" sz="1600" b="0" i="1" dirty="0">
                    <a:effectLst/>
                    <a:latin typeface="fkGroteskNeue"/>
                    <a:cs typeface="+mj-cs"/>
                  </a:rPr>
                  <a:t> 22%, </a:t>
                </a:r>
                <a:r>
                  <a:rPr lang="fr-FR" sz="1600" b="0" i="1" dirty="0" err="1">
                    <a:effectLst/>
                    <a:latin typeface="fkGroteskNeue"/>
                    <a:cs typeface="+mj-cs"/>
                  </a:rPr>
                  <a:t>while</a:t>
                </a:r>
                <a:r>
                  <a:rPr lang="fr-FR" sz="1600" b="0" i="1" dirty="0">
                    <a:effectLst/>
                    <a:latin typeface="fkGroteskNeue"/>
                    <a:cs typeface="+mj-cs"/>
                  </a:rPr>
                  <a:t> at </a:t>
                </a:r>
                <a14:m>
                  <m:oMath xmlns:m="http://schemas.openxmlformats.org/officeDocument/2006/math">
                    <m:sSub>
                      <m:sSubPr>
                        <m:ctrlPr>
                          <a:rPr lang="ar-DZ" sz="1600" i="1">
                            <a:latin typeface="Cambria Math" panose="02040503050406030204" pitchFamily="18" charset="0"/>
                            <a:cs typeface="+mj-cs"/>
                          </a:rPr>
                        </m:ctrlPr>
                      </m:sSubPr>
                      <m:e>
                        <m:r>
                          <a:rPr lang="ar-DZ" sz="1600" i="1">
                            <a:latin typeface="Cambria Math" panose="02040503050406030204" pitchFamily="18" charset="0"/>
                            <a:cs typeface="+mj-cs"/>
                          </a:rPr>
                          <m:t>𝑎</m:t>
                        </m:r>
                      </m:e>
                      <m:sub>
                        <m:r>
                          <a:rPr lang="ar-DZ" sz="1600" i="1">
                            <a:latin typeface="Cambria Math" panose="02040503050406030204" pitchFamily="18" charset="0"/>
                            <a:cs typeface="+mj-cs"/>
                          </a:rPr>
                          <m:t>𝑤</m:t>
                        </m:r>
                      </m:sub>
                    </m:sSub>
                    <m:r>
                      <a:rPr lang="ar-DZ" sz="1600" i="0">
                        <a:latin typeface="Cambria Math" panose="02040503050406030204" pitchFamily="18" charset="0"/>
                        <a:cs typeface="+mj-cs"/>
                      </a:rPr>
                      <m:t>=</m:t>
                    </m:r>
                    <m:r>
                      <a:rPr lang="ar-DZ" sz="1600" i="0">
                        <a:latin typeface="Cambria Math" panose="02040503050406030204" pitchFamily="18" charset="0"/>
                        <a:cs typeface="+mj-cs"/>
                      </a:rPr>
                      <m:t>0</m:t>
                    </m:r>
                    <m:r>
                      <a:rPr lang="ar-DZ" sz="1600" i="0">
                        <a:latin typeface="Cambria Math" panose="02040503050406030204" pitchFamily="18" charset="0"/>
                        <a:cs typeface="+mj-cs"/>
                      </a:rPr>
                      <m:t>.</m:t>
                    </m:r>
                    <m:r>
                      <a:rPr lang="ar-DZ" sz="1600" i="0">
                        <a:latin typeface="Cambria Math" panose="02040503050406030204" pitchFamily="18" charset="0"/>
                        <a:cs typeface="+mj-cs"/>
                      </a:rPr>
                      <m:t>30</m:t>
                    </m:r>
                  </m:oMath>
                </a14:m>
                <a:r>
                  <a:rPr lang="ar-DZ" sz="1600" b="0" i="1" dirty="0">
                    <a:effectLst/>
                    <a:latin typeface="fkGroteskNeue"/>
                    <a:cs typeface="+mj-cs"/>
                  </a:rPr>
                  <a:t>, </a:t>
                </a:r>
                <a:r>
                  <a:rPr lang="fr-FR" sz="1600" b="0" i="1" dirty="0" err="1">
                    <a:effectLst/>
                    <a:latin typeface="fkGroteskNeue"/>
                    <a:cs typeface="+mj-cs"/>
                  </a:rPr>
                  <a:t>it</a:t>
                </a:r>
                <a:r>
                  <a:rPr lang="fr-FR" sz="1600" b="0" i="1" dirty="0">
                    <a:effectLst/>
                    <a:latin typeface="fkGroteskNeue"/>
                    <a:cs typeface="+mj-cs"/>
                  </a:rPr>
                  <a:t> </a:t>
                </a:r>
                <a:r>
                  <a:rPr lang="fr-FR" sz="1600" b="0" i="1" dirty="0" err="1">
                    <a:effectLst/>
                    <a:latin typeface="fkGroteskNeue"/>
                    <a:cs typeface="+mj-cs"/>
                  </a:rPr>
                  <a:t>is</a:t>
                </a:r>
                <a:r>
                  <a:rPr lang="fr-FR" sz="1600" b="0" i="1" dirty="0">
                    <a:effectLst/>
                    <a:latin typeface="fkGroteskNeue"/>
                    <a:cs typeface="+mj-cs"/>
                  </a:rPr>
                  <a:t> </a:t>
                </a:r>
                <a:r>
                  <a:rPr lang="fr-FR" sz="1600" b="0" i="1" dirty="0" err="1">
                    <a:effectLst/>
                    <a:latin typeface="fkGroteskNeue"/>
                    <a:cs typeface="+mj-cs"/>
                  </a:rPr>
                  <a:t>only</a:t>
                </a:r>
                <a:r>
                  <a:rPr lang="fr-FR" sz="1600" b="0" i="1" dirty="0">
                    <a:effectLst/>
                    <a:latin typeface="fkGroteskNeue"/>
                    <a:cs typeface="+mj-cs"/>
                  </a:rPr>
                  <a:t> 8%.</a:t>
                </a:r>
                <a:endParaRPr lang="fr-FR" sz="1600" b="0" i="0" dirty="0">
                  <a:effectLst/>
                  <a:latin typeface="fkGroteskNeue"/>
                  <a:cs typeface="+mj-cs"/>
                </a:endParaRPr>
              </a:p>
              <a:p>
                <a:pPr algn="just">
                  <a:buFont typeface="Arial" panose="020B0604020202020204" pitchFamily="34" charset="0"/>
                  <a:buChar char="•"/>
                </a:pPr>
                <a:r>
                  <a:rPr lang="fr-FR" sz="1600" b="0" i="0" dirty="0" err="1">
                    <a:effectLst/>
                    <a:latin typeface="fkGroteskNeue"/>
                    <a:cs typeface="+mj-cs"/>
                  </a:rPr>
                  <a:t>Higher</a:t>
                </a:r>
                <a:r>
                  <a:rPr lang="fr-FR" sz="1600" b="0" i="0" dirty="0">
                    <a:effectLst/>
                    <a:latin typeface="fkGroteskNeue"/>
                    <a:cs typeface="+mj-cs"/>
                  </a:rPr>
                  <a:t> </a:t>
                </a:r>
                <a14:m>
                  <m:oMath xmlns:m="http://schemas.openxmlformats.org/officeDocument/2006/math">
                    <m:sSub>
                      <m:sSubPr>
                        <m:ctrlPr>
                          <a:rPr lang="ar-DZ" sz="1600" i="1">
                            <a:latin typeface="Cambria Math" panose="02040503050406030204" pitchFamily="18" charset="0"/>
                            <a:cs typeface="+mj-cs"/>
                          </a:rPr>
                        </m:ctrlPr>
                      </m:sSubPr>
                      <m:e>
                        <m:r>
                          <a:rPr lang="ar-DZ" sz="1600" i="1">
                            <a:latin typeface="Cambria Math" panose="02040503050406030204" pitchFamily="18" charset="0"/>
                            <a:cs typeface="+mj-cs"/>
                          </a:rPr>
                          <m:t>𝑎</m:t>
                        </m:r>
                      </m:e>
                      <m:sub>
                        <m:r>
                          <a:rPr lang="ar-DZ" sz="1600" i="1">
                            <a:latin typeface="Cambria Math" panose="02040503050406030204" pitchFamily="18" charset="0"/>
                            <a:cs typeface="+mj-cs"/>
                          </a:rPr>
                          <m:t>𝑤</m:t>
                        </m:r>
                      </m:sub>
                    </m:sSub>
                  </m:oMath>
                </a14:m>
                <a:r>
                  <a:rPr lang="ar-DZ" sz="1600" b="0" i="0" dirty="0">
                    <a:effectLst/>
                    <a:latin typeface="fkGroteskNeue"/>
                    <a:cs typeface="+mj-cs"/>
                  </a:rPr>
                  <a:t> </a:t>
                </a:r>
                <a:r>
                  <a:rPr lang="fr-FR" sz="1600" b="0" i="0" dirty="0" err="1">
                    <a:effectLst/>
                    <a:latin typeface="fkGroteskNeue"/>
                    <a:cs typeface="+mj-cs"/>
                  </a:rPr>
                  <a:t>allows</a:t>
                </a:r>
                <a:r>
                  <a:rPr lang="fr-FR" sz="1600" b="0" i="0" dirty="0">
                    <a:effectLst/>
                    <a:latin typeface="fkGroteskNeue"/>
                    <a:cs typeface="+mj-cs"/>
                  </a:rPr>
                  <a:t> more water to </a:t>
                </a:r>
                <a:r>
                  <a:rPr lang="fr-FR" sz="1600" b="0" i="0" dirty="0" err="1">
                    <a:effectLst/>
                    <a:latin typeface="fkGroteskNeue"/>
                    <a:cs typeface="+mj-cs"/>
                  </a:rPr>
                  <a:t>be</a:t>
                </a:r>
                <a:r>
                  <a:rPr lang="fr-FR" sz="1600" b="0" i="0" dirty="0">
                    <a:effectLst/>
                    <a:latin typeface="fkGroteskNeue"/>
                    <a:cs typeface="+mj-cs"/>
                  </a:rPr>
                  <a:t> </a:t>
                </a:r>
                <a:r>
                  <a:rPr lang="fr-FR" sz="1600" b="0" i="0" dirty="0" err="1">
                    <a:effectLst/>
                    <a:latin typeface="fkGroteskNeue"/>
                    <a:cs typeface="+mj-cs"/>
                  </a:rPr>
                  <a:t>available</a:t>
                </a:r>
                <a:r>
                  <a:rPr lang="fr-FR" sz="1600" b="0" i="0" dirty="0">
                    <a:effectLst/>
                    <a:latin typeface="fkGroteskNeue"/>
                    <a:cs typeface="+mj-cs"/>
                  </a:rPr>
                  <a:t> for microbes and </a:t>
                </a:r>
                <a:r>
                  <a:rPr lang="fr-FR" sz="1600" b="0" i="0" dirty="0" err="1">
                    <a:effectLst/>
                    <a:latin typeface="fkGroteskNeue"/>
                    <a:cs typeface="+mj-cs"/>
                  </a:rPr>
                  <a:t>chemical</a:t>
                </a:r>
                <a:r>
                  <a:rPr lang="fr-FR" sz="1600" b="0" i="0" dirty="0">
                    <a:effectLst/>
                    <a:latin typeface="fkGroteskNeue"/>
                    <a:cs typeface="+mj-cs"/>
                  </a:rPr>
                  <a:t> changes! At </a:t>
                </a:r>
                <a14:m>
                  <m:oMath xmlns:m="http://schemas.openxmlformats.org/officeDocument/2006/math">
                    <m:sSub>
                      <m:sSubPr>
                        <m:ctrlPr>
                          <a:rPr lang="ar-DZ" sz="1600" i="1">
                            <a:latin typeface="Cambria Math" panose="02040503050406030204" pitchFamily="18" charset="0"/>
                            <a:cs typeface="+mj-cs"/>
                          </a:rPr>
                        </m:ctrlPr>
                      </m:sSubPr>
                      <m:e>
                        <m:r>
                          <a:rPr lang="ar-DZ" sz="1600" i="1">
                            <a:latin typeface="Cambria Math" panose="02040503050406030204" pitchFamily="18" charset="0"/>
                            <a:cs typeface="+mj-cs"/>
                          </a:rPr>
                          <m:t>𝑎</m:t>
                        </m:r>
                      </m:e>
                      <m:sub>
                        <m:r>
                          <a:rPr lang="ar-DZ" sz="1600" i="1">
                            <a:latin typeface="Cambria Math" panose="02040503050406030204" pitchFamily="18" charset="0"/>
                            <a:cs typeface="+mj-cs"/>
                          </a:rPr>
                          <m:t>𝑤</m:t>
                        </m:r>
                      </m:sub>
                    </m:sSub>
                    <m:r>
                      <a:rPr lang="ar-DZ" sz="1600" i="0">
                        <a:latin typeface="Cambria Math" panose="02040503050406030204" pitchFamily="18" charset="0"/>
                        <a:cs typeface="+mj-cs"/>
                      </a:rPr>
                      <m:t>=</m:t>
                    </m:r>
                    <m:r>
                      <a:rPr lang="ar-DZ" sz="1600" i="0">
                        <a:latin typeface="Cambria Math" panose="02040503050406030204" pitchFamily="18" charset="0"/>
                        <a:cs typeface="+mj-cs"/>
                      </a:rPr>
                      <m:t>0</m:t>
                    </m:r>
                    <m:r>
                      <a:rPr lang="ar-DZ" sz="1600" i="0">
                        <a:latin typeface="Cambria Math" panose="02040503050406030204" pitchFamily="18" charset="0"/>
                        <a:cs typeface="+mj-cs"/>
                      </a:rPr>
                      <m:t>.</m:t>
                    </m:r>
                    <m:r>
                      <a:rPr lang="ar-DZ" sz="1600" i="0">
                        <a:latin typeface="Cambria Math" panose="02040503050406030204" pitchFamily="18" charset="0"/>
                        <a:cs typeface="+mj-cs"/>
                      </a:rPr>
                      <m:t>70</m:t>
                    </m:r>
                  </m:oMath>
                </a14:m>
                <a:r>
                  <a:rPr lang="ar-DZ" sz="1600" b="0" i="0" dirty="0">
                    <a:effectLst/>
                    <a:latin typeface="fkGroteskNeue"/>
                    <a:cs typeface="+mj-cs"/>
                  </a:rPr>
                  <a:t>, </a:t>
                </a:r>
                <a:r>
                  <a:rPr lang="fr-FR" sz="1600" b="0" i="0" dirty="0" err="1">
                    <a:effectLst/>
                    <a:latin typeface="fkGroteskNeue"/>
                    <a:cs typeface="+mj-cs"/>
                  </a:rPr>
                  <a:t>there</a:t>
                </a:r>
                <a:r>
                  <a:rPr lang="fr-FR" sz="1600" b="0" i="0" dirty="0">
                    <a:effectLst/>
                    <a:latin typeface="fkGroteskNeue"/>
                    <a:cs typeface="+mj-cs"/>
                  </a:rPr>
                  <a:t> </a:t>
                </a:r>
                <a:r>
                  <a:rPr lang="fr-FR" sz="1600" b="0" i="0" dirty="0" err="1">
                    <a:effectLst/>
                    <a:latin typeface="fkGroteskNeue"/>
                    <a:cs typeface="+mj-cs"/>
                  </a:rPr>
                  <a:t>is</a:t>
                </a:r>
                <a:r>
                  <a:rPr lang="fr-FR" sz="1600" b="0" i="0" dirty="0">
                    <a:effectLst/>
                    <a:latin typeface="fkGroteskNeue"/>
                    <a:cs typeface="+mj-cs"/>
                  </a:rPr>
                  <a:t> </a:t>
                </a:r>
                <a:r>
                  <a:rPr lang="fr-FR" sz="1600" b="0" i="0" dirty="0" err="1">
                    <a:effectLst/>
                    <a:latin typeface="fkGroteskNeue"/>
                    <a:cs typeface="+mj-cs"/>
                  </a:rPr>
                  <a:t>risk</a:t>
                </a:r>
                <a:r>
                  <a:rPr lang="fr-FR" sz="1600" b="0" i="0" dirty="0">
                    <a:effectLst/>
                    <a:latin typeface="fkGroteskNeue"/>
                    <a:cs typeface="+mj-cs"/>
                  </a:rPr>
                  <a:t> of </a:t>
                </a:r>
                <a:r>
                  <a:rPr lang="fr-FR" sz="1600" b="0" i="0" dirty="0" err="1">
                    <a:effectLst/>
                    <a:latin typeface="fkGroteskNeue"/>
                    <a:cs typeface="+mj-cs"/>
                  </a:rPr>
                  <a:t>mold</a:t>
                </a:r>
                <a:r>
                  <a:rPr lang="fr-FR" sz="1600" b="0" i="0" dirty="0">
                    <a:effectLst/>
                    <a:latin typeface="fkGroteskNeue"/>
                    <a:cs typeface="+mj-cs"/>
                  </a:rPr>
                  <a:t> </a:t>
                </a:r>
                <a:r>
                  <a:rPr lang="fr-FR" sz="1600" b="0" i="0" dirty="0" err="1">
                    <a:effectLst/>
                    <a:latin typeface="fkGroteskNeue"/>
                    <a:cs typeface="+mj-cs"/>
                  </a:rPr>
                  <a:t>growth</a:t>
                </a:r>
                <a:r>
                  <a:rPr lang="fr-FR" sz="1600" b="0" i="0" dirty="0">
                    <a:effectLst/>
                    <a:latin typeface="fkGroteskNeue"/>
                    <a:cs typeface="+mj-cs"/>
                  </a:rPr>
                  <a:t> and </a:t>
                </a:r>
                <a:r>
                  <a:rPr lang="fr-FR" sz="1600" b="0" i="0" dirty="0" err="1">
                    <a:effectLst/>
                    <a:latin typeface="fkGroteskNeue"/>
                    <a:cs typeface="+mj-cs"/>
                  </a:rPr>
                  <a:t>faster</a:t>
                </a:r>
                <a:r>
                  <a:rPr lang="fr-FR" sz="1600" b="0" i="0" dirty="0">
                    <a:effectLst/>
                    <a:latin typeface="fkGroteskNeue"/>
                    <a:cs typeface="+mj-cs"/>
                  </a:rPr>
                  <a:t> </a:t>
                </a:r>
                <a:r>
                  <a:rPr lang="fr-FR" sz="1600" b="0" i="0" dirty="0" err="1">
                    <a:effectLst/>
                    <a:latin typeface="fkGroteskNeue"/>
                    <a:cs typeface="+mj-cs"/>
                  </a:rPr>
                  <a:t>spoilage</a:t>
                </a:r>
                <a:r>
                  <a:rPr lang="fr-FR" sz="1600" b="0" i="0" dirty="0">
                    <a:effectLst/>
                    <a:latin typeface="fkGroteskNeue"/>
                    <a:cs typeface="+mj-cs"/>
                  </a:rPr>
                  <a:t>; at </a:t>
                </a:r>
                <a14:m>
                  <m:oMath xmlns:m="http://schemas.openxmlformats.org/officeDocument/2006/math">
                    <m:sSub>
                      <m:sSubPr>
                        <m:ctrlPr>
                          <a:rPr lang="ar-DZ" sz="1600" i="1">
                            <a:latin typeface="Cambria Math" panose="02040503050406030204" pitchFamily="18" charset="0"/>
                            <a:cs typeface="+mj-cs"/>
                          </a:rPr>
                        </m:ctrlPr>
                      </m:sSubPr>
                      <m:e>
                        <m:r>
                          <a:rPr lang="ar-DZ" sz="1600" i="1">
                            <a:latin typeface="Cambria Math" panose="02040503050406030204" pitchFamily="18" charset="0"/>
                            <a:cs typeface="+mj-cs"/>
                          </a:rPr>
                          <m:t>𝑎</m:t>
                        </m:r>
                      </m:e>
                      <m:sub>
                        <m:r>
                          <a:rPr lang="ar-DZ" sz="1600" i="1">
                            <a:latin typeface="Cambria Math" panose="02040503050406030204" pitchFamily="18" charset="0"/>
                            <a:cs typeface="+mj-cs"/>
                          </a:rPr>
                          <m:t>𝑤</m:t>
                        </m:r>
                      </m:sub>
                    </m:sSub>
                    <m:r>
                      <a:rPr lang="ar-DZ" sz="1600" i="0">
                        <a:latin typeface="Cambria Math" panose="02040503050406030204" pitchFamily="18" charset="0"/>
                        <a:cs typeface="+mj-cs"/>
                      </a:rPr>
                      <m:t>=</m:t>
                    </m:r>
                    <m:r>
                      <a:rPr lang="ar-DZ" sz="1600" i="0">
                        <a:latin typeface="Cambria Math" panose="02040503050406030204" pitchFamily="18" charset="0"/>
                        <a:cs typeface="+mj-cs"/>
                      </a:rPr>
                      <m:t>0</m:t>
                    </m:r>
                    <m:r>
                      <a:rPr lang="ar-DZ" sz="1600" i="0">
                        <a:latin typeface="Cambria Math" panose="02040503050406030204" pitchFamily="18" charset="0"/>
                        <a:cs typeface="+mj-cs"/>
                      </a:rPr>
                      <m:t>.</m:t>
                    </m:r>
                    <m:r>
                      <a:rPr lang="ar-DZ" sz="1600" i="0">
                        <a:latin typeface="Cambria Math" panose="02040503050406030204" pitchFamily="18" charset="0"/>
                        <a:cs typeface="+mj-cs"/>
                      </a:rPr>
                      <m:t>30</m:t>
                    </m:r>
                  </m:oMath>
                </a14:m>
                <a:r>
                  <a:rPr lang="ar-DZ" sz="1600" b="0" i="0" dirty="0">
                    <a:effectLst/>
                    <a:latin typeface="fkGroteskNeue"/>
                    <a:cs typeface="+mj-cs"/>
                  </a:rPr>
                  <a:t>, </a:t>
                </a:r>
                <a:r>
                  <a:rPr lang="fr-FR" sz="1600" b="0" i="0" dirty="0" err="1">
                    <a:effectLst/>
                    <a:latin typeface="fkGroteskNeue"/>
                    <a:cs typeface="+mj-cs"/>
                  </a:rPr>
                  <a:t>much</a:t>
                </a:r>
                <a:r>
                  <a:rPr lang="fr-FR" sz="1600" b="0" i="0" dirty="0">
                    <a:effectLst/>
                    <a:latin typeface="fkGroteskNeue"/>
                    <a:cs typeface="+mj-cs"/>
                  </a:rPr>
                  <a:t> </a:t>
                </a:r>
                <a:r>
                  <a:rPr lang="fr-FR" sz="1600" b="0" i="0" dirty="0" err="1">
                    <a:effectLst/>
                    <a:latin typeface="fkGroteskNeue"/>
                    <a:cs typeface="+mj-cs"/>
                  </a:rPr>
                  <a:t>lower</a:t>
                </a:r>
                <a:r>
                  <a:rPr lang="fr-FR" sz="1600" b="0" i="0" dirty="0">
                    <a:effectLst/>
                    <a:latin typeface="fkGroteskNeue"/>
                    <a:cs typeface="+mj-cs"/>
                  </a:rPr>
                  <a:t> </a:t>
                </a:r>
                <a:r>
                  <a:rPr lang="fr-FR" sz="1600" b="0" i="0" dirty="0" err="1">
                    <a:effectLst/>
                    <a:latin typeface="fkGroteskNeue"/>
                    <a:cs typeface="+mj-cs"/>
                  </a:rPr>
                  <a:t>risk</a:t>
                </a:r>
                <a:r>
                  <a:rPr lang="fr-FR" sz="1600" b="0" i="0" dirty="0">
                    <a:effectLst/>
                    <a:latin typeface="fkGroteskNeue"/>
                    <a:cs typeface="+mj-cs"/>
                  </a:rPr>
                  <a:t>.</a:t>
                </a:r>
              </a:p>
              <a:p>
                <a:pPr algn="just"/>
                <a:endParaRPr lang="fr-FR" sz="1600" b="0" i="0" dirty="0">
                  <a:effectLst/>
                  <a:latin typeface="fkGroteskNeue"/>
                  <a:cs typeface="+mj-cs"/>
                </a:endParaRPr>
              </a:p>
              <a:p>
                <a:pPr algn="just">
                  <a:buNone/>
                </a:pPr>
                <a:r>
                  <a:rPr lang="fr-FR" sz="1600" b="1" i="0" dirty="0">
                    <a:solidFill>
                      <a:srgbClr val="FF0000"/>
                    </a:solidFill>
                    <a:effectLst/>
                    <a:latin typeface="fkGroteskNeue"/>
                    <a:cs typeface="+mj-cs"/>
                  </a:rPr>
                  <a:t>3. </a:t>
                </a:r>
                <a:r>
                  <a:rPr lang="fr-FR" sz="1600" b="1" i="0" dirty="0" err="1">
                    <a:solidFill>
                      <a:srgbClr val="FF0000"/>
                    </a:solidFill>
                    <a:effectLst/>
                    <a:latin typeface="fkGroteskNeue"/>
                    <a:cs typeface="+mj-cs"/>
                  </a:rPr>
                  <a:t>Suggested</a:t>
                </a:r>
                <a:r>
                  <a:rPr lang="fr-FR" sz="1600" b="1" i="0" dirty="0">
                    <a:solidFill>
                      <a:srgbClr val="FF0000"/>
                    </a:solidFill>
                    <a:effectLst/>
                    <a:latin typeface="fkGroteskNeue"/>
                    <a:cs typeface="+mj-cs"/>
                  </a:rPr>
                  <a:t> </a:t>
                </a:r>
                <a:r>
                  <a:rPr lang="fr-FR" sz="1600" b="1" i="0" dirty="0" err="1">
                    <a:solidFill>
                      <a:srgbClr val="FF0000"/>
                    </a:solidFill>
                    <a:effectLst/>
                    <a:latin typeface="fkGroteskNeue"/>
                    <a:cs typeface="+mj-cs"/>
                  </a:rPr>
                  <a:t>storage</a:t>
                </a:r>
                <a:r>
                  <a:rPr lang="fr-FR" sz="1600" b="1" i="0" dirty="0">
                    <a:solidFill>
                      <a:srgbClr val="FF0000"/>
                    </a:solidFill>
                    <a:effectLst/>
                    <a:latin typeface="fkGroteskNeue"/>
                    <a:cs typeface="+mj-cs"/>
                  </a:rPr>
                  <a:t> </a:t>
                </a:r>
                <a14:m>
                  <m:oMath xmlns:m="http://schemas.openxmlformats.org/officeDocument/2006/math">
                    <m:sSub>
                      <m:sSubPr>
                        <m:ctrlPr>
                          <a:rPr lang="ar-DZ" sz="1600" b="1" i="1">
                            <a:solidFill>
                              <a:srgbClr val="FF0000"/>
                            </a:solidFill>
                            <a:latin typeface="Cambria Math" panose="02040503050406030204" pitchFamily="18" charset="0"/>
                            <a:cs typeface="+mj-cs"/>
                          </a:rPr>
                        </m:ctrlPr>
                      </m:sSubPr>
                      <m:e>
                        <m:r>
                          <a:rPr lang="ar-DZ" sz="1600" b="1" i="1">
                            <a:solidFill>
                              <a:srgbClr val="FF0000"/>
                            </a:solidFill>
                            <a:latin typeface="Cambria Math" panose="02040503050406030204" pitchFamily="18" charset="0"/>
                            <a:cs typeface="+mj-cs"/>
                          </a:rPr>
                          <m:t>𝒂</m:t>
                        </m:r>
                      </m:e>
                      <m:sub>
                        <m:r>
                          <a:rPr lang="ar-DZ" sz="1600" b="1" i="1">
                            <a:solidFill>
                              <a:srgbClr val="FF0000"/>
                            </a:solidFill>
                            <a:latin typeface="Cambria Math" panose="02040503050406030204" pitchFamily="18" charset="0"/>
                            <a:cs typeface="+mj-cs"/>
                          </a:rPr>
                          <m:t>𝒘</m:t>
                        </m:r>
                      </m:sub>
                    </m:sSub>
                  </m:oMath>
                </a14:m>
                <a:r>
                  <a:rPr lang="ar-DZ" sz="1600" b="1" i="0" dirty="0">
                    <a:solidFill>
                      <a:srgbClr val="FF0000"/>
                    </a:solidFill>
                    <a:effectLst/>
                    <a:latin typeface="fkGroteskNeue"/>
                    <a:cs typeface="+mj-cs"/>
                  </a:rPr>
                  <a:t>:</a:t>
                </a:r>
              </a:p>
              <a:p>
                <a:pPr algn="just">
                  <a:buFont typeface="Arial" panose="020B0604020202020204" pitchFamily="34" charset="0"/>
                  <a:buChar char="•"/>
                </a:pPr>
                <a:r>
                  <a:rPr lang="fr-FR" sz="1600" b="0" i="1" dirty="0">
                    <a:effectLst/>
                    <a:latin typeface="fkGroteskNeue"/>
                    <a:cs typeface="+mj-cs"/>
                  </a:rPr>
                  <a:t>To </a:t>
                </a:r>
                <a:r>
                  <a:rPr lang="fr-FR" sz="1600" b="0" i="1" dirty="0" err="1">
                    <a:effectLst/>
                    <a:latin typeface="fkGroteskNeue"/>
                    <a:cs typeface="+mj-cs"/>
                  </a:rPr>
                  <a:t>maximize</a:t>
                </a:r>
                <a:r>
                  <a:rPr lang="fr-FR" sz="1600" b="0" i="1" dirty="0">
                    <a:effectLst/>
                    <a:latin typeface="fkGroteskNeue"/>
                    <a:cs typeface="+mj-cs"/>
                  </a:rPr>
                  <a:t> shelf life, </a:t>
                </a:r>
                <a:r>
                  <a:rPr lang="fr-FR" sz="1600" b="0" i="1" dirty="0" err="1">
                    <a:effectLst/>
                    <a:latin typeface="fkGroteskNeue"/>
                    <a:cs typeface="+mj-cs"/>
                  </a:rPr>
                  <a:t>keep</a:t>
                </a:r>
                <a:r>
                  <a:rPr lang="fr-FR" sz="1600" b="0" i="1" dirty="0">
                    <a:effectLst/>
                    <a:latin typeface="fkGroteskNeue"/>
                    <a:cs typeface="+mj-cs"/>
                  </a:rPr>
                  <a:t> </a:t>
                </a:r>
                <a14:m>
                  <m:oMath xmlns:m="http://schemas.openxmlformats.org/officeDocument/2006/math">
                    <m:sSub>
                      <m:sSubPr>
                        <m:ctrlPr>
                          <a:rPr lang="ar-DZ" sz="1600" i="1">
                            <a:latin typeface="Cambria Math" panose="02040503050406030204" pitchFamily="18" charset="0"/>
                            <a:cs typeface="+mj-cs"/>
                          </a:rPr>
                        </m:ctrlPr>
                      </m:sSubPr>
                      <m:e>
                        <m:r>
                          <a:rPr lang="ar-DZ" sz="1600" i="1">
                            <a:latin typeface="Cambria Math" panose="02040503050406030204" pitchFamily="18" charset="0"/>
                            <a:cs typeface="+mj-cs"/>
                          </a:rPr>
                          <m:t>𝑎</m:t>
                        </m:r>
                      </m:e>
                      <m:sub>
                        <m:r>
                          <a:rPr lang="ar-DZ" sz="1600" i="1">
                            <a:latin typeface="Cambria Math" panose="02040503050406030204" pitchFamily="18" charset="0"/>
                            <a:cs typeface="+mj-cs"/>
                          </a:rPr>
                          <m:t>𝑤</m:t>
                        </m:r>
                      </m:sub>
                    </m:sSub>
                  </m:oMath>
                </a14:m>
                <a:r>
                  <a:rPr lang="ar-DZ" sz="1600" b="0" i="1" dirty="0">
                    <a:effectLst/>
                    <a:latin typeface="fkGroteskNeue"/>
                    <a:cs typeface="+mj-cs"/>
                  </a:rPr>
                  <a:t> </a:t>
                </a:r>
                <a:r>
                  <a:rPr lang="fr-FR" sz="1600" b="0" i="1" dirty="0">
                    <a:effectLst/>
                    <a:latin typeface="fkGroteskNeue"/>
                    <a:cs typeface="+mj-cs"/>
                  </a:rPr>
                  <a:t>at or </a:t>
                </a:r>
                <a:r>
                  <a:rPr lang="fr-FR" sz="1600" b="0" i="1" dirty="0" err="1">
                    <a:effectLst/>
                    <a:latin typeface="fkGroteskNeue"/>
                    <a:cs typeface="+mj-cs"/>
                  </a:rPr>
                  <a:t>below</a:t>
                </a:r>
                <a:r>
                  <a:rPr lang="fr-FR" sz="1600" b="0" i="1" dirty="0">
                    <a:effectLst/>
                    <a:latin typeface="fkGroteskNeue"/>
                    <a:cs typeface="+mj-cs"/>
                  </a:rPr>
                  <a:t> 0.30.</a:t>
                </a:r>
                <a:endParaRPr lang="fr-FR" sz="1600" b="0" i="0" dirty="0">
                  <a:effectLst/>
                  <a:latin typeface="fkGroteskNeue"/>
                  <a:cs typeface="+mj-cs"/>
                </a:endParaRPr>
              </a:p>
              <a:p>
                <a:pPr algn="just">
                  <a:buFont typeface="Arial" panose="020B0604020202020204" pitchFamily="34" charset="0"/>
                  <a:buChar char="•"/>
                </a:pPr>
                <a:r>
                  <a:rPr lang="fr-FR" sz="1600" b="0" i="0" dirty="0" err="1">
                    <a:effectLst/>
                    <a:latin typeface="fkGroteskNeue"/>
                    <a:cs typeface="+mj-cs"/>
                  </a:rPr>
                  <a:t>Why</a:t>
                </a:r>
                <a:r>
                  <a:rPr lang="fr-FR" sz="1600" b="0" i="0" dirty="0">
                    <a:effectLst/>
                    <a:latin typeface="fkGroteskNeue"/>
                    <a:cs typeface="+mj-cs"/>
                  </a:rPr>
                  <a:t>? This </a:t>
                </a:r>
                <a:r>
                  <a:rPr lang="fr-FR" sz="1600" b="0" i="0" dirty="0" err="1">
                    <a:effectLst/>
                    <a:latin typeface="fkGroteskNeue"/>
                    <a:cs typeface="+mj-cs"/>
                  </a:rPr>
                  <a:t>keeps</a:t>
                </a:r>
                <a:r>
                  <a:rPr lang="fr-FR" sz="1600" b="0" i="0" dirty="0">
                    <a:effectLst/>
                    <a:latin typeface="fkGroteskNeue"/>
                    <a:cs typeface="+mj-cs"/>
                  </a:rPr>
                  <a:t> </a:t>
                </a:r>
                <a:r>
                  <a:rPr lang="fr-FR" sz="1600" b="0" i="0" dirty="0" err="1">
                    <a:effectLst/>
                    <a:latin typeface="fkGroteskNeue"/>
                    <a:cs typeface="+mj-cs"/>
                  </a:rPr>
                  <a:t>most</a:t>
                </a:r>
                <a:r>
                  <a:rPr lang="fr-FR" sz="1600" b="0" i="0" dirty="0">
                    <a:effectLst/>
                    <a:latin typeface="fkGroteskNeue"/>
                    <a:cs typeface="+mj-cs"/>
                  </a:rPr>
                  <a:t> of the water in the </a:t>
                </a:r>
                <a:r>
                  <a:rPr lang="fr-FR" sz="1600" b="0" i="0" dirty="0" err="1">
                    <a:effectLst/>
                    <a:latin typeface="fkGroteskNeue"/>
                    <a:cs typeface="+mj-cs"/>
                  </a:rPr>
                  <a:t>monolayer</a:t>
                </a:r>
                <a:r>
                  <a:rPr lang="fr-FR" sz="1600" b="0" i="0" dirty="0">
                    <a:effectLst/>
                    <a:latin typeface="fkGroteskNeue"/>
                    <a:cs typeface="+mj-cs"/>
                  </a:rPr>
                  <a:t> or </a:t>
                </a:r>
                <a:r>
                  <a:rPr lang="fr-FR" sz="1600" b="0" i="0" dirty="0" err="1">
                    <a:effectLst/>
                    <a:latin typeface="fkGroteskNeue"/>
                    <a:cs typeface="+mj-cs"/>
                  </a:rPr>
                  <a:t>low</a:t>
                </a:r>
                <a:r>
                  <a:rPr lang="fr-FR" sz="1600" b="0" i="0" dirty="0">
                    <a:effectLst/>
                    <a:latin typeface="fkGroteskNeue"/>
                    <a:cs typeface="+mj-cs"/>
                  </a:rPr>
                  <a:t> </a:t>
                </a:r>
                <a:r>
                  <a:rPr lang="fr-FR" sz="1600" b="0" i="0" dirty="0" err="1">
                    <a:effectLst/>
                    <a:latin typeface="fkGroteskNeue"/>
                    <a:cs typeface="+mj-cs"/>
                  </a:rPr>
                  <a:t>multilayer</a:t>
                </a:r>
                <a:r>
                  <a:rPr lang="fr-FR" sz="1600" b="0" i="0" dirty="0">
                    <a:effectLst/>
                    <a:latin typeface="fkGroteskNeue"/>
                    <a:cs typeface="+mj-cs"/>
                  </a:rPr>
                  <a:t> state, </a:t>
                </a:r>
                <a:r>
                  <a:rPr lang="fr-FR" sz="1600" b="0" i="0" dirty="0" err="1">
                    <a:effectLst/>
                    <a:latin typeface="fkGroteskNeue"/>
                    <a:cs typeface="+mj-cs"/>
                  </a:rPr>
                  <a:t>minimizing</a:t>
                </a:r>
                <a:r>
                  <a:rPr lang="fr-FR" sz="1600" b="0" i="0" dirty="0">
                    <a:effectLst/>
                    <a:latin typeface="fkGroteskNeue"/>
                    <a:cs typeface="+mj-cs"/>
                  </a:rPr>
                  <a:t> </a:t>
                </a:r>
                <a:r>
                  <a:rPr lang="fr-FR" sz="1600" b="0" i="0" dirty="0" err="1">
                    <a:effectLst/>
                    <a:latin typeface="fkGroteskNeue"/>
                    <a:cs typeface="+mj-cs"/>
                  </a:rPr>
                  <a:t>spoilage</a:t>
                </a:r>
                <a:r>
                  <a:rPr lang="fr-FR" sz="1600" b="0" i="0" dirty="0">
                    <a:effectLst/>
                    <a:latin typeface="fkGroteskNeue"/>
                    <a:cs typeface="+mj-cs"/>
                  </a:rPr>
                  <a:t> </a:t>
                </a:r>
                <a:r>
                  <a:rPr lang="fr-FR" sz="1600" b="0" i="0" dirty="0" err="1">
                    <a:effectLst/>
                    <a:latin typeface="fkGroteskNeue"/>
                    <a:cs typeface="+mj-cs"/>
                  </a:rPr>
                  <a:t>processes</a:t>
                </a:r>
                <a:r>
                  <a:rPr lang="fr-FR" sz="1600" b="0" i="0" dirty="0">
                    <a:effectLst/>
                    <a:latin typeface="fkGroteskNeue"/>
                    <a:cs typeface="+mj-cs"/>
                  </a:rPr>
                  <a:t>.</a:t>
                </a:r>
              </a:p>
            </p:txBody>
          </p:sp>
        </mc:Choice>
        <mc:Fallback xmlns="">
          <p:sp>
            <p:nvSpPr>
              <p:cNvPr id="3" name="ZoneTexte 2">
                <a:extLst>
                  <a:ext uri="{FF2B5EF4-FFF2-40B4-BE49-F238E27FC236}">
                    <a16:creationId xmlns:a16="http://schemas.microsoft.com/office/drawing/2014/main" id="{653EFC67-5C9A-C903-0A73-1D98C115F6C2}"/>
                  </a:ext>
                </a:extLst>
              </p:cNvPr>
              <p:cNvSpPr txBox="1">
                <a:spLocks noRot="1" noChangeAspect="1" noMove="1" noResize="1" noEditPoints="1" noAdjustHandles="1" noChangeArrowheads="1" noChangeShapeType="1" noTextEdit="1"/>
              </p:cNvSpPr>
              <p:nvPr/>
            </p:nvSpPr>
            <p:spPr>
              <a:xfrm>
                <a:off x="195943" y="824942"/>
                <a:ext cx="8850085" cy="3785652"/>
              </a:xfrm>
              <a:prstGeom prst="rect">
                <a:avLst/>
              </a:prstGeom>
              <a:blipFill>
                <a:blip r:embed="rId2"/>
                <a:stretch>
                  <a:fillRect l="-344" t="-483" r="-413" b="-1127"/>
                </a:stretch>
              </a:blipFill>
            </p:spPr>
            <p:txBody>
              <a:bodyPr/>
              <a:lstStyle/>
              <a:p>
                <a:r>
                  <a:rPr lang="fr-FR">
                    <a:noFill/>
                  </a:rPr>
                  <a:t> </a:t>
                </a:r>
              </a:p>
            </p:txBody>
          </p:sp>
        </mc:Fallback>
      </mc:AlternateContent>
    </p:spTree>
    <p:extLst>
      <p:ext uri="{BB962C8B-B14F-4D97-AF65-F5344CB8AC3E}">
        <p14:creationId xmlns:p14="http://schemas.microsoft.com/office/powerpoint/2010/main" val="17225630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F322D-9570-A5FC-CC64-8ABF31609BA9}"/>
            </a:ext>
          </a:extLst>
        </p:cNvPr>
        <p:cNvGrpSpPr/>
        <p:nvPr/>
      </p:nvGrpSpPr>
      <p:grpSpPr>
        <a:xfrm>
          <a:off x="0" y="0"/>
          <a:ext cx="0" cy="0"/>
          <a:chOff x="0" y="0"/>
          <a:chExt cx="0" cy="0"/>
        </a:xfrm>
      </p:grpSpPr>
      <p:sp>
        <p:nvSpPr>
          <p:cNvPr id="5" name="Google Shape;862;p51">
            <a:extLst>
              <a:ext uri="{FF2B5EF4-FFF2-40B4-BE49-F238E27FC236}">
                <a16:creationId xmlns:a16="http://schemas.microsoft.com/office/drawing/2014/main" id="{A3B5BEBE-F41B-0001-280D-15BC6560A9FD}"/>
              </a:ext>
            </a:extLst>
          </p:cNvPr>
          <p:cNvSpPr txBox="1">
            <a:spLocks noGrp="1"/>
          </p:cNvSpPr>
          <p:nvPr>
            <p:ph type="title"/>
          </p:nvPr>
        </p:nvSpPr>
        <p:spPr>
          <a:xfrm>
            <a:off x="1172594" y="1681843"/>
            <a:ext cx="6798811" cy="1502228"/>
          </a:xfrm>
          <a:prstGeom prst="rect">
            <a:avLst/>
          </a:prstGeom>
        </p:spPr>
        <p:txBody>
          <a:bodyPr spcFirstLastPara="1" wrap="square" lIns="91425" tIns="91425" rIns="91425" bIns="91425" anchor="t" anchorCtr="0">
            <a:noAutofit/>
          </a:bodyPr>
          <a:lstStyle/>
          <a:p>
            <a:pPr algn="ctr"/>
            <a:r>
              <a:rPr lang="en" sz="4800" dirty="0">
                <a:solidFill>
                  <a:srgbClr val="FF0000"/>
                </a:solidFill>
              </a:rPr>
              <a:t>— </a:t>
            </a:r>
            <a:r>
              <a:rPr lang="en-US" sz="4800" dirty="0">
                <a:solidFill>
                  <a:srgbClr val="FF0000"/>
                </a:solidFill>
              </a:rPr>
              <a:t>Water Activity and Food Modifications</a:t>
            </a:r>
            <a:br>
              <a:rPr lang="fr-FR" dirty="0"/>
            </a:br>
            <a:br>
              <a:rPr lang="en-US" dirty="0"/>
            </a:br>
            <a:br>
              <a:rPr lang="fr-FR" dirty="0"/>
            </a:br>
            <a:endParaRPr dirty="0"/>
          </a:p>
        </p:txBody>
      </p:sp>
    </p:spTree>
    <p:extLst>
      <p:ext uri="{BB962C8B-B14F-4D97-AF65-F5344CB8AC3E}">
        <p14:creationId xmlns:p14="http://schemas.microsoft.com/office/powerpoint/2010/main" val="11138031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0F9C3-9F2F-CCF1-AB39-7612A71D98A1}"/>
            </a:ext>
          </a:extLst>
        </p:cNvPr>
        <p:cNvGrpSpPr/>
        <p:nvPr/>
      </p:nvGrpSpPr>
      <p:grpSpPr>
        <a:xfrm>
          <a:off x="0" y="0"/>
          <a:ext cx="0" cy="0"/>
          <a:chOff x="0" y="0"/>
          <a:chExt cx="0" cy="0"/>
        </a:xfrm>
      </p:grpSpPr>
      <p:sp>
        <p:nvSpPr>
          <p:cNvPr id="5" name="Google Shape;862;p51">
            <a:extLst>
              <a:ext uri="{FF2B5EF4-FFF2-40B4-BE49-F238E27FC236}">
                <a16:creationId xmlns:a16="http://schemas.microsoft.com/office/drawing/2014/main" id="{B5F678C9-05BA-0867-19BB-9383608F7BD4}"/>
              </a:ext>
            </a:extLst>
          </p:cNvPr>
          <p:cNvSpPr txBox="1">
            <a:spLocks noGrp="1"/>
          </p:cNvSpPr>
          <p:nvPr>
            <p:ph type="title"/>
          </p:nvPr>
        </p:nvSpPr>
        <p:spPr>
          <a:xfrm>
            <a:off x="1272098" y="-107243"/>
            <a:ext cx="7109054" cy="646086"/>
          </a:xfrm>
          <a:prstGeom prst="rect">
            <a:avLst/>
          </a:prstGeom>
        </p:spPr>
        <p:txBody>
          <a:bodyPr spcFirstLastPara="1" wrap="square" lIns="91425" tIns="91425" rIns="91425" bIns="91425" anchor="t" anchorCtr="0">
            <a:noAutofit/>
          </a:bodyPr>
          <a:lstStyle/>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r>
              <a:rPr lang="en" sz="2400" dirty="0">
                <a:solidFill>
                  <a:srgbClr val="FF0000"/>
                </a:solidFill>
              </a:rPr>
              <a:t>— </a:t>
            </a:r>
            <a:r>
              <a:rPr lang="fr-FR" sz="2400" dirty="0">
                <a:solidFill>
                  <a:srgbClr val="FF0000"/>
                </a:solidFill>
              </a:rPr>
              <a:t> </a:t>
            </a:r>
            <a:r>
              <a:rPr lang="en-US" sz="2400" dirty="0">
                <a:solidFill>
                  <a:srgbClr val="FF0000"/>
                </a:solidFill>
              </a:rPr>
              <a:t>Water activity and food modifications</a:t>
            </a:r>
            <a:br>
              <a:rPr lang="en-US" sz="1800" b="0" dirty="0">
                <a:solidFill>
                  <a:srgbClr val="FF0000"/>
                </a:solidFill>
              </a:rPr>
            </a:br>
            <a:br>
              <a:rPr lang="en-US" sz="1800" b="0" dirty="0">
                <a:solidFill>
                  <a:srgbClr val="FF0000"/>
                </a:solidFill>
              </a:rPr>
            </a:br>
            <a:br>
              <a:rPr kumimoji="0" lang="en-US" sz="1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br>
            <a:br>
              <a:rPr lang="en-US" sz="1800" b="0" dirty="0">
                <a:solidFill>
                  <a:srgbClr val="FF0000"/>
                </a:solidFill>
              </a:rPr>
            </a:br>
            <a:br>
              <a:rPr lang="fr-FR" sz="1800" b="0" dirty="0">
                <a:solidFill>
                  <a:srgbClr val="FF0000"/>
                </a:solidFill>
              </a:rPr>
            </a:br>
            <a:endParaRPr sz="1800" b="0" dirty="0">
              <a:solidFill>
                <a:srgbClr val="FF0000"/>
              </a:solidFill>
            </a:endParaRPr>
          </a:p>
        </p:txBody>
      </p:sp>
      <p:sp>
        <p:nvSpPr>
          <p:cNvPr id="4" name="ZoneTexte 3">
            <a:extLst>
              <a:ext uri="{FF2B5EF4-FFF2-40B4-BE49-F238E27FC236}">
                <a16:creationId xmlns:a16="http://schemas.microsoft.com/office/drawing/2014/main" id="{03656965-FAFC-15E7-0FBA-6512288FAAA8}"/>
              </a:ext>
            </a:extLst>
          </p:cNvPr>
          <p:cNvSpPr txBox="1"/>
          <p:nvPr/>
        </p:nvSpPr>
        <p:spPr>
          <a:xfrm>
            <a:off x="274525" y="606551"/>
            <a:ext cx="8355125" cy="786754"/>
          </a:xfrm>
          <a:prstGeom prst="rect">
            <a:avLst/>
          </a:prstGeom>
          <a:noFill/>
        </p:spPr>
        <p:txBody>
          <a:bodyPr wrap="square">
            <a:spAutoFit/>
          </a:bodyPr>
          <a:lstStyle/>
          <a:p>
            <a:pPr algn="just">
              <a:lnSpc>
                <a:spcPct val="150000"/>
              </a:lnSpc>
            </a:pP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The importance of water activity for the stability of foodstuffs during processing and storage is illustrated in the figure below:</a:t>
            </a:r>
            <a:endParaRPr lang="fr-FR" sz="1600" dirty="0">
              <a:latin typeface="Times New Roman" panose="02020603050405020304" pitchFamily="18" charset="0"/>
              <a:cs typeface="Times New Roman" panose="02020603050405020304" pitchFamily="18" charset="0"/>
            </a:endParaRPr>
          </a:p>
        </p:txBody>
      </p:sp>
      <p:pic>
        <p:nvPicPr>
          <p:cNvPr id="7" name="Image 6">
            <a:extLst>
              <a:ext uri="{FF2B5EF4-FFF2-40B4-BE49-F238E27FC236}">
                <a16:creationId xmlns:a16="http://schemas.microsoft.com/office/drawing/2014/main" id="{9943F7AA-321E-85C3-7142-B64083BC415D}"/>
              </a:ext>
            </a:extLst>
          </p:cNvPr>
          <p:cNvPicPr>
            <a:picLocks noChangeAspect="1"/>
          </p:cNvPicPr>
          <p:nvPr/>
        </p:nvPicPr>
        <p:blipFill>
          <a:blip r:embed="rId2"/>
          <a:srcRect l="638" t="982"/>
          <a:stretch>
            <a:fillRect/>
          </a:stretch>
        </p:blipFill>
        <p:spPr>
          <a:xfrm>
            <a:off x="3926390" y="1183055"/>
            <a:ext cx="5005340" cy="3682487"/>
          </a:xfrm>
          <a:prstGeom prst="rect">
            <a:avLst/>
          </a:prstGeom>
        </p:spPr>
      </p:pic>
      <p:sp>
        <p:nvSpPr>
          <p:cNvPr id="9" name="ZoneTexte 8">
            <a:extLst>
              <a:ext uri="{FF2B5EF4-FFF2-40B4-BE49-F238E27FC236}">
                <a16:creationId xmlns:a16="http://schemas.microsoft.com/office/drawing/2014/main" id="{AE91EE71-D04B-B010-1A21-B0C9B044662F}"/>
              </a:ext>
            </a:extLst>
          </p:cNvPr>
          <p:cNvSpPr txBox="1"/>
          <p:nvPr/>
        </p:nvSpPr>
        <p:spPr>
          <a:xfrm>
            <a:off x="274525" y="1625950"/>
            <a:ext cx="3584121" cy="2633413"/>
          </a:xfrm>
          <a:prstGeom prst="rect">
            <a:avLst/>
          </a:prstGeom>
          <a:noFill/>
        </p:spPr>
        <p:txBody>
          <a:bodyPr wrap="square">
            <a:spAutoFit/>
          </a:bodyPr>
          <a:lstStyle/>
          <a:p>
            <a:pPr marL="285750" indent="-285750">
              <a:lnSpc>
                <a:spcPct val="150000"/>
              </a:lnSpc>
              <a:buFont typeface="Wingdings" panose="05000000000000000000" pitchFamily="2" charset="2"/>
              <a:buChar char="ü"/>
            </a:pPr>
            <a:r>
              <a:rPr lang="en-US" sz="1600" b="1" i="0" dirty="0">
                <a:effectLst/>
                <a:latin typeface="Times New Roman" panose="02020603050405020304" pitchFamily="18" charset="0"/>
                <a:cs typeface="Times New Roman" panose="02020603050405020304" pitchFamily="18" charset="0"/>
              </a:rPr>
              <a:t>Horizontal axis (x): </a:t>
            </a:r>
            <a:r>
              <a:rPr lang="en-US" sz="1600" b="0" i="0" dirty="0">
                <a:effectLst/>
                <a:latin typeface="Times New Roman" panose="02020603050405020304" pitchFamily="18" charset="0"/>
                <a:cs typeface="Times New Roman" panose="02020603050405020304" pitchFamily="18" charset="0"/>
              </a:rPr>
              <a:t>water activity (aw), from 0 (no free water) to 1 (pure water).</a:t>
            </a:r>
          </a:p>
          <a:p>
            <a:pPr marL="285750" indent="-285750">
              <a:lnSpc>
                <a:spcPct val="150000"/>
              </a:lnSpc>
              <a:buFont typeface="Wingdings" panose="05000000000000000000" pitchFamily="2" charset="2"/>
              <a:buChar char="ü"/>
            </a:pPr>
            <a:r>
              <a:rPr lang="en-US" sz="1600" b="1" i="0" dirty="0">
                <a:effectLst/>
                <a:latin typeface="Times New Roman" panose="02020603050405020304" pitchFamily="18" charset="0"/>
                <a:cs typeface="Times New Roman" panose="02020603050405020304" pitchFamily="18" charset="0"/>
              </a:rPr>
              <a:t>Left vertical axis: </a:t>
            </a:r>
            <a:r>
              <a:rPr lang="en-US" sz="1600" b="0" i="0" dirty="0">
                <a:effectLst/>
                <a:latin typeface="Times New Roman" panose="02020603050405020304" pitchFamily="18" charset="0"/>
                <a:cs typeface="Times New Roman" panose="02020603050405020304" pitchFamily="18" charset="0"/>
              </a:rPr>
              <a:t>moisture content of the food.</a:t>
            </a:r>
          </a:p>
          <a:p>
            <a:pPr marL="285750" indent="-285750">
              <a:lnSpc>
                <a:spcPct val="150000"/>
              </a:lnSpc>
              <a:buFont typeface="Wingdings" panose="05000000000000000000" pitchFamily="2" charset="2"/>
              <a:buChar char="ü"/>
            </a:pPr>
            <a:r>
              <a:rPr lang="en-US" sz="1600" b="1" i="0" dirty="0">
                <a:solidFill>
                  <a:schemeClr val="tx1"/>
                </a:solidFill>
                <a:effectLst/>
                <a:latin typeface="Times New Roman" panose="02020603050405020304" pitchFamily="18" charset="0"/>
                <a:cs typeface="Times New Roman" panose="02020603050405020304" pitchFamily="18" charset="0"/>
              </a:rPr>
              <a:t>Right vertical axis: </a:t>
            </a:r>
            <a:r>
              <a:rPr lang="en-US" sz="1600" b="0" i="0" dirty="0">
                <a:effectLst/>
                <a:latin typeface="Times New Roman" panose="02020603050405020304" pitchFamily="18" charset="0"/>
                <a:cs typeface="Times New Roman" panose="02020603050405020304" pitchFamily="18" charset="0"/>
              </a:rPr>
              <a:t>relative reaction rate.</a:t>
            </a:r>
            <a:endParaRPr lang="fr-FR"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40456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B764F-71D0-20EC-784C-A2DE7A819A7A}"/>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36A1544F-4214-F267-948B-BD8FC8B6C5EF}"/>
              </a:ext>
            </a:extLst>
          </p:cNvPr>
          <p:cNvPicPr>
            <a:picLocks noChangeAspect="1"/>
          </p:cNvPicPr>
          <p:nvPr/>
        </p:nvPicPr>
        <p:blipFill>
          <a:blip r:embed="rId2"/>
          <a:srcRect l="638" t="982"/>
          <a:stretch>
            <a:fillRect/>
          </a:stretch>
        </p:blipFill>
        <p:spPr>
          <a:xfrm>
            <a:off x="3869239" y="1283504"/>
            <a:ext cx="5005340" cy="3682487"/>
          </a:xfrm>
          <a:prstGeom prst="rect">
            <a:avLst/>
          </a:prstGeom>
        </p:spPr>
      </p:pic>
      <p:sp>
        <p:nvSpPr>
          <p:cNvPr id="5" name="ZoneTexte 4">
            <a:extLst>
              <a:ext uri="{FF2B5EF4-FFF2-40B4-BE49-F238E27FC236}">
                <a16:creationId xmlns:a16="http://schemas.microsoft.com/office/drawing/2014/main" id="{D45AA372-6229-C998-80DB-A7AF0997F957}"/>
              </a:ext>
            </a:extLst>
          </p:cNvPr>
          <p:cNvSpPr txBox="1"/>
          <p:nvPr/>
        </p:nvSpPr>
        <p:spPr>
          <a:xfrm>
            <a:off x="32656" y="646182"/>
            <a:ext cx="3779433" cy="1274644"/>
          </a:xfrm>
          <a:prstGeom prst="rect">
            <a:avLst/>
          </a:prstGeom>
          <a:noFill/>
        </p:spPr>
        <p:txBody>
          <a:bodyPr wrap="square">
            <a:spAutoFit/>
          </a:bodyPr>
          <a:lstStyle/>
          <a:p>
            <a:pPr marL="285750" indent="-285750" algn="l">
              <a:buFont typeface="Wingdings" panose="05000000000000000000" pitchFamily="2" charset="2"/>
              <a:buChar char="q"/>
            </a:pPr>
            <a:r>
              <a:rPr lang="en-US" b="1" i="0" dirty="0">
                <a:solidFill>
                  <a:srgbClr val="00B0F0"/>
                </a:solidFill>
                <a:effectLst/>
                <a:latin typeface="Times New Roman" panose="02020603050405020304" pitchFamily="18" charset="0"/>
                <a:cs typeface="Times New Roman" panose="02020603050405020304" pitchFamily="18" charset="0"/>
              </a:rPr>
              <a:t>Region I (aw &lt; 0.25)</a:t>
            </a:r>
          </a:p>
          <a:p>
            <a:pPr algn="l">
              <a:lnSpc>
                <a:spcPct val="150000"/>
              </a:lnSpc>
              <a:buFont typeface="Arial" panose="020B0604020202020204" pitchFamily="34" charset="0"/>
              <a:buChar char="•"/>
            </a:pPr>
            <a:r>
              <a:rPr lang="en-US" b="0" i="0" dirty="0">
                <a:effectLst/>
                <a:latin typeface="Times New Roman" panose="02020603050405020304" pitchFamily="18" charset="0"/>
                <a:cs typeface="Times New Roman" panose="02020603050405020304" pitchFamily="18" charset="0"/>
              </a:rPr>
              <a:t>Water is very tightly bound → little available.</a:t>
            </a:r>
          </a:p>
          <a:p>
            <a:pPr algn="l">
              <a:lnSpc>
                <a:spcPct val="150000"/>
              </a:lnSpc>
              <a:buFont typeface="Arial" panose="020B0604020202020204" pitchFamily="34" charset="0"/>
              <a:buChar char="•"/>
            </a:pPr>
            <a:r>
              <a:rPr lang="en-US" b="0" i="0" dirty="0">
                <a:effectLst/>
                <a:latin typeface="Times New Roman" panose="02020603050405020304" pitchFamily="18" charset="0"/>
                <a:cs typeface="Times New Roman" panose="02020603050405020304" pitchFamily="18" charset="0"/>
              </a:rPr>
              <a:t>Microorganisms are inactive.</a:t>
            </a:r>
          </a:p>
          <a:p>
            <a:pPr algn="l">
              <a:lnSpc>
                <a:spcPct val="150000"/>
              </a:lnSpc>
              <a:buFont typeface="Arial" panose="020B0604020202020204" pitchFamily="34" charset="0"/>
              <a:buChar char="•"/>
            </a:pPr>
            <a:r>
              <a:rPr lang="en-US" i="0" dirty="0">
                <a:solidFill>
                  <a:srgbClr val="00B0F0"/>
                </a:solidFill>
                <a:effectLst/>
                <a:latin typeface="Times New Roman" panose="02020603050405020304" pitchFamily="18" charset="0"/>
                <a:cs typeface="Times New Roman" panose="02020603050405020304" pitchFamily="18" charset="0"/>
              </a:rPr>
              <a:t>Lipid oxidation possible (rancidity).</a:t>
            </a:r>
          </a:p>
        </p:txBody>
      </p:sp>
      <p:sp>
        <p:nvSpPr>
          <p:cNvPr id="6" name="Rectangle 5">
            <a:extLst>
              <a:ext uri="{FF2B5EF4-FFF2-40B4-BE49-F238E27FC236}">
                <a16:creationId xmlns:a16="http://schemas.microsoft.com/office/drawing/2014/main" id="{B448122F-2063-198F-B5BA-56D615FCA54B}"/>
              </a:ext>
            </a:extLst>
          </p:cNvPr>
          <p:cNvSpPr/>
          <p:nvPr/>
        </p:nvSpPr>
        <p:spPr>
          <a:xfrm>
            <a:off x="4302579" y="847324"/>
            <a:ext cx="1024615" cy="3575958"/>
          </a:xfrm>
          <a:prstGeom prst="rect">
            <a:avLst/>
          </a:prstGeom>
          <a:noFill/>
          <a:ln>
            <a:solidFill>
              <a:srgbClr val="00B0F0"/>
            </a:solidFill>
          </a:ln>
          <a:effectLst>
            <a:glow rad="139700">
              <a:srgbClr val="00B0F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1DC446C5-1EF1-BC8D-FB0C-D68C510A770C}"/>
              </a:ext>
            </a:extLst>
          </p:cNvPr>
          <p:cNvSpPr/>
          <p:nvPr/>
        </p:nvSpPr>
        <p:spPr>
          <a:xfrm>
            <a:off x="7551963" y="837398"/>
            <a:ext cx="1036864" cy="3575958"/>
          </a:xfrm>
          <a:prstGeom prst="rect">
            <a:avLst/>
          </a:prstGeom>
          <a:noFill/>
          <a:ln>
            <a:solidFill>
              <a:schemeClr val="accent3">
                <a:lumMod val="50000"/>
                <a:lumOff val="50000"/>
              </a:schemeClr>
            </a:solidFill>
          </a:ln>
          <a:effectLst>
            <a:glow rad="139700">
              <a:schemeClr val="accent3">
                <a:lumMod val="50000"/>
                <a:lumOff val="50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F37BE93D-0934-F748-095D-1BDE4461A131}"/>
              </a:ext>
            </a:extLst>
          </p:cNvPr>
          <p:cNvSpPr/>
          <p:nvPr/>
        </p:nvSpPr>
        <p:spPr>
          <a:xfrm>
            <a:off x="5392507" y="837398"/>
            <a:ext cx="2094143" cy="3595810"/>
          </a:xfrm>
          <a:prstGeom prst="rect">
            <a:avLst/>
          </a:prstGeom>
          <a:noFill/>
          <a:ln>
            <a:solidFill>
              <a:srgbClr val="FF0000"/>
            </a:solidFill>
          </a:ln>
          <a:effectLst>
            <a:glow rad="139700">
              <a:srgbClr val="FF000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5BBA2612-A3F5-ED02-6E25-C352ACDEB9E8}"/>
              </a:ext>
            </a:extLst>
          </p:cNvPr>
          <p:cNvSpPr txBox="1"/>
          <p:nvPr/>
        </p:nvSpPr>
        <p:spPr>
          <a:xfrm>
            <a:off x="0" y="2023088"/>
            <a:ext cx="3779433" cy="1169551"/>
          </a:xfrm>
          <a:prstGeom prst="rect">
            <a:avLst/>
          </a:prstGeom>
          <a:noFill/>
        </p:spPr>
        <p:txBody>
          <a:bodyPr wrap="square">
            <a:spAutoFit/>
          </a:bodyPr>
          <a:lstStyle/>
          <a:p>
            <a:pPr marL="285750" indent="-285750">
              <a:buFont typeface="Wingdings" panose="05000000000000000000" pitchFamily="2" charset="2"/>
              <a:buChar char="q"/>
            </a:pPr>
            <a:r>
              <a:rPr lang="en-US" b="1" dirty="0">
                <a:solidFill>
                  <a:srgbClr val="FF0000"/>
                </a:solidFill>
                <a:latin typeface="Times New Roman" panose="02020603050405020304" pitchFamily="18" charset="0"/>
                <a:cs typeface="Times New Roman" panose="02020603050405020304" pitchFamily="18" charset="0"/>
              </a:rPr>
              <a:t>Region II (0.25 &lt; aw &lt; 0.75)</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Water becomes more available.</a:t>
            </a:r>
          </a:p>
          <a:p>
            <a:pPr marL="285750" indent="-285750">
              <a:buFont typeface="Arial" panose="020B0604020202020204" pitchFamily="34" charset="0"/>
              <a:buChar char="•"/>
            </a:pPr>
            <a:r>
              <a:rPr lang="en-US" dirty="0">
                <a:solidFill>
                  <a:srgbClr val="FF0000"/>
                </a:solidFill>
                <a:latin typeface="Times New Roman" panose="02020603050405020304" pitchFamily="18" charset="0"/>
                <a:cs typeface="Times New Roman" panose="02020603050405020304" pitchFamily="18" charset="0"/>
              </a:rPr>
              <a:t>Enzymatic reactions may occur.</a:t>
            </a:r>
          </a:p>
          <a:p>
            <a:pPr marL="285750" indent="-285750">
              <a:buFont typeface="Arial" panose="020B0604020202020204" pitchFamily="34" charset="0"/>
              <a:buChar char="•"/>
            </a:pPr>
            <a:r>
              <a:rPr lang="en-US" dirty="0">
                <a:solidFill>
                  <a:srgbClr val="FF0000"/>
                </a:solidFill>
                <a:latin typeface="Times New Roman" panose="02020603050405020304" pitchFamily="18" charset="0"/>
                <a:cs typeface="Times New Roman" panose="02020603050405020304" pitchFamily="18" charset="0"/>
              </a:rPr>
              <a:t>Beginning of browning (Maillard reaction).</a:t>
            </a:r>
          </a:p>
          <a:p>
            <a:pPr marL="285750" indent="-285750">
              <a:buFont typeface="Arial" panose="020B0604020202020204" pitchFamily="34" charset="0"/>
              <a:buChar char="•"/>
            </a:pPr>
            <a:r>
              <a:rPr lang="en-US" dirty="0">
                <a:solidFill>
                  <a:srgbClr val="FF0000"/>
                </a:solidFill>
                <a:latin typeface="Times New Roman" panose="02020603050405020304" pitchFamily="18" charset="0"/>
                <a:cs typeface="Times New Roman" panose="02020603050405020304" pitchFamily="18" charset="0"/>
              </a:rPr>
              <a:t>Maximum food stability in this zone.</a:t>
            </a:r>
          </a:p>
        </p:txBody>
      </p:sp>
      <p:sp>
        <p:nvSpPr>
          <p:cNvPr id="12" name="ZoneTexte 11">
            <a:extLst>
              <a:ext uri="{FF2B5EF4-FFF2-40B4-BE49-F238E27FC236}">
                <a16:creationId xmlns:a16="http://schemas.microsoft.com/office/drawing/2014/main" id="{202FB19F-64D4-9E67-67D2-F1654F546F40}"/>
              </a:ext>
            </a:extLst>
          </p:cNvPr>
          <p:cNvSpPr txBox="1"/>
          <p:nvPr/>
        </p:nvSpPr>
        <p:spPr>
          <a:xfrm>
            <a:off x="-41771" y="3294902"/>
            <a:ext cx="3706586" cy="1674754"/>
          </a:xfrm>
          <a:prstGeom prst="rect">
            <a:avLst/>
          </a:prstGeom>
          <a:noFill/>
        </p:spPr>
        <p:txBody>
          <a:bodyPr wrap="square">
            <a:spAutoFit/>
          </a:bodyPr>
          <a:lstStyle/>
          <a:p>
            <a:pPr marL="285750" indent="-285750">
              <a:buFont typeface="Wingdings" panose="05000000000000000000" pitchFamily="2" charset="2"/>
              <a:buChar char="q"/>
            </a:pPr>
            <a:r>
              <a:rPr lang="en-US" b="1" dirty="0">
                <a:solidFill>
                  <a:schemeClr val="accent3">
                    <a:lumMod val="75000"/>
                    <a:lumOff val="25000"/>
                  </a:schemeClr>
                </a:solidFill>
                <a:latin typeface="Times New Roman" panose="02020603050405020304" pitchFamily="18" charset="0"/>
                <a:cs typeface="Times New Roman" panose="02020603050405020304" pitchFamily="18" charset="0"/>
              </a:rPr>
              <a:t>Region III (aw &gt; 0.75)</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 lot of free water.</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Strong microbial activity (bacteria, yeasts, molds).</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Chemical reactions are rapid.</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Rapid food deterioration.</a:t>
            </a:r>
          </a:p>
          <a:p>
            <a:pPr algn="l">
              <a:lnSpc>
                <a:spcPct val="150000"/>
              </a:lnSpc>
            </a:pPr>
            <a:endParaRPr lang="en-US" b="0" i="0" dirty="0">
              <a:effectLst/>
              <a:latin typeface="Times New Roman" panose="02020603050405020304" pitchFamily="18" charset="0"/>
              <a:cs typeface="Times New Roman" panose="02020603050405020304" pitchFamily="18" charset="0"/>
            </a:endParaRPr>
          </a:p>
        </p:txBody>
      </p:sp>
      <p:sp>
        <p:nvSpPr>
          <p:cNvPr id="18" name="Google Shape;862;p51">
            <a:extLst>
              <a:ext uri="{FF2B5EF4-FFF2-40B4-BE49-F238E27FC236}">
                <a16:creationId xmlns:a16="http://schemas.microsoft.com/office/drawing/2014/main" id="{3F8D43D5-AA86-8A5D-6E1C-C004CDD64171}"/>
              </a:ext>
            </a:extLst>
          </p:cNvPr>
          <p:cNvSpPr txBox="1">
            <a:spLocks noGrp="1"/>
          </p:cNvSpPr>
          <p:nvPr>
            <p:ph type="title"/>
          </p:nvPr>
        </p:nvSpPr>
        <p:spPr>
          <a:xfrm>
            <a:off x="1272098" y="-107243"/>
            <a:ext cx="7109054" cy="646086"/>
          </a:xfrm>
          <a:prstGeom prst="rect">
            <a:avLst/>
          </a:prstGeom>
        </p:spPr>
        <p:txBody>
          <a:bodyPr spcFirstLastPara="1" wrap="square" lIns="91425" tIns="91425" rIns="91425" bIns="91425" anchor="t" anchorCtr="0">
            <a:noAutofit/>
          </a:bodyPr>
          <a:lstStyle/>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r>
              <a:rPr lang="en" sz="2400" dirty="0">
                <a:solidFill>
                  <a:srgbClr val="FF0000"/>
                </a:solidFill>
              </a:rPr>
              <a:t>— </a:t>
            </a:r>
            <a:r>
              <a:rPr lang="fr-FR" sz="2400" dirty="0">
                <a:solidFill>
                  <a:srgbClr val="FF0000"/>
                </a:solidFill>
              </a:rPr>
              <a:t> </a:t>
            </a:r>
            <a:r>
              <a:rPr lang="en-US" sz="2400" dirty="0">
                <a:solidFill>
                  <a:srgbClr val="FF0000"/>
                </a:solidFill>
              </a:rPr>
              <a:t>Water activity and food modifications</a:t>
            </a:r>
            <a:br>
              <a:rPr lang="en-US" sz="1800" b="0" dirty="0">
                <a:solidFill>
                  <a:srgbClr val="FF0000"/>
                </a:solidFill>
              </a:rPr>
            </a:br>
            <a:br>
              <a:rPr lang="en-US" sz="1800" b="0" dirty="0">
                <a:solidFill>
                  <a:srgbClr val="FF0000"/>
                </a:solidFill>
              </a:rPr>
            </a:br>
            <a:br>
              <a:rPr kumimoji="0" lang="en-US" sz="1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br>
            <a:br>
              <a:rPr lang="en-US" sz="1800" b="0" dirty="0">
                <a:solidFill>
                  <a:srgbClr val="FF0000"/>
                </a:solidFill>
              </a:rPr>
            </a:br>
            <a:br>
              <a:rPr lang="fr-FR" sz="1800" b="0" dirty="0">
                <a:solidFill>
                  <a:srgbClr val="FF0000"/>
                </a:solidFill>
              </a:rPr>
            </a:br>
            <a:endParaRPr sz="1800" b="0" dirty="0">
              <a:solidFill>
                <a:srgbClr val="FF0000"/>
              </a:solidFill>
            </a:endParaRPr>
          </a:p>
        </p:txBody>
      </p:sp>
    </p:spTree>
    <p:extLst>
      <p:ext uri="{BB962C8B-B14F-4D97-AF65-F5344CB8AC3E}">
        <p14:creationId xmlns:p14="http://schemas.microsoft.com/office/powerpoint/2010/main" val="122319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9" grpId="0" animBg="1"/>
      <p:bldP spid="10" grpId="0" animBg="1"/>
      <p:bldP spid="11" grpId="0"/>
      <p:bldP spid="1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C1178-A5E1-CC87-04BD-0C1F6670A90C}"/>
            </a:ext>
          </a:extLst>
        </p:cNvPr>
        <p:cNvGrpSpPr/>
        <p:nvPr/>
      </p:nvGrpSpPr>
      <p:grpSpPr>
        <a:xfrm>
          <a:off x="0" y="0"/>
          <a:ext cx="0" cy="0"/>
          <a:chOff x="0" y="0"/>
          <a:chExt cx="0" cy="0"/>
        </a:xfrm>
      </p:grpSpPr>
      <p:sp>
        <p:nvSpPr>
          <p:cNvPr id="5" name="Google Shape;862;p51">
            <a:extLst>
              <a:ext uri="{FF2B5EF4-FFF2-40B4-BE49-F238E27FC236}">
                <a16:creationId xmlns:a16="http://schemas.microsoft.com/office/drawing/2014/main" id="{47F32192-5766-9E75-EC90-D1BE1434294E}"/>
              </a:ext>
            </a:extLst>
          </p:cNvPr>
          <p:cNvSpPr txBox="1">
            <a:spLocks noGrp="1"/>
          </p:cNvSpPr>
          <p:nvPr>
            <p:ph type="title"/>
          </p:nvPr>
        </p:nvSpPr>
        <p:spPr>
          <a:xfrm>
            <a:off x="1272098" y="-107243"/>
            <a:ext cx="7109054" cy="646086"/>
          </a:xfrm>
          <a:prstGeom prst="rect">
            <a:avLst/>
          </a:prstGeom>
        </p:spPr>
        <p:txBody>
          <a:bodyPr spcFirstLastPara="1" wrap="square" lIns="91425" tIns="91425" rIns="91425" bIns="91425" anchor="t" anchorCtr="0">
            <a:noAutofit/>
          </a:bodyPr>
          <a:lstStyle/>
          <a:p>
            <a:pPr>
              <a:lnSpc>
                <a:spcPct val="150000"/>
              </a:lnSpc>
              <a:buClr>
                <a:srgbClr val="000000"/>
              </a:buClr>
              <a:buSzTx/>
              <a:defRPr/>
            </a:pPr>
            <a:r>
              <a:rPr lang="en" sz="2400" dirty="0">
                <a:solidFill>
                  <a:srgbClr val="FF0000"/>
                </a:solidFill>
              </a:rPr>
              <a:t>— </a:t>
            </a:r>
            <a:r>
              <a:rPr lang="fr-FR" sz="2400" dirty="0">
                <a:solidFill>
                  <a:srgbClr val="FF0000"/>
                </a:solidFill>
              </a:rPr>
              <a:t> </a:t>
            </a:r>
            <a:r>
              <a:rPr lang="en-US" sz="2400" dirty="0">
                <a:solidFill>
                  <a:srgbClr val="FF0000"/>
                </a:solidFill>
              </a:rPr>
              <a:t>Water activity and food modifications</a:t>
            </a:r>
            <a:br>
              <a:rPr lang="en-US" sz="1800" b="0" dirty="0">
                <a:solidFill>
                  <a:srgbClr val="FF0000"/>
                </a:solidFill>
              </a:rPr>
            </a:br>
            <a:br>
              <a:rPr lang="fr-FR" sz="1800" b="0" dirty="0">
                <a:solidFill>
                  <a:srgbClr val="FF0000"/>
                </a:solidFill>
              </a:rPr>
            </a:br>
            <a:endParaRPr sz="1800" b="0" dirty="0">
              <a:solidFill>
                <a:srgbClr val="FF0000"/>
              </a:solidFill>
            </a:endParaRPr>
          </a:p>
        </p:txBody>
      </p:sp>
      <p:sp>
        <p:nvSpPr>
          <p:cNvPr id="3" name="ZoneTexte 2">
            <a:extLst>
              <a:ext uri="{FF2B5EF4-FFF2-40B4-BE49-F238E27FC236}">
                <a16:creationId xmlns:a16="http://schemas.microsoft.com/office/drawing/2014/main" id="{54110CAC-D640-44E4-0734-6CEC4407A3B7}"/>
              </a:ext>
            </a:extLst>
          </p:cNvPr>
          <p:cNvSpPr txBox="1"/>
          <p:nvPr/>
        </p:nvSpPr>
        <p:spPr>
          <a:xfrm>
            <a:off x="110216" y="647122"/>
            <a:ext cx="8821513" cy="4185761"/>
          </a:xfrm>
          <a:prstGeom prst="rect">
            <a:avLst/>
          </a:prstGeom>
          <a:noFill/>
        </p:spPr>
        <p:txBody>
          <a:bodyPr wrap="square">
            <a:spAutoFit/>
          </a:bodyPr>
          <a:lstStyle/>
          <a:p>
            <a:pPr algn="just"/>
            <a:r>
              <a:rPr lang="en-US" sz="1800" b="0" dirty="0">
                <a:latin typeface="Times New Roman" panose="02020603050405020304" pitchFamily="18" charset="0"/>
                <a:cs typeface="Times New Roman" panose="02020603050405020304" pitchFamily="18" charset="0"/>
              </a:rPr>
              <a:t>To delve deeper, let's focus on the reactions influenced by water activity in food.</a:t>
            </a:r>
            <a:endParaRPr lang="ar-DZ" sz="1800" b="0" dirty="0">
              <a:latin typeface="Times New Roman" panose="02020603050405020304" pitchFamily="18" charset="0"/>
              <a:cs typeface="Times New Roman" panose="02020603050405020304" pitchFamily="18" charset="0"/>
            </a:endParaRPr>
          </a:p>
          <a:p>
            <a:pPr algn="just"/>
            <a:endParaRPr lang="ar-DZ" sz="1800" b="0" dirty="0">
              <a:latin typeface="Times New Roman" panose="02020603050405020304" pitchFamily="18" charset="0"/>
              <a:cs typeface="Times New Roman" panose="02020603050405020304" pitchFamily="18" charset="0"/>
            </a:endParaRPr>
          </a:p>
          <a:p>
            <a:pPr algn="just"/>
            <a:r>
              <a:rPr lang="en-US" sz="1800" b="1" dirty="0">
                <a:solidFill>
                  <a:srgbClr val="FF0000"/>
                </a:solidFill>
                <a:latin typeface="Times New Roman" panose="02020603050405020304" pitchFamily="18" charset="0"/>
                <a:cs typeface="Times New Roman" panose="02020603050405020304" pitchFamily="18" charset="0"/>
              </a:rPr>
              <a:t>Region I (aw &lt; 0.25): The Domain of Oxidation</a:t>
            </a:r>
            <a:endParaRPr lang="ar-DZ" sz="1800" b="1" dirty="0">
              <a:solidFill>
                <a:srgbClr val="FF0000"/>
              </a:solidFill>
              <a:latin typeface="Times New Roman" panose="02020603050405020304" pitchFamily="18" charset="0"/>
              <a:cs typeface="Times New Roman" panose="02020603050405020304" pitchFamily="18" charset="0"/>
            </a:endParaRPr>
          </a:p>
          <a:p>
            <a:pPr algn="just"/>
            <a:endParaRPr lang="en-US" sz="1800" b="1" dirty="0">
              <a:solidFill>
                <a:srgbClr val="FF0000"/>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en-US" sz="1800" b="1" dirty="0">
                <a:latin typeface="Times New Roman" panose="02020603050405020304" pitchFamily="18" charset="0"/>
                <a:cs typeface="Times New Roman" panose="02020603050405020304" pitchFamily="18" charset="0"/>
              </a:rPr>
              <a:t>State of water: </a:t>
            </a:r>
            <a:r>
              <a:rPr lang="en-US" sz="1800" b="0" dirty="0">
                <a:latin typeface="Times New Roman" panose="02020603050405020304" pitchFamily="18" charset="0"/>
                <a:cs typeface="Times New Roman" panose="02020603050405020304" pitchFamily="18" charset="0"/>
              </a:rPr>
              <a:t>The water is so tightly bound that it acts as part of the molecular structure. It is not available.</a:t>
            </a:r>
          </a:p>
          <a:p>
            <a:pPr marL="285750" indent="-285750" algn="just">
              <a:buFont typeface="Wingdings" panose="05000000000000000000" pitchFamily="2" charset="2"/>
              <a:buChar char="ü"/>
            </a:pPr>
            <a:endParaRPr lang="en-US" sz="1800" b="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en-US" sz="1800" b="1" dirty="0">
                <a:latin typeface="Times New Roman" panose="02020603050405020304" pitchFamily="18" charset="0"/>
                <a:cs typeface="Times New Roman" panose="02020603050405020304" pitchFamily="18" charset="0"/>
              </a:rPr>
              <a:t>Microbial growth: </a:t>
            </a:r>
            <a:r>
              <a:rPr lang="en-US" sz="1800" b="0" dirty="0">
                <a:latin typeface="Times New Roman" panose="02020603050405020304" pitchFamily="18" charset="0"/>
                <a:cs typeface="Times New Roman" panose="02020603050405020304" pitchFamily="18" charset="0"/>
              </a:rPr>
              <a:t>None. Microbes (bacteria, yeast, mold) absolutely need free water for their vital functions. Here, they are dormant or die.</a:t>
            </a:r>
          </a:p>
          <a:p>
            <a:pPr marL="285750" indent="-285750" algn="just">
              <a:buFont typeface="Wingdings" panose="05000000000000000000" pitchFamily="2" charset="2"/>
              <a:buChar char="ü"/>
            </a:pPr>
            <a:endParaRPr lang="en-US" sz="1800" b="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en-US" sz="1800" b="1" dirty="0">
                <a:latin typeface="Times New Roman" panose="02020603050405020304" pitchFamily="18" charset="0"/>
                <a:cs typeface="Times New Roman" panose="02020603050405020304" pitchFamily="18" charset="0"/>
              </a:rPr>
              <a:t>Enzymatic </a:t>
            </a:r>
            <a:r>
              <a:rPr lang="fr-FR" sz="1800" b="1" dirty="0">
                <a:latin typeface="Times New Roman" panose="02020603050405020304" pitchFamily="18" charset="0"/>
                <a:cs typeface="Times New Roman" panose="02020603050405020304" pitchFamily="18" charset="0"/>
              </a:rPr>
              <a:t>r</a:t>
            </a:r>
            <a:r>
              <a:rPr lang="en-US" sz="1800" b="1" dirty="0" err="1">
                <a:latin typeface="Times New Roman" panose="02020603050405020304" pitchFamily="18" charset="0"/>
                <a:cs typeface="Times New Roman" panose="02020603050405020304" pitchFamily="18" charset="0"/>
              </a:rPr>
              <a:t>eactions</a:t>
            </a:r>
            <a:r>
              <a:rPr lang="en-US" sz="1800" b="1" dirty="0">
                <a:latin typeface="Times New Roman" panose="02020603050405020304" pitchFamily="18" charset="0"/>
                <a:cs typeface="Times New Roman" panose="02020603050405020304" pitchFamily="18" charset="0"/>
              </a:rPr>
              <a:t>: </a:t>
            </a:r>
            <a:r>
              <a:rPr lang="en-US" sz="1800" b="0" dirty="0">
                <a:latin typeface="Times New Roman" panose="02020603050405020304" pitchFamily="18" charset="0"/>
                <a:cs typeface="Times New Roman" panose="02020603050405020304" pitchFamily="18" charset="0"/>
              </a:rPr>
              <a:t>Very slow or stopped. Enzymes, which are biological catalysts, need water to move and react with their substrates. Without free water, they are "frozen" in place.</a:t>
            </a:r>
          </a:p>
          <a:p>
            <a:endParaRPr lang="en-US" sz="1800" b="0" dirty="0">
              <a:latin typeface="Times New Roman" panose="02020603050405020304" pitchFamily="18" charset="0"/>
              <a:cs typeface="Times New Roman" panose="02020603050405020304" pitchFamily="18" charset="0"/>
            </a:endParaRPr>
          </a:p>
          <a:p>
            <a:endParaRPr lang="en-US" b="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88910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ADF05-23D3-CCAC-5747-508B04AA0303}"/>
            </a:ext>
          </a:extLst>
        </p:cNvPr>
        <p:cNvGrpSpPr/>
        <p:nvPr/>
      </p:nvGrpSpPr>
      <p:grpSpPr>
        <a:xfrm>
          <a:off x="0" y="0"/>
          <a:ext cx="0" cy="0"/>
          <a:chOff x="0" y="0"/>
          <a:chExt cx="0" cy="0"/>
        </a:xfrm>
      </p:grpSpPr>
      <p:sp>
        <p:nvSpPr>
          <p:cNvPr id="5" name="Google Shape;862;p51">
            <a:extLst>
              <a:ext uri="{FF2B5EF4-FFF2-40B4-BE49-F238E27FC236}">
                <a16:creationId xmlns:a16="http://schemas.microsoft.com/office/drawing/2014/main" id="{B7FC44D4-02F8-014C-302B-78A55A136C01}"/>
              </a:ext>
            </a:extLst>
          </p:cNvPr>
          <p:cNvSpPr txBox="1">
            <a:spLocks noGrp="1"/>
          </p:cNvSpPr>
          <p:nvPr>
            <p:ph type="title"/>
          </p:nvPr>
        </p:nvSpPr>
        <p:spPr>
          <a:xfrm>
            <a:off x="1272098" y="-107243"/>
            <a:ext cx="7109054" cy="646086"/>
          </a:xfrm>
          <a:prstGeom prst="rect">
            <a:avLst/>
          </a:prstGeom>
        </p:spPr>
        <p:txBody>
          <a:bodyPr spcFirstLastPara="1" wrap="square" lIns="91425" tIns="91425" rIns="91425" bIns="91425" anchor="t" anchorCtr="0">
            <a:noAutofit/>
          </a:bodyPr>
          <a:lstStyle/>
          <a:p>
            <a:pPr>
              <a:lnSpc>
                <a:spcPct val="150000"/>
              </a:lnSpc>
              <a:buClr>
                <a:srgbClr val="000000"/>
              </a:buClr>
              <a:buSzTx/>
              <a:defRPr/>
            </a:pPr>
            <a:r>
              <a:rPr lang="en" sz="2400" dirty="0">
                <a:solidFill>
                  <a:srgbClr val="FF0000"/>
                </a:solidFill>
              </a:rPr>
              <a:t>— </a:t>
            </a:r>
            <a:r>
              <a:rPr lang="fr-FR" sz="2400" dirty="0">
                <a:solidFill>
                  <a:srgbClr val="FF0000"/>
                </a:solidFill>
              </a:rPr>
              <a:t> </a:t>
            </a:r>
            <a:r>
              <a:rPr lang="en-US" sz="2400" dirty="0">
                <a:solidFill>
                  <a:srgbClr val="FF0000"/>
                </a:solidFill>
              </a:rPr>
              <a:t>Water activity and food modifications</a:t>
            </a:r>
            <a:br>
              <a:rPr lang="en-US" sz="1800" b="0" dirty="0">
                <a:solidFill>
                  <a:srgbClr val="FF0000"/>
                </a:solidFill>
              </a:rPr>
            </a:br>
            <a:br>
              <a:rPr lang="fr-FR" sz="1800" b="0" dirty="0">
                <a:solidFill>
                  <a:srgbClr val="FF0000"/>
                </a:solidFill>
              </a:rPr>
            </a:br>
            <a:endParaRPr sz="1800" b="0" dirty="0">
              <a:solidFill>
                <a:srgbClr val="FF0000"/>
              </a:solidFill>
            </a:endParaRPr>
          </a:p>
        </p:txBody>
      </p:sp>
      <p:sp>
        <p:nvSpPr>
          <p:cNvPr id="3" name="ZoneTexte 2">
            <a:extLst>
              <a:ext uri="{FF2B5EF4-FFF2-40B4-BE49-F238E27FC236}">
                <a16:creationId xmlns:a16="http://schemas.microsoft.com/office/drawing/2014/main" id="{83B420A9-9B3C-3F01-BACB-40CCB1CD7A57}"/>
              </a:ext>
            </a:extLst>
          </p:cNvPr>
          <p:cNvSpPr txBox="1"/>
          <p:nvPr/>
        </p:nvSpPr>
        <p:spPr>
          <a:xfrm>
            <a:off x="324529" y="630794"/>
            <a:ext cx="8494941" cy="3908762"/>
          </a:xfrm>
          <a:prstGeom prst="rect">
            <a:avLst/>
          </a:prstGeom>
          <a:noFill/>
        </p:spPr>
        <p:txBody>
          <a:bodyPr wrap="square">
            <a:spAutoFit/>
          </a:bodyPr>
          <a:lstStyle/>
          <a:p>
            <a:endParaRPr lang="en-US" b="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ü"/>
            </a:pPr>
            <a:r>
              <a:rPr lang="en-US" sz="2000" b="1" dirty="0">
                <a:solidFill>
                  <a:srgbClr val="FF0000"/>
                </a:solidFill>
                <a:latin typeface="Times New Roman" panose="02020603050405020304" pitchFamily="18" charset="0"/>
                <a:cs typeface="Times New Roman" panose="02020603050405020304" pitchFamily="18" charset="0"/>
              </a:rPr>
              <a:t>Detailed explanation of Lipid oxidation (Rancidity):</a:t>
            </a:r>
          </a:p>
          <a:p>
            <a:endParaRPr lang="en-US" b="0" dirty="0">
              <a:latin typeface="Times New Roman" panose="02020603050405020304" pitchFamily="18" charset="0"/>
              <a:cs typeface="Times New Roman" panose="02020603050405020304" pitchFamily="18" charset="0"/>
            </a:endParaRPr>
          </a:p>
          <a:p>
            <a:pPr algn="just"/>
            <a:r>
              <a:rPr lang="en-US" sz="2000" b="0" dirty="0">
                <a:latin typeface="Times New Roman" panose="02020603050405020304" pitchFamily="18" charset="0"/>
                <a:cs typeface="Times New Roman" panose="02020603050405020304" pitchFamily="18" charset="0"/>
              </a:rPr>
              <a:t>Why is this the dominant reaction here? Fat oxidation is a reaction that does not require water in an aqueous phase. It is primarily triggered by oxygen (O₂) in the air.</a:t>
            </a:r>
          </a:p>
          <a:p>
            <a:pPr algn="just"/>
            <a:endParaRPr lang="en-US" sz="2000" b="0" dirty="0">
              <a:latin typeface="Times New Roman" panose="02020603050405020304" pitchFamily="18" charset="0"/>
              <a:cs typeface="Times New Roman" panose="02020603050405020304" pitchFamily="18" charset="0"/>
            </a:endParaRPr>
          </a:p>
          <a:p>
            <a:pPr algn="just"/>
            <a:r>
              <a:rPr lang="en-US" sz="2000" b="1" dirty="0">
                <a:solidFill>
                  <a:srgbClr val="FF0000"/>
                </a:solidFill>
                <a:latin typeface="Times New Roman" panose="02020603050405020304" pitchFamily="18" charset="0"/>
                <a:cs typeface="Times New Roman" panose="02020603050405020304" pitchFamily="18" charset="0"/>
              </a:rPr>
              <a:t>Mechanism:</a:t>
            </a:r>
            <a:r>
              <a:rPr lang="en-US" sz="2000" b="0" dirty="0">
                <a:latin typeface="Times New Roman" panose="02020603050405020304" pitchFamily="18" charset="0"/>
                <a:cs typeface="Times New Roman" panose="02020603050405020304" pitchFamily="18" charset="0"/>
              </a:rPr>
              <a:t> When the aw is very low, the dry surface of the food directly exposes fat molecules to oxygen. Free radicals (produced by light, heat, or metals) attack the chains of unsaturated fatty acids, initiating a chain reaction that produces aldehydes, ketones, and carboxylic acids – responsible for the bad odors and flavors of rancidity.</a:t>
            </a:r>
            <a:br>
              <a:rPr lang="en-US" sz="2000" b="0" dirty="0">
                <a:latin typeface="Times New Roman" panose="02020603050405020304" pitchFamily="18" charset="0"/>
                <a:cs typeface="Times New Roman" panose="02020603050405020304" pitchFamily="18" charset="0"/>
              </a:rPr>
            </a:br>
            <a:endParaRPr lang="fr-FR" sz="2000" dirty="0"/>
          </a:p>
        </p:txBody>
      </p:sp>
    </p:spTree>
    <p:extLst>
      <p:ext uri="{BB962C8B-B14F-4D97-AF65-F5344CB8AC3E}">
        <p14:creationId xmlns:p14="http://schemas.microsoft.com/office/powerpoint/2010/main" val="32132695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5C732-6320-1623-786B-007F3BD18F65}"/>
            </a:ext>
          </a:extLst>
        </p:cNvPr>
        <p:cNvGrpSpPr/>
        <p:nvPr/>
      </p:nvGrpSpPr>
      <p:grpSpPr>
        <a:xfrm>
          <a:off x="0" y="0"/>
          <a:ext cx="0" cy="0"/>
          <a:chOff x="0" y="0"/>
          <a:chExt cx="0" cy="0"/>
        </a:xfrm>
      </p:grpSpPr>
      <p:sp>
        <p:nvSpPr>
          <p:cNvPr id="5" name="Google Shape;862;p51">
            <a:extLst>
              <a:ext uri="{FF2B5EF4-FFF2-40B4-BE49-F238E27FC236}">
                <a16:creationId xmlns:a16="http://schemas.microsoft.com/office/drawing/2014/main" id="{0DDA6CA4-8092-997A-0215-435ED6873779}"/>
              </a:ext>
            </a:extLst>
          </p:cNvPr>
          <p:cNvSpPr txBox="1">
            <a:spLocks noGrp="1"/>
          </p:cNvSpPr>
          <p:nvPr>
            <p:ph type="title"/>
          </p:nvPr>
        </p:nvSpPr>
        <p:spPr>
          <a:xfrm>
            <a:off x="1272098" y="-107243"/>
            <a:ext cx="7109054" cy="646086"/>
          </a:xfrm>
          <a:prstGeom prst="rect">
            <a:avLst/>
          </a:prstGeom>
        </p:spPr>
        <p:txBody>
          <a:bodyPr spcFirstLastPara="1" wrap="square" lIns="91425" tIns="91425" rIns="91425" bIns="91425" anchor="t" anchorCtr="0">
            <a:noAutofit/>
          </a:bodyPr>
          <a:lstStyle/>
          <a:p>
            <a:pPr>
              <a:lnSpc>
                <a:spcPct val="150000"/>
              </a:lnSpc>
              <a:buClr>
                <a:srgbClr val="000000"/>
              </a:buClr>
              <a:buSzTx/>
              <a:defRPr/>
            </a:pPr>
            <a:r>
              <a:rPr lang="en" sz="2400" dirty="0">
                <a:solidFill>
                  <a:srgbClr val="FF0000"/>
                </a:solidFill>
              </a:rPr>
              <a:t>— </a:t>
            </a:r>
            <a:r>
              <a:rPr lang="fr-FR" sz="2400" dirty="0">
                <a:solidFill>
                  <a:srgbClr val="FF0000"/>
                </a:solidFill>
              </a:rPr>
              <a:t> </a:t>
            </a:r>
            <a:r>
              <a:rPr lang="en-US" sz="2400" dirty="0">
                <a:solidFill>
                  <a:srgbClr val="FF0000"/>
                </a:solidFill>
              </a:rPr>
              <a:t>Water activity and food modifications</a:t>
            </a:r>
            <a:br>
              <a:rPr lang="en-US" sz="1800" b="0" dirty="0">
                <a:solidFill>
                  <a:srgbClr val="FF0000"/>
                </a:solidFill>
              </a:rPr>
            </a:br>
            <a:br>
              <a:rPr lang="fr-FR" sz="1800" b="0" dirty="0">
                <a:solidFill>
                  <a:srgbClr val="FF0000"/>
                </a:solidFill>
              </a:rPr>
            </a:br>
            <a:endParaRPr sz="1800" b="0" dirty="0">
              <a:solidFill>
                <a:srgbClr val="FF0000"/>
              </a:solidFill>
            </a:endParaRPr>
          </a:p>
        </p:txBody>
      </p:sp>
      <p:sp>
        <p:nvSpPr>
          <p:cNvPr id="3" name="ZoneTexte 2">
            <a:extLst>
              <a:ext uri="{FF2B5EF4-FFF2-40B4-BE49-F238E27FC236}">
                <a16:creationId xmlns:a16="http://schemas.microsoft.com/office/drawing/2014/main" id="{E2720E16-612E-8F30-8BC8-FFEACDE8D5B7}"/>
              </a:ext>
            </a:extLst>
          </p:cNvPr>
          <p:cNvSpPr txBox="1"/>
          <p:nvPr/>
        </p:nvSpPr>
        <p:spPr>
          <a:xfrm>
            <a:off x="175530" y="883887"/>
            <a:ext cx="8666391" cy="4324261"/>
          </a:xfrm>
          <a:prstGeom prst="rect">
            <a:avLst/>
          </a:prstGeom>
          <a:noFill/>
        </p:spPr>
        <p:txBody>
          <a:bodyPr wrap="square">
            <a:spAutoFit/>
          </a:bodyPr>
          <a:lstStyle/>
          <a:p>
            <a:pPr marL="285750" indent="-285750">
              <a:buFont typeface="Wingdings" panose="05000000000000000000" pitchFamily="2" charset="2"/>
              <a:buChar char="Ø"/>
            </a:pPr>
            <a:r>
              <a:rPr lang="en-US" sz="1800" b="1" dirty="0">
                <a:solidFill>
                  <a:srgbClr val="FF0000"/>
                </a:solidFill>
                <a:latin typeface="Times New Roman" panose="02020603050405020304" pitchFamily="18" charset="0"/>
                <a:cs typeface="Times New Roman" panose="02020603050405020304" pitchFamily="18" charset="0"/>
              </a:rPr>
              <a:t>Region II (0.25 &lt; aw &lt; 0.75): The zone of maximum stability</a:t>
            </a:r>
          </a:p>
          <a:p>
            <a:endParaRPr lang="en-US" sz="1800" b="1" dirty="0">
              <a:solidFill>
                <a:srgbClr val="FF0000"/>
              </a:solidFill>
              <a:latin typeface="Times New Roman" panose="02020603050405020304" pitchFamily="18" charset="0"/>
              <a:cs typeface="Times New Roman" panose="02020603050405020304" pitchFamily="18" charset="0"/>
            </a:endParaRPr>
          </a:p>
          <a:p>
            <a:pPr marL="285750" indent="-285750">
              <a:lnSpc>
                <a:spcPct val="150000"/>
              </a:lnSpc>
              <a:buFont typeface="Wingdings" panose="05000000000000000000" pitchFamily="2" charset="2"/>
              <a:buChar char="ü"/>
            </a:pPr>
            <a:r>
              <a:rPr lang="en-US" sz="1800" b="1" dirty="0">
                <a:latin typeface="Times New Roman" panose="02020603050405020304" pitchFamily="18" charset="0"/>
                <a:cs typeface="Times New Roman" panose="02020603050405020304" pitchFamily="18" charset="0"/>
              </a:rPr>
              <a:t>State of water: </a:t>
            </a:r>
            <a:r>
              <a:rPr lang="en-US" sz="1800" b="0" dirty="0">
                <a:latin typeface="Times New Roman" panose="02020603050405020304" pitchFamily="18" charset="0"/>
                <a:cs typeface="Times New Roman" panose="02020603050405020304" pitchFamily="18" charset="0"/>
              </a:rPr>
              <a:t>The water is partially bound. A significant amount of free water becomes available to act as a solvent and reaction medium.</a:t>
            </a:r>
          </a:p>
          <a:p>
            <a:pPr marL="285750" indent="-285750">
              <a:lnSpc>
                <a:spcPct val="150000"/>
              </a:lnSpc>
              <a:buFont typeface="Wingdings" panose="05000000000000000000" pitchFamily="2" charset="2"/>
              <a:buChar char="ü"/>
            </a:pPr>
            <a:r>
              <a:rPr lang="en-US" sz="1800" b="1" dirty="0">
                <a:latin typeface="Times New Roman" panose="02020603050405020304" pitchFamily="18" charset="0"/>
                <a:cs typeface="Times New Roman" panose="02020603050405020304" pitchFamily="18" charset="0"/>
              </a:rPr>
              <a:t>Microbial growth: </a:t>
            </a:r>
            <a:r>
              <a:rPr lang="en-US" sz="1800" b="0" dirty="0">
                <a:latin typeface="Times New Roman" panose="02020603050405020304" pitchFamily="18" charset="0"/>
                <a:cs typeface="Times New Roman" panose="02020603050405020304" pitchFamily="18" charset="0"/>
              </a:rPr>
              <a:t>Most bacteria still cannot grow (their minimum aw is generally &gt; 0.85). However, some molds and yeasts can begin to grow slowly above 0.6-0.7.</a:t>
            </a:r>
          </a:p>
          <a:p>
            <a:pPr marL="285750" indent="-285750">
              <a:buFont typeface="Wingdings" panose="05000000000000000000" pitchFamily="2" charset="2"/>
              <a:buChar char="ü"/>
            </a:pPr>
            <a:r>
              <a:rPr lang="en-US" sz="1800" b="1" dirty="0">
                <a:latin typeface="Times New Roman" panose="02020603050405020304" pitchFamily="18" charset="0"/>
                <a:cs typeface="Times New Roman" panose="02020603050405020304" pitchFamily="18" charset="0"/>
              </a:rPr>
              <a:t>Enzymatic Reactions: </a:t>
            </a:r>
            <a:r>
              <a:rPr lang="en-US" sz="1800" dirty="0">
                <a:latin typeface="Times New Roman" panose="02020603050405020304" pitchFamily="18" charset="0"/>
                <a:cs typeface="Times New Roman" panose="02020603050405020304" pitchFamily="18" charset="0"/>
              </a:rPr>
              <a:t>free water acts as a solvent and a carrier. It allows enzymes and  their substrates (e.g., starch, proteins) to move, meet, and react.</a:t>
            </a:r>
          </a:p>
          <a:p>
            <a:endParaRPr lang="en-US" sz="1800" dirty="0">
              <a:latin typeface="Times New Roman" panose="02020603050405020304" pitchFamily="18" charset="0"/>
              <a:cs typeface="Times New Roman" panose="02020603050405020304" pitchFamily="18" charset="0"/>
            </a:endParaRPr>
          </a:p>
          <a:p>
            <a:r>
              <a:rPr lang="en-US" sz="1800" b="1" dirty="0">
                <a:solidFill>
                  <a:srgbClr val="FF0000"/>
                </a:solidFill>
                <a:latin typeface="Times New Roman" panose="02020603050405020304" pitchFamily="18" charset="0"/>
                <a:cs typeface="Times New Roman" panose="02020603050405020304" pitchFamily="18" charset="0"/>
              </a:rPr>
              <a:t>Example:</a:t>
            </a:r>
            <a:r>
              <a:rPr lang="en-US" sz="1800" dirty="0">
                <a:latin typeface="Times New Roman" panose="02020603050405020304" pitchFamily="18" charset="0"/>
                <a:cs typeface="Times New Roman" panose="02020603050405020304" pitchFamily="18" charset="0"/>
              </a:rPr>
              <a:t> The enzymatic hydrolysis of </a:t>
            </a:r>
            <a:r>
              <a:rPr lang="en-US" sz="1800" dirty="0" err="1">
                <a:latin typeface="Times New Roman" panose="02020603050405020304" pitchFamily="18" charset="0"/>
                <a:cs typeface="Times New Roman" panose="02020603050405020304" pitchFamily="18" charset="0"/>
              </a:rPr>
              <a:t>pectins</a:t>
            </a:r>
            <a:r>
              <a:rPr lang="en-US" sz="1800" dirty="0">
                <a:latin typeface="Times New Roman" panose="02020603050405020304" pitchFamily="18" charset="0"/>
                <a:cs typeface="Times New Roman" panose="02020603050405020304" pitchFamily="18" charset="0"/>
              </a:rPr>
              <a:t> in ripe fruits, or the activity of proteases in meat that tenderizes it.</a:t>
            </a:r>
          </a:p>
          <a:p>
            <a:pPr marL="285750" indent="-285750">
              <a:lnSpc>
                <a:spcPct val="150000"/>
              </a:lnSpc>
              <a:buFont typeface="Wingdings" panose="05000000000000000000" pitchFamily="2" charset="2"/>
              <a:buChar char="ü"/>
            </a:pPr>
            <a:endParaRPr lang="en-US" sz="1800" b="0" dirty="0">
              <a:latin typeface="Times New Roman" panose="02020603050405020304" pitchFamily="18" charset="0"/>
              <a:cs typeface="Times New Roman" panose="02020603050405020304" pitchFamily="18" charset="0"/>
            </a:endParaRPr>
          </a:p>
          <a:p>
            <a:endParaRPr lang="en-US" b="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0245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43"/>
          <p:cNvSpPr txBox="1">
            <a:spLocks noGrp="1"/>
          </p:cNvSpPr>
          <p:nvPr>
            <p:ph type="title"/>
          </p:nvPr>
        </p:nvSpPr>
        <p:spPr>
          <a:xfrm>
            <a:off x="3943350" y="2343900"/>
            <a:ext cx="4487400" cy="96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Introduction</a:t>
            </a:r>
            <a:endParaRPr/>
          </a:p>
        </p:txBody>
      </p:sp>
      <p:sp>
        <p:nvSpPr>
          <p:cNvPr id="689" name="Google Shape;689;p43"/>
          <p:cNvSpPr txBox="1">
            <a:spLocks noGrp="1"/>
          </p:cNvSpPr>
          <p:nvPr>
            <p:ph type="title" idx="2"/>
          </p:nvPr>
        </p:nvSpPr>
        <p:spPr>
          <a:xfrm>
            <a:off x="3943350" y="1428000"/>
            <a:ext cx="1163100" cy="91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690" name="Google Shape;690;p43"/>
          <p:cNvSpPr txBox="1">
            <a:spLocks noGrp="1"/>
          </p:cNvSpPr>
          <p:nvPr>
            <p:ph type="subTitle" idx="1"/>
          </p:nvPr>
        </p:nvSpPr>
        <p:spPr>
          <a:xfrm>
            <a:off x="3943350" y="3303900"/>
            <a:ext cx="4487400" cy="411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grpSp>
        <p:nvGrpSpPr>
          <p:cNvPr id="691" name="Google Shape;691;p43"/>
          <p:cNvGrpSpPr/>
          <p:nvPr/>
        </p:nvGrpSpPr>
        <p:grpSpPr>
          <a:xfrm>
            <a:off x="313175" y="1381125"/>
            <a:ext cx="3268225" cy="3222870"/>
            <a:chOff x="313175" y="1381125"/>
            <a:chExt cx="3268225" cy="3222870"/>
          </a:xfrm>
        </p:grpSpPr>
        <p:grpSp>
          <p:nvGrpSpPr>
            <p:cNvPr id="692" name="Google Shape;692;p43"/>
            <p:cNvGrpSpPr/>
            <p:nvPr/>
          </p:nvGrpSpPr>
          <p:grpSpPr>
            <a:xfrm>
              <a:off x="475100" y="1381125"/>
              <a:ext cx="2079270" cy="2507147"/>
              <a:chOff x="-2353825" y="1381125"/>
              <a:chExt cx="2079270" cy="2507147"/>
            </a:xfrm>
          </p:grpSpPr>
          <p:sp>
            <p:nvSpPr>
              <p:cNvPr id="693" name="Google Shape;693;p43"/>
              <p:cNvSpPr/>
              <p:nvPr/>
            </p:nvSpPr>
            <p:spPr>
              <a:xfrm>
                <a:off x="-876451" y="1664810"/>
                <a:ext cx="601895" cy="521273"/>
              </a:xfrm>
              <a:custGeom>
                <a:avLst/>
                <a:gdLst/>
                <a:ahLst/>
                <a:cxnLst/>
                <a:rect l="l" t="t" r="r" b="b"/>
                <a:pathLst>
                  <a:path w="15185" h="13151" extrusionOk="0">
                    <a:moveTo>
                      <a:pt x="3796" y="1"/>
                    </a:moveTo>
                    <a:lnTo>
                      <a:pt x="0" y="6576"/>
                    </a:lnTo>
                    <a:lnTo>
                      <a:pt x="3796" y="13151"/>
                    </a:lnTo>
                    <a:lnTo>
                      <a:pt x="11388" y="13151"/>
                    </a:lnTo>
                    <a:lnTo>
                      <a:pt x="15185" y="6576"/>
                    </a:lnTo>
                    <a:lnTo>
                      <a:pt x="11388" y="1"/>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3"/>
              <p:cNvSpPr/>
              <p:nvPr/>
            </p:nvSpPr>
            <p:spPr>
              <a:xfrm>
                <a:off x="-1861407" y="2232220"/>
                <a:ext cx="601935" cy="521312"/>
              </a:xfrm>
              <a:custGeom>
                <a:avLst/>
                <a:gdLst/>
                <a:ahLst/>
                <a:cxnLst/>
                <a:rect l="l" t="t" r="r" b="b"/>
                <a:pathLst>
                  <a:path w="15186" h="13152" extrusionOk="0">
                    <a:moveTo>
                      <a:pt x="3797" y="1"/>
                    </a:moveTo>
                    <a:lnTo>
                      <a:pt x="1" y="6576"/>
                    </a:lnTo>
                    <a:lnTo>
                      <a:pt x="3797" y="13151"/>
                    </a:lnTo>
                    <a:lnTo>
                      <a:pt x="11389" y="13151"/>
                    </a:lnTo>
                    <a:lnTo>
                      <a:pt x="15186" y="6576"/>
                    </a:lnTo>
                    <a:lnTo>
                      <a:pt x="11389" y="1"/>
                    </a:lnTo>
                    <a:close/>
                  </a:path>
                </a:pathLst>
              </a:custGeom>
              <a:solidFill>
                <a:schemeClr val="accent5">
                  <a:alpha val="54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3"/>
              <p:cNvSpPr/>
              <p:nvPr/>
            </p:nvSpPr>
            <p:spPr>
              <a:xfrm>
                <a:off x="-876451" y="2799669"/>
                <a:ext cx="601895" cy="521273"/>
              </a:xfrm>
              <a:custGeom>
                <a:avLst/>
                <a:gdLst/>
                <a:ahLst/>
                <a:cxnLst/>
                <a:rect l="l" t="t" r="r" b="b"/>
                <a:pathLst>
                  <a:path w="15185" h="13151" extrusionOk="0">
                    <a:moveTo>
                      <a:pt x="3796" y="0"/>
                    </a:moveTo>
                    <a:lnTo>
                      <a:pt x="0" y="6574"/>
                    </a:lnTo>
                    <a:lnTo>
                      <a:pt x="3796" y="13150"/>
                    </a:lnTo>
                    <a:lnTo>
                      <a:pt x="11388" y="13150"/>
                    </a:lnTo>
                    <a:lnTo>
                      <a:pt x="15185" y="6574"/>
                    </a:lnTo>
                    <a:lnTo>
                      <a:pt x="11388" y="0"/>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3"/>
              <p:cNvSpPr/>
              <p:nvPr/>
            </p:nvSpPr>
            <p:spPr>
              <a:xfrm>
                <a:off x="-1368909" y="1381125"/>
                <a:ext cx="601935" cy="521273"/>
              </a:xfrm>
              <a:custGeom>
                <a:avLst/>
                <a:gdLst/>
                <a:ahLst/>
                <a:cxnLst/>
                <a:rect l="l" t="t" r="r" b="b"/>
                <a:pathLst>
                  <a:path w="15186" h="13151" extrusionOk="0">
                    <a:moveTo>
                      <a:pt x="3796" y="0"/>
                    </a:moveTo>
                    <a:lnTo>
                      <a:pt x="0" y="6575"/>
                    </a:lnTo>
                    <a:lnTo>
                      <a:pt x="3796" y="13150"/>
                    </a:lnTo>
                    <a:lnTo>
                      <a:pt x="11389" y="13150"/>
                    </a:lnTo>
                    <a:lnTo>
                      <a:pt x="15185" y="6575"/>
                    </a:lnTo>
                    <a:lnTo>
                      <a:pt x="11389" y="0"/>
                    </a:lnTo>
                    <a:close/>
                  </a:path>
                </a:pathLst>
              </a:custGeom>
              <a:solidFill>
                <a:schemeClr val="accent5">
                  <a:alpha val="54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3"/>
              <p:cNvSpPr/>
              <p:nvPr/>
            </p:nvSpPr>
            <p:spPr>
              <a:xfrm>
                <a:off x="-2353825" y="1948535"/>
                <a:ext cx="601895" cy="521273"/>
              </a:xfrm>
              <a:custGeom>
                <a:avLst/>
                <a:gdLst/>
                <a:ahLst/>
                <a:cxnLst/>
                <a:rect l="l" t="t" r="r" b="b"/>
                <a:pathLst>
                  <a:path w="15185" h="13151" extrusionOk="0">
                    <a:moveTo>
                      <a:pt x="3796" y="0"/>
                    </a:moveTo>
                    <a:lnTo>
                      <a:pt x="0" y="6575"/>
                    </a:lnTo>
                    <a:lnTo>
                      <a:pt x="3796" y="13151"/>
                    </a:lnTo>
                    <a:lnTo>
                      <a:pt x="11388" y="13151"/>
                    </a:lnTo>
                    <a:lnTo>
                      <a:pt x="15185" y="6575"/>
                    </a:lnTo>
                    <a:lnTo>
                      <a:pt x="11388" y="0"/>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3"/>
              <p:cNvSpPr/>
              <p:nvPr/>
            </p:nvSpPr>
            <p:spPr>
              <a:xfrm>
                <a:off x="-1368909" y="1948535"/>
                <a:ext cx="601935" cy="521273"/>
              </a:xfrm>
              <a:custGeom>
                <a:avLst/>
                <a:gdLst/>
                <a:ahLst/>
                <a:cxnLst/>
                <a:rect l="l" t="t" r="r" b="b"/>
                <a:pathLst>
                  <a:path w="15186" h="13151" extrusionOk="0">
                    <a:moveTo>
                      <a:pt x="3796" y="0"/>
                    </a:moveTo>
                    <a:lnTo>
                      <a:pt x="0" y="6575"/>
                    </a:lnTo>
                    <a:lnTo>
                      <a:pt x="3796" y="13151"/>
                    </a:lnTo>
                    <a:lnTo>
                      <a:pt x="11389" y="13151"/>
                    </a:lnTo>
                    <a:lnTo>
                      <a:pt x="15185" y="6575"/>
                    </a:lnTo>
                    <a:lnTo>
                      <a:pt x="11389" y="0"/>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3"/>
              <p:cNvSpPr/>
              <p:nvPr/>
            </p:nvSpPr>
            <p:spPr>
              <a:xfrm>
                <a:off x="-1368909" y="3083315"/>
                <a:ext cx="601935" cy="521233"/>
              </a:xfrm>
              <a:custGeom>
                <a:avLst/>
                <a:gdLst/>
                <a:ahLst/>
                <a:cxnLst/>
                <a:rect l="l" t="t" r="r" b="b"/>
                <a:pathLst>
                  <a:path w="15186" h="13150" extrusionOk="0">
                    <a:moveTo>
                      <a:pt x="3796" y="1"/>
                    </a:moveTo>
                    <a:lnTo>
                      <a:pt x="0" y="6577"/>
                    </a:lnTo>
                    <a:lnTo>
                      <a:pt x="3796" y="13150"/>
                    </a:lnTo>
                    <a:lnTo>
                      <a:pt x="11389" y="13150"/>
                    </a:lnTo>
                    <a:lnTo>
                      <a:pt x="15185" y="6577"/>
                    </a:lnTo>
                    <a:lnTo>
                      <a:pt x="11389" y="1"/>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3"/>
              <p:cNvSpPr/>
              <p:nvPr/>
            </p:nvSpPr>
            <p:spPr>
              <a:xfrm>
                <a:off x="-2256673" y="3342504"/>
                <a:ext cx="370611" cy="320905"/>
              </a:xfrm>
              <a:custGeom>
                <a:avLst/>
                <a:gdLst/>
                <a:ahLst/>
                <a:cxnLst/>
                <a:rect l="l" t="t" r="r" b="b"/>
                <a:pathLst>
                  <a:path w="9350" h="8096" extrusionOk="0">
                    <a:moveTo>
                      <a:pt x="2338" y="1"/>
                    </a:moveTo>
                    <a:lnTo>
                      <a:pt x="0" y="4048"/>
                    </a:lnTo>
                    <a:lnTo>
                      <a:pt x="2338" y="8096"/>
                    </a:lnTo>
                    <a:lnTo>
                      <a:pt x="7013" y="8096"/>
                    </a:lnTo>
                    <a:lnTo>
                      <a:pt x="9349" y="4048"/>
                    </a:lnTo>
                    <a:lnTo>
                      <a:pt x="7013" y="1"/>
                    </a:lnTo>
                    <a:close/>
                  </a:path>
                </a:pathLst>
              </a:custGeom>
              <a:solidFill>
                <a:schemeClr val="accent3">
                  <a:alpha val="588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3"/>
              <p:cNvSpPr/>
              <p:nvPr/>
            </p:nvSpPr>
            <p:spPr>
              <a:xfrm>
                <a:off x="-1828309" y="1581730"/>
                <a:ext cx="370611" cy="320905"/>
              </a:xfrm>
              <a:custGeom>
                <a:avLst/>
                <a:gdLst/>
                <a:ahLst/>
                <a:cxnLst/>
                <a:rect l="l" t="t" r="r" b="b"/>
                <a:pathLst>
                  <a:path w="9350" h="8096" extrusionOk="0">
                    <a:moveTo>
                      <a:pt x="2340" y="0"/>
                    </a:moveTo>
                    <a:lnTo>
                      <a:pt x="0" y="4048"/>
                    </a:lnTo>
                    <a:lnTo>
                      <a:pt x="2340" y="8096"/>
                    </a:lnTo>
                    <a:lnTo>
                      <a:pt x="7013" y="8096"/>
                    </a:lnTo>
                    <a:lnTo>
                      <a:pt x="9350" y="4048"/>
                    </a:lnTo>
                    <a:lnTo>
                      <a:pt x="7013" y="0"/>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3"/>
              <p:cNvSpPr/>
              <p:nvPr/>
            </p:nvSpPr>
            <p:spPr>
              <a:xfrm>
                <a:off x="-876451" y="2232220"/>
                <a:ext cx="601895" cy="521312"/>
              </a:xfrm>
              <a:custGeom>
                <a:avLst/>
                <a:gdLst/>
                <a:ahLst/>
                <a:cxnLst/>
                <a:rect l="l" t="t" r="r" b="b"/>
                <a:pathLst>
                  <a:path w="15185" h="13152" extrusionOk="0">
                    <a:moveTo>
                      <a:pt x="3796" y="1"/>
                    </a:moveTo>
                    <a:lnTo>
                      <a:pt x="0" y="6576"/>
                    </a:lnTo>
                    <a:lnTo>
                      <a:pt x="3796" y="13151"/>
                    </a:lnTo>
                    <a:lnTo>
                      <a:pt x="11388" y="13151"/>
                    </a:lnTo>
                    <a:lnTo>
                      <a:pt x="15185" y="6576"/>
                    </a:lnTo>
                    <a:lnTo>
                      <a:pt x="11388" y="1"/>
                    </a:lnTo>
                    <a:close/>
                  </a:path>
                </a:pathLst>
              </a:custGeom>
              <a:solidFill>
                <a:schemeClr val="accent3">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3"/>
              <p:cNvSpPr/>
              <p:nvPr/>
            </p:nvSpPr>
            <p:spPr>
              <a:xfrm>
                <a:off x="-876451" y="3367079"/>
                <a:ext cx="601895" cy="521193"/>
              </a:xfrm>
              <a:custGeom>
                <a:avLst/>
                <a:gdLst/>
                <a:ahLst/>
                <a:cxnLst/>
                <a:rect l="l" t="t" r="r" b="b"/>
                <a:pathLst>
                  <a:path w="15185" h="13149" extrusionOk="0">
                    <a:moveTo>
                      <a:pt x="3796" y="0"/>
                    </a:moveTo>
                    <a:lnTo>
                      <a:pt x="0" y="6573"/>
                    </a:lnTo>
                    <a:lnTo>
                      <a:pt x="3796" y="13148"/>
                    </a:lnTo>
                    <a:lnTo>
                      <a:pt x="11388" y="13148"/>
                    </a:lnTo>
                    <a:lnTo>
                      <a:pt x="15185" y="6573"/>
                    </a:lnTo>
                    <a:lnTo>
                      <a:pt x="113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4" name="Google Shape;704;p43"/>
            <p:cNvGrpSpPr/>
            <p:nvPr/>
          </p:nvGrpSpPr>
          <p:grpSpPr>
            <a:xfrm>
              <a:off x="313175" y="1628700"/>
              <a:ext cx="3268225" cy="2975295"/>
              <a:chOff x="313175" y="1628700"/>
              <a:chExt cx="3268225" cy="2975295"/>
            </a:xfrm>
          </p:grpSpPr>
          <p:pic>
            <p:nvPicPr>
              <p:cNvPr id="705" name="Google Shape;705;p43"/>
              <p:cNvPicPr preferRelativeResize="0"/>
              <p:nvPr/>
            </p:nvPicPr>
            <p:blipFill rotWithShape="1">
              <a:blip r:embed="rId3">
                <a:alphaModFix/>
              </a:blip>
              <a:srcRect l="18116" t="10280" r="18116" b="10272"/>
              <a:stretch/>
            </p:blipFill>
            <p:spPr>
              <a:xfrm flipH="1">
                <a:off x="2281150" y="2573000"/>
                <a:ext cx="1300250" cy="1620000"/>
              </a:xfrm>
              <a:prstGeom prst="rect">
                <a:avLst/>
              </a:prstGeom>
              <a:noFill/>
              <a:ln>
                <a:noFill/>
              </a:ln>
              <a:effectLst>
                <a:outerShdw blurRad="57150" dist="19050" dir="5400000" algn="bl" rotWithShape="0">
                  <a:schemeClr val="dk1">
                    <a:alpha val="50000"/>
                  </a:schemeClr>
                </a:outerShdw>
              </a:effectLst>
            </p:spPr>
          </p:pic>
          <p:sp>
            <p:nvSpPr>
              <p:cNvPr id="706" name="Google Shape;706;p43"/>
              <p:cNvSpPr/>
              <p:nvPr/>
            </p:nvSpPr>
            <p:spPr>
              <a:xfrm>
                <a:off x="313175" y="4192995"/>
                <a:ext cx="2704200" cy="411000"/>
              </a:xfrm>
              <a:prstGeom prst="ellipse">
                <a:avLst/>
              </a:prstGeom>
              <a:solidFill>
                <a:schemeClr val="dk1">
                  <a:alpha val="177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07" name="Google Shape;707;p43"/>
              <p:cNvPicPr preferRelativeResize="0"/>
              <p:nvPr/>
            </p:nvPicPr>
            <p:blipFill rotWithShape="1">
              <a:blip r:embed="rId4">
                <a:alphaModFix/>
              </a:blip>
              <a:srcRect l="16325" t="10721" r="16325" b="13509"/>
              <a:stretch/>
            </p:blipFill>
            <p:spPr>
              <a:xfrm>
                <a:off x="407975" y="1628700"/>
                <a:ext cx="2514599" cy="2828925"/>
              </a:xfrm>
              <a:prstGeom prst="rect">
                <a:avLst/>
              </a:prstGeom>
              <a:noFill/>
              <a:ln>
                <a:noFill/>
              </a:ln>
              <a:effectLst>
                <a:outerShdw blurRad="57150" dist="19050" dir="5400000" algn="bl" rotWithShape="0">
                  <a:schemeClr val="dk1">
                    <a:alpha val="50000"/>
                  </a:schemeClr>
                </a:outerShdw>
              </a:effectLst>
            </p:spPr>
          </p:pic>
        </p:grpSp>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736D6-2017-DB56-74F1-672AC8474793}"/>
            </a:ext>
          </a:extLst>
        </p:cNvPr>
        <p:cNvGrpSpPr/>
        <p:nvPr/>
      </p:nvGrpSpPr>
      <p:grpSpPr>
        <a:xfrm>
          <a:off x="0" y="0"/>
          <a:ext cx="0" cy="0"/>
          <a:chOff x="0" y="0"/>
          <a:chExt cx="0" cy="0"/>
        </a:xfrm>
      </p:grpSpPr>
      <p:sp>
        <p:nvSpPr>
          <p:cNvPr id="5" name="Google Shape;862;p51">
            <a:extLst>
              <a:ext uri="{FF2B5EF4-FFF2-40B4-BE49-F238E27FC236}">
                <a16:creationId xmlns:a16="http://schemas.microsoft.com/office/drawing/2014/main" id="{5965DB21-DBA0-11DF-6955-3E94235DA897}"/>
              </a:ext>
            </a:extLst>
          </p:cNvPr>
          <p:cNvSpPr txBox="1">
            <a:spLocks noGrp="1"/>
          </p:cNvSpPr>
          <p:nvPr>
            <p:ph type="title"/>
          </p:nvPr>
        </p:nvSpPr>
        <p:spPr>
          <a:xfrm>
            <a:off x="1272098" y="-107243"/>
            <a:ext cx="7109054" cy="646086"/>
          </a:xfrm>
          <a:prstGeom prst="rect">
            <a:avLst/>
          </a:prstGeom>
        </p:spPr>
        <p:txBody>
          <a:bodyPr spcFirstLastPara="1" wrap="square" lIns="91425" tIns="91425" rIns="91425" bIns="91425" anchor="t" anchorCtr="0">
            <a:noAutofit/>
          </a:bodyPr>
          <a:lstStyle/>
          <a:p>
            <a:pPr>
              <a:lnSpc>
                <a:spcPct val="150000"/>
              </a:lnSpc>
              <a:buClr>
                <a:srgbClr val="000000"/>
              </a:buClr>
              <a:buSzTx/>
              <a:defRPr/>
            </a:pPr>
            <a:r>
              <a:rPr lang="en" sz="2400" dirty="0">
                <a:solidFill>
                  <a:srgbClr val="FF0000"/>
                </a:solidFill>
              </a:rPr>
              <a:t>— </a:t>
            </a:r>
            <a:r>
              <a:rPr lang="fr-FR" sz="2400" dirty="0">
                <a:solidFill>
                  <a:srgbClr val="FF0000"/>
                </a:solidFill>
              </a:rPr>
              <a:t> </a:t>
            </a:r>
            <a:r>
              <a:rPr lang="en-US" sz="2400" dirty="0">
                <a:solidFill>
                  <a:srgbClr val="FF0000"/>
                </a:solidFill>
              </a:rPr>
              <a:t>Water activity and food modifications</a:t>
            </a:r>
            <a:br>
              <a:rPr lang="en-US" sz="1800" b="0" dirty="0">
                <a:solidFill>
                  <a:srgbClr val="FF0000"/>
                </a:solidFill>
              </a:rPr>
            </a:br>
            <a:br>
              <a:rPr lang="fr-FR" sz="1800" b="0" dirty="0">
                <a:solidFill>
                  <a:srgbClr val="FF0000"/>
                </a:solidFill>
              </a:rPr>
            </a:br>
            <a:endParaRPr sz="1800" b="0" dirty="0">
              <a:solidFill>
                <a:srgbClr val="FF0000"/>
              </a:solidFill>
            </a:endParaRPr>
          </a:p>
        </p:txBody>
      </p:sp>
      <p:sp>
        <p:nvSpPr>
          <p:cNvPr id="3" name="ZoneTexte 2">
            <a:extLst>
              <a:ext uri="{FF2B5EF4-FFF2-40B4-BE49-F238E27FC236}">
                <a16:creationId xmlns:a16="http://schemas.microsoft.com/office/drawing/2014/main" id="{4CA6B7EA-0D3E-8D21-FB84-D34746A1D3AA}"/>
              </a:ext>
            </a:extLst>
          </p:cNvPr>
          <p:cNvSpPr txBox="1"/>
          <p:nvPr/>
        </p:nvSpPr>
        <p:spPr>
          <a:xfrm>
            <a:off x="110216" y="647122"/>
            <a:ext cx="9099097" cy="4601260"/>
          </a:xfrm>
          <a:prstGeom prst="rect">
            <a:avLst/>
          </a:prstGeom>
          <a:noFill/>
        </p:spPr>
        <p:txBody>
          <a:bodyPr wrap="square">
            <a:spAutoFit/>
          </a:bodyPr>
          <a:lstStyle/>
          <a:p>
            <a:endParaRPr lang="en-US" sz="1800" b="0" dirty="0">
              <a:latin typeface="Times New Roman" panose="02020603050405020304" pitchFamily="18" charset="0"/>
              <a:cs typeface="Times New Roman" panose="02020603050405020304" pitchFamily="18" charset="0"/>
            </a:endParaRPr>
          </a:p>
          <a:p>
            <a:pPr algn="just">
              <a:lnSpc>
                <a:spcPct val="150000"/>
              </a:lnSpc>
            </a:pPr>
            <a:r>
              <a:rPr lang="en-US" sz="1800" b="1" dirty="0">
                <a:solidFill>
                  <a:srgbClr val="FF0000"/>
                </a:solidFill>
                <a:latin typeface="Times New Roman" panose="02020603050405020304" pitchFamily="18" charset="0"/>
                <a:cs typeface="Times New Roman" panose="02020603050405020304" pitchFamily="18" charset="0"/>
              </a:rPr>
              <a:t>Non-Enzymatic Browning (Maillard Reaction):</a:t>
            </a:r>
            <a:endParaRPr lang="en-US" sz="1800" b="0" dirty="0">
              <a:latin typeface="Times New Roman" panose="02020603050405020304" pitchFamily="18" charset="0"/>
              <a:cs typeface="Times New Roman" panose="02020603050405020304" pitchFamily="18" charset="0"/>
            </a:endParaRPr>
          </a:p>
          <a:p>
            <a:pPr algn="just">
              <a:lnSpc>
                <a:spcPct val="150000"/>
              </a:lnSpc>
            </a:pPr>
            <a:r>
              <a:rPr lang="en-US" sz="1800" b="0" dirty="0">
                <a:latin typeface="Times New Roman" panose="02020603050405020304" pitchFamily="18" charset="0"/>
                <a:cs typeface="Times New Roman" panose="02020603050405020304" pitchFamily="18" charset="0"/>
              </a:rPr>
              <a:t>This is the reaction between amino acids (proteins) and reducing sugars. It is responsible for roasted aromas, in bread, coffee, roasted meat, and </a:t>
            </a:r>
            <a:r>
              <a:rPr lang="en-US" sz="1800" b="1" dirty="0">
                <a:solidFill>
                  <a:srgbClr val="FF0000"/>
                </a:solidFill>
                <a:latin typeface="Times New Roman" panose="02020603050405020304" pitchFamily="18" charset="0"/>
                <a:cs typeface="Times New Roman" panose="02020603050405020304" pitchFamily="18" charset="0"/>
              </a:rPr>
              <a:t>the brown color.</a:t>
            </a:r>
          </a:p>
          <a:p>
            <a:pPr algn="ctr">
              <a:lnSpc>
                <a:spcPct val="150000"/>
              </a:lnSpc>
            </a:pPr>
            <a:r>
              <a:rPr lang="en-US" sz="1800" b="1" dirty="0">
                <a:solidFill>
                  <a:srgbClr val="FF0000"/>
                </a:solidFill>
                <a:latin typeface="Times New Roman" panose="02020603050405020304" pitchFamily="18" charset="0"/>
                <a:cs typeface="Times New Roman" panose="02020603050405020304" pitchFamily="18" charset="0"/>
              </a:rPr>
              <a:t>Why do we care about this reaction?</a:t>
            </a:r>
          </a:p>
          <a:p>
            <a:pPr>
              <a:lnSpc>
                <a:spcPct val="150000"/>
              </a:lnSpc>
            </a:pPr>
            <a:r>
              <a:rPr lang="en-US" sz="1800" dirty="0">
                <a:latin typeface="Times New Roman" panose="02020603050405020304" pitchFamily="18" charset="0"/>
                <a:cs typeface="Times New Roman" panose="02020603050405020304" pitchFamily="18" charset="0"/>
              </a:rPr>
              <a:t>Because it's the soul of cooking! This reaction is primarily responsible for:</a:t>
            </a:r>
          </a:p>
          <a:p>
            <a:pPr marL="285750" indent="-285750">
              <a:lnSpc>
                <a:spcPct val="150000"/>
              </a:lnSpc>
              <a:buFont typeface="Wingdings" panose="05000000000000000000" pitchFamily="2" charset="2"/>
              <a:buChar char="ü"/>
            </a:pPr>
            <a:r>
              <a:rPr lang="en-US" sz="1800" dirty="0">
                <a:latin typeface="Times New Roman" panose="02020603050405020304" pitchFamily="18" charset="0"/>
                <a:cs typeface="Times New Roman" panose="02020603050405020304" pitchFamily="18" charset="0"/>
              </a:rPr>
              <a:t>The </a:t>
            </a:r>
            <a:r>
              <a:rPr lang="en-US" sz="1800" b="1" dirty="0">
                <a:latin typeface="Times New Roman" panose="02020603050405020304" pitchFamily="18" charset="0"/>
                <a:cs typeface="Times New Roman" panose="02020603050405020304" pitchFamily="18" charset="0"/>
              </a:rPr>
              <a:t>color</a:t>
            </a:r>
            <a:r>
              <a:rPr lang="en-US" sz="1800" dirty="0">
                <a:latin typeface="Times New Roman" panose="02020603050405020304" pitchFamily="18" charset="0"/>
                <a:cs typeface="Times New Roman" panose="02020603050405020304" pitchFamily="18" charset="0"/>
              </a:rPr>
              <a:t> of the golden crust of bread.</a:t>
            </a:r>
          </a:p>
          <a:p>
            <a:pPr marL="285750" indent="-285750">
              <a:lnSpc>
                <a:spcPct val="150000"/>
              </a:lnSpc>
              <a:buFont typeface="Wingdings" panose="05000000000000000000" pitchFamily="2" charset="2"/>
              <a:buChar char="ü"/>
            </a:pPr>
            <a:r>
              <a:rPr lang="en-US" sz="1800" dirty="0">
                <a:latin typeface="Times New Roman" panose="02020603050405020304" pitchFamily="18" charset="0"/>
                <a:cs typeface="Times New Roman" panose="02020603050405020304" pitchFamily="18" charset="0"/>
              </a:rPr>
              <a:t>The </a:t>
            </a:r>
            <a:r>
              <a:rPr lang="en-US" sz="1800" b="1" dirty="0">
                <a:latin typeface="Times New Roman" panose="02020603050405020304" pitchFamily="18" charset="0"/>
                <a:cs typeface="Times New Roman" panose="02020603050405020304" pitchFamily="18" charset="0"/>
              </a:rPr>
              <a:t>aroma</a:t>
            </a:r>
            <a:r>
              <a:rPr lang="en-US" sz="1800" dirty="0">
                <a:latin typeface="Times New Roman" panose="02020603050405020304" pitchFamily="18" charset="0"/>
                <a:cs typeface="Times New Roman" panose="02020603050405020304" pitchFamily="18" charset="0"/>
              </a:rPr>
              <a:t> of roasted coffee and grilled meat.</a:t>
            </a:r>
          </a:p>
          <a:p>
            <a:pPr marL="285750" indent="-285750">
              <a:lnSpc>
                <a:spcPct val="150000"/>
              </a:lnSpc>
              <a:buFont typeface="Wingdings" panose="05000000000000000000" pitchFamily="2" charset="2"/>
              <a:buChar char="ü"/>
            </a:pPr>
            <a:r>
              <a:rPr lang="en-US" sz="1800" dirty="0">
                <a:latin typeface="Times New Roman" panose="02020603050405020304" pitchFamily="18" charset="0"/>
                <a:cs typeface="Times New Roman" panose="02020603050405020304" pitchFamily="18" charset="0"/>
              </a:rPr>
              <a:t>The </a:t>
            </a:r>
            <a:r>
              <a:rPr lang="en-US" sz="1800" b="1" dirty="0">
                <a:latin typeface="Times New Roman" panose="02020603050405020304" pitchFamily="18" charset="0"/>
                <a:cs typeface="Times New Roman" panose="02020603050405020304" pitchFamily="18" charset="0"/>
              </a:rPr>
              <a:t>flavor</a:t>
            </a:r>
            <a:r>
              <a:rPr lang="en-US" sz="1800" dirty="0">
                <a:latin typeface="Times New Roman" panose="02020603050405020304" pitchFamily="18" charset="0"/>
                <a:cs typeface="Times New Roman" panose="02020603050405020304" pitchFamily="18" charset="0"/>
              </a:rPr>
              <a:t> of biscuits, </a:t>
            </a:r>
            <a:r>
              <a:rPr lang="en-US" sz="1800" dirty="0" err="1">
                <a:latin typeface="Times New Roman" panose="02020603050405020304" pitchFamily="18" charset="0"/>
                <a:cs typeface="Times New Roman" panose="02020603050405020304" pitchFamily="18" charset="0"/>
              </a:rPr>
              <a:t>french</a:t>
            </a:r>
            <a:r>
              <a:rPr lang="en-US" sz="1800" dirty="0">
                <a:latin typeface="Times New Roman" panose="02020603050405020304" pitchFamily="18" charset="0"/>
                <a:cs typeface="Times New Roman" panose="02020603050405020304" pitchFamily="18" charset="0"/>
              </a:rPr>
              <a:t> fries, and baked potatoes.</a:t>
            </a:r>
          </a:p>
          <a:p>
            <a:pPr marL="285750" indent="-285750">
              <a:lnSpc>
                <a:spcPct val="150000"/>
              </a:lnSpc>
              <a:buFont typeface="Wingdings" panose="05000000000000000000" pitchFamily="2" charset="2"/>
              <a:buChar char="ü"/>
            </a:pPr>
            <a:r>
              <a:rPr lang="en-US" sz="1800" dirty="0">
                <a:latin typeface="Times New Roman" panose="02020603050405020304" pitchFamily="18" charset="0"/>
                <a:cs typeface="Times New Roman" panose="02020603050405020304" pitchFamily="18" charset="0"/>
              </a:rPr>
              <a:t>The </a:t>
            </a:r>
            <a:r>
              <a:rPr lang="en-US" sz="1800" b="1" dirty="0">
                <a:latin typeface="Times New Roman" panose="02020603050405020304" pitchFamily="18" charset="0"/>
                <a:cs typeface="Times New Roman" panose="02020603050405020304" pitchFamily="18" charset="0"/>
              </a:rPr>
              <a:t>color and taste</a:t>
            </a:r>
            <a:r>
              <a:rPr lang="en-US" sz="1800" dirty="0">
                <a:latin typeface="Times New Roman" panose="02020603050405020304" pitchFamily="18" charset="0"/>
                <a:cs typeface="Times New Roman" panose="02020603050405020304" pitchFamily="18" charset="0"/>
              </a:rPr>
              <a:t> of caramelized onions</a:t>
            </a:r>
            <a:r>
              <a:rPr lang="en-US" dirty="0"/>
              <a:t>.</a:t>
            </a:r>
          </a:p>
          <a:p>
            <a:br>
              <a:rPr lang="en-US" dirty="0"/>
            </a:br>
            <a:endParaRPr lang="en-US" sz="1800" b="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30217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79CB1-DD66-5DE9-B99A-8E6CCC0B7B43}"/>
            </a:ext>
          </a:extLst>
        </p:cNvPr>
        <p:cNvGrpSpPr/>
        <p:nvPr/>
      </p:nvGrpSpPr>
      <p:grpSpPr>
        <a:xfrm>
          <a:off x="0" y="0"/>
          <a:ext cx="0" cy="0"/>
          <a:chOff x="0" y="0"/>
          <a:chExt cx="0" cy="0"/>
        </a:xfrm>
      </p:grpSpPr>
      <p:sp>
        <p:nvSpPr>
          <p:cNvPr id="5" name="Google Shape;862;p51">
            <a:extLst>
              <a:ext uri="{FF2B5EF4-FFF2-40B4-BE49-F238E27FC236}">
                <a16:creationId xmlns:a16="http://schemas.microsoft.com/office/drawing/2014/main" id="{5CBB5427-5380-7151-2A96-16A3D982C849}"/>
              </a:ext>
            </a:extLst>
          </p:cNvPr>
          <p:cNvSpPr txBox="1">
            <a:spLocks noGrp="1"/>
          </p:cNvSpPr>
          <p:nvPr>
            <p:ph type="title"/>
          </p:nvPr>
        </p:nvSpPr>
        <p:spPr>
          <a:xfrm>
            <a:off x="1272098" y="-107243"/>
            <a:ext cx="7109054" cy="646086"/>
          </a:xfrm>
          <a:prstGeom prst="rect">
            <a:avLst/>
          </a:prstGeom>
        </p:spPr>
        <p:txBody>
          <a:bodyPr spcFirstLastPara="1" wrap="square" lIns="91425" tIns="91425" rIns="91425" bIns="91425" anchor="t" anchorCtr="0">
            <a:noAutofit/>
          </a:bodyPr>
          <a:lstStyle/>
          <a:p>
            <a:pPr>
              <a:lnSpc>
                <a:spcPct val="150000"/>
              </a:lnSpc>
              <a:buClr>
                <a:srgbClr val="000000"/>
              </a:buClr>
              <a:buSzTx/>
              <a:defRPr/>
            </a:pPr>
            <a:r>
              <a:rPr lang="en" sz="2400" dirty="0">
                <a:solidFill>
                  <a:srgbClr val="FF0000"/>
                </a:solidFill>
              </a:rPr>
              <a:t>— </a:t>
            </a:r>
            <a:r>
              <a:rPr lang="fr-FR" sz="2400" dirty="0">
                <a:solidFill>
                  <a:srgbClr val="FF0000"/>
                </a:solidFill>
              </a:rPr>
              <a:t> </a:t>
            </a:r>
            <a:r>
              <a:rPr lang="en-US" sz="2400" dirty="0">
                <a:solidFill>
                  <a:srgbClr val="FF0000"/>
                </a:solidFill>
              </a:rPr>
              <a:t>Water activity and food modifications</a:t>
            </a:r>
            <a:br>
              <a:rPr lang="en-US" sz="1800" b="0" dirty="0">
                <a:solidFill>
                  <a:srgbClr val="FF0000"/>
                </a:solidFill>
              </a:rPr>
            </a:br>
            <a:br>
              <a:rPr lang="fr-FR" sz="1800" b="0" dirty="0">
                <a:solidFill>
                  <a:srgbClr val="FF0000"/>
                </a:solidFill>
              </a:rPr>
            </a:br>
            <a:endParaRPr sz="1800" b="0" dirty="0">
              <a:solidFill>
                <a:srgbClr val="FF0000"/>
              </a:solidFill>
            </a:endParaRPr>
          </a:p>
        </p:txBody>
      </p:sp>
      <p:sp>
        <p:nvSpPr>
          <p:cNvPr id="3" name="ZoneTexte 2">
            <a:extLst>
              <a:ext uri="{FF2B5EF4-FFF2-40B4-BE49-F238E27FC236}">
                <a16:creationId xmlns:a16="http://schemas.microsoft.com/office/drawing/2014/main" id="{48BD7741-5949-9F02-B1AE-79FB317EEBBF}"/>
              </a:ext>
            </a:extLst>
          </p:cNvPr>
          <p:cNvSpPr txBox="1"/>
          <p:nvPr/>
        </p:nvSpPr>
        <p:spPr>
          <a:xfrm>
            <a:off x="381679" y="426687"/>
            <a:ext cx="8119383" cy="2627899"/>
          </a:xfrm>
          <a:prstGeom prst="rect">
            <a:avLst/>
          </a:prstGeom>
          <a:noFill/>
        </p:spPr>
        <p:txBody>
          <a:bodyPr wrap="square">
            <a:spAutoFit/>
          </a:bodyPr>
          <a:lstStyle/>
          <a:p>
            <a:endParaRPr lang="en-US" sz="1800" b="0" dirty="0">
              <a:latin typeface="Times New Roman" panose="02020603050405020304" pitchFamily="18" charset="0"/>
              <a:cs typeface="Times New Roman" panose="02020603050405020304" pitchFamily="18" charset="0"/>
            </a:endParaRPr>
          </a:p>
          <a:p>
            <a:pPr algn="just">
              <a:lnSpc>
                <a:spcPct val="150000"/>
              </a:lnSpc>
            </a:pPr>
            <a:endParaRPr lang="en-US" sz="1800" b="0" dirty="0">
              <a:latin typeface="Times New Roman" panose="02020603050405020304" pitchFamily="18" charset="0"/>
              <a:cs typeface="Times New Roman" panose="02020603050405020304" pitchFamily="18" charset="0"/>
            </a:endParaRPr>
          </a:p>
          <a:p>
            <a:pPr algn="ctr">
              <a:lnSpc>
                <a:spcPct val="150000"/>
              </a:lnSpc>
            </a:pPr>
            <a:r>
              <a:rPr lang="en-US" sz="2800" b="1" dirty="0">
                <a:solidFill>
                  <a:srgbClr val="FF0000"/>
                </a:solidFill>
                <a:latin typeface="Times New Roman" panose="02020603050405020304" pitchFamily="18" charset="0"/>
                <a:cs typeface="Times New Roman" panose="02020603050405020304" pitchFamily="18" charset="0"/>
              </a:rPr>
              <a:t>Why does it peak in this zone? </a:t>
            </a:r>
            <a:endParaRPr lang="en-US" sz="1800" b="1" dirty="0">
              <a:solidFill>
                <a:srgbClr val="FF0000"/>
              </a:solidFill>
              <a:latin typeface="Times New Roman" panose="02020603050405020304" pitchFamily="18" charset="0"/>
              <a:cs typeface="Times New Roman" panose="02020603050405020304" pitchFamily="18" charset="0"/>
            </a:endParaRPr>
          </a:p>
          <a:p>
            <a:pPr algn="just">
              <a:lnSpc>
                <a:spcPct val="150000"/>
              </a:lnSpc>
            </a:pPr>
            <a:r>
              <a:rPr lang="en-US" sz="1800" b="0" dirty="0">
                <a:latin typeface="Times New Roman" panose="02020603050405020304" pitchFamily="18" charset="0"/>
                <a:cs typeface="Times New Roman" panose="02020603050405020304" pitchFamily="18" charset="0"/>
              </a:rPr>
              <a:t>The Maillard reaction needs a little water for the reactants to move, but too much water dilutes the reactants and slows down the reaction. The optimal zone is often between 0.4 and 0.7, where molecular mobility is good without excessive dilution.</a:t>
            </a:r>
          </a:p>
        </p:txBody>
      </p:sp>
    </p:spTree>
    <p:extLst>
      <p:ext uri="{BB962C8B-B14F-4D97-AF65-F5344CB8AC3E}">
        <p14:creationId xmlns:p14="http://schemas.microsoft.com/office/powerpoint/2010/main" val="8912204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0A949-2B59-02EA-93CE-828DB9894142}"/>
            </a:ext>
          </a:extLst>
        </p:cNvPr>
        <p:cNvGrpSpPr/>
        <p:nvPr/>
      </p:nvGrpSpPr>
      <p:grpSpPr>
        <a:xfrm>
          <a:off x="0" y="0"/>
          <a:ext cx="0" cy="0"/>
          <a:chOff x="0" y="0"/>
          <a:chExt cx="0" cy="0"/>
        </a:xfrm>
      </p:grpSpPr>
      <p:sp>
        <p:nvSpPr>
          <p:cNvPr id="5" name="Google Shape;862;p51">
            <a:extLst>
              <a:ext uri="{FF2B5EF4-FFF2-40B4-BE49-F238E27FC236}">
                <a16:creationId xmlns:a16="http://schemas.microsoft.com/office/drawing/2014/main" id="{BB5E393E-7E3D-D7A7-7B3C-9CF0D51D73FD}"/>
              </a:ext>
            </a:extLst>
          </p:cNvPr>
          <p:cNvSpPr txBox="1">
            <a:spLocks noGrp="1"/>
          </p:cNvSpPr>
          <p:nvPr>
            <p:ph type="title"/>
          </p:nvPr>
        </p:nvSpPr>
        <p:spPr>
          <a:xfrm>
            <a:off x="1272098" y="-107243"/>
            <a:ext cx="7109054" cy="646086"/>
          </a:xfrm>
          <a:prstGeom prst="rect">
            <a:avLst/>
          </a:prstGeom>
        </p:spPr>
        <p:txBody>
          <a:bodyPr spcFirstLastPara="1" wrap="square" lIns="91425" tIns="91425" rIns="91425" bIns="91425" anchor="t" anchorCtr="0">
            <a:noAutofit/>
          </a:bodyPr>
          <a:lstStyle/>
          <a:p>
            <a:pPr>
              <a:lnSpc>
                <a:spcPct val="150000"/>
              </a:lnSpc>
              <a:buClr>
                <a:srgbClr val="000000"/>
              </a:buClr>
              <a:buSzTx/>
              <a:defRPr/>
            </a:pPr>
            <a:r>
              <a:rPr lang="en" sz="2400" dirty="0">
                <a:solidFill>
                  <a:srgbClr val="FF0000"/>
                </a:solidFill>
              </a:rPr>
              <a:t>— </a:t>
            </a:r>
            <a:r>
              <a:rPr lang="fr-FR" sz="2400" dirty="0">
                <a:solidFill>
                  <a:srgbClr val="FF0000"/>
                </a:solidFill>
              </a:rPr>
              <a:t> </a:t>
            </a:r>
            <a:r>
              <a:rPr lang="en-US" sz="2400" dirty="0">
                <a:solidFill>
                  <a:srgbClr val="FF0000"/>
                </a:solidFill>
              </a:rPr>
              <a:t>Water activity and food modifications</a:t>
            </a:r>
            <a:br>
              <a:rPr lang="en-US" sz="1800" b="0" dirty="0">
                <a:solidFill>
                  <a:srgbClr val="FF0000"/>
                </a:solidFill>
              </a:rPr>
            </a:br>
            <a:br>
              <a:rPr lang="fr-FR" sz="1800" b="0" dirty="0">
                <a:solidFill>
                  <a:srgbClr val="FF0000"/>
                </a:solidFill>
              </a:rPr>
            </a:br>
            <a:endParaRPr sz="1800" b="0" dirty="0">
              <a:solidFill>
                <a:srgbClr val="FF0000"/>
              </a:solidFill>
            </a:endParaRPr>
          </a:p>
        </p:txBody>
      </p:sp>
      <p:sp>
        <p:nvSpPr>
          <p:cNvPr id="3" name="ZoneTexte 2">
            <a:extLst>
              <a:ext uri="{FF2B5EF4-FFF2-40B4-BE49-F238E27FC236}">
                <a16:creationId xmlns:a16="http://schemas.microsoft.com/office/drawing/2014/main" id="{D82693E3-E055-7F1F-476D-813C32E788CF}"/>
              </a:ext>
            </a:extLst>
          </p:cNvPr>
          <p:cNvSpPr txBox="1"/>
          <p:nvPr/>
        </p:nvSpPr>
        <p:spPr>
          <a:xfrm>
            <a:off x="231152" y="749969"/>
            <a:ext cx="8235213" cy="3643562"/>
          </a:xfrm>
          <a:prstGeom prst="rect">
            <a:avLst/>
          </a:prstGeom>
          <a:noFill/>
        </p:spPr>
        <p:txBody>
          <a:bodyPr wrap="square">
            <a:spAutoFit/>
          </a:bodyPr>
          <a:lstStyle/>
          <a:p>
            <a:endParaRPr lang="en-US" sz="1800" b="0" dirty="0">
              <a:latin typeface="Times New Roman" panose="02020603050405020304" pitchFamily="18" charset="0"/>
              <a:cs typeface="Times New Roman" panose="02020603050405020304" pitchFamily="18" charset="0"/>
            </a:endParaRPr>
          </a:p>
          <a:p>
            <a:pPr marL="285750" indent="-285750" algn="just">
              <a:lnSpc>
                <a:spcPct val="150000"/>
              </a:lnSpc>
              <a:buFont typeface="Wingdings" panose="05000000000000000000" pitchFamily="2" charset="2"/>
              <a:buChar char="Ø"/>
            </a:pPr>
            <a:r>
              <a:rPr lang="en-US" sz="1800" b="1" dirty="0">
                <a:solidFill>
                  <a:srgbClr val="FF0000"/>
                </a:solidFill>
                <a:latin typeface="Times New Roman" panose="02020603050405020304" pitchFamily="18" charset="0"/>
                <a:cs typeface="Times New Roman" panose="02020603050405020304" pitchFamily="18" charset="0"/>
              </a:rPr>
              <a:t>Region III (aw &gt; 0.75): The Domain of Rapid Spoilage</a:t>
            </a:r>
          </a:p>
          <a:p>
            <a:pPr marL="285750" indent="-285750" algn="just">
              <a:lnSpc>
                <a:spcPct val="150000"/>
              </a:lnSpc>
              <a:buFont typeface="Wingdings" panose="05000000000000000000" pitchFamily="2" charset="2"/>
              <a:buChar char="ü"/>
            </a:pPr>
            <a:r>
              <a:rPr lang="en-US" sz="1800" b="1" dirty="0">
                <a:solidFill>
                  <a:schemeClr val="tx1"/>
                </a:solidFill>
                <a:latin typeface="Times New Roman" panose="02020603050405020304" pitchFamily="18" charset="0"/>
                <a:cs typeface="Times New Roman" panose="02020603050405020304" pitchFamily="18" charset="0"/>
              </a:rPr>
              <a:t>State of Water:</a:t>
            </a:r>
            <a:r>
              <a:rPr lang="en-US" sz="1800" dirty="0">
                <a:solidFill>
                  <a:schemeClr val="tx1"/>
                </a:solidFill>
                <a:latin typeface="Times New Roman" panose="02020603050405020304" pitchFamily="18" charset="0"/>
                <a:cs typeface="Times New Roman" panose="02020603050405020304" pitchFamily="18" charset="0"/>
              </a:rPr>
              <a:t> Free water is abundant. Foods are typically "wet" (fruits, vegetables, meat, milk).</a:t>
            </a:r>
          </a:p>
          <a:p>
            <a:pPr marL="285750" indent="-285750" algn="just">
              <a:lnSpc>
                <a:spcPct val="150000"/>
              </a:lnSpc>
              <a:buFont typeface="Wingdings" panose="05000000000000000000" pitchFamily="2" charset="2"/>
              <a:buChar char="ü"/>
            </a:pPr>
            <a:r>
              <a:rPr lang="en-US" sz="1800" b="1" dirty="0">
                <a:solidFill>
                  <a:schemeClr val="tx1"/>
                </a:solidFill>
                <a:latin typeface="Times New Roman" panose="02020603050405020304" pitchFamily="18" charset="0"/>
                <a:cs typeface="Times New Roman" panose="02020603050405020304" pitchFamily="18" charset="0"/>
              </a:rPr>
              <a:t>Microbial Growth: </a:t>
            </a:r>
            <a:r>
              <a:rPr lang="en-US" sz="1800" dirty="0">
                <a:solidFill>
                  <a:schemeClr val="tx1"/>
                </a:solidFill>
                <a:latin typeface="Times New Roman" panose="02020603050405020304" pitchFamily="18" charset="0"/>
                <a:cs typeface="Times New Roman" panose="02020603050405020304" pitchFamily="18" charset="0"/>
              </a:rPr>
              <a:t>Explosive. This is the main cause of spoilage. Almost all bacteria (e.g., </a:t>
            </a:r>
            <a:r>
              <a:rPr lang="en-US" sz="1800" i="1" dirty="0">
                <a:solidFill>
                  <a:schemeClr val="tx1"/>
                </a:solidFill>
                <a:latin typeface="Times New Roman" panose="02020603050405020304" pitchFamily="18" charset="0"/>
                <a:cs typeface="Times New Roman" panose="02020603050405020304" pitchFamily="18" charset="0"/>
              </a:rPr>
              <a:t>E. coli</a:t>
            </a:r>
            <a:r>
              <a:rPr lang="en-US" sz="1800" dirty="0">
                <a:solidFill>
                  <a:schemeClr val="tx1"/>
                </a:solidFill>
                <a:latin typeface="Times New Roman" panose="02020603050405020304" pitchFamily="18" charset="0"/>
                <a:cs typeface="Times New Roman" panose="02020603050405020304" pitchFamily="18" charset="0"/>
              </a:rPr>
              <a:t>, </a:t>
            </a:r>
            <a:r>
              <a:rPr lang="en-US" sz="1800" i="1" dirty="0">
                <a:solidFill>
                  <a:schemeClr val="tx1"/>
                </a:solidFill>
                <a:latin typeface="Times New Roman" panose="02020603050405020304" pitchFamily="18" charset="0"/>
                <a:cs typeface="Times New Roman" panose="02020603050405020304" pitchFamily="18" charset="0"/>
              </a:rPr>
              <a:t>Salmonella</a:t>
            </a:r>
            <a:r>
              <a:rPr lang="en-US" sz="1800" dirty="0">
                <a:solidFill>
                  <a:schemeClr val="tx1"/>
                </a:solidFill>
                <a:latin typeface="Times New Roman" panose="02020603050405020304" pitchFamily="18" charset="0"/>
                <a:cs typeface="Times New Roman" panose="02020603050405020304" pitchFamily="18" charset="0"/>
              </a:rPr>
              <a:t>), yeasts, and molds can grow freely. Water is essential for the transport of nutrients, the elimination of waste, and all the internal metabolic reactions of microbes.</a:t>
            </a:r>
          </a:p>
          <a:p>
            <a:pPr algn="just">
              <a:lnSpc>
                <a:spcPct val="150000"/>
              </a:lnSpc>
            </a:pPr>
            <a:endParaRPr lang="en-US" sz="1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38707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65249-0DF7-7AFA-DB74-84199FF2C721}"/>
            </a:ext>
          </a:extLst>
        </p:cNvPr>
        <p:cNvGrpSpPr/>
        <p:nvPr/>
      </p:nvGrpSpPr>
      <p:grpSpPr>
        <a:xfrm>
          <a:off x="0" y="0"/>
          <a:ext cx="0" cy="0"/>
          <a:chOff x="0" y="0"/>
          <a:chExt cx="0" cy="0"/>
        </a:xfrm>
      </p:grpSpPr>
      <p:sp>
        <p:nvSpPr>
          <p:cNvPr id="5" name="Google Shape;862;p51">
            <a:extLst>
              <a:ext uri="{FF2B5EF4-FFF2-40B4-BE49-F238E27FC236}">
                <a16:creationId xmlns:a16="http://schemas.microsoft.com/office/drawing/2014/main" id="{38BBAB56-592D-27B9-D6BE-0D309099A936}"/>
              </a:ext>
            </a:extLst>
          </p:cNvPr>
          <p:cNvSpPr txBox="1">
            <a:spLocks noGrp="1"/>
          </p:cNvSpPr>
          <p:nvPr>
            <p:ph type="title"/>
          </p:nvPr>
        </p:nvSpPr>
        <p:spPr>
          <a:xfrm>
            <a:off x="1272098" y="-107243"/>
            <a:ext cx="7109054" cy="646086"/>
          </a:xfrm>
          <a:prstGeom prst="rect">
            <a:avLst/>
          </a:prstGeom>
        </p:spPr>
        <p:txBody>
          <a:bodyPr spcFirstLastPara="1" wrap="square" lIns="91425" tIns="91425" rIns="91425" bIns="91425" anchor="t" anchorCtr="0">
            <a:noAutofit/>
          </a:bodyPr>
          <a:lstStyle/>
          <a:p>
            <a:pPr>
              <a:lnSpc>
                <a:spcPct val="150000"/>
              </a:lnSpc>
              <a:buClr>
                <a:srgbClr val="000000"/>
              </a:buClr>
              <a:buSzTx/>
              <a:defRPr/>
            </a:pPr>
            <a:r>
              <a:rPr lang="en" sz="2400" dirty="0">
                <a:solidFill>
                  <a:srgbClr val="FF0000"/>
                </a:solidFill>
              </a:rPr>
              <a:t>— </a:t>
            </a:r>
            <a:r>
              <a:rPr lang="fr-FR" sz="2400" dirty="0">
                <a:solidFill>
                  <a:srgbClr val="FF0000"/>
                </a:solidFill>
              </a:rPr>
              <a:t> </a:t>
            </a:r>
            <a:r>
              <a:rPr lang="en-US" sz="2400" dirty="0">
                <a:solidFill>
                  <a:srgbClr val="FF0000"/>
                </a:solidFill>
              </a:rPr>
              <a:t>Water activity and food modifications</a:t>
            </a:r>
            <a:br>
              <a:rPr lang="en-US" sz="1800" b="0" dirty="0">
                <a:solidFill>
                  <a:srgbClr val="FF0000"/>
                </a:solidFill>
              </a:rPr>
            </a:br>
            <a:br>
              <a:rPr lang="fr-FR" sz="1800" b="0" dirty="0">
                <a:solidFill>
                  <a:srgbClr val="FF0000"/>
                </a:solidFill>
              </a:rPr>
            </a:br>
            <a:endParaRPr sz="1800" b="0" dirty="0">
              <a:solidFill>
                <a:srgbClr val="FF0000"/>
              </a:solidFill>
            </a:endParaRPr>
          </a:p>
        </p:txBody>
      </p:sp>
      <p:sp>
        <p:nvSpPr>
          <p:cNvPr id="3" name="ZoneTexte 2">
            <a:extLst>
              <a:ext uri="{FF2B5EF4-FFF2-40B4-BE49-F238E27FC236}">
                <a16:creationId xmlns:a16="http://schemas.microsoft.com/office/drawing/2014/main" id="{8B0E73BE-B923-7B2E-9195-81F8F2C795F9}"/>
              </a:ext>
            </a:extLst>
          </p:cNvPr>
          <p:cNvSpPr txBox="1"/>
          <p:nvPr/>
        </p:nvSpPr>
        <p:spPr>
          <a:xfrm>
            <a:off x="110216" y="647122"/>
            <a:ext cx="9099097" cy="3366563"/>
          </a:xfrm>
          <a:prstGeom prst="rect">
            <a:avLst/>
          </a:prstGeom>
          <a:noFill/>
        </p:spPr>
        <p:txBody>
          <a:bodyPr wrap="square">
            <a:spAutoFit/>
          </a:bodyPr>
          <a:lstStyle/>
          <a:p>
            <a:pPr algn="just">
              <a:lnSpc>
                <a:spcPct val="150000"/>
              </a:lnSpc>
            </a:pPr>
            <a:r>
              <a:rPr lang="en-US" sz="1800" b="1" dirty="0">
                <a:solidFill>
                  <a:schemeClr val="tx1"/>
                </a:solidFill>
                <a:latin typeface="Times New Roman" panose="02020603050405020304" pitchFamily="18" charset="0"/>
                <a:cs typeface="Times New Roman" panose="02020603050405020304" pitchFamily="18" charset="0"/>
              </a:rPr>
              <a:t>Detailed explanation of reactions:</a:t>
            </a:r>
          </a:p>
          <a:p>
            <a:pPr algn="just">
              <a:lnSpc>
                <a:spcPct val="150000"/>
              </a:lnSpc>
            </a:pPr>
            <a:r>
              <a:rPr lang="en-US" sz="1800" dirty="0">
                <a:solidFill>
                  <a:schemeClr val="tx1"/>
                </a:solidFill>
                <a:latin typeface="Times New Roman" panose="02020603050405020304" pitchFamily="18" charset="0"/>
                <a:cs typeface="Times New Roman" panose="02020603050405020304" pitchFamily="18" charset="0"/>
              </a:rPr>
              <a:t>All reactions accelerate: The abundance of free water allows for rapid diffusion of reactants.</a:t>
            </a:r>
          </a:p>
          <a:p>
            <a:pPr marL="285750" indent="-285750" algn="just">
              <a:lnSpc>
                <a:spcPct val="150000"/>
              </a:lnSpc>
              <a:buFont typeface="Wingdings" panose="05000000000000000000" pitchFamily="2" charset="2"/>
              <a:buChar char="ü"/>
            </a:pPr>
            <a:r>
              <a:rPr lang="en-US" sz="1800" b="1" dirty="0">
                <a:solidFill>
                  <a:schemeClr val="tx1"/>
                </a:solidFill>
                <a:latin typeface="Times New Roman" panose="02020603050405020304" pitchFamily="18" charset="0"/>
                <a:cs typeface="Times New Roman" panose="02020603050405020304" pitchFamily="18" charset="0"/>
              </a:rPr>
              <a:t>Hydrolysis:</a:t>
            </a:r>
            <a:r>
              <a:rPr lang="en-US" sz="1800" dirty="0">
                <a:solidFill>
                  <a:schemeClr val="tx1"/>
                </a:solidFill>
                <a:latin typeface="Times New Roman" panose="02020603050405020304" pitchFamily="18" charset="0"/>
                <a:cs typeface="Times New Roman" panose="02020603050405020304" pitchFamily="18" charset="0"/>
              </a:rPr>
              <a:t> Hydrolysis reactions (breaking molecules with water) become very important. For example, the hydrolysis of sugars (sucrose splitting into glucose and fructose) or the degradation of water-soluble vitamins (like vitamin C).</a:t>
            </a:r>
          </a:p>
          <a:p>
            <a:pPr marL="285750" indent="-285750" algn="just">
              <a:lnSpc>
                <a:spcPct val="150000"/>
              </a:lnSpc>
              <a:buFont typeface="Wingdings" panose="05000000000000000000" pitchFamily="2" charset="2"/>
              <a:buChar char="ü"/>
            </a:pPr>
            <a:r>
              <a:rPr lang="en-US" sz="1800" b="1" dirty="0">
                <a:solidFill>
                  <a:schemeClr val="tx1"/>
                </a:solidFill>
                <a:latin typeface="Times New Roman" panose="02020603050405020304" pitchFamily="18" charset="0"/>
                <a:cs typeface="Times New Roman" panose="02020603050405020304" pitchFamily="18" charset="0"/>
              </a:rPr>
              <a:t>Maximum Enzymatic Activity: </a:t>
            </a:r>
            <a:r>
              <a:rPr lang="en-US" sz="1800" dirty="0">
                <a:solidFill>
                  <a:schemeClr val="tx1"/>
                </a:solidFill>
                <a:latin typeface="Times New Roman" panose="02020603050405020304" pitchFamily="18" charset="0"/>
                <a:cs typeface="Times New Roman" panose="02020603050405020304" pitchFamily="18" charset="0"/>
              </a:rPr>
              <a:t>Enzymes from microbes and those naturally present in the food work at their maximum speed, leading to softening, changes in texture, and the production of spoilage compounds.</a:t>
            </a:r>
          </a:p>
        </p:txBody>
      </p:sp>
    </p:spTree>
    <p:extLst>
      <p:ext uri="{BB962C8B-B14F-4D97-AF65-F5344CB8AC3E}">
        <p14:creationId xmlns:p14="http://schemas.microsoft.com/office/powerpoint/2010/main" val="9132649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21BFC-C9CE-ECA0-50D6-30954CD49FF4}"/>
            </a:ext>
          </a:extLst>
        </p:cNvPr>
        <p:cNvGrpSpPr/>
        <p:nvPr/>
      </p:nvGrpSpPr>
      <p:grpSpPr>
        <a:xfrm>
          <a:off x="0" y="0"/>
          <a:ext cx="0" cy="0"/>
          <a:chOff x="0" y="0"/>
          <a:chExt cx="0" cy="0"/>
        </a:xfrm>
      </p:grpSpPr>
      <p:sp>
        <p:nvSpPr>
          <p:cNvPr id="5" name="Google Shape;862;p51">
            <a:extLst>
              <a:ext uri="{FF2B5EF4-FFF2-40B4-BE49-F238E27FC236}">
                <a16:creationId xmlns:a16="http://schemas.microsoft.com/office/drawing/2014/main" id="{3E4A6D79-4556-2CF6-6B1F-CB5DD932E80A}"/>
              </a:ext>
            </a:extLst>
          </p:cNvPr>
          <p:cNvSpPr txBox="1">
            <a:spLocks noGrp="1"/>
          </p:cNvSpPr>
          <p:nvPr>
            <p:ph type="title"/>
          </p:nvPr>
        </p:nvSpPr>
        <p:spPr>
          <a:xfrm>
            <a:off x="1272098" y="-107243"/>
            <a:ext cx="7109054" cy="646086"/>
          </a:xfrm>
          <a:prstGeom prst="rect">
            <a:avLst/>
          </a:prstGeom>
        </p:spPr>
        <p:txBody>
          <a:bodyPr spcFirstLastPara="1" wrap="square" lIns="91425" tIns="91425" rIns="91425" bIns="91425" anchor="t" anchorCtr="0">
            <a:noAutofit/>
          </a:bodyPr>
          <a:lstStyle/>
          <a:p>
            <a:pPr>
              <a:lnSpc>
                <a:spcPct val="150000"/>
              </a:lnSpc>
              <a:buClr>
                <a:srgbClr val="000000"/>
              </a:buClr>
              <a:buSzTx/>
              <a:defRPr/>
            </a:pPr>
            <a:r>
              <a:rPr lang="en" sz="2400" dirty="0">
                <a:solidFill>
                  <a:srgbClr val="FF0000"/>
                </a:solidFill>
              </a:rPr>
              <a:t>— </a:t>
            </a:r>
            <a:r>
              <a:rPr lang="fr-FR" sz="2400" dirty="0">
                <a:solidFill>
                  <a:srgbClr val="FF0000"/>
                </a:solidFill>
              </a:rPr>
              <a:t> </a:t>
            </a:r>
            <a:r>
              <a:rPr lang="en-US" sz="2400" dirty="0">
                <a:solidFill>
                  <a:srgbClr val="FF0000"/>
                </a:solidFill>
              </a:rPr>
              <a:t>Water activity and food modifications</a:t>
            </a:r>
            <a:br>
              <a:rPr lang="en-US" sz="1800" b="0" dirty="0">
                <a:solidFill>
                  <a:srgbClr val="FF0000"/>
                </a:solidFill>
              </a:rPr>
            </a:br>
            <a:br>
              <a:rPr lang="fr-FR" sz="1800" b="0" dirty="0">
                <a:solidFill>
                  <a:srgbClr val="FF0000"/>
                </a:solidFill>
              </a:rPr>
            </a:br>
            <a:endParaRPr sz="1800" b="0" dirty="0">
              <a:solidFill>
                <a:srgbClr val="FF0000"/>
              </a:solidFill>
            </a:endParaRPr>
          </a:p>
        </p:txBody>
      </p:sp>
      <p:graphicFrame>
        <p:nvGraphicFramePr>
          <p:cNvPr id="2" name="Tableau 1">
            <a:extLst>
              <a:ext uri="{FF2B5EF4-FFF2-40B4-BE49-F238E27FC236}">
                <a16:creationId xmlns:a16="http://schemas.microsoft.com/office/drawing/2014/main" id="{D7792459-AF53-2DD4-221C-CD054941E209}"/>
              </a:ext>
            </a:extLst>
          </p:cNvPr>
          <p:cNvGraphicFramePr>
            <a:graphicFrameLocks noGrp="1"/>
          </p:cNvGraphicFramePr>
          <p:nvPr>
            <p:extLst>
              <p:ext uri="{D42A27DB-BD31-4B8C-83A1-F6EECF244321}">
                <p14:modId xmlns:p14="http://schemas.microsoft.com/office/powerpoint/2010/main" val="3127648848"/>
              </p:ext>
            </p:extLst>
          </p:nvPr>
        </p:nvGraphicFramePr>
        <p:xfrm>
          <a:off x="702129" y="1285875"/>
          <a:ext cx="7684680" cy="2570480"/>
        </p:xfrm>
        <a:graphic>
          <a:graphicData uri="http://schemas.openxmlformats.org/drawingml/2006/table">
            <a:tbl>
              <a:tblPr>
                <a:tableStyleId>{ED083AE6-46FA-4A59-8FB0-9F97EB10719F}</a:tableStyleId>
              </a:tblPr>
              <a:tblGrid>
                <a:gridCol w="1630363">
                  <a:extLst>
                    <a:ext uri="{9D8B030D-6E8A-4147-A177-3AD203B41FA5}">
                      <a16:colId xmlns:a16="http://schemas.microsoft.com/office/drawing/2014/main" val="880685144"/>
                    </a:ext>
                  </a:extLst>
                </a:gridCol>
                <a:gridCol w="2021160">
                  <a:extLst>
                    <a:ext uri="{9D8B030D-6E8A-4147-A177-3AD203B41FA5}">
                      <a16:colId xmlns:a16="http://schemas.microsoft.com/office/drawing/2014/main" val="531123786"/>
                    </a:ext>
                  </a:extLst>
                </a:gridCol>
                <a:gridCol w="4033157">
                  <a:extLst>
                    <a:ext uri="{9D8B030D-6E8A-4147-A177-3AD203B41FA5}">
                      <a16:colId xmlns:a16="http://schemas.microsoft.com/office/drawing/2014/main" val="1787180337"/>
                    </a:ext>
                  </a:extLst>
                </a:gridCol>
              </a:tblGrid>
              <a:tr h="0">
                <a:tc>
                  <a:txBody>
                    <a:bodyPr/>
                    <a:lstStyle/>
                    <a:p>
                      <a:pPr algn="ctr" fontAlgn="t" latinLnBrk="0">
                        <a:buNone/>
                      </a:pPr>
                      <a:r>
                        <a:rPr lang="fr-FR" sz="1800" b="1" dirty="0" err="1">
                          <a:effectLst/>
                          <a:latin typeface="Times New Roman" panose="02020603050405020304" pitchFamily="18" charset="0"/>
                          <a:cs typeface="Times New Roman" panose="02020603050405020304" pitchFamily="18" charset="0"/>
                        </a:rPr>
                        <a:t>Aw</a:t>
                      </a:r>
                      <a:r>
                        <a:rPr lang="fr-FR" sz="1800" b="1" dirty="0">
                          <a:effectLst/>
                          <a:latin typeface="Times New Roman" panose="02020603050405020304" pitchFamily="18" charset="0"/>
                          <a:cs typeface="Times New Roman" panose="02020603050405020304" pitchFamily="18" charset="0"/>
                        </a:rPr>
                        <a:t> (Water Activity)</a:t>
                      </a:r>
                    </a:p>
                  </a:txBody>
                  <a:tcPr marL="50800" marR="50800" marT="50800" marB="50800"/>
                </a:tc>
                <a:tc>
                  <a:txBody>
                    <a:bodyPr/>
                    <a:lstStyle/>
                    <a:p>
                      <a:pPr algn="ctr" fontAlgn="t" latinLnBrk="0">
                        <a:buNone/>
                      </a:pPr>
                      <a:r>
                        <a:rPr lang="fr-FR" sz="1800" b="1" dirty="0">
                          <a:effectLst/>
                          <a:latin typeface="Times New Roman" panose="02020603050405020304" pitchFamily="18" charset="0"/>
                          <a:cs typeface="Times New Roman" panose="02020603050405020304" pitchFamily="18" charset="0"/>
                        </a:rPr>
                        <a:t> </a:t>
                      </a:r>
                      <a:r>
                        <a:rPr lang="fr-FR" sz="1800" b="1" dirty="0" err="1">
                          <a:effectLst/>
                          <a:latin typeface="Times New Roman" panose="02020603050405020304" pitchFamily="18" charset="0"/>
                          <a:cs typeface="Times New Roman" panose="02020603050405020304" pitchFamily="18" charset="0"/>
                        </a:rPr>
                        <a:t>Examples</a:t>
                      </a:r>
                      <a:endParaRPr lang="fr-FR" sz="1800" b="1" dirty="0">
                        <a:effectLst/>
                        <a:latin typeface="Times New Roman" panose="02020603050405020304" pitchFamily="18" charset="0"/>
                        <a:cs typeface="Times New Roman" panose="02020603050405020304" pitchFamily="18" charset="0"/>
                      </a:endParaRPr>
                    </a:p>
                  </a:txBody>
                  <a:tcPr marL="50800" marR="50800" marT="50800" marB="50800"/>
                </a:tc>
                <a:tc>
                  <a:txBody>
                    <a:bodyPr/>
                    <a:lstStyle/>
                    <a:p>
                      <a:pPr algn="ctr" fontAlgn="t" latinLnBrk="0">
                        <a:buNone/>
                      </a:pPr>
                      <a:r>
                        <a:rPr lang="fr-FR" sz="1800" b="1" dirty="0" err="1">
                          <a:effectLst/>
                          <a:latin typeface="Times New Roman" panose="02020603050405020304" pitchFamily="18" charset="0"/>
                          <a:cs typeface="Times New Roman" panose="02020603050405020304" pitchFamily="18" charset="0"/>
                        </a:rPr>
                        <a:t>What</a:t>
                      </a:r>
                      <a:r>
                        <a:rPr lang="fr-FR" sz="1800" b="1" dirty="0">
                          <a:effectLst/>
                          <a:latin typeface="Times New Roman" panose="02020603050405020304" pitchFamily="18" charset="0"/>
                          <a:cs typeface="Times New Roman" panose="02020603050405020304" pitchFamily="18" charset="0"/>
                        </a:rPr>
                        <a:t> </a:t>
                      </a:r>
                      <a:r>
                        <a:rPr lang="fr-FR" sz="1800" b="1" dirty="0" err="1">
                          <a:effectLst/>
                          <a:latin typeface="Times New Roman" panose="02020603050405020304" pitchFamily="18" charset="0"/>
                          <a:cs typeface="Times New Roman" panose="02020603050405020304" pitchFamily="18" charset="0"/>
                        </a:rPr>
                        <a:t>Happens</a:t>
                      </a:r>
                      <a:r>
                        <a:rPr lang="fr-FR" sz="1800" b="1" dirty="0">
                          <a:effectLst/>
                          <a:latin typeface="Times New Roman" panose="02020603050405020304" pitchFamily="18" charset="0"/>
                          <a:cs typeface="Times New Roman" panose="02020603050405020304" pitchFamily="18" charset="0"/>
                        </a:rPr>
                        <a:t> (</a:t>
                      </a:r>
                      <a:r>
                        <a:rPr lang="fr-FR" sz="1800" b="1" dirty="0" err="1">
                          <a:effectLst/>
                          <a:latin typeface="Times New Roman" panose="02020603050405020304" pitchFamily="18" charset="0"/>
                          <a:cs typeface="Times New Roman" panose="02020603050405020304" pitchFamily="18" charset="0"/>
                        </a:rPr>
                        <a:t>Reactions</a:t>
                      </a:r>
                      <a:r>
                        <a:rPr lang="fr-FR" sz="1800" b="1" dirty="0">
                          <a:effectLst/>
                          <a:latin typeface="Times New Roman" panose="02020603050405020304" pitchFamily="18" charset="0"/>
                          <a:cs typeface="Times New Roman" panose="02020603050405020304" pitchFamily="18" charset="0"/>
                        </a:rPr>
                        <a:t>/Risks)</a:t>
                      </a:r>
                    </a:p>
                  </a:txBody>
                  <a:tcPr marL="50800" marR="50800" marT="50800" marB="50800"/>
                </a:tc>
                <a:extLst>
                  <a:ext uri="{0D108BD9-81ED-4DB2-BD59-A6C34878D82A}">
                    <a16:rowId xmlns:a16="http://schemas.microsoft.com/office/drawing/2014/main" val="481151365"/>
                  </a:ext>
                </a:extLst>
              </a:tr>
              <a:tr h="0">
                <a:tc>
                  <a:txBody>
                    <a:bodyPr/>
                    <a:lstStyle/>
                    <a:p>
                      <a:pPr fontAlgn="base" latinLnBrk="0">
                        <a:buNone/>
                      </a:pPr>
                      <a:r>
                        <a:rPr lang="fr-FR" sz="1800">
                          <a:effectLst/>
                          <a:latin typeface="Times New Roman" panose="02020603050405020304" pitchFamily="18" charset="0"/>
                          <a:cs typeface="Times New Roman" panose="02020603050405020304" pitchFamily="18" charset="0"/>
                        </a:rPr>
                        <a:t>&lt; 0.3</a:t>
                      </a:r>
                    </a:p>
                  </a:txBody>
                  <a:tcPr marL="50800" marR="50800" anchor="ctr"/>
                </a:tc>
                <a:tc>
                  <a:txBody>
                    <a:bodyPr/>
                    <a:lstStyle/>
                    <a:p>
                      <a:pPr fontAlgn="base" latinLnBrk="0">
                        <a:buNone/>
                      </a:pPr>
                      <a:r>
                        <a:rPr lang="fr-FR" sz="1800" dirty="0">
                          <a:effectLst/>
                          <a:latin typeface="Times New Roman" panose="02020603050405020304" pitchFamily="18" charset="0"/>
                          <a:cs typeface="Times New Roman" panose="02020603050405020304" pitchFamily="18" charset="0"/>
                        </a:rPr>
                        <a:t>Biscuits, </a:t>
                      </a:r>
                      <a:r>
                        <a:rPr lang="fr-FR" sz="1800" dirty="0" err="1">
                          <a:effectLst/>
                          <a:latin typeface="Times New Roman" panose="02020603050405020304" pitchFamily="18" charset="0"/>
                          <a:cs typeface="Times New Roman" panose="02020603050405020304" pitchFamily="18" charset="0"/>
                        </a:rPr>
                        <a:t>cereal</a:t>
                      </a:r>
                      <a:r>
                        <a:rPr lang="fr-FR" sz="1800" dirty="0">
                          <a:effectLst/>
                          <a:latin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cs typeface="Times New Roman" panose="02020603050405020304" pitchFamily="18" charset="0"/>
                        </a:rPr>
                        <a:t>powdered</a:t>
                      </a:r>
                      <a:r>
                        <a:rPr lang="fr-FR" sz="1800" dirty="0">
                          <a:effectLst/>
                          <a:latin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cs typeface="Times New Roman" panose="02020603050405020304" pitchFamily="18" charset="0"/>
                        </a:rPr>
                        <a:t>milk</a:t>
                      </a:r>
                      <a:endParaRPr lang="fr-FR" sz="1800" dirty="0">
                        <a:effectLst/>
                        <a:latin typeface="Times New Roman" panose="02020603050405020304" pitchFamily="18" charset="0"/>
                        <a:cs typeface="Times New Roman" panose="02020603050405020304" pitchFamily="18" charset="0"/>
                      </a:endParaRPr>
                    </a:p>
                  </a:txBody>
                  <a:tcPr marL="50800" marR="50800" anchor="ctr"/>
                </a:tc>
                <a:tc>
                  <a:txBody>
                    <a:bodyPr/>
                    <a:lstStyle/>
                    <a:p>
                      <a:pPr fontAlgn="base" latinLnBrk="0">
                        <a:buNone/>
                      </a:pPr>
                      <a:r>
                        <a:rPr lang="en-US" sz="1800" dirty="0">
                          <a:effectLst/>
                          <a:latin typeface="Times New Roman" panose="02020603050405020304" pitchFamily="18" charset="0"/>
                          <a:cs typeface="Times New Roman" panose="02020603050405020304" pitchFamily="18" charset="0"/>
                        </a:rPr>
                        <a:t>No microbes, rancidity (fat oxidation possible)</a:t>
                      </a:r>
                    </a:p>
                  </a:txBody>
                  <a:tcPr marL="50800" marR="50800" anchor="ctr"/>
                </a:tc>
                <a:extLst>
                  <a:ext uri="{0D108BD9-81ED-4DB2-BD59-A6C34878D82A}">
                    <a16:rowId xmlns:a16="http://schemas.microsoft.com/office/drawing/2014/main" val="2071786308"/>
                  </a:ext>
                </a:extLst>
              </a:tr>
              <a:tr h="0">
                <a:tc>
                  <a:txBody>
                    <a:bodyPr/>
                    <a:lstStyle/>
                    <a:p>
                      <a:pPr fontAlgn="base" latinLnBrk="0">
                        <a:buNone/>
                      </a:pPr>
                      <a:r>
                        <a:rPr lang="fr-FR" sz="1800">
                          <a:effectLst/>
                          <a:latin typeface="Times New Roman" panose="02020603050405020304" pitchFamily="18" charset="0"/>
                          <a:cs typeface="Times New Roman" panose="02020603050405020304" pitchFamily="18" charset="0"/>
                        </a:rPr>
                        <a:t>0.3 - 0.7</a:t>
                      </a:r>
                    </a:p>
                  </a:txBody>
                  <a:tcPr marL="50800" marR="50800" anchor="ctr"/>
                </a:tc>
                <a:tc>
                  <a:txBody>
                    <a:bodyPr/>
                    <a:lstStyle/>
                    <a:p>
                      <a:pPr fontAlgn="base" latinLnBrk="0">
                        <a:buNone/>
                      </a:pPr>
                      <a:r>
                        <a:rPr lang="fr-FR" sz="1800">
                          <a:effectLst/>
                          <a:latin typeface="Times New Roman" panose="02020603050405020304" pitchFamily="18" charset="0"/>
                          <a:cs typeface="Times New Roman" panose="02020603050405020304" pitchFamily="18" charset="0"/>
                        </a:rPr>
                        <a:t>Raisins, chocolate, dry-cured ham</a:t>
                      </a:r>
                    </a:p>
                  </a:txBody>
                  <a:tcPr marL="50800" marR="50800" anchor="ctr"/>
                </a:tc>
                <a:tc>
                  <a:txBody>
                    <a:bodyPr/>
                    <a:lstStyle/>
                    <a:p>
                      <a:pPr fontAlgn="base" latinLnBrk="0">
                        <a:buNone/>
                      </a:pPr>
                      <a:r>
                        <a:rPr lang="en-US" sz="1800" dirty="0">
                          <a:effectLst/>
                          <a:latin typeface="Times New Roman" panose="02020603050405020304" pitchFamily="18" charset="0"/>
                          <a:cs typeface="Times New Roman" panose="02020603050405020304" pitchFamily="18" charset="0"/>
                        </a:rPr>
                        <a:t>Maillard, good shelf life, few microbes</a:t>
                      </a:r>
                    </a:p>
                  </a:txBody>
                  <a:tcPr marL="50800" marR="50800" anchor="ctr"/>
                </a:tc>
                <a:extLst>
                  <a:ext uri="{0D108BD9-81ED-4DB2-BD59-A6C34878D82A}">
                    <a16:rowId xmlns:a16="http://schemas.microsoft.com/office/drawing/2014/main" val="3092126532"/>
                  </a:ext>
                </a:extLst>
              </a:tr>
              <a:tr h="0">
                <a:tc>
                  <a:txBody>
                    <a:bodyPr/>
                    <a:lstStyle/>
                    <a:p>
                      <a:pPr fontAlgn="base" latinLnBrk="0">
                        <a:buNone/>
                      </a:pPr>
                      <a:r>
                        <a:rPr lang="fr-FR" sz="1800" dirty="0">
                          <a:effectLst/>
                          <a:latin typeface="Times New Roman" panose="02020603050405020304" pitchFamily="18" charset="0"/>
                          <a:cs typeface="Times New Roman" panose="02020603050405020304" pitchFamily="18" charset="0"/>
                        </a:rPr>
                        <a:t>&gt; 0.7</a:t>
                      </a:r>
                    </a:p>
                  </a:txBody>
                  <a:tcPr marL="50800" marR="50800" anchor="ctr"/>
                </a:tc>
                <a:tc>
                  <a:txBody>
                    <a:bodyPr/>
                    <a:lstStyle/>
                    <a:p>
                      <a:pPr fontAlgn="base" latinLnBrk="0">
                        <a:buNone/>
                      </a:pPr>
                      <a:r>
                        <a:rPr lang="fr-FR" sz="1800">
                          <a:effectLst/>
                          <a:latin typeface="Times New Roman" panose="02020603050405020304" pitchFamily="18" charset="0"/>
                          <a:cs typeface="Times New Roman" panose="02020603050405020304" pitchFamily="18" charset="0"/>
                        </a:rPr>
                        <a:t>Bread, meat, yogurt, apples</a:t>
                      </a:r>
                    </a:p>
                  </a:txBody>
                  <a:tcPr marL="50800" marR="50800" anchor="ctr"/>
                </a:tc>
                <a:tc>
                  <a:txBody>
                    <a:bodyPr/>
                    <a:lstStyle/>
                    <a:p>
                      <a:pPr fontAlgn="base" latinLnBrk="0">
                        <a:buNone/>
                      </a:pPr>
                      <a:r>
                        <a:rPr lang="en-US" sz="1800" dirty="0">
                          <a:effectLst/>
                          <a:latin typeface="Times New Roman" panose="02020603050405020304" pitchFamily="18" charset="0"/>
                          <a:cs typeface="Times New Roman" panose="02020603050405020304" pitchFamily="18" charset="0"/>
                        </a:rPr>
                        <a:t>Microbial growth, enzymatic reactions, spoilage</a:t>
                      </a:r>
                    </a:p>
                  </a:txBody>
                  <a:tcPr marL="50800" marR="50800" anchor="ctr"/>
                </a:tc>
                <a:extLst>
                  <a:ext uri="{0D108BD9-81ED-4DB2-BD59-A6C34878D82A}">
                    <a16:rowId xmlns:a16="http://schemas.microsoft.com/office/drawing/2014/main" val="698412378"/>
                  </a:ext>
                </a:extLst>
              </a:tr>
            </a:tbl>
          </a:graphicData>
        </a:graphic>
      </p:graphicFrame>
      <p:sp>
        <p:nvSpPr>
          <p:cNvPr id="4" name="Rectangle 1">
            <a:extLst>
              <a:ext uri="{FF2B5EF4-FFF2-40B4-BE49-F238E27FC236}">
                <a16:creationId xmlns:a16="http://schemas.microsoft.com/office/drawing/2014/main" id="{E3CAC569-9422-F9BA-B0DC-0CB94CFF1F39}"/>
              </a:ext>
            </a:extLst>
          </p:cNvPr>
          <p:cNvSpPr>
            <a:spLocks noChangeArrowheads="1"/>
          </p:cNvSpPr>
          <p:nvPr/>
        </p:nvSpPr>
        <p:spPr bwMode="auto">
          <a:xfrm>
            <a:off x="2222500" y="1285875"/>
            <a:ext cx="9144000" cy="0"/>
          </a:xfrm>
          <a:prstGeom prst="rect">
            <a:avLst/>
          </a:prstGeom>
          <a:solidFill>
            <a:schemeClr val="accent5">
              <a:lumMod val="40000"/>
              <a:lumOff val="60000"/>
            </a:schemeClr>
          </a:solid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800" b="0" i="0" u="none" strike="noStrike" cap="none" normalizeH="0" baseline="0">
                <a:ln>
                  <a:noFill/>
                </a:ln>
                <a:solidFill>
                  <a:schemeClr val="tx1"/>
                </a:solidFill>
                <a:effectLst/>
                <a:latin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904065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99F9B-0BED-7BFE-F94B-A836B7CD665C}"/>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374635DF-DDA4-782D-7F7E-4518D0590E16}"/>
              </a:ext>
            </a:extLst>
          </p:cNvPr>
          <p:cNvPicPr>
            <a:picLocks noChangeAspect="1"/>
          </p:cNvPicPr>
          <p:nvPr/>
        </p:nvPicPr>
        <p:blipFill>
          <a:blip r:embed="rId2"/>
          <a:stretch>
            <a:fillRect/>
          </a:stretch>
        </p:blipFill>
        <p:spPr>
          <a:xfrm>
            <a:off x="4038006" y="0"/>
            <a:ext cx="5179473" cy="5226941"/>
          </a:xfrm>
          <a:prstGeom prst="rect">
            <a:avLst/>
          </a:prstGeom>
        </p:spPr>
      </p:pic>
      <p:sp>
        <p:nvSpPr>
          <p:cNvPr id="10" name="Google Shape;862;p51">
            <a:extLst>
              <a:ext uri="{FF2B5EF4-FFF2-40B4-BE49-F238E27FC236}">
                <a16:creationId xmlns:a16="http://schemas.microsoft.com/office/drawing/2014/main" id="{78A12DB2-356D-DBBC-CA5F-DACC464BC352}"/>
              </a:ext>
            </a:extLst>
          </p:cNvPr>
          <p:cNvSpPr txBox="1">
            <a:spLocks/>
          </p:cNvSpPr>
          <p:nvPr/>
        </p:nvSpPr>
        <p:spPr>
          <a:xfrm>
            <a:off x="0" y="1208314"/>
            <a:ext cx="3681839" cy="7511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Questrial"/>
              <a:buNone/>
              <a:defRPr sz="2000" b="1" i="0" u="none" strike="noStrike" cap="none">
                <a:solidFill>
                  <a:schemeClr val="dk1"/>
                </a:solidFill>
                <a:latin typeface="Questrial"/>
                <a:ea typeface="Questrial"/>
                <a:cs typeface="Questrial"/>
                <a:sym typeface="Questrial"/>
              </a:defRPr>
            </a:lvl1pPr>
            <a:lvl2pPr marR="0" lvl="1" algn="ctr" rtl="0">
              <a:lnSpc>
                <a:spcPct val="100000"/>
              </a:lnSpc>
              <a:spcBef>
                <a:spcPts val="0"/>
              </a:spcBef>
              <a:spcAft>
                <a:spcPts val="0"/>
              </a:spcAft>
              <a:buClr>
                <a:schemeClr val="dk1"/>
              </a:buClr>
              <a:buSzPts val="3000"/>
              <a:buFont typeface="Questrial"/>
              <a:buNone/>
              <a:defRPr sz="3000" b="1" i="0" u="none" strike="noStrike" cap="none">
                <a:solidFill>
                  <a:schemeClr val="dk1"/>
                </a:solidFill>
                <a:latin typeface="Questrial"/>
                <a:ea typeface="Questrial"/>
                <a:cs typeface="Questrial"/>
                <a:sym typeface="Questrial"/>
              </a:defRPr>
            </a:lvl2pPr>
            <a:lvl3pPr marR="0" lvl="2" algn="ctr" rtl="0">
              <a:lnSpc>
                <a:spcPct val="100000"/>
              </a:lnSpc>
              <a:spcBef>
                <a:spcPts val="0"/>
              </a:spcBef>
              <a:spcAft>
                <a:spcPts val="0"/>
              </a:spcAft>
              <a:buClr>
                <a:schemeClr val="dk1"/>
              </a:buClr>
              <a:buSzPts val="3000"/>
              <a:buFont typeface="Questrial"/>
              <a:buNone/>
              <a:defRPr sz="3000" b="1" i="0" u="none" strike="noStrike" cap="none">
                <a:solidFill>
                  <a:schemeClr val="dk1"/>
                </a:solidFill>
                <a:latin typeface="Questrial"/>
                <a:ea typeface="Questrial"/>
                <a:cs typeface="Questrial"/>
                <a:sym typeface="Questrial"/>
              </a:defRPr>
            </a:lvl3pPr>
            <a:lvl4pPr marR="0" lvl="3" algn="ctr" rtl="0">
              <a:lnSpc>
                <a:spcPct val="100000"/>
              </a:lnSpc>
              <a:spcBef>
                <a:spcPts val="0"/>
              </a:spcBef>
              <a:spcAft>
                <a:spcPts val="0"/>
              </a:spcAft>
              <a:buClr>
                <a:schemeClr val="dk1"/>
              </a:buClr>
              <a:buSzPts val="3000"/>
              <a:buFont typeface="Questrial"/>
              <a:buNone/>
              <a:defRPr sz="3000" b="1" i="0" u="none" strike="noStrike" cap="none">
                <a:solidFill>
                  <a:schemeClr val="dk1"/>
                </a:solidFill>
                <a:latin typeface="Questrial"/>
                <a:ea typeface="Questrial"/>
                <a:cs typeface="Questrial"/>
                <a:sym typeface="Questrial"/>
              </a:defRPr>
            </a:lvl4pPr>
            <a:lvl5pPr marR="0" lvl="4" algn="ctr" rtl="0">
              <a:lnSpc>
                <a:spcPct val="100000"/>
              </a:lnSpc>
              <a:spcBef>
                <a:spcPts val="0"/>
              </a:spcBef>
              <a:spcAft>
                <a:spcPts val="0"/>
              </a:spcAft>
              <a:buClr>
                <a:schemeClr val="dk1"/>
              </a:buClr>
              <a:buSzPts val="3000"/>
              <a:buFont typeface="Questrial"/>
              <a:buNone/>
              <a:defRPr sz="3000" b="1" i="0" u="none" strike="noStrike" cap="none">
                <a:solidFill>
                  <a:schemeClr val="dk1"/>
                </a:solidFill>
                <a:latin typeface="Questrial"/>
                <a:ea typeface="Questrial"/>
                <a:cs typeface="Questrial"/>
                <a:sym typeface="Questrial"/>
              </a:defRPr>
            </a:lvl5pPr>
            <a:lvl6pPr marR="0" lvl="5" algn="ctr" rtl="0">
              <a:lnSpc>
                <a:spcPct val="100000"/>
              </a:lnSpc>
              <a:spcBef>
                <a:spcPts val="0"/>
              </a:spcBef>
              <a:spcAft>
                <a:spcPts val="0"/>
              </a:spcAft>
              <a:buClr>
                <a:schemeClr val="dk1"/>
              </a:buClr>
              <a:buSzPts val="3000"/>
              <a:buFont typeface="Questrial"/>
              <a:buNone/>
              <a:defRPr sz="3000" b="1" i="0" u="none" strike="noStrike" cap="none">
                <a:solidFill>
                  <a:schemeClr val="dk1"/>
                </a:solidFill>
                <a:latin typeface="Questrial"/>
                <a:ea typeface="Questrial"/>
                <a:cs typeface="Questrial"/>
                <a:sym typeface="Questrial"/>
              </a:defRPr>
            </a:lvl6pPr>
            <a:lvl7pPr marR="0" lvl="6" algn="ctr" rtl="0">
              <a:lnSpc>
                <a:spcPct val="100000"/>
              </a:lnSpc>
              <a:spcBef>
                <a:spcPts val="0"/>
              </a:spcBef>
              <a:spcAft>
                <a:spcPts val="0"/>
              </a:spcAft>
              <a:buClr>
                <a:schemeClr val="dk1"/>
              </a:buClr>
              <a:buSzPts val="3000"/>
              <a:buFont typeface="Questrial"/>
              <a:buNone/>
              <a:defRPr sz="3000" b="1" i="0" u="none" strike="noStrike" cap="none">
                <a:solidFill>
                  <a:schemeClr val="dk1"/>
                </a:solidFill>
                <a:latin typeface="Questrial"/>
                <a:ea typeface="Questrial"/>
                <a:cs typeface="Questrial"/>
                <a:sym typeface="Questrial"/>
              </a:defRPr>
            </a:lvl7pPr>
            <a:lvl8pPr marR="0" lvl="7" algn="ctr" rtl="0">
              <a:lnSpc>
                <a:spcPct val="100000"/>
              </a:lnSpc>
              <a:spcBef>
                <a:spcPts val="0"/>
              </a:spcBef>
              <a:spcAft>
                <a:spcPts val="0"/>
              </a:spcAft>
              <a:buClr>
                <a:schemeClr val="dk1"/>
              </a:buClr>
              <a:buSzPts val="3000"/>
              <a:buFont typeface="Questrial"/>
              <a:buNone/>
              <a:defRPr sz="3000" b="1" i="0" u="none" strike="noStrike" cap="none">
                <a:solidFill>
                  <a:schemeClr val="dk1"/>
                </a:solidFill>
                <a:latin typeface="Questrial"/>
                <a:ea typeface="Questrial"/>
                <a:cs typeface="Questrial"/>
                <a:sym typeface="Questrial"/>
              </a:defRPr>
            </a:lvl8pPr>
            <a:lvl9pPr marR="0" lvl="8" algn="ctr" rtl="0">
              <a:lnSpc>
                <a:spcPct val="100000"/>
              </a:lnSpc>
              <a:spcBef>
                <a:spcPts val="0"/>
              </a:spcBef>
              <a:spcAft>
                <a:spcPts val="0"/>
              </a:spcAft>
              <a:buClr>
                <a:schemeClr val="dk1"/>
              </a:buClr>
              <a:buSzPts val="3000"/>
              <a:buFont typeface="Questrial"/>
              <a:buNone/>
              <a:defRPr sz="3000" b="1" i="0" u="none" strike="noStrike" cap="none">
                <a:solidFill>
                  <a:schemeClr val="dk1"/>
                </a:solidFill>
                <a:latin typeface="Questrial"/>
                <a:ea typeface="Questrial"/>
                <a:cs typeface="Questrial"/>
                <a:sym typeface="Questrial"/>
              </a:defRPr>
            </a:lvl9pPr>
          </a:lstStyle>
          <a:p>
            <a:pPr algn="ctr">
              <a:lnSpc>
                <a:spcPct val="150000"/>
              </a:lnSpc>
              <a:buClr>
                <a:srgbClr val="000000"/>
              </a:buClr>
              <a:buSzTx/>
              <a:defRPr/>
            </a:pPr>
            <a:r>
              <a:rPr lang="en-US" sz="2400" dirty="0">
                <a:solidFill>
                  <a:srgbClr val="FF0000"/>
                </a:solidFill>
              </a:rPr>
              <a:t>—  Water activity and food</a:t>
            </a:r>
          </a:p>
          <a:p>
            <a:pPr algn="ctr">
              <a:lnSpc>
                <a:spcPct val="150000"/>
              </a:lnSpc>
              <a:buClr>
                <a:srgbClr val="000000"/>
              </a:buClr>
              <a:buSzTx/>
              <a:defRPr/>
            </a:pPr>
            <a:r>
              <a:rPr lang="en-US" sz="2400" dirty="0">
                <a:solidFill>
                  <a:srgbClr val="FF0000"/>
                </a:solidFill>
              </a:rPr>
              <a:t> modifications</a:t>
            </a:r>
            <a:br>
              <a:rPr lang="en-US" sz="1800" b="0" dirty="0">
                <a:solidFill>
                  <a:srgbClr val="FF0000"/>
                </a:solidFill>
              </a:rPr>
            </a:br>
            <a:br>
              <a:rPr lang="en-US" sz="1800" b="0" dirty="0">
                <a:solidFill>
                  <a:srgbClr val="FF0000"/>
                </a:solidFill>
              </a:rPr>
            </a:br>
            <a:endParaRPr lang="en-US" sz="1800" b="0" dirty="0">
              <a:solidFill>
                <a:srgbClr val="FF0000"/>
              </a:solidFill>
            </a:endParaRPr>
          </a:p>
        </p:txBody>
      </p:sp>
      <p:sp>
        <p:nvSpPr>
          <p:cNvPr id="11" name="Rectangle 10">
            <a:extLst>
              <a:ext uri="{FF2B5EF4-FFF2-40B4-BE49-F238E27FC236}">
                <a16:creationId xmlns:a16="http://schemas.microsoft.com/office/drawing/2014/main" id="{F415E43D-D2C8-5E8F-183D-39B831F40452}"/>
              </a:ext>
            </a:extLst>
          </p:cNvPr>
          <p:cNvSpPr/>
          <p:nvPr/>
        </p:nvSpPr>
        <p:spPr>
          <a:xfrm>
            <a:off x="6989093" y="1453242"/>
            <a:ext cx="677403" cy="261257"/>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latin typeface="Times New Roman" panose="02020603050405020304" pitchFamily="18" charset="0"/>
                <a:cs typeface="Times New Roman" panose="02020603050405020304" pitchFamily="18" charset="0"/>
              </a:rPr>
              <a:t>&lt;0.25</a:t>
            </a:r>
          </a:p>
        </p:txBody>
      </p:sp>
      <p:sp>
        <p:nvSpPr>
          <p:cNvPr id="12" name="Rectangle 11">
            <a:extLst>
              <a:ext uri="{FF2B5EF4-FFF2-40B4-BE49-F238E27FC236}">
                <a16:creationId xmlns:a16="http://schemas.microsoft.com/office/drawing/2014/main" id="{DD698439-839B-64AA-B9FD-F314ABC50E67}"/>
              </a:ext>
            </a:extLst>
          </p:cNvPr>
          <p:cNvSpPr/>
          <p:nvPr/>
        </p:nvSpPr>
        <p:spPr>
          <a:xfrm>
            <a:off x="7174865" y="3209462"/>
            <a:ext cx="818086" cy="261257"/>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latin typeface="Times New Roman" panose="02020603050405020304" pitchFamily="18" charset="0"/>
                <a:cs typeface="Times New Roman" panose="02020603050405020304" pitchFamily="18" charset="0"/>
              </a:rPr>
              <a:t>&gt; 0.75</a:t>
            </a:r>
          </a:p>
        </p:txBody>
      </p:sp>
      <p:sp>
        <p:nvSpPr>
          <p:cNvPr id="13" name="Rectangle 12">
            <a:extLst>
              <a:ext uri="{FF2B5EF4-FFF2-40B4-BE49-F238E27FC236}">
                <a16:creationId xmlns:a16="http://schemas.microsoft.com/office/drawing/2014/main" id="{FB6C047F-8184-944F-D775-F93C357E09AD}"/>
              </a:ext>
            </a:extLst>
          </p:cNvPr>
          <p:cNvSpPr/>
          <p:nvPr/>
        </p:nvSpPr>
        <p:spPr>
          <a:xfrm>
            <a:off x="7046011" y="4954797"/>
            <a:ext cx="1893881" cy="261257"/>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latin typeface="Times New Roman" panose="02020603050405020304" pitchFamily="18" charset="0"/>
                <a:cs typeface="Times New Roman" panose="02020603050405020304" pitchFamily="18" charset="0"/>
              </a:rPr>
              <a:t>(0.25 &lt; </a:t>
            </a:r>
            <a:r>
              <a:rPr lang="fr-FR" sz="1600" b="1" dirty="0" err="1">
                <a:solidFill>
                  <a:schemeClr val="tx1"/>
                </a:solidFill>
                <a:latin typeface="Times New Roman" panose="02020603050405020304" pitchFamily="18" charset="0"/>
                <a:cs typeface="Times New Roman" panose="02020603050405020304" pitchFamily="18" charset="0"/>
              </a:rPr>
              <a:t>aw</a:t>
            </a:r>
            <a:r>
              <a:rPr lang="fr-FR" sz="1600" b="1" dirty="0">
                <a:solidFill>
                  <a:schemeClr val="tx1"/>
                </a:solidFill>
                <a:latin typeface="Times New Roman" panose="02020603050405020304" pitchFamily="18" charset="0"/>
                <a:cs typeface="Times New Roman" panose="02020603050405020304" pitchFamily="18" charset="0"/>
              </a:rPr>
              <a:t> &lt; 0.75) </a:t>
            </a:r>
          </a:p>
        </p:txBody>
      </p:sp>
    </p:spTree>
    <p:extLst>
      <p:ext uri="{BB962C8B-B14F-4D97-AF65-F5344CB8AC3E}">
        <p14:creationId xmlns:p14="http://schemas.microsoft.com/office/powerpoint/2010/main" val="40071342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A507D-CFC8-F1B0-307A-17C710BC1B3A}"/>
            </a:ext>
          </a:extLst>
        </p:cNvPr>
        <p:cNvGrpSpPr/>
        <p:nvPr/>
      </p:nvGrpSpPr>
      <p:grpSpPr>
        <a:xfrm>
          <a:off x="0" y="0"/>
          <a:ext cx="0" cy="0"/>
          <a:chOff x="0" y="0"/>
          <a:chExt cx="0" cy="0"/>
        </a:xfrm>
      </p:grpSpPr>
      <p:sp>
        <p:nvSpPr>
          <p:cNvPr id="5" name="Google Shape;862;p51">
            <a:extLst>
              <a:ext uri="{FF2B5EF4-FFF2-40B4-BE49-F238E27FC236}">
                <a16:creationId xmlns:a16="http://schemas.microsoft.com/office/drawing/2014/main" id="{FAEB61B8-31C8-8012-0F59-0DB9651BE1C2}"/>
              </a:ext>
            </a:extLst>
          </p:cNvPr>
          <p:cNvSpPr txBox="1">
            <a:spLocks noGrp="1"/>
          </p:cNvSpPr>
          <p:nvPr>
            <p:ph type="title"/>
          </p:nvPr>
        </p:nvSpPr>
        <p:spPr>
          <a:xfrm>
            <a:off x="1272098" y="-107243"/>
            <a:ext cx="7109054" cy="646086"/>
          </a:xfrm>
          <a:prstGeom prst="rect">
            <a:avLst/>
          </a:prstGeom>
        </p:spPr>
        <p:txBody>
          <a:bodyPr spcFirstLastPara="1" wrap="square" lIns="91425" tIns="91425" rIns="91425" bIns="91425" anchor="t" anchorCtr="0">
            <a:noAutofit/>
          </a:bodyPr>
          <a:lstStyle/>
          <a:p>
            <a:pPr>
              <a:lnSpc>
                <a:spcPct val="150000"/>
              </a:lnSpc>
              <a:buClr>
                <a:srgbClr val="000000"/>
              </a:buClr>
              <a:buSzTx/>
              <a:defRPr/>
            </a:pPr>
            <a:r>
              <a:rPr lang="en" sz="2400" dirty="0">
                <a:solidFill>
                  <a:srgbClr val="FF0000"/>
                </a:solidFill>
              </a:rPr>
              <a:t>— </a:t>
            </a:r>
            <a:r>
              <a:rPr lang="fr-FR" sz="2400" dirty="0">
                <a:solidFill>
                  <a:srgbClr val="FF0000"/>
                </a:solidFill>
              </a:rPr>
              <a:t> </a:t>
            </a:r>
            <a:r>
              <a:rPr lang="en-US" sz="2400" dirty="0">
                <a:solidFill>
                  <a:srgbClr val="FF0000"/>
                </a:solidFill>
              </a:rPr>
              <a:t>Synthesis and Application</a:t>
            </a:r>
            <a:br>
              <a:rPr lang="en-US" sz="1800" b="0" dirty="0">
                <a:solidFill>
                  <a:srgbClr val="FF0000"/>
                </a:solidFill>
              </a:rPr>
            </a:br>
            <a:br>
              <a:rPr lang="fr-FR" sz="1800" b="0" dirty="0">
                <a:solidFill>
                  <a:srgbClr val="FF0000"/>
                </a:solidFill>
              </a:rPr>
            </a:br>
            <a:endParaRPr sz="1800" b="0" dirty="0">
              <a:solidFill>
                <a:srgbClr val="FF0000"/>
              </a:solidFill>
            </a:endParaRPr>
          </a:p>
        </p:txBody>
      </p:sp>
      <p:sp>
        <p:nvSpPr>
          <p:cNvPr id="3" name="ZoneTexte 2">
            <a:extLst>
              <a:ext uri="{FF2B5EF4-FFF2-40B4-BE49-F238E27FC236}">
                <a16:creationId xmlns:a16="http://schemas.microsoft.com/office/drawing/2014/main" id="{AC9F35F8-8518-B8D8-37B5-795F20B3FA98}"/>
              </a:ext>
            </a:extLst>
          </p:cNvPr>
          <p:cNvSpPr txBox="1"/>
          <p:nvPr/>
        </p:nvSpPr>
        <p:spPr>
          <a:xfrm>
            <a:off x="110216" y="647122"/>
            <a:ext cx="9099097" cy="3782061"/>
          </a:xfrm>
          <a:prstGeom prst="rect">
            <a:avLst/>
          </a:prstGeom>
          <a:noFill/>
        </p:spPr>
        <p:txBody>
          <a:bodyPr wrap="square">
            <a:spAutoFit/>
          </a:bodyPr>
          <a:lstStyle/>
          <a:p>
            <a:pPr algn="just">
              <a:lnSpc>
                <a:spcPct val="150000"/>
              </a:lnSpc>
            </a:pPr>
            <a:r>
              <a:rPr lang="en-US" sz="1800" dirty="0">
                <a:solidFill>
                  <a:schemeClr val="tx1"/>
                </a:solidFill>
                <a:latin typeface="Times New Roman" panose="02020603050405020304" pitchFamily="18" charset="0"/>
                <a:cs typeface="Times New Roman" panose="02020603050405020304" pitchFamily="18" charset="0"/>
              </a:rPr>
              <a:t>The graph shows that the optimal stability zone for many dry or dehydrated foods (crackers, cereals, pasta, spices) is in region II </a:t>
            </a:r>
            <a:r>
              <a:rPr lang="en-US" sz="1800" b="1" dirty="0">
                <a:solidFill>
                  <a:srgbClr val="FF0000"/>
                </a:solidFill>
                <a:latin typeface="Times New Roman" panose="02020603050405020304" pitchFamily="18" charset="0"/>
                <a:cs typeface="Times New Roman" panose="02020603050405020304" pitchFamily="18" charset="0"/>
              </a:rPr>
              <a:t>(aw ~ 0.3 – 0.6)</a:t>
            </a:r>
            <a:r>
              <a:rPr lang="en-US" sz="1800" dirty="0">
                <a:solidFill>
                  <a:schemeClr val="tx1"/>
                </a:solidFill>
                <a:latin typeface="Times New Roman" panose="02020603050405020304" pitchFamily="18" charset="0"/>
                <a:cs typeface="Times New Roman" panose="02020603050405020304" pitchFamily="18" charset="0"/>
              </a:rPr>
              <a:t>. In this zone, the three main scourges – microbes, enzymes, and oxidation – are simultaneously minimized.</a:t>
            </a:r>
          </a:p>
          <a:p>
            <a:pPr algn="just">
              <a:lnSpc>
                <a:spcPct val="150000"/>
              </a:lnSpc>
            </a:pPr>
            <a:r>
              <a:rPr lang="en-US" sz="1800" dirty="0">
                <a:solidFill>
                  <a:schemeClr val="tx1"/>
                </a:solidFill>
                <a:latin typeface="Times New Roman" panose="02020603050405020304" pitchFamily="18" charset="0"/>
                <a:cs typeface="Times New Roman" panose="02020603050405020304" pitchFamily="18" charset="0"/>
              </a:rPr>
              <a:t>This is why food preservation technologies often aim to lower aw:</a:t>
            </a:r>
          </a:p>
          <a:p>
            <a:pPr marL="285750" indent="-285750" algn="just">
              <a:lnSpc>
                <a:spcPct val="150000"/>
              </a:lnSpc>
              <a:buFont typeface="Wingdings" panose="05000000000000000000" pitchFamily="2" charset="2"/>
              <a:buChar char="ü"/>
            </a:pPr>
            <a:r>
              <a:rPr lang="en-US" sz="1800" b="1" dirty="0">
                <a:solidFill>
                  <a:schemeClr val="tx1"/>
                </a:solidFill>
                <a:latin typeface="Times New Roman" panose="02020603050405020304" pitchFamily="18" charset="0"/>
                <a:cs typeface="Times New Roman" panose="02020603050405020304" pitchFamily="18" charset="0"/>
              </a:rPr>
              <a:t>Dehydration/Drying: </a:t>
            </a:r>
            <a:r>
              <a:rPr lang="en-US" sz="1800" dirty="0">
                <a:solidFill>
                  <a:schemeClr val="tx1"/>
                </a:solidFill>
                <a:latin typeface="Times New Roman" panose="02020603050405020304" pitchFamily="18" charset="0"/>
                <a:cs typeface="Times New Roman" panose="02020603050405020304" pitchFamily="18" charset="0"/>
              </a:rPr>
              <a:t>Removes water.</a:t>
            </a:r>
          </a:p>
          <a:p>
            <a:pPr marL="285750" indent="-285750" algn="just">
              <a:lnSpc>
                <a:spcPct val="150000"/>
              </a:lnSpc>
              <a:buFont typeface="Wingdings" panose="05000000000000000000" pitchFamily="2" charset="2"/>
              <a:buChar char="ü"/>
            </a:pPr>
            <a:r>
              <a:rPr lang="en-US" sz="1800" b="1" dirty="0">
                <a:solidFill>
                  <a:schemeClr val="tx1"/>
                </a:solidFill>
                <a:latin typeface="Times New Roman" panose="02020603050405020304" pitchFamily="18" charset="0"/>
                <a:cs typeface="Times New Roman" panose="02020603050405020304" pitchFamily="18" charset="0"/>
              </a:rPr>
              <a:t>Freezing:</a:t>
            </a:r>
            <a:r>
              <a:rPr lang="en-US" sz="1800" dirty="0">
                <a:solidFill>
                  <a:schemeClr val="tx1"/>
                </a:solidFill>
                <a:latin typeface="Times New Roman" panose="02020603050405020304" pitchFamily="18" charset="0"/>
                <a:cs typeface="Times New Roman" panose="02020603050405020304" pitchFamily="18" charset="0"/>
              </a:rPr>
              <a:t> Turns free water into ice (unavailable).</a:t>
            </a:r>
          </a:p>
          <a:p>
            <a:pPr marL="285750" indent="-285750" algn="just">
              <a:lnSpc>
                <a:spcPct val="150000"/>
              </a:lnSpc>
              <a:buFont typeface="Wingdings" panose="05000000000000000000" pitchFamily="2" charset="2"/>
              <a:buChar char="ü"/>
            </a:pPr>
            <a:r>
              <a:rPr lang="en-US" sz="1800" b="1" dirty="0">
                <a:solidFill>
                  <a:schemeClr val="tx1"/>
                </a:solidFill>
                <a:latin typeface="Times New Roman" panose="02020603050405020304" pitchFamily="18" charset="0"/>
                <a:cs typeface="Times New Roman" panose="02020603050405020304" pitchFamily="18" charset="0"/>
              </a:rPr>
              <a:t>Salting/Sugaring:</a:t>
            </a:r>
            <a:r>
              <a:rPr lang="en-US" sz="1800" dirty="0">
                <a:solidFill>
                  <a:schemeClr val="tx1"/>
                </a:solidFill>
                <a:latin typeface="Times New Roman" panose="02020603050405020304" pitchFamily="18" charset="0"/>
                <a:cs typeface="Times New Roman" panose="02020603050405020304" pitchFamily="18" charset="0"/>
              </a:rPr>
              <a:t> "Binds" water with salt or sugar, reducing the free aw.</a:t>
            </a:r>
          </a:p>
          <a:p>
            <a:pPr algn="just">
              <a:lnSpc>
                <a:spcPct val="150000"/>
              </a:lnSpc>
            </a:pPr>
            <a:r>
              <a:rPr lang="en-US" sz="1800" dirty="0">
                <a:solidFill>
                  <a:schemeClr val="tx1"/>
                </a:solidFill>
                <a:latin typeface="Times New Roman" panose="02020603050405020304" pitchFamily="18" charset="0"/>
                <a:cs typeface="Times New Roman" panose="02020603050405020304" pitchFamily="18" charset="0"/>
              </a:rPr>
              <a:t>By understanding these mechanisms, we can better formulate, package, and store foods to preserve their quality, safety, and shelf life.</a:t>
            </a:r>
          </a:p>
        </p:txBody>
      </p:sp>
    </p:spTree>
    <p:extLst>
      <p:ext uri="{BB962C8B-B14F-4D97-AF65-F5344CB8AC3E}">
        <p14:creationId xmlns:p14="http://schemas.microsoft.com/office/powerpoint/2010/main" val="27227158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5A783-26F4-2378-0789-7762C125BD54}"/>
            </a:ext>
          </a:extLst>
        </p:cNvPr>
        <p:cNvGrpSpPr/>
        <p:nvPr/>
      </p:nvGrpSpPr>
      <p:grpSpPr>
        <a:xfrm>
          <a:off x="0" y="0"/>
          <a:ext cx="0" cy="0"/>
          <a:chOff x="0" y="0"/>
          <a:chExt cx="0" cy="0"/>
        </a:xfrm>
      </p:grpSpPr>
      <p:sp>
        <p:nvSpPr>
          <p:cNvPr id="5" name="Google Shape;862;p51">
            <a:extLst>
              <a:ext uri="{FF2B5EF4-FFF2-40B4-BE49-F238E27FC236}">
                <a16:creationId xmlns:a16="http://schemas.microsoft.com/office/drawing/2014/main" id="{BE6F6630-9F2F-EF4F-25E7-0D15C1E7D08C}"/>
              </a:ext>
            </a:extLst>
          </p:cNvPr>
          <p:cNvSpPr txBox="1">
            <a:spLocks noGrp="1"/>
          </p:cNvSpPr>
          <p:nvPr>
            <p:ph type="title"/>
          </p:nvPr>
        </p:nvSpPr>
        <p:spPr>
          <a:xfrm>
            <a:off x="1272098" y="-107243"/>
            <a:ext cx="7109054" cy="646086"/>
          </a:xfrm>
          <a:prstGeom prst="rect">
            <a:avLst/>
          </a:prstGeom>
        </p:spPr>
        <p:txBody>
          <a:bodyPr spcFirstLastPara="1" wrap="square" lIns="91425" tIns="91425" rIns="91425" bIns="91425" anchor="t" anchorCtr="0">
            <a:noAutofit/>
          </a:bodyPr>
          <a:lstStyle/>
          <a:p>
            <a:pPr>
              <a:lnSpc>
                <a:spcPct val="150000"/>
              </a:lnSpc>
              <a:buClr>
                <a:srgbClr val="000000"/>
              </a:buClr>
              <a:buSzTx/>
              <a:defRPr/>
            </a:pPr>
            <a:r>
              <a:rPr lang="en" sz="2400" dirty="0">
                <a:solidFill>
                  <a:srgbClr val="FF0000"/>
                </a:solidFill>
              </a:rPr>
              <a:t>— </a:t>
            </a:r>
            <a:r>
              <a:rPr lang="fr-FR" sz="2400" dirty="0">
                <a:solidFill>
                  <a:srgbClr val="FF0000"/>
                </a:solidFill>
              </a:rPr>
              <a:t> </a:t>
            </a:r>
            <a:r>
              <a:rPr lang="en-US" sz="2400" dirty="0">
                <a:solidFill>
                  <a:srgbClr val="FF0000"/>
                </a:solidFill>
              </a:rPr>
              <a:t>Water activity and food modifications</a:t>
            </a:r>
            <a:br>
              <a:rPr lang="en-US" sz="1800" b="0" dirty="0">
                <a:solidFill>
                  <a:srgbClr val="FF0000"/>
                </a:solidFill>
              </a:rPr>
            </a:br>
            <a:br>
              <a:rPr lang="fr-FR" sz="1800" b="0" dirty="0">
                <a:solidFill>
                  <a:srgbClr val="FF0000"/>
                </a:solidFill>
              </a:rPr>
            </a:br>
            <a:endParaRPr sz="1800" b="0" dirty="0">
              <a:solidFill>
                <a:srgbClr val="FF0000"/>
              </a:solidFill>
            </a:endParaRPr>
          </a:p>
        </p:txBody>
      </p:sp>
      <p:sp>
        <p:nvSpPr>
          <p:cNvPr id="4" name="Rectangle 1">
            <a:extLst>
              <a:ext uri="{FF2B5EF4-FFF2-40B4-BE49-F238E27FC236}">
                <a16:creationId xmlns:a16="http://schemas.microsoft.com/office/drawing/2014/main" id="{EDCF056C-86C2-9ABB-C9D5-620B8B1CC7CD}"/>
              </a:ext>
            </a:extLst>
          </p:cNvPr>
          <p:cNvSpPr>
            <a:spLocks noChangeArrowheads="1"/>
          </p:cNvSpPr>
          <p:nvPr/>
        </p:nvSpPr>
        <p:spPr bwMode="auto">
          <a:xfrm>
            <a:off x="2222500" y="1285875"/>
            <a:ext cx="9144000" cy="0"/>
          </a:xfrm>
          <a:prstGeom prst="rect">
            <a:avLst/>
          </a:prstGeom>
          <a:solidFill>
            <a:schemeClr val="accent5">
              <a:lumMod val="40000"/>
              <a:lumOff val="60000"/>
            </a:schemeClr>
          </a:solid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800" b="0" i="0" u="none" strike="noStrike" cap="none" normalizeH="0" baseline="0">
                <a:ln>
                  <a:noFill/>
                </a:ln>
                <a:solidFill>
                  <a:schemeClr val="tx1"/>
                </a:solidFill>
                <a:effectLst/>
                <a:latin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pic>
        <p:nvPicPr>
          <p:cNvPr id="6" name="Image 5">
            <a:extLst>
              <a:ext uri="{FF2B5EF4-FFF2-40B4-BE49-F238E27FC236}">
                <a16:creationId xmlns:a16="http://schemas.microsoft.com/office/drawing/2014/main" id="{C71233E7-C5AD-F413-E182-FCB8CC32EBA7}"/>
              </a:ext>
            </a:extLst>
          </p:cNvPr>
          <p:cNvPicPr>
            <a:picLocks noChangeAspect="1"/>
          </p:cNvPicPr>
          <p:nvPr/>
        </p:nvPicPr>
        <p:blipFill>
          <a:blip r:embed="rId2"/>
          <a:stretch>
            <a:fillRect/>
          </a:stretch>
        </p:blipFill>
        <p:spPr>
          <a:xfrm>
            <a:off x="1157287" y="523873"/>
            <a:ext cx="7109053" cy="4505327"/>
          </a:xfrm>
          <a:prstGeom prst="rect">
            <a:avLst/>
          </a:prstGeom>
        </p:spPr>
      </p:pic>
      <p:sp>
        <p:nvSpPr>
          <p:cNvPr id="10" name="Rectangle 9">
            <a:extLst>
              <a:ext uri="{FF2B5EF4-FFF2-40B4-BE49-F238E27FC236}">
                <a16:creationId xmlns:a16="http://schemas.microsoft.com/office/drawing/2014/main" id="{AF7DC464-CCB6-8034-6AFB-B36BE1F38220}"/>
              </a:ext>
            </a:extLst>
          </p:cNvPr>
          <p:cNvSpPr/>
          <p:nvPr/>
        </p:nvSpPr>
        <p:spPr>
          <a:xfrm>
            <a:off x="3255507" y="1363438"/>
            <a:ext cx="2632986" cy="3192232"/>
          </a:xfrm>
          <a:prstGeom prst="rect">
            <a:avLst/>
          </a:prstGeom>
          <a:noFill/>
          <a:ln>
            <a:solidFill>
              <a:srgbClr val="FF0000"/>
            </a:solidFill>
          </a:ln>
          <a:effectLst>
            <a:glow rad="139700">
              <a:srgbClr val="FF000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21626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pic>
        <p:nvPicPr>
          <p:cNvPr id="911" name="Google Shape;911;p54"/>
          <p:cNvPicPr preferRelativeResize="0">
            <a:picLocks noGrp="1"/>
          </p:cNvPicPr>
          <p:nvPr>
            <p:ph type="pic" idx="2"/>
          </p:nvPr>
        </p:nvPicPr>
        <p:blipFill rotWithShape="1">
          <a:blip r:embed="rId3">
            <a:alphaModFix/>
          </a:blip>
          <a:srcRect l="28082" r="2337"/>
          <a:stretch/>
        </p:blipFill>
        <p:spPr>
          <a:xfrm flipH="1">
            <a:off x="-63559" y="0"/>
            <a:ext cx="1053192" cy="1116301"/>
          </a:xfrm>
          <a:prstGeom prst="hexagon">
            <a:avLst>
              <a:gd name="adj" fmla="val 22639"/>
              <a:gd name="vf" fmla="val 115470"/>
            </a:avLst>
          </a:prstGeom>
        </p:spPr>
      </p:pic>
      <p:sp>
        <p:nvSpPr>
          <p:cNvPr id="912" name="Google Shape;912;p54"/>
          <p:cNvSpPr txBox="1">
            <a:spLocks noGrp="1"/>
          </p:cNvSpPr>
          <p:nvPr>
            <p:ph type="title"/>
          </p:nvPr>
        </p:nvSpPr>
        <p:spPr>
          <a:xfrm>
            <a:off x="2922527" y="31564"/>
            <a:ext cx="2381321" cy="549301"/>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fr-FR" dirty="0">
                <a:solidFill>
                  <a:srgbClr val="FF0000"/>
                </a:solidFill>
              </a:rPr>
              <a:t>Conclusion</a:t>
            </a:r>
            <a:endParaRPr dirty="0">
              <a:solidFill>
                <a:srgbClr val="FF0000"/>
              </a:solidFill>
            </a:endParaRPr>
          </a:p>
        </p:txBody>
      </p:sp>
      <p:sp>
        <p:nvSpPr>
          <p:cNvPr id="913" name="Google Shape;913;p54"/>
          <p:cNvSpPr txBox="1">
            <a:spLocks noGrp="1"/>
          </p:cNvSpPr>
          <p:nvPr>
            <p:ph type="subTitle" idx="1"/>
          </p:nvPr>
        </p:nvSpPr>
        <p:spPr>
          <a:xfrm>
            <a:off x="832757" y="290433"/>
            <a:ext cx="8025493" cy="4562634"/>
          </a:xfrm>
          <a:prstGeom prst="rect">
            <a:avLst/>
          </a:prstGeom>
        </p:spPr>
        <p:txBody>
          <a:bodyPr spcFirstLastPara="1" wrap="square" lIns="91425" tIns="91425" rIns="91425" bIns="91425" anchor="t" anchorCtr="0">
            <a:noAutofit/>
          </a:bodyPr>
          <a:lstStyle/>
          <a:p>
            <a:pPr algn="just">
              <a:lnSpc>
                <a:spcPct val="150000"/>
              </a:lnSpc>
            </a:pPr>
            <a:r>
              <a:rPr lang="en-US" sz="1600" dirty="0">
                <a:latin typeface="Times New Roman" panose="02020603050405020304" pitchFamily="18" charset="0"/>
                <a:cs typeface="Times New Roman" panose="02020603050405020304" pitchFamily="18" charset="0"/>
              </a:rPr>
              <a:t>In summary, water activity (aₑ) is a fundamental critical control point in food science and</a:t>
            </a:r>
          </a:p>
          <a:p>
            <a:pPr algn="just">
              <a:lnSpc>
                <a:spcPct val="150000"/>
              </a:lnSpc>
            </a:pPr>
            <a:r>
              <a:rPr lang="en-US" sz="1600" dirty="0">
                <a:latin typeface="Times New Roman" panose="02020603050405020304" pitchFamily="18" charset="0"/>
                <a:cs typeface="Times New Roman" panose="02020603050405020304" pitchFamily="18" charset="0"/>
              </a:rPr>
              <a:t>technology. It is not the total water content, but the </a:t>
            </a:r>
            <a:r>
              <a:rPr lang="en-US" sz="1600" i="1" dirty="0">
                <a:latin typeface="Times New Roman" panose="02020603050405020304" pitchFamily="18" charset="0"/>
                <a:cs typeface="Times New Roman" panose="02020603050405020304" pitchFamily="18" charset="0"/>
              </a:rPr>
              <a:t>availability</a:t>
            </a:r>
            <a:r>
              <a:rPr lang="en-US" sz="1600" dirty="0">
                <a:latin typeface="Times New Roman" panose="02020603050405020304" pitchFamily="18" charset="0"/>
                <a:cs typeface="Times New Roman" panose="02020603050405020304" pitchFamily="18" charset="0"/>
              </a:rPr>
              <a:t> of that water, which dictates the stability and safety of a food product.</a:t>
            </a:r>
          </a:p>
          <a:p>
            <a:pPr algn="just">
              <a:lnSpc>
                <a:spcPct val="150000"/>
              </a:lnSpc>
            </a:pPr>
            <a:r>
              <a:rPr lang="en-US" sz="1600" dirty="0">
                <a:latin typeface="Times New Roman" panose="02020603050405020304" pitchFamily="18" charset="0"/>
                <a:cs typeface="Times New Roman" panose="02020603050405020304" pitchFamily="18" charset="0"/>
              </a:rPr>
              <a:t>The relationship between aw and food deterioration is defined by three key zones:</a:t>
            </a:r>
          </a:p>
          <a:p>
            <a:pPr algn="just">
              <a:lnSpc>
                <a:spcPct val="150000"/>
              </a:lnSpc>
            </a:pPr>
            <a:r>
              <a:rPr lang="en-US" sz="1600" dirty="0">
                <a:latin typeface="Times New Roman" panose="02020603050405020304" pitchFamily="18" charset="0"/>
                <a:cs typeface="Times New Roman" panose="02020603050405020304" pitchFamily="18" charset="0"/>
              </a:rPr>
              <a:t>At </a:t>
            </a:r>
            <a:r>
              <a:rPr lang="en-US" sz="1600" b="1" dirty="0">
                <a:latin typeface="Times New Roman" panose="02020603050405020304" pitchFamily="18" charset="0"/>
                <a:cs typeface="Times New Roman" panose="02020603050405020304" pitchFamily="18" charset="0"/>
              </a:rPr>
              <a:t>low aw (&lt;0.25)</a:t>
            </a:r>
            <a:r>
              <a:rPr lang="en-US" sz="1600" dirty="0">
                <a:latin typeface="Times New Roman" panose="02020603050405020304" pitchFamily="18" charset="0"/>
                <a:cs typeface="Times New Roman" panose="02020603050405020304" pitchFamily="18" charset="0"/>
              </a:rPr>
              <a:t>, lipid oxidation is the primary concern.</a:t>
            </a:r>
          </a:p>
          <a:p>
            <a:pPr algn="just">
              <a:lnSpc>
                <a:spcPct val="150000"/>
              </a:lnSpc>
            </a:pPr>
            <a:r>
              <a:rPr lang="en-US" sz="1600" dirty="0">
                <a:latin typeface="Times New Roman" panose="02020603050405020304" pitchFamily="18" charset="0"/>
                <a:cs typeface="Times New Roman" panose="02020603050405020304" pitchFamily="18" charset="0"/>
              </a:rPr>
              <a:t>In the </a:t>
            </a:r>
            <a:r>
              <a:rPr lang="en-US" sz="1600" b="1" dirty="0">
                <a:latin typeface="Times New Roman" panose="02020603050405020304" pitchFamily="18" charset="0"/>
                <a:cs typeface="Times New Roman" panose="02020603050405020304" pitchFamily="18" charset="0"/>
              </a:rPr>
              <a:t>intermediate aw range (0.25 - 0.75)</a:t>
            </a:r>
            <a:r>
              <a:rPr lang="en-US" sz="1600" dirty="0">
                <a:latin typeface="Times New Roman" panose="02020603050405020304" pitchFamily="18" charset="0"/>
                <a:cs typeface="Times New Roman" panose="02020603050405020304" pitchFamily="18" charset="0"/>
              </a:rPr>
              <a:t>, enzymatic reactions and non-enzymatic browning peak, but this is also the zone of maximum stability for many dry foods.</a:t>
            </a:r>
          </a:p>
          <a:p>
            <a:pPr algn="just">
              <a:lnSpc>
                <a:spcPct val="150000"/>
              </a:lnSpc>
            </a:pPr>
            <a:r>
              <a:rPr lang="en-US" sz="1600" dirty="0">
                <a:latin typeface="Times New Roman" panose="02020603050405020304" pitchFamily="18" charset="0"/>
                <a:cs typeface="Times New Roman" panose="02020603050405020304" pitchFamily="18" charset="0"/>
              </a:rPr>
              <a:t>At </a:t>
            </a:r>
            <a:r>
              <a:rPr lang="en-US" sz="1600" b="1" dirty="0">
                <a:latin typeface="Times New Roman" panose="02020603050405020304" pitchFamily="18" charset="0"/>
                <a:cs typeface="Times New Roman" panose="02020603050405020304" pitchFamily="18" charset="0"/>
              </a:rPr>
              <a:t>high aw (&gt;0.75)</a:t>
            </a:r>
            <a:r>
              <a:rPr lang="en-US" sz="1600" dirty="0">
                <a:latin typeface="Times New Roman" panose="02020603050405020304" pitchFamily="18" charset="0"/>
                <a:cs typeface="Times New Roman" panose="02020603050405020304" pitchFamily="18" charset="0"/>
              </a:rPr>
              <a:t>, microbial growth becomes the dominant cause of rapid spoilage.</a:t>
            </a:r>
          </a:p>
          <a:p>
            <a:pPr algn="just">
              <a:lnSpc>
                <a:spcPct val="150000"/>
              </a:lnSpc>
            </a:pPr>
            <a:r>
              <a:rPr lang="en-US" sz="1600" dirty="0">
                <a:latin typeface="Times New Roman" panose="02020603050405020304" pitchFamily="18" charset="0"/>
                <a:cs typeface="Times New Roman" panose="02020603050405020304" pitchFamily="18" charset="0"/>
              </a:rPr>
              <a:t>Therefore, controlling water activity through methods like drying, salting, sugaring, or </a:t>
            </a:r>
            <a:r>
              <a:rPr lang="en-US" sz="1600" dirty="0" err="1">
                <a:latin typeface="Times New Roman" panose="02020603050405020304" pitchFamily="18" charset="0"/>
                <a:cs typeface="Times New Roman" panose="02020603050405020304" pitchFamily="18" charset="0"/>
              </a:rPr>
              <a:t>freezingis</a:t>
            </a:r>
            <a:r>
              <a:rPr lang="en-US" sz="1600" dirty="0">
                <a:latin typeface="Times New Roman" panose="02020603050405020304" pitchFamily="18" charset="0"/>
                <a:cs typeface="Times New Roman" panose="02020603050405020304" pitchFamily="18" charset="0"/>
              </a:rPr>
              <a:t> an essential strategy for extending shelf life, ensuring food safety, and maintaining desired food quality. Mastering aₑ allows producers to predict and control the chemical and microbial destiny of their products.</a:t>
            </a:r>
          </a:p>
        </p:txBody>
      </p:sp>
      <p:pic>
        <p:nvPicPr>
          <p:cNvPr id="915" name="Google Shape;915;p54"/>
          <p:cNvPicPr preferRelativeResize="0"/>
          <p:nvPr/>
        </p:nvPicPr>
        <p:blipFill rotWithShape="1">
          <a:blip r:embed="rId4">
            <a:alphaModFix/>
          </a:blip>
          <a:srcRect t="18966" b="18972"/>
          <a:stretch/>
        </p:blipFill>
        <p:spPr>
          <a:xfrm rot="4450240">
            <a:off x="-538375" y="3613870"/>
            <a:ext cx="1695601" cy="1052320"/>
          </a:xfrm>
          <a:prstGeom prst="rect">
            <a:avLst/>
          </a:prstGeom>
          <a:noFill/>
          <a:ln>
            <a:noFill/>
          </a:ln>
          <a:effectLst>
            <a:outerShdw blurRad="57150" dist="19050" dir="5400000" algn="bl" rotWithShape="0">
              <a:schemeClr val="dk1">
                <a:alpha val="50000"/>
              </a:scheme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44"/>
          <p:cNvSpPr txBox="1">
            <a:spLocks noGrp="1"/>
          </p:cNvSpPr>
          <p:nvPr>
            <p:ph type="title"/>
          </p:nvPr>
        </p:nvSpPr>
        <p:spPr>
          <a:xfrm>
            <a:off x="661309" y="57808"/>
            <a:ext cx="7704000" cy="572700"/>
          </a:xfrm>
          <a:prstGeom prst="rect">
            <a:avLst/>
          </a:prstGeom>
        </p:spPr>
        <p:txBody>
          <a:bodyPr spcFirstLastPara="1" wrap="square" lIns="91425" tIns="91425" rIns="91425" bIns="91425" anchor="t" anchorCtr="0">
            <a:noAutofit/>
          </a:bodyPr>
          <a:lstStyle/>
          <a:p>
            <a:pPr lvl="0"/>
            <a:r>
              <a:rPr lang="en" dirty="0"/>
              <a:t>Introduction to food  biochemistry</a:t>
            </a:r>
            <a:endParaRPr dirty="0"/>
          </a:p>
        </p:txBody>
      </p:sp>
      <p:sp>
        <p:nvSpPr>
          <p:cNvPr id="714" name="Google Shape;714;p44"/>
          <p:cNvSpPr txBox="1">
            <a:spLocks noGrp="1"/>
          </p:cNvSpPr>
          <p:nvPr>
            <p:ph type="subTitle" idx="2"/>
          </p:nvPr>
        </p:nvSpPr>
        <p:spPr>
          <a:xfrm>
            <a:off x="490750" y="744808"/>
            <a:ext cx="8401050" cy="3201011"/>
          </a:xfrm>
          <a:prstGeom prst="rect">
            <a:avLst/>
          </a:prstGeom>
        </p:spPr>
        <p:txBody>
          <a:bodyPr spcFirstLastPara="1" wrap="square" lIns="91425" tIns="91425" rIns="91425" bIns="91425" anchor="t" anchorCtr="0">
            <a:noAutofit/>
          </a:bodyPr>
          <a:lstStyle/>
          <a:p>
            <a:pPr algn="just"/>
            <a:r>
              <a:rPr lang="fr-FR" sz="1800" dirty="0"/>
              <a:t>      Food </a:t>
            </a:r>
            <a:r>
              <a:rPr lang="fr-FR" sz="1800" dirty="0" err="1"/>
              <a:t>Biochemistry</a:t>
            </a:r>
            <a:r>
              <a:rPr lang="fr-FR" sz="1800" dirty="0"/>
              <a:t> stands as a pivotal discipline at the intersection of </a:t>
            </a:r>
            <a:r>
              <a:rPr lang="fr-FR" sz="1800" dirty="0" err="1"/>
              <a:t>nutritional</a:t>
            </a:r>
            <a:r>
              <a:rPr lang="fr-FR" sz="1800" dirty="0"/>
              <a:t> science, </a:t>
            </a:r>
            <a:r>
              <a:rPr lang="fr-FR" sz="1800" dirty="0" err="1"/>
              <a:t>chemistry</a:t>
            </a:r>
            <a:r>
              <a:rPr lang="fr-FR" sz="1800" dirty="0"/>
              <a:t>, and </a:t>
            </a:r>
            <a:r>
              <a:rPr lang="fr-FR" sz="1800" dirty="0" err="1"/>
              <a:t>food</a:t>
            </a:r>
            <a:r>
              <a:rPr lang="fr-FR" sz="1800" dirty="0"/>
              <a:t> </a:t>
            </a:r>
            <a:r>
              <a:rPr lang="fr-FR" sz="1800" dirty="0" err="1"/>
              <a:t>technology</a:t>
            </a:r>
            <a:r>
              <a:rPr lang="fr-FR" sz="1800" dirty="0"/>
              <a:t>. It moves </a:t>
            </a:r>
            <a:r>
              <a:rPr lang="fr-FR" sz="1800" dirty="0" err="1"/>
              <a:t>beyond</a:t>
            </a:r>
            <a:r>
              <a:rPr lang="fr-FR" sz="1800" dirty="0"/>
              <a:t> the </a:t>
            </a:r>
            <a:r>
              <a:rPr lang="fr-FR" sz="1800" dirty="0" err="1"/>
              <a:t>foundational</a:t>
            </a:r>
            <a:r>
              <a:rPr lang="fr-FR" sz="1800" dirty="0"/>
              <a:t> </a:t>
            </a:r>
            <a:r>
              <a:rPr lang="fr-FR" sz="1800" dirty="0" err="1"/>
              <a:t>principles</a:t>
            </a:r>
            <a:r>
              <a:rPr lang="fr-FR" sz="1800" dirty="0"/>
              <a:t> of </a:t>
            </a:r>
            <a:r>
              <a:rPr lang="fr-FR" sz="1800" dirty="0" err="1"/>
              <a:t>general</a:t>
            </a:r>
            <a:r>
              <a:rPr lang="fr-FR" sz="1800" dirty="0"/>
              <a:t> </a:t>
            </a:r>
            <a:r>
              <a:rPr lang="fr-FR" sz="1800" dirty="0" err="1"/>
              <a:t>biochemistry</a:t>
            </a:r>
            <a:r>
              <a:rPr lang="fr-FR" sz="1800" dirty="0"/>
              <a:t> to focus </a:t>
            </a:r>
            <a:r>
              <a:rPr lang="fr-FR" sz="1800" dirty="0" err="1"/>
              <a:t>specifically</a:t>
            </a:r>
            <a:r>
              <a:rPr lang="fr-FR" sz="1800" dirty="0"/>
              <a:t> on the composition, </a:t>
            </a:r>
            <a:r>
              <a:rPr lang="fr-FR" sz="1800" dirty="0" err="1"/>
              <a:t>properties</a:t>
            </a:r>
            <a:r>
              <a:rPr lang="fr-FR" sz="1800" dirty="0"/>
              <a:t>, and transformations of the </a:t>
            </a:r>
            <a:r>
              <a:rPr lang="fr-FR" sz="1800" dirty="0" err="1"/>
              <a:t>biological</a:t>
            </a:r>
            <a:r>
              <a:rPr lang="fr-FR" sz="1800" dirty="0"/>
              <a:t> </a:t>
            </a:r>
            <a:r>
              <a:rPr lang="fr-FR" sz="1800" dirty="0" err="1"/>
              <a:t>molecules</a:t>
            </a:r>
            <a:r>
              <a:rPr lang="fr-FR" sz="1800" dirty="0"/>
              <a:t> </a:t>
            </a:r>
            <a:r>
              <a:rPr lang="fr-FR" sz="1800" dirty="0" err="1"/>
              <a:t>that</a:t>
            </a:r>
            <a:r>
              <a:rPr lang="fr-FR" sz="1800" dirty="0"/>
              <a:t> </a:t>
            </a:r>
            <a:r>
              <a:rPr lang="fr-FR" sz="1800" dirty="0" err="1"/>
              <a:t>constitute</a:t>
            </a:r>
            <a:r>
              <a:rPr lang="fr-FR" sz="1800" dirty="0"/>
              <a:t> </a:t>
            </a:r>
            <a:r>
              <a:rPr lang="fr-FR" sz="1800" dirty="0" err="1"/>
              <a:t>our</a:t>
            </a:r>
            <a:r>
              <a:rPr lang="fr-FR" sz="1800" dirty="0"/>
              <a:t> </a:t>
            </a:r>
            <a:r>
              <a:rPr lang="fr-FR" sz="1800" dirty="0" err="1"/>
              <a:t>food</a:t>
            </a:r>
            <a:r>
              <a:rPr lang="fr-FR" sz="1800" dirty="0"/>
              <a:t>. This module </a:t>
            </a:r>
            <a:r>
              <a:rPr lang="fr-FR" sz="1800" dirty="0" err="1"/>
              <a:t>is</a:t>
            </a:r>
            <a:r>
              <a:rPr lang="fr-FR" sz="1800" dirty="0"/>
              <a:t> </a:t>
            </a:r>
            <a:r>
              <a:rPr lang="fr-FR" sz="1800" dirty="0" err="1"/>
              <a:t>designed</a:t>
            </a:r>
            <a:r>
              <a:rPr lang="fr-FR" sz="1800" dirty="0"/>
              <a:t> to </a:t>
            </a:r>
            <a:r>
              <a:rPr lang="fr-FR" sz="1800" dirty="0" err="1"/>
              <a:t>provide</a:t>
            </a:r>
            <a:r>
              <a:rPr lang="fr-FR" sz="1800" dirty="0"/>
              <a:t> a </a:t>
            </a:r>
            <a:r>
              <a:rPr lang="fr-FR" sz="1800" dirty="0" err="1"/>
              <a:t>comprehensive</a:t>
            </a:r>
            <a:r>
              <a:rPr lang="fr-FR" sz="1800" dirty="0"/>
              <a:t> </a:t>
            </a:r>
            <a:r>
              <a:rPr lang="fr-FR" sz="1800" dirty="0" err="1"/>
              <a:t>understanding</a:t>
            </a:r>
            <a:r>
              <a:rPr lang="fr-FR" sz="1800" dirty="0"/>
              <a:t> of the major </a:t>
            </a:r>
            <a:r>
              <a:rPr lang="fr-FR" sz="1800" dirty="0" err="1"/>
              <a:t>constituents</a:t>
            </a:r>
            <a:r>
              <a:rPr lang="fr-FR" sz="1800" dirty="0"/>
              <a:t> in </a:t>
            </a:r>
            <a:r>
              <a:rPr lang="fr-FR" sz="1800" dirty="0" err="1"/>
              <a:t>food</a:t>
            </a:r>
            <a:r>
              <a:rPr lang="fr-FR" sz="1800" dirty="0"/>
              <a:t>—water, </a:t>
            </a:r>
            <a:r>
              <a:rPr lang="fr-FR" sz="1800" dirty="0" err="1"/>
              <a:t>proteins</a:t>
            </a:r>
            <a:r>
              <a:rPr lang="fr-FR" sz="1800" dirty="0"/>
              <a:t>, </a:t>
            </a:r>
            <a:r>
              <a:rPr lang="fr-FR" sz="1800" dirty="0" err="1"/>
              <a:t>lipids</a:t>
            </a:r>
            <a:r>
              <a:rPr lang="fr-FR" sz="1800" dirty="0"/>
              <a:t>, and carbohydrates—and </a:t>
            </a:r>
            <a:r>
              <a:rPr lang="fr-FR" sz="1800" dirty="0" err="1"/>
              <a:t>their</a:t>
            </a:r>
            <a:r>
              <a:rPr lang="fr-FR" sz="1800" dirty="0"/>
              <a:t> </a:t>
            </a:r>
            <a:r>
              <a:rPr lang="fr-FR" sz="1800" dirty="0" err="1"/>
              <a:t>critical</a:t>
            </a:r>
            <a:r>
              <a:rPr lang="fr-FR" sz="1800" dirty="0"/>
              <a:t> </a:t>
            </a:r>
            <a:r>
              <a:rPr lang="fr-FR" sz="1800" dirty="0" err="1"/>
              <a:t>roles</a:t>
            </a:r>
            <a:r>
              <a:rPr lang="fr-FR" sz="1800" dirty="0"/>
              <a:t> in </a:t>
            </a:r>
            <a:r>
              <a:rPr lang="fr-FR" sz="1800" dirty="0" err="1"/>
              <a:t>determining</a:t>
            </a:r>
            <a:r>
              <a:rPr lang="fr-FR" sz="1800" dirty="0"/>
              <a:t> the </a:t>
            </a:r>
            <a:r>
              <a:rPr lang="fr-FR" sz="1800" dirty="0" err="1"/>
              <a:t>nutritional</a:t>
            </a:r>
            <a:r>
              <a:rPr lang="fr-FR" sz="1800" dirty="0"/>
              <a:t> value, </a:t>
            </a:r>
            <a:r>
              <a:rPr lang="fr-FR" sz="1800" dirty="0" err="1"/>
              <a:t>sensory</a:t>
            </a:r>
            <a:r>
              <a:rPr lang="fr-FR" sz="1800" dirty="0"/>
              <a:t> </a:t>
            </a:r>
            <a:r>
              <a:rPr lang="fr-FR" sz="1800" dirty="0" err="1"/>
              <a:t>quality</a:t>
            </a:r>
            <a:r>
              <a:rPr lang="fr-FR" sz="1800" dirty="0"/>
              <a:t>, </a:t>
            </a:r>
            <a:r>
              <a:rPr lang="fr-FR" sz="1800" dirty="0" err="1"/>
              <a:t>safety</a:t>
            </a:r>
            <a:r>
              <a:rPr lang="fr-FR" sz="1800" dirty="0"/>
              <a:t>, and shelf-life of </a:t>
            </a:r>
            <a:r>
              <a:rPr lang="fr-FR" sz="1800" dirty="0" err="1"/>
              <a:t>food</a:t>
            </a:r>
            <a:r>
              <a:rPr lang="fr-FR" sz="1800" dirty="0"/>
              <a:t> </a:t>
            </a:r>
            <a:r>
              <a:rPr lang="fr-FR" sz="1800" dirty="0" err="1"/>
              <a:t>products</a:t>
            </a:r>
            <a:r>
              <a:rPr lang="fr-FR" sz="1800" dirty="0"/>
              <a:t>.</a:t>
            </a:r>
          </a:p>
        </p:txBody>
      </p:sp>
      <p:pic>
        <p:nvPicPr>
          <p:cNvPr id="715" name="Google Shape;715;p44"/>
          <p:cNvPicPr preferRelativeResize="0"/>
          <p:nvPr/>
        </p:nvPicPr>
        <p:blipFill rotWithShape="1">
          <a:blip r:embed="rId3">
            <a:alphaModFix/>
          </a:blip>
          <a:srcRect/>
          <a:stretch/>
        </p:blipFill>
        <p:spPr>
          <a:xfrm rot="1593903">
            <a:off x="494412" y="3635761"/>
            <a:ext cx="1417928" cy="1417928"/>
          </a:xfrm>
          <a:prstGeom prst="rect">
            <a:avLst/>
          </a:prstGeom>
          <a:noFill/>
          <a:ln>
            <a:noFill/>
          </a:ln>
          <a:effectLst>
            <a:outerShdw blurRad="57150" dist="19050" dir="5400000" algn="bl" rotWithShape="0">
              <a:schemeClr val="dk1">
                <a:alpha val="50000"/>
              </a:scheme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45"/>
          <p:cNvSpPr txBox="1">
            <a:spLocks noGrp="1"/>
          </p:cNvSpPr>
          <p:nvPr>
            <p:ph type="title"/>
          </p:nvPr>
        </p:nvSpPr>
        <p:spPr>
          <a:xfrm>
            <a:off x="199596" y="53472"/>
            <a:ext cx="7710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Introduction to food  biochemistry</a:t>
            </a:r>
            <a:endParaRPr dirty="0"/>
          </a:p>
        </p:txBody>
      </p:sp>
      <p:sp>
        <p:nvSpPr>
          <p:cNvPr id="721" name="Google Shape;721;p45"/>
          <p:cNvSpPr txBox="1">
            <a:spLocks noGrp="1"/>
          </p:cNvSpPr>
          <p:nvPr>
            <p:ph type="subTitle" idx="1"/>
          </p:nvPr>
        </p:nvSpPr>
        <p:spPr>
          <a:xfrm>
            <a:off x="647874" y="674532"/>
            <a:ext cx="6997021" cy="2768668"/>
          </a:xfrm>
          <a:prstGeom prst="rect">
            <a:avLst/>
          </a:prstGeom>
        </p:spPr>
        <p:txBody>
          <a:bodyPr spcFirstLastPara="1" wrap="square" lIns="91425" tIns="91425" rIns="91425" bIns="91425" anchor="t" anchorCtr="0">
            <a:noAutofit/>
          </a:bodyPr>
          <a:lstStyle/>
          <a:p>
            <a:pPr marL="139700" indent="0" algn="just">
              <a:lnSpc>
                <a:spcPct val="150000"/>
              </a:lnSpc>
              <a:buNone/>
            </a:pPr>
            <a:r>
              <a:rPr lang="fr-FR" sz="1600" dirty="0"/>
              <a:t>Food </a:t>
            </a:r>
            <a:r>
              <a:rPr lang="fr-FR" sz="1600" dirty="0" err="1"/>
              <a:t>Biochemistry</a:t>
            </a:r>
            <a:r>
              <a:rPr lang="fr-FR" sz="1600" dirty="0"/>
              <a:t> </a:t>
            </a:r>
            <a:r>
              <a:rPr lang="fr-FR" sz="1600" dirty="0" err="1"/>
              <a:t>represents</a:t>
            </a:r>
            <a:r>
              <a:rPr lang="fr-FR" sz="1600" dirty="0"/>
              <a:t> the </a:t>
            </a:r>
            <a:r>
              <a:rPr lang="fr-FR" sz="1600" dirty="0" err="1"/>
              <a:t>cornerstone</a:t>
            </a:r>
            <a:r>
              <a:rPr lang="fr-FR" sz="1600" dirty="0"/>
              <a:t> of modern </a:t>
            </a:r>
            <a:r>
              <a:rPr lang="fr-FR" sz="1600" dirty="0" err="1"/>
              <a:t>food</a:t>
            </a:r>
            <a:r>
              <a:rPr lang="fr-FR" sz="1600" dirty="0"/>
              <a:t> science, </a:t>
            </a:r>
            <a:r>
              <a:rPr lang="fr-FR" sz="1600" dirty="0" err="1"/>
              <a:t>providing</a:t>
            </a:r>
            <a:r>
              <a:rPr lang="fr-FR" sz="1600" dirty="0"/>
              <a:t> the </a:t>
            </a:r>
            <a:r>
              <a:rPr lang="fr-FR" sz="1600" dirty="0" err="1"/>
              <a:t>fundamental</a:t>
            </a:r>
            <a:r>
              <a:rPr lang="fr-FR" sz="1600" dirty="0"/>
              <a:t> </a:t>
            </a:r>
            <a:r>
              <a:rPr lang="fr-FR" sz="1600" dirty="0" err="1"/>
              <a:t>principles</a:t>
            </a:r>
            <a:r>
              <a:rPr lang="fr-FR" sz="1600" dirty="0"/>
              <a:t> to </a:t>
            </a:r>
            <a:r>
              <a:rPr lang="fr-FR" sz="1600" dirty="0" err="1"/>
              <a:t>understand</a:t>
            </a:r>
            <a:r>
              <a:rPr lang="fr-FR" sz="1600" dirty="0"/>
              <a:t> the </a:t>
            </a:r>
            <a:r>
              <a:rPr lang="fr-FR" sz="1600" dirty="0" err="1"/>
              <a:t>complex</a:t>
            </a:r>
            <a:r>
              <a:rPr lang="fr-FR" sz="1600" dirty="0"/>
              <a:t> </a:t>
            </a:r>
            <a:r>
              <a:rPr lang="fr-FR" sz="1600" dirty="0" err="1"/>
              <a:t>interplay</a:t>
            </a:r>
            <a:r>
              <a:rPr lang="fr-FR" sz="1600" dirty="0"/>
              <a:t> </a:t>
            </a:r>
            <a:r>
              <a:rPr lang="fr-FR" sz="1600" dirty="0" err="1"/>
              <a:t>between</a:t>
            </a:r>
            <a:r>
              <a:rPr lang="fr-FR" sz="1600" dirty="0"/>
              <a:t> the </a:t>
            </a:r>
            <a:r>
              <a:rPr lang="fr-FR" sz="1600" dirty="0" err="1"/>
              <a:t>molecular</a:t>
            </a:r>
            <a:r>
              <a:rPr lang="fr-FR" sz="1600" dirty="0"/>
              <a:t> composition of </a:t>
            </a:r>
            <a:r>
              <a:rPr lang="fr-FR" sz="1600" dirty="0" err="1"/>
              <a:t>food</a:t>
            </a:r>
            <a:r>
              <a:rPr lang="fr-FR" sz="1600" dirty="0"/>
              <a:t> and </a:t>
            </a:r>
            <a:r>
              <a:rPr lang="fr-FR" sz="1600" dirty="0" err="1"/>
              <a:t>its</a:t>
            </a:r>
            <a:r>
              <a:rPr lang="fr-FR" sz="1600" dirty="0"/>
              <a:t> </a:t>
            </a:r>
            <a:r>
              <a:rPr lang="fr-FR" sz="1600" dirty="0" err="1"/>
              <a:t>macroscopic</a:t>
            </a:r>
            <a:r>
              <a:rPr lang="fr-FR" sz="1600" dirty="0"/>
              <a:t> </a:t>
            </a:r>
            <a:r>
              <a:rPr lang="fr-FR" sz="1600" dirty="0" err="1"/>
              <a:t>properties</a:t>
            </a:r>
            <a:r>
              <a:rPr lang="fr-FR" sz="1600" dirty="0"/>
              <a:t>, </a:t>
            </a:r>
            <a:r>
              <a:rPr lang="fr-FR" sz="1600" dirty="0" err="1"/>
              <a:t>technological</a:t>
            </a:r>
            <a:r>
              <a:rPr lang="fr-FR" sz="1600" dirty="0"/>
              <a:t> </a:t>
            </a:r>
            <a:r>
              <a:rPr lang="fr-FR" sz="1600" dirty="0" err="1"/>
              <a:t>functionality</a:t>
            </a:r>
            <a:r>
              <a:rPr lang="fr-FR" sz="1600" dirty="0"/>
              <a:t>, and </a:t>
            </a:r>
            <a:r>
              <a:rPr lang="fr-FR" sz="1600" dirty="0" err="1"/>
              <a:t>nutritional</a:t>
            </a:r>
            <a:r>
              <a:rPr lang="fr-FR" sz="1600" dirty="0"/>
              <a:t> impact. This </a:t>
            </a:r>
            <a:r>
              <a:rPr lang="fr-FR" sz="1600" dirty="0" err="1"/>
              <a:t>advanced</a:t>
            </a:r>
            <a:r>
              <a:rPr lang="fr-FR" sz="1600" dirty="0"/>
              <a:t> module </a:t>
            </a:r>
            <a:r>
              <a:rPr lang="fr-FR" sz="1600" dirty="0" err="1"/>
              <a:t>delves</a:t>
            </a:r>
            <a:r>
              <a:rPr lang="fr-FR" sz="1600" dirty="0"/>
              <a:t> </a:t>
            </a:r>
            <a:r>
              <a:rPr lang="fr-FR" sz="1600" dirty="0" err="1"/>
              <a:t>beyond</a:t>
            </a:r>
            <a:r>
              <a:rPr lang="fr-FR" sz="1600" dirty="0"/>
              <a:t> the </a:t>
            </a:r>
            <a:r>
              <a:rPr lang="fr-FR" sz="1600" dirty="0" err="1"/>
              <a:t>static</a:t>
            </a:r>
            <a:r>
              <a:rPr lang="fr-FR" sz="1600" dirty="0"/>
              <a:t> composition of </a:t>
            </a:r>
            <a:r>
              <a:rPr lang="fr-FR" sz="1600" dirty="0" err="1"/>
              <a:t>food</a:t>
            </a:r>
            <a:r>
              <a:rPr lang="fr-FR" sz="1600" dirty="0"/>
              <a:t> to </a:t>
            </a:r>
            <a:r>
              <a:rPr lang="fr-FR" sz="1600" dirty="0" err="1"/>
              <a:t>dynamically</a:t>
            </a:r>
            <a:r>
              <a:rPr lang="fr-FR" sz="1600" dirty="0"/>
              <a:t> </a:t>
            </a:r>
            <a:r>
              <a:rPr lang="fr-FR" sz="1600" dirty="0" err="1"/>
              <a:t>investigate</a:t>
            </a:r>
            <a:r>
              <a:rPr lang="fr-FR" sz="1600" dirty="0"/>
              <a:t> the </a:t>
            </a:r>
            <a:r>
              <a:rPr lang="fr-FR" sz="1600" dirty="0" err="1"/>
              <a:t>biochemical</a:t>
            </a:r>
            <a:r>
              <a:rPr lang="fr-FR" sz="1600" dirty="0"/>
              <a:t> </a:t>
            </a:r>
            <a:r>
              <a:rPr lang="fr-FR" sz="1600" dirty="0" err="1"/>
              <a:t>metamorphosis</a:t>
            </a:r>
            <a:r>
              <a:rPr lang="fr-FR" sz="1600" dirty="0"/>
              <a:t> </a:t>
            </a:r>
            <a:r>
              <a:rPr lang="fr-FR" sz="1600" dirty="0" err="1"/>
              <a:t>that</a:t>
            </a:r>
            <a:r>
              <a:rPr lang="fr-FR" sz="1600" dirty="0"/>
              <a:t> </a:t>
            </a:r>
            <a:r>
              <a:rPr lang="fr-FR" sz="1600" dirty="0" err="1"/>
              <a:t>constituents</a:t>
            </a:r>
            <a:r>
              <a:rPr lang="fr-FR" sz="1600" dirty="0"/>
              <a:t> </a:t>
            </a:r>
            <a:r>
              <a:rPr lang="fr-FR" sz="1600" dirty="0" err="1"/>
              <a:t>undergo</a:t>
            </a:r>
            <a:r>
              <a:rPr lang="fr-FR" sz="1600" dirty="0"/>
              <a:t> </a:t>
            </a:r>
            <a:r>
              <a:rPr lang="fr-FR" sz="1600" dirty="0" err="1"/>
              <a:t>during</a:t>
            </a:r>
            <a:r>
              <a:rPr lang="fr-FR" sz="1600" dirty="0"/>
              <a:t> </a:t>
            </a:r>
            <a:r>
              <a:rPr lang="fr-FR" sz="1600" dirty="0" err="1"/>
              <a:t>processing</a:t>
            </a:r>
            <a:r>
              <a:rPr lang="fr-FR" sz="1600" dirty="0"/>
              <a:t>, </a:t>
            </a:r>
            <a:r>
              <a:rPr lang="fr-FR" sz="1600" dirty="0" err="1"/>
              <a:t>storage</a:t>
            </a:r>
            <a:r>
              <a:rPr lang="fr-FR" sz="1600" dirty="0"/>
              <a:t>, and digestion. In an </a:t>
            </a:r>
            <a:r>
              <a:rPr lang="fr-FR" sz="1600" dirty="0" err="1"/>
              <a:t>era</a:t>
            </a:r>
            <a:r>
              <a:rPr lang="fr-FR" sz="1600" dirty="0"/>
              <a:t> of global challenges, </a:t>
            </a:r>
            <a:r>
              <a:rPr lang="fr-FR" sz="1600" dirty="0" err="1"/>
              <a:t>including</a:t>
            </a:r>
            <a:r>
              <a:rPr lang="fr-FR" sz="1600" dirty="0"/>
              <a:t> the </a:t>
            </a:r>
            <a:r>
              <a:rPr lang="fr-FR" sz="1600" dirty="0" err="1"/>
              <a:t>need</a:t>
            </a:r>
            <a:r>
              <a:rPr lang="fr-FR" sz="1600" dirty="0"/>
              <a:t> for </a:t>
            </a:r>
            <a:r>
              <a:rPr lang="fr-FR" sz="1600" dirty="0" err="1"/>
              <a:t>sustainable</a:t>
            </a:r>
            <a:r>
              <a:rPr lang="fr-FR" sz="1600" dirty="0"/>
              <a:t> </a:t>
            </a:r>
            <a:r>
              <a:rPr lang="fr-FR" sz="1600" dirty="0" err="1"/>
              <a:t>food</a:t>
            </a:r>
            <a:r>
              <a:rPr lang="fr-FR" sz="1600" dirty="0"/>
              <a:t> </a:t>
            </a:r>
            <a:r>
              <a:rPr lang="fr-FR" sz="1600" dirty="0" err="1"/>
              <a:t>systems</a:t>
            </a:r>
            <a:r>
              <a:rPr lang="fr-FR" sz="1600" dirty="0"/>
              <a:t> and the </a:t>
            </a:r>
            <a:r>
              <a:rPr lang="fr-FR" sz="1600" dirty="0" err="1"/>
              <a:t>rise</a:t>
            </a:r>
            <a:r>
              <a:rPr lang="fr-FR" sz="1600" dirty="0"/>
              <a:t> of </a:t>
            </a:r>
            <a:r>
              <a:rPr lang="fr-FR" sz="1600" dirty="0" err="1"/>
              <a:t>precision</a:t>
            </a:r>
            <a:r>
              <a:rPr lang="fr-FR" sz="1600" dirty="0"/>
              <a:t> nutrition, a </a:t>
            </a:r>
            <a:r>
              <a:rPr lang="fr-FR" sz="1600" dirty="0" err="1"/>
              <a:t>deep</a:t>
            </a:r>
            <a:r>
              <a:rPr lang="fr-FR" sz="1600" dirty="0"/>
              <a:t> </a:t>
            </a:r>
            <a:r>
              <a:rPr lang="fr-FR" sz="1600" dirty="0" err="1"/>
              <a:t>biochemical</a:t>
            </a:r>
            <a:r>
              <a:rPr lang="fr-FR" sz="1600" dirty="0"/>
              <a:t> </a:t>
            </a:r>
            <a:r>
              <a:rPr lang="fr-FR" sz="1600" dirty="0" err="1"/>
              <a:t>understanding</a:t>
            </a:r>
            <a:r>
              <a:rPr lang="fr-FR" sz="1600" dirty="0"/>
              <a:t> </a:t>
            </a:r>
            <a:r>
              <a:rPr lang="fr-FR" sz="1600" dirty="0" err="1"/>
              <a:t>is</a:t>
            </a:r>
            <a:r>
              <a:rPr lang="fr-FR" sz="1600" dirty="0"/>
              <a:t> </a:t>
            </a:r>
            <a:r>
              <a:rPr lang="fr-FR" sz="1600" dirty="0" err="1"/>
              <a:t>paramount</a:t>
            </a:r>
            <a:r>
              <a:rPr lang="fr-FR" sz="1600" dirty="0"/>
              <a:t> for innovation in </a:t>
            </a:r>
            <a:r>
              <a:rPr lang="fr-FR" sz="1600" dirty="0" err="1"/>
              <a:t>food</a:t>
            </a:r>
            <a:r>
              <a:rPr lang="fr-FR" sz="1600" dirty="0"/>
              <a:t> design, </a:t>
            </a:r>
            <a:r>
              <a:rPr lang="fr-FR" sz="1600" dirty="0" err="1"/>
              <a:t>waste</a:t>
            </a:r>
            <a:r>
              <a:rPr lang="fr-FR" sz="1600" dirty="0"/>
              <a:t> </a:t>
            </a:r>
            <a:r>
              <a:rPr lang="fr-FR" sz="1600" dirty="0" err="1"/>
              <a:t>reduction</a:t>
            </a:r>
            <a:r>
              <a:rPr lang="fr-FR" sz="1600" dirty="0"/>
              <a:t>, and </a:t>
            </a:r>
            <a:r>
              <a:rPr lang="fr-FR" sz="1600" dirty="0" err="1"/>
              <a:t>enhancing</a:t>
            </a:r>
            <a:r>
              <a:rPr lang="fr-FR" sz="1600" dirty="0"/>
              <a:t> </a:t>
            </a:r>
            <a:r>
              <a:rPr lang="fr-FR" sz="1600" dirty="0" err="1"/>
              <a:t>food</a:t>
            </a:r>
            <a:r>
              <a:rPr lang="fr-FR" sz="1600" dirty="0"/>
              <a:t> </a:t>
            </a:r>
            <a:r>
              <a:rPr lang="fr-FR" sz="1600" dirty="0" err="1"/>
              <a:t>security</a:t>
            </a:r>
            <a:r>
              <a:rPr lang="fr-FR" sz="1600" dirty="0"/>
              <a:t> (</a:t>
            </a:r>
            <a:r>
              <a:rPr lang="fr-FR" sz="1600" dirty="0" err="1"/>
              <a:t>McClements</a:t>
            </a:r>
            <a:r>
              <a:rPr lang="fr-FR" sz="1600" dirty="0"/>
              <a:t>, 2019).</a:t>
            </a:r>
          </a:p>
        </p:txBody>
      </p:sp>
      <p:grpSp>
        <p:nvGrpSpPr>
          <p:cNvPr id="722" name="Google Shape;722;p45"/>
          <p:cNvGrpSpPr/>
          <p:nvPr/>
        </p:nvGrpSpPr>
        <p:grpSpPr>
          <a:xfrm>
            <a:off x="7625443" y="3862363"/>
            <a:ext cx="1294968" cy="1281137"/>
            <a:chOff x="5320431" y="1053232"/>
            <a:chExt cx="3020316" cy="3550769"/>
          </a:xfrm>
        </p:grpSpPr>
        <p:grpSp>
          <p:nvGrpSpPr>
            <p:cNvPr id="723" name="Google Shape;723;p45"/>
            <p:cNvGrpSpPr/>
            <p:nvPr/>
          </p:nvGrpSpPr>
          <p:grpSpPr>
            <a:xfrm>
              <a:off x="5534030" y="2157500"/>
              <a:ext cx="2806717" cy="2446501"/>
              <a:chOff x="5534030" y="2157500"/>
              <a:chExt cx="2806717" cy="2446501"/>
            </a:xfrm>
          </p:grpSpPr>
          <p:sp>
            <p:nvSpPr>
              <p:cNvPr id="724" name="Google Shape;724;p45"/>
              <p:cNvSpPr/>
              <p:nvPr/>
            </p:nvSpPr>
            <p:spPr>
              <a:xfrm>
                <a:off x="5534030" y="3982487"/>
                <a:ext cx="2333627" cy="621514"/>
              </a:xfrm>
              <a:prstGeom prst="ellipse">
                <a:avLst/>
              </a:prstGeom>
              <a:solidFill>
                <a:schemeClr val="dk1">
                  <a:alpha val="177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25" name="Google Shape;725;p45"/>
              <p:cNvPicPr preferRelativeResize="0"/>
              <p:nvPr/>
            </p:nvPicPr>
            <p:blipFill rotWithShape="1">
              <a:blip r:embed="rId3">
                <a:alphaModFix/>
              </a:blip>
              <a:srcRect l="24700" t="9362" r="24695" b="9370"/>
              <a:stretch/>
            </p:blipFill>
            <p:spPr>
              <a:xfrm>
                <a:off x="5985274" y="2157500"/>
                <a:ext cx="1431132" cy="2298299"/>
              </a:xfrm>
              <a:prstGeom prst="rect">
                <a:avLst/>
              </a:prstGeom>
              <a:noFill/>
              <a:ln>
                <a:noFill/>
              </a:ln>
              <a:effectLst>
                <a:outerShdw blurRad="57150" dist="19050" dir="5400000" algn="bl" rotWithShape="0">
                  <a:schemeClr val="dk1">
                    <a:alpha val="50000"/>
                  </a:schemeClr>
                </a:outerShdw>
              </a:effectLst>
            </p:spPr>
          </p:pic>
          <p:pic>
            <p:nvPicPr>
              <p:cNvPr id="726" name="Google Shape;726;p45"/>
              <p:cNvPicPr preferRelativeResize="0"/>
              <p:nvPr/>
            </p:nvPicPr>
            <p:blipFill>
              <a:blip r:embed="rId4">
                <a:alphaModFix/>
              </a:blip>
              <a:stretch>
                <a:fillRect/>
              </a:stretch>
            </p:blipFill>
            <p:spPr>
              <a:xfrm rot="2430956">
                <a:off x="7260757" y="2401296"/>
                <a:ext cx="896305" cy="896308"/>
              </a:xfrm>
              <a:prstGeom prst="rect">
                <a:avLst/>
              </a:prstGeom>
              <a:noFill/>
              <a:ln>
                <a:noFill/>
              </a:ln>
              <a:effectLst>
                <a:outerShdw blurRad="57150" dist="19050" dir="5400000" algn="bl" rotWithShape="0">
                  <a:schemeClr val="dk1">
                    <a:alpha val="50000"/>
                  </a:schemeClr>
                </a:outerShdw>
              </a:effectLst>
            </p:spPr>
          </p:pic>
        </p:grpSp>
        <p:pic>
          <p:nvPicPr>
            <p:cNvPr id="727" name="Google Shape;727;p45"/>
            <p:cNvPicPr preferRelativeResize="0"/>
            <p:nvPr/>
          </p:nvPicPr>
          <p:blipFill rotWithShape="1">
            <a:blip r:embed="rId5">
              <a:alphaModFix/>
            </a:blip>
            <a:srcRect/>
            <a:stretch/>
          </p:blipFill>
          <p:spPr>
            <a:xfrm rot="-1709737">
              <a:off x="5534025" y="1266826"/>
              <a:ext cx="1200149" cy="1200149"/>
            </a:xfrm>
            <a:prstGeom prst="rect">
              <a:avLst/>
            </a:prstGeom>
            <a:noFill/>
            <a:ln>
              <a:noFill/>
            </a:ln>
            <a:effectLst>
              <a:outerShdw blurRad="57150" dist="19050" dir="5400000" algn="bl" rotWithShape="0">
                <a:schemeClr val="dk1">
                  <a:alpha val="50000"/>
                </a:schemeClr>
              </a:outerShdw>
            </a:effectLst>
          </p:spPr>
        </p:pic>
      </p:grpSp>
    </p:spTree>
  </p:cSld>
  <p:clrMapOvr>
    <a:masterClrMapping/>
  </p:clrMapOvr>
</p:sld>
</file>

<file path=ppt/theme/theme1.xml><?xml version="1.0" encoding="utf-8"?>
<a:theme xmlns:a="http://schemas.openxmlformats.org/drawingml/2006/main" name="Biochemistry and Biomolecules - Science - 9th grade by Slidesgo">
  <a:themeElements>
    <a:clrScheme name="Simple Light">
      <a:dk1>
        <a:srgbClr val="383030"/>
      </a:dk1>
      <a:lt1>
        <a:srgbClr val="D8E7D8"/>
      </a:lt1>
      <a:dk2>
        <a:srgbClr val="FEFEFE"/>
      </a:dk2>
      <a:lt2>
        <a:srgbClr val="F7F2E9"/>
      </a:lt2>
      <a:accent1>
        <a:srgbClr val="A1A48F"/>
      </a:accent1>
      <a:accent2>
        <a:srgbClr val="5A6B47"/>
      </a:accent2>
      <a:accent3>
        <a:srgbClr val="004717"/>
      </a:accent3>
      <a:accent4>
        <a:srgbClr val="BB945E"/>
      </a:accent4>
      <a:accent5>
        <a:srgbClr val="6D563C"/>
      </a:accent5>
      <a:accent6>
        <a:srgbClr val="FFFFFF"/>
      </a:accent6>
      <a:hlink>
        <a:srgbClr val="38303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3529</TotalTime>
  <Words>6200</Words>
  <Application>Microsoft Office PowerPoint</Application>
  <PresentationFormat>Affichage à l'écran (16:9)</PresentationFormat>
  <Paragraphs>414</Paragraphs>
  <Slides>78</Slides>
  <Notes>26</Notes>
  <HiddenSlides>0</HiddenSlides>
  <MMClips>5</MMClips>
  <ScaleCrop>false</ScaleCrop>
  <HeadingPairs>
    <vt:vector size="6" baseType="variant">
      <vt:variant>
        <vt:lpstr>Polices utilisées</vt:lpstr>
      </vt:variant>
      <vt:variant>
        <vt:i4>14</vt:i4>
      </vt:variant>
      <vt:variant>
        <vt:lpstr>Thème</vt:lpstr>
      </vt:variant>
      <vt:variant>
        <vt:i4>1</vt:i4>
      </vt:variant>
      <vt:variant>
        <vt:lpstr>Titres des diapositives</vt:lpstr>
      </vt:variant>
      <vt:variant>
        <vt:i4>78</vt:i4>
      </vt:variant>
    </vt:vector>
  </HeadingPairs>
  <TitlesOfParts>
    <vt:vector size="93" baseType="lpstr">
      <vt:lpstr>Questrial</vt:lpstr>
      <vt:lpstr>Cambria Math</vt:lpstr>
      <vt:lpstr>Calibri</vt:lpstr>
      <vt:lpstr>Nunito Light</vt:lpstr>
      <vt:lpstr>Albert Sans Light</vt:lpstr>
      <vt:lpstr>Inter Var</vt:lpstr>
      <vt:lpstr>Wingdings</vt:lpstr>
      <vt:lpstr>Times New Roman</vt:lpstr>
      <vt:lpstr>fkGroteskNeue</vt:lpstr>
      <vt:lpstr>Comic Sans MS</vt:lpstr>
      <vt:lpstr>Anaheim</vt:lpstr>
      <vt:lpstr>Symbol</vt:lpstr>
      <vt:lpstr>Arial</vt:lpstr>
      <vt:lpstr>Albert Sans</vt:lpstr>
      <vt:lpstr>Biochemistry and Biomolecules - Science - 9th grade by Slidesgo</vt:lpstr>
      <vt:lpstr>Author's presentation</vt:lpstr>
      <vt:lpstr>Subject Taught</vt:lpstr>
      <vt:lpstr>Course Objectives</vt:lpstr>
      <vt:lpstr>Recommended Prerequisites</vt:lpstr>
      <vt:lpstr>Assessment Method: </vt:lpstr>
      <vt:lpstr>Table of contents</vt:lpstr>
      <vt:lpstr>Introduction</vt:lpstr>
      <vt:lpstr>Introduction to food  biochemistry</vt:lpstr>
      <vt:lpstr>Introduction to food  biochemistry</vt:lpstr>
      <vt:lpstr>Type of biomolecules </vt:lpstr>
      <vt:lpstr>Chapter one: Water in food</vt:lpstr>
      <vt:lpstr>— General information</vt:lpstr>
      <vt:lpstr>— General information</vt:lpstr>
      <vt:lpstr>— Structure of Water </vt:lpstr>
      <vt:lpstr>— Structure of Water </vt:lpstr>
      <vt:lpstr>— Structure of Water </vt:lpstr>
      <vt:lpstr>— Structure of Water </vt:lpstr>
      <vt:lpstr>Présentation PowerPoint</vt:lpstr>
      <vt:lpstr>Covalent bonds &amp; Hydrogen bonds</vt:lpstr>
      <vt:lpstr>— Behaviour and physical properties </vt:lpstr>
      <vt:lpstr>Présentation PowerPoint</vt:lpstr>
      <vt:lpstr>— Behaviour and physical properties </vt:lpstr>
      <vt:lpstr>Présentation PowerPoint</vt:lpstr>
      <vt:lpstr>— Behaviour and physical properties </vt:lpstr>
      <vt:lpstr>— Behaviour and physical properties </vt:lpstr>
      <vt:lpstr>— Behaviour and physical properties </vt:lpstr>
      <vt:lpstr>— Behaviour and physical properties </vt:lpstr>
      <vt:lpstr>Présentation PowerPoint</vt:lpstr>
      <vt:lpstr>Présentation PowerPoint</vt:lpstr>
      <vt:lpstr>— Behavior of water in food products </vt:lpstr>
      <vt:lpstr>Présentation PowerPoint</vt:lpstr>
      <vt:lpstr>— Behavior of water in food products </vt:lpstr>
      <vt:lpstr>— Behavior of water in food products </vt:lpstr>
      <vt:lpstr>— Behavior of water in food products </vt:lpstr>
      <vt:lpstr>— Behavior of water in food products </vt:lpstr>
      <vt:lpstr>— Behavior of water in food products </vt:lpstr>
      <vt:lpstr>— How water content affects food properties  </vt:lpstr>
      <vt:lpstr>Présentation PowerPoint</vt:lpstr>
      <vt:lpstr>— How water content affects food properties  </vt:lpstr>
      <vt:lpstr>— How water content affects food properties  </vt:lpstr>
      <vt:lpstr>Measuring water in foods </vt:lpstr>
      <vt:lpstr>Measuring water in foods </vt:lpstr>
      <vt:lpstr>Measuring water  in foods </vt:lpstr>
      <vt:lpstr>Conclusion</vt:lpstr>
      <vt:lpstr>— Adsorption Isotherm   </vt:lpstr>
      <vt:lpstr>— What Is an Adsorption Isotherm?    </vt:lpstr>
      <vt:lpstr>— Adsorption Isotherms   </vt:lpstr>
      <vt:lpstr>Présentation PowerPoint</vt:lpstr>
      <vt:lpstr>— Examples in Agrifood  </vt:lpstr>
      <vt:lpstr>— Why Does This Matter?  </vt:lpstr>
      <vt:lpstr>—  Sorption, Absorption and Desorption Isotherm     </vt:lpstr>
      <vt:lpstr>—  Sorption, Absorption and Desorption Isotherm     </vt:lpstr>
      <vt:lpstr>—  Sorption, Absorption and Desorption Isotherm     </vt:lpstr>
      <vt:lpstr>—  Sorption, Absorption and Desorption Isotherm      </vt:lpstr>
      <vt:lpstr>—  Sorption, Absorption and Desorption Isotherm      </vt:lpstr>
      <vt:lpstr>—  Sorption, Absorption and Desorption Isotherm      </vt:lpstr>
      <vt:lpstr>Présentation PowerPoint</vt:lpstr>
      <vt:lpstr>—  Sorption, Absorption and Desorption Isotherm      </vt:lpstr>
      <vt:lpstr>—  Sorption, Absorption and Desorption Isotherm      </vt:lpstr>
      <vt:lpstr>— Hysteresis Phenomena of Isotherms  </vt:lpstr>
      <vt:lpstr>— Hysteresis Phenomena of Isotherms  </vt:lpstr>
      <vt:lpstr>Présentation PowerPoint</vt:lpstr>
      <vt:lpstr>Présentation PowerPoint</vt:lpstr>
      <vt:lpstr>— Water Activity and Food Modifications   </vt:lpstr>
      <vt:lpstr>—  Water activity and food modifications     </vt:lpstr>
      <vt:lpstr>—  Water activity and food modifications     </vt:lpstr>
      <vt:lpstr>—  Water activity and food modifications  </vt:lpstr>
      <vt:lpstr>—  Water activity and food modifications  </vt:lpstr>
      <vt:lpstr>—  Water activity and food modifications  </vt:lpstr>
      <vt:lpstr>—  Water activity and food modifications  </vt:lpstr>
      <vt:lpstr>—  Water activity and food modifications  </vt:lpstr>
      <vt:lpstr>—  Water activity and food modifications  </vt:lpstr>
      <vt:lpstr>—  Water activity and food modifications  </vt:lpstr>
      <vt:lpstr>—  Water activity and food modifications  </vt:lpstr>
      <vt:lpstr>Présentation PowerPoint</vt:lpstr>
      <vt:lpstr>—  Synthesis and Application  </vt:lpstr>
      <vt:lpstr>—  Water activity and food modifications  </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NeonTech.DZ</cp:lastModifiedBy>
  <cp:revision>133</cp:revision>
  <dcterms:modified xsi:type="dcterms:W3CDTF">2025-10-20T12:48:06Z</dcterms:modified>
</cp:coreProperties>
</file>