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media/image10.svg" ContentType="image/svg+xml"/>
  <Override PartName="/ppt/media/image100.svg" ContentType="image/svg+xml"/>
  <Override PartName="/ppt/media/image11.svg" ContentType="image/svg+xml"/>
  <Override PartName="/ppt/media/image12.svg" ContentType="image/svg+xml"/>
  <Override PartName="/ppt/media/image14.svg" ContentType="image/svg+xml"/>
  <Override PartName="/ppt/media/image27.svg" ContentType="image/svg+xml"/>
  <Override PartName="/ppt/media/image29.svg" ContentType="image/svg+xml"/>
  <Override PartName="/ppt/media/image31.webp" ContentType="image/webp"/>
  <Override PartName="/ppt/media/image32.webp" ContentType="image/webp"/>
  <Override PartName="/ppt/media/image33.webp" ContentType="image/webp"/>
  <Override PartName="/ppt/media/image35.svg" ContentType="image/svg+xml"/>
  <Override PartName="/ppt/media/image37.svg" ContentType="image/svg+xml"/>
  <Override PartName="/ppt/media/image39.svg" ContentType="image/svg+xml"/>
  <Override PartName="/ppt/media/image41.svg" ContentType="image/svg+xml"/>
  <Override PartName="/ppt/media/image43.svg" ContentType="image/svg+xml"/>
  <Override PartName="/ppt/media/image45.svg" ContentType="image/svg+xml"/>
  <Override PartName="/ppt/media/image47.svg" ContentType="image/svg+xml"/>
  <Override PartName="/ppt/media/image49.svg" ContentType="image/svg+xml"/>
  <Override PartName="/ppt/media/image51.svg" ContentType="image/svg+xml"/>
  <Override PartName="/ppt/media/image53.svg" ContentType="image/svg+xml"/>
  <Override PartName="/ppt/media/image56.svg" ContentType="image/svg+xml"/>
  <Override PartName="/ppt/media/image57.svg" ContentType="image/svg+xml"/>
  <Override PartName="/ppt/media/image59.svg" ContentType="image/svg+xml"/>
  <Override PartName="/ppt/media/image60.svg" ContentType="image/svg+xml"/>
  <Override PartName="/ppt/media/image61.svg" ContentType="image/svg+xml"/>
  <Override PartName="/ppt/media/image63.svg" ContentType="image/svg+xml"/>
  <Override PartName="/ppt/media/image65.svg" ContentType="image/svg+xml"/>
  <Override PartName="/ppt/media/image68.webp" ContentType="image/webp"/>
  <Override PartName="/ppt/media/image69.webp" ContentType="image/webp"/>
  <Override PartName="/ppt/media/image70.webp" ContentType="image/webp"/>
  <Override PartName="/ppt/media/image71.webp" ContentType="image/webp"/>
  <Override PartName="/ppt/media/image73.svg" ContentType="image/svg+xml"/>
  <Override PartName="/ppt/media/image75.svg" ContentType="image/svg+xml"/>
  <Override PartName="/ppt/media/image78.svg" ContentType="image/svg+xml"/>
  <Override PartName="/ppt/media/image79.svg" ContentType="image/svg+xml"/>
  <Override PartName="/ppt/media/image8.svg" ContentType="image/svg+xml"/>
  <Override PartName="/ppt/media/image80.svg" ContentType="image/svg+xml"/>
  <Override PartName="/ppt/media/image82.svg" ContentType="image/svg+xml"/>
  <Override PartName="/ppt/media/image84.svg" ContentType="image/svg+xml"/>
  <Override PartName="/ppt/media/image86.svg" ContentType="image/svg+xml"/>
  <Override PartName="/ppt/media/image88.svg" ContentType="image/svg+xml"/>
  <Override PartName="/ppt/media/image90.svg" ContentType="image/svg+xml"/>
  <Override PartName="/ppt/media/image91.svg" ContentType="image/svg+xml"/>
  <Override PartName="/ppt/media/image93.svg" ContentType="image/svg+xml"/>
  <Override PartName="/ppt/media/image95.svg" ContentType="image/svg+xml"/>
  <Override PartName="/ppt/media/image97.svg" ContentType="image/svg+xml"/>
  <Override PartName="/ppt/media/image9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8"/>
  </p:notesMasterIdLst>
  <p:sldIdLst>
    <p:sldId id="256" r:id="rId3"/>
    <p:sldId id="278" r:id="rId4"/>
    <p:sldId id="266" r:id="rId5"/>
    <p:sldId id="262" r:id="rId6"/>
    <p:sldId id="268" r:id="rId7"/>
    <p:sldId id="258" r:id="rId9"/>
    <p:sldId id="270" r:id="rId10"/>
    <p:sldId id="269" r:id="rId11"/>
    <p:sldId id="260" r:id="rId12"/>
    <p:sldId id="261" r:id="rId13"/>
    <p:sldId id="272" r:id="rId14"/>
    <p:sldId id="274" r:id="rId15"/>
    <p:sldId id="279" r:id="rId16"/>
    <p:sldId id="275" r:id="rId17"/>
    <p:sldId id="280" r:id="rId18"/>
    <p:sldId id="281" r:id="rId19"/>
    <p:sldId id="276" r:id="rId20"/>
    <p:sldId id="277" r:id="rId21"/>
    <p:sldId id="263" r:id="rId22"/>
    <p:sldId id="282" r:id="rId23"/>
    <p:sldId id="264" r:id="rId24"/>
  </p:sldIdLst>
  <p:sldSz cx="18288000" cy="10287000"/>
  <p:notesSz cx="6858000" cy="9144000"/>
  <p:embeddedFontLst>
    <p:embeddedFont>
      <p:font typeface="Raleway Bold"/>
      <p:bold r:id="rId28"/>
    </p:embeddedFont>
    <p:embeddedFont>
      <p:font typeface="Raleway"/>
      <p:regular r:id="rId29"/>
    </p:embeddedFont>
    <p:embeddedFont>
      <p:font typeface="Calibri" panose="020F0502020204030204" charset="0"/>
      <p:regular r:id="rId30"/>
      <p:bold r:id="rId31"/>
      <p:italic r:id="rId32"/>
      <p:boldItalic r:id="rId33"/>
    </p:embeddedFont>
    <p:embeddedFont>
      <p:font typeface="Arial Unicode MS" panose="020B0604020202020204" charset="-122"/>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7" userDrawn="1">
          <p15:clr>
            <a:srgbClr val="A4A3A4"/>
          </p15:clr>
        </p15:guide>
        <p15:guide id="2" pos="28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5968"/>
    <a:srgbClr val="E46C0A"/>
    <a:srgbClr val="3185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showGuides="1">
      <p:cViewPr varScale="1">
        <p:scale>
          <a:sx n="53" d="100"/>
          <a:sy n="53" d="100"/>
        </p:scale>
        <p:origin x="294" y="54"/>
      </p:cViewPr>
      <p:guideLst>
        <p:guide orient="horz" pos="2187"/>
        <p:guide pos="2868"/>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notesMaster" Target="notesMasters/notesMaster1.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4" Type="http://schemas.openxmlformats.org/officeDocument/2006/relationships/font" Target="fonts/font7.fntdata"/><Relationship Id="rId33" Type="http://schemas.openxmlformats.org/officeDocument/2006/relationships/font" Target="fonts/font6.fntdata"/><Relationship Id="rId32" Type="http://schemas.openxmlformats.org/officeDocument/2006/relationships/font" Target="fonts/font5.fntdata"/><Relationship Id="rId31" Type="http://schemas.openxmlformats.org/officeDocument/2006/relationships/font" Target="fonts/font4.fntdata"/><Relationship Id="rId30" Type="http://schemas.openxmlformats.org/officeDocument/2006/relationships/font" Target="fonts/font3.fntdata"/><Relationship Id="rId3" Type="http://schemas.openxmlformats.org/officeDocument/2006/relationships/slide" Target="slides/slide1.xml"/><Relationship Id="rId29" Type="http://schemas.openxmlformats.org/officeDocument/2006/relationships/font" Target="fonts/font2.fntdata"/><Relationship Id="rId28" Type="http://schemas.openxmlformats.org/officeDocument/2006/relationships/font" Target="fonts/font1.fntdata"/><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DZ"/>
          </a:p>
        </p:txBody>
      </p:sp>
      <p:sp>
        <p:nvSpPr>
          <p:cNvPr id="3" name="Espace réservé de la date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01A82212-6122-4DD6-A693-79AEBB28EAF3}" type="datetimeFigureOut">
              <a:rPr lang="ar-DZ" smtClean="0"/>
            </a:fld>
            <a:endParaRPr lang="ar-DZ"/>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DZ"/>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fr-FR" smtClean="0"/>
              <a:t>Modifiez les styles du texte du masque</a:t>
            </a:r>
            <a:endParaRPr lang="fr-FR" smtClean="0"/>
          </a:p>
          <a:p>
            <a:pPr lvl="1"/>
            <a:r>
              <a:rPr lang="fr-FR" smtClean="0"/>
              <a:t>Deuxième niveau</a:t>
            </a:r>
            <a:endParaRPr lang="fr-FR" smtClean="0"/>
          </a:p>
          <a:p>
            <a:pPr lvl="2"/>
            <a:r>
              <a:rPr lang="fr-FR" smtClean="0"/>
              <a:t>Troisième niveau</a:t>
            </a:r>
            <a:endParaRPr lang="fr-FR" smtClean="0"/>
          </a:p>
          <a:p>
            <a:pPr lvl="3"/>
            <a:r>
              <a:rPr lang="fr-FR" smtClean="0"/>
              <a:t>Quatrième niveau</a:t>
            </a:r>
            <a:endParaRPr lang="fr-FR" smtClean="0"/>
          </a:p>
          <a:p>
            <a:pPr lvl="4"/>
            <a:r>
              <a:rPr lang="fr-FR" smtClean="0"/>
              <a:t>Cinquième niveau</a:t>
            </a:r>
            <a:endParaRPr lang="ar-DZ"/>
          </a:p>
        </p:txBody>
      </p:sp>
      <p:sp>
        <p:nvSpPr>
          <p:cNvPr id="6" name="Espace réservé du pied de page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DZ"/>
          </a:p>
        </p:txBody>
      </p:sp>
      <p:sp>
        <p:nvSpPr>
          <p:cNvPr id="7" name="Espace réservé du numéro de diapositive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D6DAF968-D364-4186-B127-CAF9B709DD77}" type="slidenum">
              <a:rPr lang="ar-DZ" smtClean="0"/>
            </a:fld>
            <a:endParaRPr lang="ar-DZ"/>
          </a:p>
        </p:txBody>
      </p:sp>
    </p:spTree>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ar-DZ"/>
          </a:p>
        </p:txBody>
      </p:sp>
      <p:sp>
        <p:nvSpPr>
          <p:cNvPr id="4" name="Espace réservé du numéro de diapositive 3"/>
          <p:cNvSpPr>
            <a:spLocks noGrp="1"/>
          </p:cNvSpPr>
          <p:nvPr>
            <p:ph type="sldNum" sz="quarter" idx="10"/>
          </p:nvPr>
        </p:nvSpPr>
        <p:spPr/>
        <p:txBody>
          <a:bodyPr/>
          <a:lstStyle/>
          <a:p>
            <a:fld id="{D6DAF968-D364-4186-B127-CAF9B709DD77}" type="slidenum">
              <a:rPr lang="ar-DZ" smtClean="0"/>
            </a:fld>
            <a:endParaRPr lang="ar-D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92ECB9D-D3B4-411C-8FD3-0D14EC01DFFB}" type="datetime1">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5FD90F16-4AFB-4C7F-A7CE-3446A90C4C33}" type="datetime1">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BBDE2A68-5C27-4A40-941D-5B11FA2D5D44}" type="datetime1">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99B0DE81-AE69-458C-B559-5F7A4812F580}" type="datetime1">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6DD6F3A4-8DA0-47DA-8B08-DED6D3BE06F7}" type="datetime1">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F8B08C2B-F673-444D-8169-19FD60FEBB1C}" type="datetime1">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AC6FA510-0A1A-4C66-9EA3-366F7E646858}" type="datetime1">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6C5B9A-2BAC-4255-9208-88F44BCCE721}" type="datetime1">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D9EC3F-CF17-42C6-B385-904980684852}" type="datetime1">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805FC34-DE0F-4731-9FA6-AEE54C40EF36}" type="datetime1">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933259B4-4A92-4D11-90EE-1541333A0C45}" type="datetime1">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2C7FDE-0516-4356-A06D-D7A2A3B78B41}" type="datetime1">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5.jpeg"/></Relationships>
</file>

<file path=ppt/slides/_rels/slide11.xml.rels><?xml version="1.0" encoding="UTF-8" standalone="yes"?>
<Relationships xmlns="http://schemas.openxmlformats.org/package/2006/relationships"><Relationship Id="rId9" Type="http://schemas.openxmlformats.org/officeDocument/2006/relationships/image" Target="../media/image33.webp"/><Relationship Id="rId8" Type="http://schemas.openxmlformats.org/officeDocument/2006/relationships/image" Target="../media/image32.webp"/><Relationship Id="rId7" Type="http://schemas.openxmlformats.org/officeDocument/2006/relationships/image" Target="../media/image31.webp"/><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 Id="rId3" Type="http://schemas.openxmlformats.org/officeDocument/2006/relationships/image" Target="../media/image27.svg"/><Relationship Id="rId2" Type="http://schemas.openxmlformats.org/officeDocument/2006/relationships/image" Target="../media/image26.png"/><Relationship Id="rId10" Type="http://schemas.openxmlformats.org/officeDocument/2006/relationships/slideLayout" Target="../slideLayouts/slideLayout7.xml"/><Relationship Id="rId1" Type="http://schemas.openxmlformats.org/officeDocument/2006/relationships/image" Target="../media/image5.jpeg"/></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37.svg"/><Relationship Id="rId4" Type="http://schemas.openxmlformats.org/officeDocument/2006/relationships/image" Target="../media/image36.png"/><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image" Target="../media/image5.jpeg"/></Relationships>
</file>

<file path=ppt/slides/_rels/slide13.xml.rels><?xml version="1.0" encoding="UTF-8" standalone="yes"?>
<Relationships xmlns="http://schemas.openxmlformats.org/package/2006/relationships"><Relationship Id="rId9" Type="http://schemas.openxmlformats.org/officeDocument/2006/relationships/image" Target="../media/image45.svg"/><Relationship Id="rId8" Type="http://schemas.openxmlformats.org/officeDocument/2006/relationships/image" Target="../media/image44.png"/><Relationship Id="rId7" Type="http://schemas.openxmlformats.org/officeDocument/2006/relationships/image" Target="../media/image43.svg"/><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 Id="rId3" Type="http://schemas.openxmlformats.org/officeDocument/2006/relationships/image" Target="../media/image39.svg"/><Relationship Id="rId2" Type="http://schemas.openxmlformats.org/officeDocument/2006/relationships/image" Target="../media/image38.png"/><Relationship Id="rId18" Type="http://schemas.openxmlformats.org/officeDocument/2006/relationships/slideLayout" Target="../slideLayouts/slideLayout7.xml"/><Relationship Id="rId17" Type="http://schemas.openxmlformats.org/officeDocument/2006/relationships/image" Target="../media/image53.svg"/><Relationship Id="rId16" Type="http://schemas.openxmlformats.org/officeDocument/2006/relationships/image" Target="../media/image52.png"/><Relationship Id="rId15" Type="http://schemas.openxmlformats.org/officeDocument/2006/relationships/image" Target="../media/image51.svg"/><Relationship Id="rId14" Type="http://schemas.openxmlformats.org/officeDocument/2006/relationships/image" Target="../media/image50.png"/><Relationship Id="rId13" Type="http://schemas.openxmlformats.org/officeDocument/2006/relationships/image" Target="../media/image49.svg"/><Relationship Id="rId12" Type="http://schemas.openxmlformats.org/officeDocument/2006/relationships/image" Target="../media/image48.png"/><Relationship Id="rId11" Type="http://schemas.openxmlformats.org/officeDocument/2006/relationships/image" Target="../media/image47.svg"/><Relationship Id="rId10" Type="http://schemas.openxmlformats.org/officeDocument/2006/relationships/image" Target="../media/image46.png"/><Relationship Id="rId1" Type="http://schemas.openxmlformats.org/officeDocument/2006/relationships/image" Target="../media/image5.jpeg"/></Relationships>
</file>

<file path=ppt/slides/_rels/slide14.xml.rels><?xml version="1.0" encoding="UTF-8" standalone="yes"?>
<Relationships xmlns="http://schemas.openxmlformats.org/package/2006/relationships"><Relationship Id="rId99" Type="http://schemas.openxmlformats.org/officeDocument/2006/relationships/tags" Target="../tags/tag86.xml"/><Relationship Id="rId98" Type="http://schemas.openxmlformats.org/officeDocument/2006/relationships/tags" Target="../tags/tag85.xml"/><Relationship Id="rId97" Type="http://schemas.openxmlformats.org/officeDocument/2006/relationships/tags" Target="../tags/tag84.xml"/><Relationship Id="rId96" Type="http://schemas.openxmlformats.org/officeDocument/2006/relationships/tags" Target="../tags/tag83.xml"/><Relationship Id="rId95" Type="http://schemas.openxmlformats.org/officeDocument/2006/relationships/tags" Target="../tags/tag82.xml"/><Relationship Id="rId94" Type="http://schemas.openxmlformats.org/officeDocument/2006/relationships/image" Target="../media/image65.svg"/><Relationship Id="rId93" Type="http://schemas.openxmlformats.org/officeDocument/2006/relationships/image" Target="../media/image64.png"/><Relationship Id="rId92" Type="http://schemas.openxmlformats.org/officeDocument/2006/relationships/image" Target="../media/image63.svg"/><Relationship Id="rId91" Type="http://schemas.openxmlformats.org/officeDocument/2006/relationships/image" Target="../media/image62.png"/><Relationship Id="rId90" Type="http://schemas.openxmlformats.org/officeDocument/2006/relationships/tags" Target="../tags/tag81.xml"/><Relationship Id="rId9" Type="http://schemas.openxmlformats.org/officeDocument/2006/relationships/tags" Target="../tags/tag7.xml"/><Relationship Id="rId89" Type="http://schemas.openxmlformats.org/officeDocument/2006/relationships/tags" Target="../tags/tag80.xml"/><Relationship Id="rId88" Type="http://schemas.openxmlformats.org/officeDocument/2006/relationships/tags" Target="../tags/tag79.xml"/><Relationship Id="rId87" Type="http://schemas.openxmlformats.org/officeDocument/2006/relationships/tags" Target="../tags/tag78.xml"/><Relationship Id="rId86" Type="http://schemas.openxmlformats.org/officeDocument/2006/relationships/tags" Target="../tags/tag77.xml"/><Relationship Id="rId85" Type="http://schemas.openxmlformats.org/officeDocument/2006/relationships/tags" Target="../tags/tag76.xml"/><Relationship Id="rId84" Type="http://schemas.openxmlformats.org/officeDocument/2006/relationships/tags" Target="../tags/tag75.xml"/><Relationship Id="rId83" Type="http://schemas.openxmlformats.org/officeDocument/2006/relationships/tags" Target="../tags/tag74.xml"/><Relationship Id="rId82" Type="http://schemas.openxmlformats.org/officeDocument/2006/relationships/tags" Target="../tags/tag73.xml"/><Relationship Id="rId81" Type="http://schemas.openxmlformats.org/officeDocument/2006/relationships/tags" Target="../tags/tag72.xml"/><Relationship Id="rId80" Type="http://schemas.openxmlformats.org/officeDocument/2006/relationships/tags" Target="../tags/tag71.xml"/><Relationship Id="rId8" Type="http://schemas.openxmlformats.org/officeDocument/2006/relationships/tags" Target="../tags/tag6.xml"/><Relationship Id="rId79" Type="http://schemas.openxmlformats.org/officeDocument/2006/relationships/tags" Target="../tags/tag70.xml"/><Relationship Id="rId78" Type="http://schemas.openxmlformats.org/officeDocument/2006/relationships/tags" Target="../tags/tag69.xml"/><Relationship Id="rId77" Type="http://schemas.openxmlformats.org/officeDocument/2006/relationships/tags" Target="../tags/tag68.xml"/><Relationship Id="rId76" Type="http://schemas.openxmlformats.org/officeDocument/2006/relationships/image" Target="../media/image61.svg"/><Relationship Id="rId75" Type="http://schemas.openxmlformats.org/officeDocument/2006/relationships/tags" Target="../tags/tag67.xml"/><Relationship Id="rId74" Type="http://schemas.openxmlformats.org/officeDocument/2006/relationships/tags" Target="../tags/tag66.xml"/><Relationship Id="rId73" Type="http://schemas.openxmlformats.org/officeDocument/2006/relationships/tags" Target="../tags/tag65.xml"/><Relationship Id="rId72" Type="http://schemas.openxmlformats.org/officeDocument/2006/relationships/tags" Target="../tags/tag64.xml"/><Relationship Id="rId71" Type="http://schemas.openxmlformats.org/officeDocument/2006/relationships/tags" Target="../tags/tag63.xml"/><Relationship Id="rId70" Type="http://schemas.openxmlformats.org/officeDocument/2006/relationships/tags" Target="../tags/tag62.xml"/><Relationship Id="rId7" Type="http://schemas.openxmlformats.org/officeDocument/2006/relationships/tags" Target="../tags/tag5.xml"/><Relationship Id="rId69" Type="http://schemas.openxmlformats.org/officeDocument/2006/relationships/tags" Target="../tags/tag61.xml"/><Relationship Id="rId68" Type="http://schemas.openxmlformats.org/officeDocument/2006/relationships/tags" Target="../tags/tag60.xml"/><Relationship Id="rId67" Type="http://schemas.openxmlformats.org/officeDocument/2006/relationships/tags" Target="../tags/tag59.xml"/><Relationship Id="rId66" Type="http://schemas.openxmlformats.org/officeDocument/2006/relationships/tags" Target="../tags/tag58.xml"/><Relationship Id="rId65" Type="http://schemas.openxmlformats.org/officeDocument/2006/relationships/tags" Target="../tags/tag57.xml"/><Relationship Id="rId64" Type="http://schemas.openxmlformats.org/officeDocument/2006/relationships/tags" Target="../tags/tag56.xml"/><Relationship Id="rId63" Type="http://schemas.openxmlformats.org/officeDocument/2006/relationships/tags" Target="../tags/tag55.xml"/><Relationship Id="rId62" Type="http://schemas.openxmlformats.org/officeDocument/2006/relationships/tags" Target="../tags/tag54.xml"/><Relationship Id="rId61" Type="http://schemas.openxmlformats.org/officeDocument/2006/relationships/tags" Target="../tags/tag53.xml"/><Relationship Id="rId60" Type="http://schemas.openxmlformats.org/officeDocument/2006/relationships/tags" Target="../tags/tag52.xml"/><Relationship Id="rId6" Type="http://schemas.openxmlformats.org/officeDocument/2006/relationships/tags" Target="../tags/tag4.xml"/><Relationship Id="rId59" Type="http://schemas.openxmlformats.org/officeDocument/2006/relationships/tags" Target="../tags/tag51.xml"/><Relationship Id="rId58" Type="http://schemas.openxmlformats.org/officeDocument/2006/relationships/image" Target="../media/image60.svg"/><Relationship Id="rId57" Type="http://schemas.openxmlformats.org/officeDocument/2006/relationships/tags" Target="../tags/tag50.xml"/><Relationship Id="rId56" Type="http://schemas.openxmlformats.org/officeDocument/2006/relationships/tags" Target="../tags/tag49.xml"/><Relationship Id="rId55" Type="http://schemas.openxmlformats.org/officeDocument/2006/relationships/tags" Target="../tags/tag48.xml"/><Relationship Id="rId54" Type="http://schemas.openxmlformats.org/officeDocument/2006/relationships/tags" Target="../tags/tag47.xml"/><Relationship Id="rId53" Type="http://schemas.openxmlformats.org/officeDocument/2006/relationships/tags" Target="../tags/tag46.xml"/><Relationship Id="rId52" Type="http://schemas.openxmlformats.org/officeDocument/2006/relationships/tags" Target="../tags/tag45.xml"/><Relationship Id="rId51" Type="http://schemas.openxmlformats.org/officeDocument/2006/relationships/tags" Target="../tags/tag44.xml"/><Relationship Id="rId50" Type="http://schemas.openxmlformats.org/officeDocument/2006/relationships/tags" Target="../tags/tag43.xml"/><Relationship Id="rId5" Type="http://schemas.openxmlformats.org/officeDocument/2006/relationships/tags" Target="../tags/tag3.xml"/><Relationship Id="rId49" Type="http://schemas.openxmlformats.org/officeDocument/2006/relationships/tags" Target="../tags/tag42.xml"/><Relationship Id="rId48" Type="http://schemas.openxmlformats.org/officeDocument/2006/relationships/tags" Target="../tags/tag41.xml"/><Relationship Id="rId47" Type="http://schemas.openxmlformats.org/officeDocument/2006/relationships/tags" Target="../tags/tag40.xml"/><Relationship Id="rId46" Type="http://schemas.openxmlformats.org/officeDocument/2006/relationships/tags" Target="../tags/tag39.xml"/><Relationship Id="rId45" Type="http://schemas.openxmlformats.org/officeDocument/2006/relationships/tags" Target="../tags/tag38.xml"/><Relationship Id="rId44" Type="http://schemas.openxmlformats.org/officeDocument/2006/relationships/tags" Target="../tags/tag37.xml"/><Relationship Id="rId43" Type="http://schemas.openxmlformats.org/officeDocument/2006/relationships/tags" Target="../tags/tag36.xml"/><Relationship Id="rId42" Type="http://schemas.openxmlformats.org/officeDocument/2006/relationships/tags" Target="../tags/tag35.xml"/><Relationship Id="rId41" Type="http://schemas.openxmlformats.org/officeDocument/2006/relationships/tags" Target="../tags/tag34.xml"/><Relationship Id="rId40" Type="http://schemas.openxmlformats.org/officeDocument/2006/relationships/tags" Target="../tags/tag33.xml"/><Relationship Id="rId4" Type="http://schemas.openxmlformats.org/officeDocument/2006/relationships/tags" Target="../tags/tag2.xml"/><Relationship Id="rId39" Type="http://schemas.openxmlformats.org/officeDocument/2006/relationships/tags" Target="../tags/tag32.xml"/><Relationship Id="rId38" Type="http://schemas.openxmlformats.org/officeDocument/2006/relationships/tags" Target="../tags/tag31.xml"/><Relationship Id="rId37" Type="http://schemas.openxmlformats.org/officeDocument/2006/relationships/tags" Target="../tags/tag30.xml"/><Relationship Id="rId36" Type="http://schemas.openxmlformats.org/officeDocument/2006/relationships/tags" Target="../tags/tag29.xml"/><Relationship Id="rId35" Type="http://schemas.openxmlformats.org/officeDocument/2006/relationships/image" Target="../media/image59.svg"/><Relationship Id="rId34" Type="http://schemas.openxmlformats.org/officeDocument/2006/relationships/image" Target="../media/image58.png"/><Relationship Id="rId33" Type="http://schemas.openxmlformats.org/officeDocument/2006/relationships/tags" Target="../tags/tag28.xml"/><Relationship Id="rId32" Type="http://schemas.openxmlformats.org/officeDocument/2006/relationships/tags" Target="../tags/tag27.xml"/><Relationship Id="rId31" Type="http://schemas.openxmlformats.org/officeDocument/2006/relationships/tags" Target="../tags/tag26.xml"/><Relationship Id="rId30" Type="http://schemas.openxmlformats.org/officeDocument/2006/relationships/tags" Target="../tags/tag25.xml"/><Relationship Id="rId3" Type="http://schemas.openxmlformats.org/officeDocument/2006/relationships/tags" Target="../tags/tag1.xml"/><Relationship Id="rId29" Type="http://schemas.openxmlformats.org/officeDocument/2006/relationships/tags" Target="../tags/tag24.xml"/><Relationship Id="rId28" Type="http://schemas.openxmlformats.org/officeDocument/2006/relationships/tags" Target="../tags/tag23.xml"/><Relationship Id="rId27" Type="http://schemas.openxmlformats.org/officeDocument/2006/relationships/tags" Target="../tags/tag22.xml"/><Relationship Id="rId26" Type="http://schemas.openxmlformats.org/officeDocument/2006/relationships/tags" Target="../tags/tag21.xml"/><Relationship Id="rId25" Type="http://schemas.openxmlformats.org/officeDocument/2006/relationships/image" Target="../media/image57.svg"/><Relationship Id="rId24" Type="http://schemas.openxmlformats.org/officeDocument/2006/relationships/tags" Target="../tags/tag20.xml"/><Relationship Id="rId23" Type="http://schemas.openxmlformats.org/officeDocument/2006/relationships/tags" Target="../tags/tag19.xml"/><Relationship Id="rId22" Type="http://schemas.openxmlformats.org/officeDocument/2006/relationships/tags" Target="../tags/tag18.xml"/><Relationship Id="rId21" Type="http://schemas.openxmlformats.org/officeDocument/2006/relationships/image" Target="../media/image56.svg"/><Relationship Id="rId20" Type="http://schemas.openxmlformats.org/officeDocument/2006/relationships/image" Target="../media/image55.png"/><Relationship Id="rId2" Type="http://schemas.openxmlformats.org/officeDocument/2006/relationships/image" Target="../media/image54.jpeg"/><Relationship Id="rId19" Type="http://schemas.openxmlformats.org/officeDocument/2006/relationships/tags" Target="../tags/tag17.xml"/><Relationship Id="rId18" Type="http://schemas.openxmlformats.org/officeDocument/2006/relationships/tags" Target="../tags/tag16.xml"/><Relationship Id="rId17" Type="http://schemas.openxmlformats.org/officeDocument/2006/relationships/tags" Target="../tags/tag15.xml"/><Relationship Id="rId16" Type="http://schemas.openxmlformats.org/officeDocument/2006/relationships/tags" Target="../tags/tag14.xml"/><Relationship Id="rId15" Type="http://schemas.openxmlformats.org/officeDocument/2006/relationships/tags" Target="../tags/tag13.xml"/><Relationship Id="rId14" Type="http://schemas.openxmlformats.org/officeDocument/2006/relationships/tags" Target="../tags/tag12.xml"/><Relationship Id="rId13" Type="http://schemas.openxmlformats.org/officeDocument/2006/relationships/tags" Target="../tags/tag11.xml"/><Relationship Id="rId12" Type="http://schemas.openxmlformats.org/officeDocument/2006/relationships/tags" Target="../tags/tag10.xml"/><Relationship Id="rId11" Type="http://schemas.openxmlformats.org/officeDocument/2006/relationships/tags" Target="../tags/tag9.xml"/><Relationship Id="rId109" Type="http://schemas.openxmlformats.org/officeDocument/2006/relationships/slideLayout" Target="../slideLayouts/slideLayout7.xml"/><Relationship Id="rId108" Type="http://schemas.openxmlformats.org/officeDocument/2006/relationships/image" Target="../media/image71.webp"/><Relationship Id="rId107" Type="http://schemas.openxmlformats.org/officeDocument/2006/relationships/image" Target="../media/image70.webp"/><Relationship Id="rId106" Type="http://schemas.openxmlformats.org/officeDocument/2006/relationships/image" Target="../media/image69.webp"/><Relationship Id="rId105" Type="http://schemas.openxmlformats.org/officeDocument/2006/relationships/image" Target="../media/image68.webp"/><Relationship Id="rId104" Type="http://schemas.openxmlformats.org/officeDocument/2006/relationships/image" Target="../media/image67.png"/><Relationship Id="rId103" Type="http://schemas.openxmlformats.org/officeDocument/2006/relationships/image" Target="../media/image66.png"/><Relationship Id="rId102" Type="http://schemas.openxmlformats.org/officeDocument/2006/relationships/tags" Target="../tags/tag89.xml"/><Relationship Id="rId101" Type="http://schemas.openxmlformats.org/officeDocument/2006/relationships/tags" Target="../tags/tag88.xml"/><Relationship Id="rId100" Type="http://schemas.openxmlformats.org/officeDocument/2006/relationships/tags" Target="../tags/tag87.xml"/><Relationship Id="rId10" Type="http://schemas.openxmlformats.org/officeDocument/2006/relationships/tags" Target="../tags/tag8.xml"/><Relationship Id="rId1" Type="http://schemas.openxmlformats.org/officeDocument/2006/relationships/image" Target="../media/image5.jpeg"/></Relationships>
</file>

<file path=ppt/slides/_rels/slide15.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76.png"/><Relationship Id="rId7" Type="http://schemas.openxmlformats.org/officeDocument/2006/relationships/image" Target="../media/image66.png"/><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 Id="rId3" Type="http://schemas.openxmlformats.org/officeDocument/2006/relationships/image" Target="../media/image72.png"/><Relationship Id="rId2" Type="http://schemas.openxmlformats.org/officeDocument/2006/relationships/image" Target="../media/image54.jpeg"/><Relationship Id="rId1" Type="http://schemas.openxmlformats.org/officeDocument/2006/relationships/image" Target="../media/image5.jpeg"/></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67.png"/><Relationship Id="rId7" Type="http://schemas.openxmlformats.org/officeDocument/2006/relationships/image" Target="../media/image66.png"/><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 Id="rId3" Type="http://schemas.openxmlformats.org/officeDocument/2006/relationships/image" Target="../media/image72.png"/><Relationship Id="rId2" Type="http://schemas.openxmlformats.org/officeDocument/2006/relationships/image" Target="../media/image54.jpeg"/><Relationship Id="rId1" Type="http://schemas.openxmlformats.org/officeDocument/2006/relationships/image" Target="../media/image5.jpeg"/></Relationships>
</file>

<file path=ppt/slides/_rels/slide17.xml.rels><?xml version="1.0" encoding="UTF-8" standalone="yes"?>
<Relationships xmlns="http://schemas.openxmlformats.org/package/2006/relationships"><Relationship Id="rId9" Type="http://schemas.openxmlformats.org/officeDocument/2006/relationships/tags" Target="../tags/tag94.xml"/><Relationship Id="rId8" Type="http://schemas.openxmlformats.org/officeDocument/2006/relationships/tags" Target="../tags/tag93.xml"/><Relationship Id="rId7" Type="http://schemas.openxmlformats.org/officeDocument/2006/relationships/tags" Target="../tags/tag92.xml"/><Relationship Id="rId6" Type="http://schemas.openxmlformats.org/officeDocument/2006/relationships/image" Target="../media/image5.jpeg"/><Relationship Id="rId5" Type="http://schemas.openxmlformats.org/officeDocument/2006/relationships/image" Target="../media/image79.svg"/><Relationship Id="rId4" Type="http://schemas.openxmlformats.org/officeDocument/2006/relationships/tags" Target="../tags/tag91.xml"/><Relationship Id="rId35" Type="http://schemas.openxmlformats.org/officeDocument/2006/relationships/slideLayout" Target="../slideLayouts/slideLayout7.xml"/><Relationship Id="rId34" Type="http://schemas.openxmlformats.org/officeDocument/2006/relationships/image" Target="../media/image76.png"/><Relationship Id="rId33" Type="http://schemas.openxmlformats.org/officeDocument/2006/relationships/tags" Target="../tags/tag109.xml"/><Relationship Id="rId32" Type="http://schemas.openxmlformats.org/officeDocument/2006/relationships/tags" Target="../tags/tag108.xml"/><Relationship Id="rId31" Type="http://schemas.openxmlformats.org/officeDocument/2006/relationships/tags" Target="../tags/tag107.xml"/><Relationship Id="rId30" Type="http://schemas.openxmlformats.org/officeDocument/2006/relationships/image" Target="../media/image88.svg"/><Relationship Id="rId3" Type="http://schemas.openxmlformats.org/officeDocument/2006/relationships/image" Target="../media/image78.svg"/><Relationship Id="rId29" Type="http://schemas.openxmlformats.org/officeDocument/2006/relationships/image" Target="../media/image87.png"/><Relationship Id="rId28" Type="http://schemas.openxmlformats.org/officeDocument/2006/relationships/tags" Target="../tags/tag106.xml"/><Relationship Id="rId27" Type="http://schemas.openxmlformats.org/officeDocument/2006/relationships/tags" Target="../tags/tag105.xml"/><Relationship Id="rId26" Type="http://schemas.openxmlformats.org/officeDocument/2006/relationships/image" Target="../media/image86.svg"/><Relationship Id="rId25" Type="http://schemas.openxmlformats.org/officeDocument/2006/relationships/image" Target="../media/image85.png"/><Relationship Id="rId24" Type="http://schemas.openxmlformats.org/officeDocument/2006/relationships/image" Target="../media/image84.svg"/><Relationship Id="rId23" Type="http://schemas.openxmlformats.org/officeDocument/2006/relationships/image" Target="../media/image83.png"/><Relationship Id="rId22" Type="http://schemas.openxmlformats.org/officeDocument/2006/relationships/image" Target="../media/image82.svg"/><Relationship Id="rId21" Type="http://schemas.openxmlformats.org/officeDocument/2006/relationships/image" Target="../media/image81.png"/><Relationship Id="rId20" Type="http://schemas.openxmlformats.org/officeDocument/2006/relationships/tags" Target="../tags/tag104.xml"/><Relationship Id="rId2" Type="http://schemas.openxmlformats.org/officeDocument/2006/relationships/image" Target="../media/image77.png"/><Relationship Id="rId19" Type="http://schemas.openxmlformats.org/officeDocument/2006/relationships/tags" Target="../tags/tag103.xml"/><Relationship Id="rId18" Type="http://schemas.openxmlformats.org/officeDocument/2006/relationships/tags" Target="../tags/tag102.xml"/><Relationship Id="rId17" Type="http://schemas.openxmlformats.org/officeDocument/2006/relationships/tags" Target="../tags/tag101.xml"/><Relationship Id="rId16" Type="http://schemas.openxmlformats.org/officeDocument/2006/relationships/tags" Target="../tags/tag100.xml"/><Relationship Id="rId15" Type="http://schemas.openxmlformats.org/officeDocument/2006/relationships/image" Target="../media/image80.svg"/><Relationship Id="rId14" Type="http://schemas.openxmlformats.org/officeDocument/2006/relationships/tags" Target="../tags/tag99.xml"/><Relationship Id="rId13" Type="http://schemas.openxmlformats.org/officeDocument/2006/relationships/tags" Target="../tags/tag98.xml"/><Relationship Id="rId12" Type="http://schemas.openxmlformats.org/officeDocument/2006/relationships/tags" Target="../tags/tag97.xml"/><Relationship Id="rId11" Type="http://schemas.openxmlformats.org/officeDocument/2006/relationships/tags" Target="../tags/tag96.xml"/><Relationship Id="rId10" Type="http://schemas.openxmlformats.org/officeDocument/2006/relationships/tags" Target="../tags/tag95.xml"/><Relationship Id="rId1" Type="http://schemas.openxmlformats.org/officeDocument/2006/relationships/tags" Target="../tags/tag90.xml"/></Relationships>
</file>

<file path=ppt/slides/_rels/slide18.xml.rels><?xml version="1.0" encoding="UTF-8" standalone="yes"?>
<Relationships xmlns="http://schemas.openxmlformats.org/package/2006/relationships"><Relationship Id="rId9" Type="http://schemas.openxmlformats.org/officeDocument/2006/relationships/tags" Target="../tags/tag114.xml"/><Relationship Id="rId8" Type="http://schemas.openxmlformats.org/officeDocument/2006/relationships/tags" Target="../tags/tag113.xml"/><Relationship Id="rId7" Type="http://schemas.openxmlformats.org/officeDocument/2006/relationships/tags" Target="../tags/tag112.xml"/><Relationship Id="rId6" Type="http://schemas.openxmlformats.org/officeDocument/2006/relationships/image" Target="../media/image5.jpeg"/><Relationship Id="rId5" Type="http://schemas.openxmlformats.org/officeDocument/2006/relationships/image" Target="../media/image91.svg"/><Relationship Id="rId4" Type="http://schemas.openxmlformats.org/officeDocument/2006/relationships/tags" Target="../tags/tag111.xml"/><Relationship Id="rId34" Type="http://schemas.openxmlformats.org/officeDocument/2006/relationships/slideLayout" Target="../slideLayouts/slideLayout7.xml"/><Relationship Id="rId33" Type="http://schemas.openxmlformats.org/officeDocument/2006/relationships/tags" Target="../tags/tag129.xml"/><Relationship Id="rId32" Type="http://schemas.openxmlformats.org/officeDocument/2006/relationships/tags" Target="../tags/tag128.xml"/><Relationship Id="rId31" Type="http://schemas.openxmlformats.org/officeDocument/2006/relationships/tags" Target="../tags/tag127.xml"/><Relationship Id="rId30" Type="http://schemas.openxmlformats.org/officeDocument/2006/relationships/image" Target="../media/image100.svg"/><Relationship Id="rId3" Type="http://schemas.openxmlformats.org/officeDocument/2006/relationships/image" Target="../media/image90.svg"/><Relationship Id="rId29" Type="http://schemas.openxmlformats.org/officeDocument/2006/relationships/tags" Target="../tags/tag126.xml"/><Relationship Id="rId28" Type="http://schemas.openxmlformats.org/officeDocument/2006/relationships/image" Target="../media/image99.svg"/><Relationship Id="rId27" Type="http://schemas.openxmlformats.org/officeDocument/2006/relationships/image" Target="../media/image98.png"/><Relationship Id="rId26" Type="http://schemas.openxmlformats.org/officeDocument/2006/relationships/tags" Target="../tags/tag125.xml"/><Relationship Id="rId25" Type="http://schemas.openxmlformats.org/officeDocument/2006/relationships/tags" Target="../tags/tag124.xml"/><Relationship Id="rId24" Type="http://schemas.openxmlformats.org/officeDocument/2006/relationships/tags" Target="../tags/tag123.xml"/><Relationship Id="rId23" Type="http://schemas.openxmlformats.org/officeDocument/2006/relationships/tags" Target="../tags/tag122.xml"/><Relationship Id="rId22" Type="http://schemas.openxmlformats.org/officeDocument/2006/relationships/tags" Target="../tags/tag121.xml"/><Relationship Id="rId21" Type="http://schemas.openxmlformats.org/officeDocument/2006/relationships/tags" Target="../tags/tag120.xml"/><Relationship Id="rId20" Type="http://schemas.openxmlformats.org/officeDocument/2006/relationships/tags" Target="../tags/tag119.xml"/><Relationship Id="rId2" Type="http://schemas.openxmlformats.org/officeDocument/2006/relationships/image" Target="../media/image89.png"/><Relationship Id="rId19" Type="http://schemas.openxmlformats.org/officeDocument/2006/relationships/tags" Target="../tags/tag118.xml"/><Relationship Id="rId18" Type="http://schemas.openxmlformats.org/officeDocument/2006/relationships/image" Target="../media/image97.svg"/><Relationship Id="rId17" Type="http://schemas.openxmlformats.org/officeDocument/2006/relationships/image" Target="../media/image96.png"/><Relationship Id="rId16" Type="http://schemas.openxmlformats.org/officeDocument/2006/relationships/image" Target="../media/image95.svg"/><Relationship Id="rId15" Type="http://schemas.openxmlformats.org/officeDocument/2006/relationships/image" Target="../media/image94.png"/><Relationship Id="rId14" Type="http://schemas.openxmlformats.org/officeDocument/2006/relationships/image" Target="../media/image93.svg"/><Relationship Id="rId13" Type="http://schemas.openxmlformats.org/officeDocument/2006/relationships/image" Target="../media/image92.png"/><Relationship Id="rId12" Type="http://schemas.openxmlformats.org/officeDocument/2006/relationships/tags" Target="../tags/tag117.xml"/><Relationship Id="rId11" Type="http://schemas.openxmlformats.org/officeDocument/2006/relationships/tags" Target="../tags/tag116.xml"/><Relationship Id="rId10" Type="http://schemas.openxmlformats.org/officeDocument/2006/relationships/tags" Target="../tags/tag115.xml"/><Relationship Id="rId1" Type="http://schemas.openxmlformats.org/officeDocument/2006/relationships/tags" Target="../tags/tag110.xml"/></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31.xml"/><Relationship Id="rId2" Type="http://schemas.openxmlformats.org/officeDocument/2006/relationships/tags" Target="../tags/tag130.xml"/><Relationship Id="rId1" Type="http://schemas.openxmlformats.org/officeDocument/2006/relationships/image" Target="../media/image5.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01.png"/><Relationship Id="rId1" Type="http://schemas.openxmlformats.org/officeDocument/2006/relationships/image" Target="../media/image5.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png"/><Relationship Id="rId1" Type="http://schemas.openxmlformats.org/officeDocument/2006/relationships/image" Target="../media/image5.jpeg"/></Relationships>
</file>

<file path=ppt/slides/_rels/slide5.xml.rels><?xml version="1.0" encoding="UTF-8" standalone="yes"?>
<Relationships xmlns="http://schemas.openxmlformats.org/package/2006/relationships"><Relationship Id="rId9" Type="http://schemas.openxmlformats.org/officeDocument/2006/relationships/image" Target="../media/image13.png"/><Relationship Id="rId8" Type="http://schemas.openxmlformats.org/officeDocument/2006/relationships/image" Target="../media/image12.svg"/><Relationship Id="rId7" Type="http://schemas.openxmlformats.org/officeDocument/2006/relationships/image" Target="../media/image11.sv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 Id="rId3" Type="http://schemas.openxmlformats.org/officeDocument/2006/relationships/image" Target="../media/image7.png"/><Relationship Id="rId2" Type="http://schemas.openxmlformats.org/officeDocument/2006/relationships/image" Target="../media/image6.jpeg"/><Relationship Id="rId16" Type="http://schemas.openxmlformats.org/officeDocument/2006/relationships/notesSlide" Target="../notesSlides/notesSlide1.xml"/><Relationship Id="rId15" Type="http://schemas.openxmlformats.org/officeDocument/2006/relationships/slideLayout" Target="../slideLayouts/slideLayout7.xml"/><Relationship Id="rId14" Type="http://schemas.microsoft.com/office/2007/relationships/hdphoto" Target="../media/image18.wdp"/><Relationship Id="rId13" Type="http://schemas.openxmlformats.org/officeDocument/2006/relationships/image" Target="../media/image17.png"/><Relationship Id="rId12" Type="http://schemas.microsoft.com/office/2007/relationships/hdphoto" Target="../media/image16.wdp"/><Relationship Id="rId11" Type="http://schemas.openxmlformats.org/officeDocument/2006/relationships/image" Target="../media/image15.png"/><Relationship Id="rId10" Type="http://schemas.openxmlformats.org/officeDocument/2006/relationships/image" Target="../media/image14.svg"/><Relationship Id="rId1"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9.png"/><Relationship Id="rId1" Type="http://schemas.openxmlformats.org/officeDocument/2006/relationships/image" Target="../media/image5.jpe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5.jpe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0.png"/><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image" Target="../media/image5.jpe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png"/><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365190" y="-2937"/>
            <a:ext cx="4739770" cy="10289937"/>
            <a:chOff x="0" y="0"/>
            <a:chExt cx="167625" cy="363911"/>
          </a:xfrm>
          <a:solidFill>
            <a:srgbClr val="215968"/>
          </a:solidFill>
        </p:grpSpPr>
        <p:sp>
          <p:nvSpPr>
            <p:cNvPr id="3" name="Freeform 3"/>
            <p:cNvSpPr/>
            <p:nvPr/>
          </p:nvSpPr>
          <p:spPr>
            <a:xfrm>
              <a:off x="0" y="0"/>
              <a:ext cx="167625" cy="363911"/>
            </a:xfrm>
            <a:custGeom>
              <a:avLst/>
              <a:gdLst/>
              <a:ahLst/>
              <a:cxnLst/>
              <a:rect l="l" t="t" r="r" b="b"/>
              <a:pathLst>
                <a:path w="167625" h="363911">
                  <a:moveTo>
                    <a:pt x="0" y="0"/>
                  </a:moveTo>
                  <a:lnTo>
                    <a:pt x="167625" y="0"/>
                  </a:lnTo>
                  <a:lnTo>
                    <a:pt x="167625" y="363911"/>
                  </a:lnTo>
                  <a:lnTo>
                    <a:pt x="0" y="363911"/>
                  </a:lnTo>
                  <a:close/>
                </a:path>
              </a:pathLst>
            </a:custGeom>
            <a:grpFill/>
          </p:spPr>
        </p:sp>
        <p:sp>
          <p:nvSpPr>
            <p:cNvPr id="4" name="TextBox 4"/>
            <p:cNvSpPr txBox="1"/>
            <p:nvPr/>
          </p:nvSpPr>
          <p:spPr>
            <a:xfrm>
              <a:off x="0" y="-38100"/>
              <a:ext cx="167625" cy="402011"/>
            </a:xfrm>
            <a:prstGeom prst="rect">
              <a:avLst/>
            </a:prstGeom>
            <a:grpFill/>
          </p:spPr>
          <p:txBody>
            <a:bodyPr lIns="378316" tIns="378316" rIns="378316" bIns="378316" rtlCol="0" anchor="ctr"/>
            <a:lstStyle/>
            <a:p>
              <a:pPr algn="ctr">
                <a:lnSpc>
                  <a:spcPts val="2660"/>
                </a:lnSpc>
              </a:pPr>
            </a:p>
          </p:txBody>
        </p:sp>
      </p:grpSp>
      <p:grpSp>
        <p:nvGrpSpPr>
          <p:cNvPr id="5" name="Group 5"/>
          <p:cNvGrpSpPr/>
          <p:nvPr/>
        </p:nvGrpSpPr>
        <p:grpSpPr>
          <a:xfrm>
            <a:off x="11727575" y="-1323552"/>
            <a:ext cx="5272083" cy="6134788"/>
            <a:chOff x="0" y="0"/>
            <a:chExt cx="698500" cy="812800"/>
          </a:xfrm>
        </p:grpSpPr>
        <p:sp>
          <p:nvSpPr>
            <p:cNvPr id="6" name="Freeform 6"/>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blipFill rotWithShape="1">
              <a:blip r:embed="rId1"/>
              <a:stretch>
                <a:fillRect l="-37163" r="-37163"/>
              </a:stretch>
            </a:blipFill>
            <a:ln w="142875" cap="sq">
              <a:solidFill>
                <a:srgbClr val="FFFFFF"/>
              </a:solidFill>
              <a:prstDash val="solid"/>
              <a:miter/>
            </a:ln>
          </p:spPr>
        </p:sp>
      </p:grpSp>
      <p:grpSp>
        <p:nvGrpSpPr>
          <p:cNvPr id="7" name="Group 7"/>
          <p:cNvGrpSpPr/>
          <p:nvPr/>
        </p:nvGrpSpPr>
        <p:grpSpPr>
          <a:xfrm>
            <a:off x="14600948" y="3515402"/>
            <a:ext cx="5177092" cy="6024253"/>
            <a:chOff x="0" y="0"/>
            <a:chExt cx="698500" cy="812800"/>
          </a:xfrm>
          <a:blipFill rotWithShape="1">
            <a:blip r:embed="rId2"/>
            <a:stretch>
              <a:fillRect l="-37000" r="-37000"/>
            </a:stretch>
          </a:blipFill>
        </p:grpSpPr>
        <p:sp>
          <p:nvSpPr>
            <p:cNvPr id="8" name="Freeform 8"/>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grpFill/>
            <a:ln w="142875" cap="sq">
              <a:solidFill>
                <a:srgbClr val="FFFFFF"/>
              </a:solidFill>
              <a:prstDash val="solid"/>
              <a:miter/>
            </a:ln>
          </p:spPr>
        </p:sp>
      </p:grpSp>
      <p:grpSp>
        <p:nvGrpSpPr>
          <p:cNvPr id="9" name="Group 9"/>
          <p:cNvGrpSpPr/>
          <p:nvPr/>
        </p:nvGrpSpPr>
        <p:grpSpPr>
          <a:xfrm>
            <a:off x="8952339" y="3515402"/>
            <a:ext cx="5177092" cy="6024253"/>
            <a:chOff x="0" y="0"/>
            <a:chExt cx="698500" cy="812800"/>
          </a:xfrm>
          <a:blipFill rotWithShape="1">
            <a:blip r:embed="rId3"/>
            <a:stretch>
              <a:fillRect l="-37000" r="-37000"/>
            </a:stretch>
          </a:blipFill>
        </p:grpSpPr>
        <p:sp>
          <p:nvSpPr>
            <p:cNvPr id="10" name="Freeform 10"/>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grpFill/>
            <a:ln w="142875" cap="sq">
              <a:solidFill>
                <a:srgbClr val="FFFFFF"/>
              </a:solidFill>
              <a:prstDash val="solid"/>
              <a:miter/>
            </a:ln>
          </p:spPr>
        </p:sp>
      </p:grpSp>
      <p:grpSp>
        <p:nvGrpSpPr>
          <p:cNvPr id="11" name="Group 11"/>
          <p:cNvGrpSpPr/>
          <p:nvPr/>
        </p:nvGrpSpPr>
        <p:grpSpPr>
          <a:xfrm>
            <a:off x="151209" y="1900179"/>
            <a:ext cx="1146879" cy="985599"/>
            <a:chOff x="0" y="0"/>
            <a:chExt cx="812800" cy="698500"/>
          </a:xfrm>
        </p:grpSpPr>
        <p:sp>
          <p:nvSpPr>
            <p:cNvPr id="12" name="Freeform 12"/>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47625" cap="sq">
              <a:solidFill>
                <a:srgbClr val="000000">
                  <a:alpha val="24706"/>
                </a:srgbClr>
              </a:solidFill>
              <a:prstDash val="solid"/>
              <a:miter/>
            </a:ln>
          </p:spPr>
        </p:sp>
        <p:sp>
          <p:nvSpPr>
            <p:cNvPr id="13" name="TextBox 13"/>
            <p:cNvSpPr txBox="1"/>
            <p:nvPr/>
          </p:nvSpPr>
          <p:spPr>
            <a:xfrm>
              <a:off x="114300" y="-38100"/>
              <a:ext cx="584200" cy="736600"/>
            </a:xfrm>
            <a:prstGeom prst="rect">
              <a:avLst/>
            </a:prstGeom>
          </p:spPr>
          <p:txBody>
            <a:bodyPr lIns="1884823" tIns="1884823" rIns="1884823" bIns="1884823" rtlCol="0" anchor="ctr"/>
            <a:lstStyle/>
            <a:p>
              <a:pPr algn="ctr">
                <a:lnSpc>
                  <a:spcPts val="2660"/>
                </a:lnSpc>
              </a:pPr>
            </a:p>
          </p:txBody>
        </p:sp>
      </p:grpSp>
      <p:grpSp>
        <p:nvGrpSpPr>
          <p:cNvPr id="14" name="Group 14"/>
          <p:cNvGrpSpPr/>
          <p:nvPr/>
        </p:nvGrpSpPr>
        <p:grpSpPr>
          <a:xfrm>
            <a:off x="-585982" y="-465834"/>
            <a:ext cx="1146879" cy="985599"/>
            <a:chOff x="0" y="0"/>
            <a:chExt cx="812800" cy="698500"/>
          </a:xfrm>
        </p:grpSpPr>
        <p:sp>
          <p:nvSpPr>
            <p:cNvPr id="15" name="Freeform 15"/>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47625" cap="sq">
              <a:solidFill>
                <a:srgbClr val="000000">
                  <a:alpha val="24706"/>
                </a:srgbClr>
              </a:solidFill>
              <a:prstDash val="solid"/>
              <a:miter/>
            </a:ln>
          </p:spPr>
        </p:sp>
        <p:sp>
          <p:nvSpPr>
            <p:cNvPr id="16" name="TextBox 16"/>
            <p:cNvSpPr txBox="1"/>
            <p:nvPr/>
          </p:nvSpPr>
          <p:spPr>
            <a:xfrm>
              <a:off x="114300" y="-38100"/>
              <a:ext cx="584200" cy="736600"/>
            </a:xfrm>
            <a:prstGeom prst="rect">
              <a:avLst/>
            </a:prstGeom>
          </p:spPr>
          <p:txBody>
            <a:bodyPr lIns="1884823" tIns="1884823" rIns="1884823" bIns="1884823" rtlCol="0" anchor="ctr"/>
            <a:lstStyle/>
            <a:p>
              <a:pPr algn="ctr">
                <a:lnSpc>
                  <a:spcPts val="2660"/>
                </a:lnSpc>
              </a:pPr>
            </a:p>
          </p:txBody>
        </p:sp>
      </p:grpSp>
      <p:grpSp>
        <p:nvGrpSpPr>
          <p:cNvPr id="17" name="Group 17"/>
          <p:cNvGrpSpPr/>
          <p:nvPr/>
        </p:nvGrpSpPr>
        <p:grpSpPr>
          <a:xfrm>
            <a:off x="2099608" y="-64874"/>
            <a:ext cx="1146879" cy="985599"/>
            <a:chOff x="0" y="0"/>
            <a:chExt cx="812800" cy="698500"/>
          </a:xfrm>
        </p:grpSpPr>
        <p:sp>
          <p:nvSpPr>
            <p:cNvPr id="18" name="Freeform 18"/>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47625" cap="sq">
              <a:solidFill>
                <a:srgbClr val="000000">
                  <a:alpha val="24706"/>
                </a:srgbClr>
              </a:solidFill>
              <a:prstDash val="solid"/>
              <a:miter/>
            </a:ln>
          </p:spPr>
        </p:sp>
        <p:sp>
          <p:nvSpPr>
            <p:cNvPr id="19" name="TextBox 19"/>
            <p:cNvSpPr txBox="1"/>
            <p:nvPr/>
          </p:nvSpPr>
          <p:spPr>
            <a:xfrm>
              <a:off x="114300" y="-38100"/>
              <a:ext cx="584200" cy="736600"/>
            </a:xfrm>
            <a:prstGeom prst="rect">
              <a:avLst/>
            </a:prstGeom>
          </p:spPr>
          <p:txBody>
            <a:bodyPr lIns="1884823" tIns="1884823" rIns="1884823" bIns="1884823" rtlCol="0" anchor="ctr"/>
            <a:lstStyle/>
            <a:p>
              <a:pPr algn="ctr">
                <a:lnSpc>
                  <a:spcPts val="2660"/>
                </a:lnSpc>
              </a:pPr>
            </a:p>
          </p:txBody>
        </p:sp>
      </p:grpSp>
      <p:sp>
        <p:nvSpPr>
          <p:cNvPr id="20" name="TextBox 20"/>
          <p:cNvSpPr txBox="1"/>
          <p:nvPr/>
        </p:nvSpPr>
        <p:spPr>
          <a:xfrm>
            <a:off x="-304800" y="3182885"/>
            <a:ext cx="10811039" cy="3981450"/>
          </a:xfrm>
          <a:prstGeom prst="rect">
            <a:avLst/>
          </a:prstGeom>
        </p:spPr>
        <p:txBody>
          <a:bodyPr lIns="0" tIns="0" rIns="0" bIns="0" rtlCol="0" anchor="t">
            <a:spAutoFit/>
          </a:bodyPr>
          <a:lstStyle/>
          <a:p>
            <a:pPr algn="ctr">
              <a:lnSpc>
                <a:spcPts val="10350"/>
              </a:lnSpc>
            </a:pPr>
            <a:r>
              <a:rPr lang="en-US" altLang="fr-FR" sz="6000" b="1">
                <a:solidFill>
                  <a:schemeClr val="accent5">
                    <a:lumMod val="50000"/>
                  </a:schemeClr>
                </a:solidFill>
                <a:latin typeface="Times New Roman" panose="02020603050405020304" charset="0"/>
                <a:ea typeface="Raleway Bold"/>
                <a:cs typeface="Times New Roman" panose="02020603050405020304" charset="0"/>
                <a:sym typeface="Raleway Bold"/>
              </a:rPr>
              <a:t>Biocatalysis and Bioprocesses: Their Role</a:t>
            </a:r>
            <a:endParaRPr lang="en-US" altLang="fr-FR" sz="6000" b="1">
              <a:solidFill>
                <a:schemeClr val="accent5">
                  <a:lumMod val="50000"/>
                </a:schemeClr>
              </a:solidFill>
              <a:latin typeface="Times New Roman" panose="02020603050405020304" charset="0"/>
              <a:ea typeface="Raleway Bold"/>
              <a:cs typeface="Times New Roman" panose="02020603050405020304" charset="0"/>
              <a:sym typeface="Raleway Bold"/>
            </a:endParaRPr>
          </a:p>
          <a:p>
            <a:pPr algn="ctr">
              <a:lnSpc>
                <a:spcPts val="10350"/>
              </a:lnSpc>
            </a:pPr>
            <a:r>
              <a:rPr lang="en-US" altLang="fr-FR" sz="6000" b="1">
                <a:solidFill>
                  <a:schemeClr val="accent5">
                    <a:lumMod val="50000"/>
                  </a:schemeClr>
                </a:solidFill>
                <a:latin typeface="Times New Roman" panose="02020603050405020304" charset="0"/>
                <a:ea typeface="Raleway Bold"/>
                <a:cs typeface="Times New Roman" panose="02020603050405020304" charset="0"/>
                <a:sym typeface="Raleway Bold"/>
              </a:rPr>
              <a:t> in Green Chemistry</a:t>
            </a:r>
            <a:endParaRPr lang="en-US" altLang="fr-FR" sz="6000" b="1">
              <a:solidFill>
                <a:schemeClr val="accent5">
                  <a:lumMod val="50000"/>
                </a:schemeClr>
              </a:solidFill>
              <a:latin typeface="Times New Roman" panose="02020603050405020304" charset="0"/>
              <a:ea typeface="Raleway Bold"/>
              <a:cs typeface="Times New Roman" panose="02020603050405020304" charset="0"/>
              <a:sym typeface="Raleway Bold"/>
            </a:endParaRPr>
          </a:p>
        </p:txBody>
      </p:sp>
      <p:sp>
        <p:nvSpPr>
          <p:cNvPr id="25" name="Zone de texte 24"/>
          <p:cNvSpPr txBox="1"/>
          <p:nvPr/>
        </p:nvSpPr>
        <p:spPr>
          <a:xfrm>
            <a:off x="6019800" y="8343900"/>
            <a:ext cx="4770755" cy="1383665"/>
          </a:xfrm>
          <a:prstGeom prst="rect">
            <a:avLst/>
          </a:prstGeom>
          <a:noFill/>
        </p:spPr>
        <p:txBody>
          <a:bodyPr wrap="square" rtlCol="0" anchor="t">
            <a:spAutoFit/>
          </a:bodyPr>
          <a:lstStyle/>
          <a:p>
            <a:r>
              <a:rPr lang="en-US" altLang="fr-FR" sz="2800" b="1"/>
              <a:t>under surveillance</a:t>
            </a:r>
            <a:r>
              <a:rPr lang="en-US" altLang="en-US" sz="2800" b="1"/>
              <a:t> </a:t>
            </a:r>
            <a:r>
              <a:rPr lang="en-US" altLang="fr-FR" sz="2800" b="1"/>
              <a:t>of</a:t>
            </a:r>
            <a:r>
              <a:rPr lang="fr-FR" altLang="en-US" sz="2800" b="1"/>
              <a:t>:</a:t>
            </a:r>
            <a:endParaRPr lang="fr-FR" altLang="en-US" sz="2800" b="1"/>
          </a:p>
          <a:p>
            <a:r>
              <a:rPr lang="fr-FR" altLang="en-US" sz="2800" b="1"/>
              <a:t>DR.</a:t>
            </a:r>
            <a:r>
              <a:rPr lang="en-US" altLang="fr-FR" sz="2800" b="1"/>
              <a:t>Mayouf Iman</a:t>
            </a:r>
            <a:r>
              <a:rPr lang="fr-FR" altLang="en-US" sz="2800" b="1"/>
              <a:t>e</a:t>
            </a:r>
            <a:r>
              <a:rPr lang="fr-FR" altLang="en-US" sz="2800"/>
              <a:t>.</a:t>
            </a:r>
            <a:endParaRPr lang="en-US" altLang="fr-FR" sz="2800"/>
          </a:p>
          <a:p>
            <a:endParaRPr lang="fr-FR" altLang="en-US" sz="2800"/>
          </a:p>
        </p:txBody>
      </p:sp>
      <p:sp>
        <p:nvSpPr>
          <p:cNvPr id="26" name="Zone de texte 25"/>
          <p:cNvSpPr txBox="1"/>
          <p:nvPr/>
        </p:nvSpPr>
        <p:spPr>
          <a:xfrm>
            <a:off x="609600" y="7810500"/>
            <a:ext cx="3001645" cy="2122805"/>
          </a:xfrm>
          <a:prstGeom prst="rect">
            <a:avLst/>
          </a:prstGeom>
          <a:noFill/>
        </p:spPr>
        <p:txBody>
          <a:bodyPr wrap="square" rtlCol="0" anchor="t">
            <a:spAutoFit/>
          </a:bodyPr>
          <a:lstStyle/>
          <a:p>
            <a:r>
              <a:rPr lang="en-US" altLang="fr-FR" sz="3200" b="1"/>
              <a:t>work by</a:t>
            </a:r>
            <a:r>
              <a:rPr lang="fr-FR" altLang="en-US" sz="3200" b="1"/>
              <a:t>:</a:t>
            </a:r>
            <a:endParaRPr lang="fr-FR" altLang="en-US" sz="3200" b="1"/>
          </a:p>
          <a:p>
            <a:pPr marL="457200" indent="-457200">
              <a:buFont typeface="Arial" panose="020B0604020202020204" pitchFamily="34" charset="0"/>
              <a:buChar char="•"/>
            </a:pPr>
            <a:r>
              <a:rPr lang="en-US" altLang="fr-FR" sz="3200" b="1"/>
              <a:t>Hierche anfal</a:t>
            </a:r>
            <a:endParaRPr lang="en-US" altLang="fr-FR" sz="3200" b="1"/>
          </a:p>
          <a:p>
            <a:pPr marL="457200" indent="-457200">
              <a:buFont typeface="Arial" panose="020B0604020202020204" pitchFamily="34" charset="0"/>
              <a:buChar char="•"/>
            </a:pPr>
            <a:r>
              <a:rPr lang="en-US" altLang="fr-FR" sz="3200" b="1"/>
              <a:t>Blkessour aya</a:t>
            </a:r>
            <a:endParaRPr lang="en-US" altLang="fr-FR" sz="3200" b="1"/>
          </a:p>
          <a:p>
            <a:pPr marL="285750" indent="-285750">
              <a:buFont typeface="Arial" panose="020B0604020202020204" pitchFamily="34" charset="0"/>
              <a:buChar char="•"/>
            </a:pPr>
            <a:endParaRPr lang="en-US" altLang="fr-FR" b="1"/>
          </a:p>
          <a:p>
            <a:pPr marL="285750" indent="-285750">
              <a:buFont typeface="Arial" panose="020B0604020202020204" pitchFamily="34" charset="0"/>
              <a:buChar char="•"/>
            </a:pPr>
            <a:endParaRPr lang="fr-FR" altLang="en-US" b="1"/>
          </a:p>
        </p:txBody>
      </p:sp>
      <p:sp>
        <p:nvSpPr>
          <p:cNvPr id="27" name="Zone de texte 26"/>
          <p:cNvSpPr txBox="1"/>
          <p:nvPr/>
        </p:nvSpPr>
        <p:spPr>
          <a:xfrm>
            <a:off x="3886200" y="342900"/>
            <a:ext cx="6241415" cy="2065020"/>
          </a:xfrm>
          <a:prstGeom prst="rect">
            <a:avLst/>
          </a:prstGeom>
          <a:noFill/>
        </p:spPr>
        <p:txBody>
          <a:bodyPr wrap="square" rtlCol="0" anchor="t">
            <a:noAutofit/>
          </a:bodyPr>
          <a:lstStyle/>
          <a:p>
            <a:pPr algn="ctr"/>
            <a:r>
              <a:rPr lang="en-US" altLang="fr-FR" sz="2800">
                <a:latin typeface="Times New Roman" panose="02020603050405020304" charset="0"/>
                <a:cs typeface="Times New Roman" panose="02020603050405020304" charset="0"/>
              </a:rPr>
              <a:t>People's Democratic Republic of Algeria</a:t>
            </a:r>
            <a:endParaRPr lang="en-US" altLang="fr-FR" sz="2800">
              <a:latin typeface="Times New Roman" panose="02020603050405020304" charset="0"/>
              <a:cs typeface="Times New Roman" panose="02020603050405020304" charset="0"/>
            </a:endParaRPr>
          </a:p>
          <a:p>
            <a:pPr algn="ctr"/>
            <a:r>
              <a:rPr lang="en-US" altLang="fr-FR" sz="2800">
                <a:latin typeface="Times New Roman" panose="02020603050405020304" charset="0"/>
                <a:cs typeface="Times New Roman" panose="02020603050405020304" charset="0"/>
              </a:rPr>
              <a:t>Abdelhafidh Boussouf University</a:t>
            </a:r>
            <a:endParaRPr lang="en-US" altLang="fr-FR" sz="2800">
              <a:latin typeface="Times New Roman" panose="02020603050405020304" charset="0"/>
              <a:cs typeface="Times New Roman" panose="02020603050405020304" charset="0"/>
            </a:endParaRPr>
          </a:p>
          <a:p>
            <a:pPr algn="ctr"/>
            <a:r>
              <a:rPr lang="en-US" altLang="fr-FR" sz="2800">
                <a:latin typeface="Times New Roman" panose="02020603050405020304" charset="0"/>
                <a:cs typeface="Times New Roman" panose="02020603050405020304" charset="0"/>
              </a:rPr>
              <a:t>Faculty of Science and Technology</a:t>
            </a:r>
            <a:endParaRPr lang="en-US" altLang="fr-FR" sz="2800">
              <a:latin typeface="Times New Roman" panose="02020603050405020304" charset="0"/>
              <a:cs typeface="Times New Roman" panose="02020603050405020304" charset="0"/>
            </a:endParaRPr>
          </a:p>
          <a:p>
            <a:pPr algn="ctr"/>
            <a:r>
              <a:rPr lang="en-US" altLang="fr-FR" sz="2800">
                <a:latin typeface="Times New Roman" panose="02020603050405020304" charset="0"/>
                <a:cs typeface="Times New Roman" panose="02020603050405020304" charset="0"/>
              </a:rPr>
              <a:t>specialty: </a:t>
            </a:r>
            <a:r>
              <a:rPr lang="fr-FR" altLang="en-US" sz="2800">
                <a:latin typeface="Times New Roman" panose="02020603050405020304" charset="0"/>
                <a:cs typeface="Times New Roman" panose="02020603050405020304" charset="0"/>
              </a:rPr>
              <a:t>Master 1 Génie chimique</a:t>
            </a:r>
            <a:endParaRPr lang="en-US" altLang="fr-FR" sz="2800">
              <a:latin typeface="Times New Roman" panose="02020603050405020304" charset="0"/>
              <a:cs typeface="Times New Roman" panose="02020603050405020304" charset="0"/>
            </a:endParaRPr>
          </a:p>
          <a:p>
            <a:endParaRPr lang="en-US" altLang="fr-FR"/>
          </a:p>
          <a:p>
            <a:endParaRPr lang="en-US" altLang="fr-FR"/>
          </a:p>
          <a:p>
            <a:endParaRPr lang="en-US" altLang="fr-FR"/>
          </a:p>
          <a:p>
            <a:endParaRPr lang="fr-FR" altLang="en-US"/>
          </a:p>
        </p:txBody>
      </p:sp>
      <p:pic>
        <p:nvPicPr>
          <p:cNvPr id="28" name="Image 27" descr="1732569647320"/>
          <p:cNvPicPr>
            <a:picLocks noChangeAspect="1"/>
          </p:cNvPicPr>
          <p:nvPr/>
        </p:nvPicPr>
        <p:blipFill>
          <a:blip r:embed="rId4"/>
          <a:stretch>
            <a:fillRect/>
          </a:stretch>
        </p:blipFill>
        <p:spPr>
          <a:xfrm>
            <a:off x="1600200" y="114300"/>
            <a:ext cx="2163445" cy="2242820"/>
          </a:xfrm>
          <a:prstGeom prst="rect">
            <a:avLst/>
          </a:prstGeom>
        </p:spPr>
      </p:pic>
      <p:pic>
        <p:nvPicPr>
          <p:cNvPr id="29" name="Image 28" descr="1732569647320"/>
          <p:cNvPicPr>
            <a:picLocks noChangeAspect="1"/>
          </p:cNvPicPr>
          <p:nvPr/>
        </p:nvPicPr>
        <p:blipFill>
          <a:blip r:embed="rId4"/>
          <a:stretch>
            <a:fillRect/>
          </a:stretch>
        </p:blipFill>
        <p:spPr>
          <a:xfrm>
            <a:off x="9906000" y="114300"/>
            <a:ext cx="2163445" cy="22428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900" decel="100000" fill="hold"/>
                                        <p:tgtEl>
                                          <p:spTgt spid="2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75638" b="-75638"/>
            </a:stretch>
          </a:blipFill>
        </p:spPr>
      </p:sp>
      <p:grpSp>
        <p:nvGrpSpPr>
          <p:cNvPr id="2" name="Group 2"/>
          <p:cNvGrpSpPr/>
          <p:nvPr/>
        </p:nvGrpSpPr>
        <p:grpSpPr>
          <a:xfrm>
            <a:off x="0" y="3356661"/>
            <a:ext cx="18288000" cy="3141348"/>
            <a:chOff x="0" y="-20628"/>
            <a:chExt cx="872374" cy="149849"/>
          </a:xfrm>
          <a:solidFill>
            <a:schemeClr val="accent5">
              <a:lumMod val="50000"/>
            </a:schemeClr>
          </a:solidFill>
        </p:grpSpPr>
        <p:sp>
          <p:nvSpPr>
            <p:cNvPr id="3" name="Freeform 3"/>
            <p:cNvSpPr/>
            <p:nvPr/>
          </p:nvSpPr>
          <p:spPr>
            <a:xfrm>
              <a:off x="0" y="0"/>
              <a:ext cx="872374" cy="129216"/>
            </a:xfrm>
            <a:custGeom>
              <a:avLst/>
              <a:gdLst/>
              <a:ahLst/>
              <a:cxnLst/>
              <a:rect l="l" t="t" r="r" b="b"/>
              <a:pathLst>
                <a:path w="872374" h="129216">
                  <a:moveTo>
                    <a:pt x="0" y="0"/>
                  </a:moveTo>
                  <a:lnTo>
                    <a:pt x="872374" y="0"/>
                  </a:lnTo>
                  <a:lnTo>
                    <a:pt x="872374" y="129216"/>
                  </a:lnTo>
                  <a:lnTo>
                    <a:pt x="0" y="129216"/>
                  </a:lnTo>
                  <a:close/>
                </a:path>
              </a:pathLst>
            </a:custGeom>
            <a:grpFill/>
          </p:spPr>
        </p:sp>
        <p:sp>
          <p:nvSpPr>
            <p:cNvPr id="4" name="TextBox 4"/>
            <p:cNvSpPr txBox="1"/>
            <p:nvPr/>
          </p:nvSpPr>
          <p:spPr>
            <a:xfrm>
              <a:off x="0" y="-20628"/>
              <a:ext cx="872374" cy="149849"/>
            </a:xfrm>
            <a:prstGeom prst="rect">
              <a:avLst/>
            </a:prstGeom>
            <a:grpFill/>
          </p:spPr>
          <p:txBody>
            <a:bodyPr lIns="280479" tIns="280479" rIns="280479" bIns="280479" rtlCol="0" anchor="ctr"/>
            <a:lstStyle/>
            <a:p>
              <a:pPr algn="ctr">
                <a:lnSpc>
                  <a:spcPts val="2660"/>
                </a:lnSpc>
              </a:pPr>
            </a:p>
          </p:txBody>
        </p:sp>
      </p:grpSp>
      <p:grpSp>
        <p:nvGrpSpPr>
          <p:cNvPr id="5" name="Group 5"/>
          <p:cNvGrpSpPr/>
          <p:nvPr/>
        </p:nvGrpSpPr>
        <p:grpSpPr>
          <a:xfrm>
            <a:off x="1028700" y="3232713"/>
            <a:ext cx="3284165" cy="3821574"/>
            <a:chOff x="0" y="0"/>
            <a:chExt cx="698500" cy="812800"/>
          </a:xfrm>
          <a:blipFill rotWithShape="1">
            <a:blip r:embed="rId2"/>
            <a:stretch>
              <a:fillRect/>
            </a:stretch>
          </a:blipFill>
        </p:grpSpPr>
        <p:sp>
          <p:nvSpPr>
            <p:cNvPr id="6" name="Freeform 6"/>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grpFill/>
            <a:ln w="76200">
              <a:solidFill>
                <a:schemeClr val="bg1"/>
              </a:solidFill>
            </a:ln>
          </p:spPr>
        </p:sp>
      </p:grpSp>
      <p:grpSp>
        <p:nvGrpSpPr>
          <p:cNvPr id="7" name="Group 7"/>
          <p:cNvGrpSpPr/>
          <p:nvPr/>
        </p:nvGrpSpPr>
        <p:grpSpPr>
          <a:xfrm>
            <a:off x="7183741" y="3091743"/>
            <a:ext cx="3284165" cy="3821574"/>
            <a:chOff x="0" y="0"/>
            <a:chExt cx="698500" cy="812800"/>
          </a:xfrm>
          <a:blipFill rotWithShape="1">
            <a:blip r:embed="rId3"/>
            <a:stretch>
              <a:fillRect/>
            </a:stretch>
          </a:blipFill>
        </p:grpSpPr>
        <p:sp>
          <p:nvSpPr>
            <p:cNvPr id="8" name="Freeform 8"/>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grpFill/>
            <a:ln w="76200">
              <a:solidFill>
                <a:schemeClr val="bg1"/>
              </a:solidFill>
            </a:ln>
          </p:spPr>
        </p:sp>
      </p:grpSp>
      <p:grpSp>
        <p:nvGrpSpPr>
          <p:cNvPr id="11" name="Group 11"/>
          <p:cNvGrpSpPr/>
          <p:nvPr/>
        </p:nvGrpSpPr>
        <p:grpSpPr>
          <a:xfrm>
            <a:off x="14021731" y="3232713"/>
            <a:ext cx="3284165" cy="3821574"/>
            <a:chOff x="0" y="0"/>
            <a:chExt cx="698500" cy="812800"/>
          </a:xfrm>
          <a:blipFill rotWithShape="1">
            <a:blip r:embed="rId4"/>
            <a:stretch>
              <a:fillRect/>
            </a:stretch>
          </a:blipFill>
        </p:grpSpPr>
        <p:sp>
          <p:nvSpPr>
            <p:cNvPr id="12" name="Freeform 12"/>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grpFill/>
            <a:ln w="76200">
              <a:solidFill>
                <a:schemeClr val="bg1"/>
              </a:solidFill>
            </a:ln>
          </p:spPr>
        </p:sp>
      </p:grpSp>
      <p:sp>
        <p:nvSpPr>
          <p:cNvPr id="13" name="TextBox 13"/>
          <p:cNvSpPr txBox="1"/>
          <p:nvPr/>
        </p:nvSpPr>
        <p:spPr>
          <a:xfrm>
            <a:off x="2878514" y="1133475"/>
            <a:ext cx="12530973" cy="768985"/>
          </a:xfrm>
          <a:prstGeom prst="rect">
            <a:avLst/>
          </a:prstGeom>
        </p:spPr>
        <p:txBody>
          <a:bodyPr lIns="0" tIns="0" rIns="0" bIns="0" rtlCol="0" anchor="t">
            <a:spAutoFit/>
          </a:bodyPr>
          <a:lstStyle/>
          <a:p>
            <a:pPr algn="ctr">
              <a:lnSpc>
                <a:spcPts val="6000"/>
              </a:lnSpc>
            </a:pPr>
            <a:r>
              <a:rPr lang="en-US" altLang="fr-FR" sz="6000" b="1">
                <a:solidFill>
                  <a:srgbClr val="000000"/>
                </a:solidFill>
                <a:latin typeface="Raleway Bold"/>
                <a:ea typeface="Raleway Bold"/>
                <a:cs typeface="Raleway Bold"/>
                <a:sym typeface="Raleway Bold"/>
              </a:rPr>
              <a:t>Key Areas</a:t>
            </a:r>
            <a:endParaRPr lang="en-US" altLang="fr-FR" sz="6000" b="1">
              <a:solidFill>
                <a:srgbClr val="000000"/>
              </a:solidFill>
              <a:latin typeface="Raleway Bold"/>
              <a:ea typeface="Raleway Bold"/>
              <a:cs typeface="Raleway Bold"/>
              <a:sym typeface="Raleway Bold"/>
            </a:endParaRPr>
          </a:p>
        </p:txBody>
      </p:sp>
      <p:sp>
        <p:nvSpPr>
          <p:cNvPr id="14" name="TextBox 14"/>
          <p:cNvSpPr txBox="1"/>
          <p:nvPr/>
        </p:nvSpPr>
        <p:spPr>
          <a:xfrm>
            <a:off x="457017" y="7353475"/>
            <a:ext cx="4331010" cy="628015"/>
          </a:xfrm>
          <a:prstGeom prst="rect">
            <a:avLst/>
          </a:prstGeom>
        </p:spPr>
        <p:txBody>
          <a:bodyPr lIns="0" tIns="0" rIns="0" bIns="0" rtlCol="0" anchor="t">
            <a:spAutoFit/>
          </a:bodyPr>
          <a:lstStyle/>
          <a:p>
            <a:pPr algn="ctr">
              <a:lnSpc>
                <a:spcPts val="4900"/>
              </a:lnSpc>
            </a:pPr>
            <a:r>
              <a:rPr lang="en-US" altLang="fr-FR" sz="3600" b="1">
                <a:solidFill>
                  <a:srgbClr val="000000"/>
                </a:solidFill>
                <a:latin typeface="Times New Roman" panose="02020603050405020304" charset="0"/>
                <a:ea typeface="Raleway Bold"/>
                <a:cs typeface="Times New Roman" panose="02020603050405020304" charset="0"/>
                <a:sym typeface="Raleway Bold"/>
              </a:rPr>
              <a:t>Biofuels</a:t>
            </a:r>
            <a:endParaRPr lang="en-US" altLang="fr-FR" sz="3600" b="1">
              <a:solidFill>
                <a:srgbClr val="000000"/>
              </a:solidFill>
              <a:latin typeface="Times New Roman" panose="02020603050405020304" charset="0"/>
              <a:ea typeface="Raleway Bold"/>
              <a:cs typeface="Times New Roman" panose="02020603050405020304" charset="0"/>
              <a:sym typeface="Raleway Bold"/>
            </a:endParaRPr>
          </a:p>
        </p:txBody>
      </p:sp>
      <p:sp>
        <p:nvSpPr>
          <p:cNvPr id="15" name="TextBox 15"/>
          <p:cNvSpPr txBox="1"/>
          <p:nvPr/>
        </p:nvSpPr>
        <p:spPr>
          <a:xfrm>
            <a:off x="1060396" y="8479560"/>
            <a:ext cx="3220773" cy="384175"/>
          </a:xfrm>
          <a:prstGeom prst="rect">
            <a:avLst/>
          </a:prstGeom>
        </p:spPr>
        <p:txBody>
          <a:bodyPr lIns="0" tIns="0" rIns="0" bIns="0" rtlCol="0" anchor="t">
            <a:spAutoFit/>
          </a:bodyPr>
          <a:lstStyle/>
          <a:p>
            <a:pPr algn="ctr">
              <a:lnSpc>
                <a:spcPts val="3000"/>
              </a:lnSpc>
            </a:pPr>
            <a:r>
              <a:rPr lang="en-US" altLang="fr-FR" sz="2800">
                <a:solidFill>
                  <a:srgbClr val="000000"/>
                </a:solidFill>
                <a:latin typeface="Arial" panose="020B0604020202020204" pitchFamily="34" charset="0"/>
                <a:ea typeface="Raleway"/>
                <a:cs typeface="Arial" panose="020B0604020202020204" pitchFamily="34" charset="0"/>
                <a:sym typeface="Raleway"/>
              </a:rPr>
              <a:t>ethanol, biodiesel</a:t>
            </a:r>
            <a:endParaRPr lang="en-US" altLang="fr-FR" sz="2800">
              <a:solidFill>
                <a:srgbClr val="000000"/>
              </a:solidFill>
              <a:latin typeface="Arial" panose="020B0604020202020204" pitchFamily="34" charset="0"/>
              <a:ea typeface="Raleway"/>
              <a:cs typeface="Arial" panose="020B0604020202020204" pitchFamily="34" charset="0"/>
              <a:sym typeface="Raleway"/>
            </a:endParaRPr>
          </a:p>
        </p:txBody>
      </p:sp>
      <p:sp>
        <p:nvSpPr>
          <p:cNvPr id="18" name="TextBox 18"/>
          <p:cNvSpPr txBox="1"/>
          <p:nvPr/>
        </p:nvSpPr>
        <p:spPr>
          <a:xfrm>
            <a:off x="7190740" y="7190740"/>
            <a:ext cx="3775075" cy="628015"/>
          </a:xfrm>
          <a:prstGeom prst="rect">
            <a:avLst/>
          </a:prstGeom>
        </p:spPr>
        <p:txBody>
          <a:bodyPr wrap="square" lIns="0" tIns="0" rIns="0" bIns="0" rtlCol="0" anchor="t">
            <a:spAutoFit/>
          </a:bodyPr>
          <a:lstStyle/>
          <a:p>
            <a:pPr algn="ctr">
              <a:lnSpc>
                <a:spcPts val="4900"/>
              </a:lnSpc>
            </a:pPr>
            <a:r>
              <a:rPr lang="en-US" altLang="fr-FR" sz="3600" b="1">
                <a:solidFill>
                  <a:srgbClr val="000000"/>
                </a:solidFill>
                <a:latin typeface="Times New Roman" panose="02020603050405020304" charset="0"/>
                <a:ea typeface="Raleway Bold"/>
                <a:cs typeface="Times New Roman" panose="02020603050405020304" charset="0"/>
                <a:sym typeface="Raleway Bold"/>
              </a:rPr>
              <a:t>Pharmaceuticals</a:t>
            </a:r>
            <a:endParaRPr lang="en-US" altLang="fr-FR" sz="3600" b="1">
              <a:solidFill>
                <a:srgbClr val="000000"/>
              </a:solidFill>
              <a:latin typeface="Times New Roman" panose="02020603050405020304" charset="0"/>
              <a:ea typeface="Raleway Bold"/>
              <a:cs typeface="Times New Roman" panose="02020603050405020304" charset="0"/>
              <a:sym typeface="Raleway Bold"/>
            </a:endParaRPr>
          </a:p>
        </p:txBody>
      </p:sp>
      <p:sp>
        <p:nvSpPr>
          <p:cNvPr id="19" name="TextBox 19"/>
          <p:cNvSpPr txBox="1"/>
          <p:nvPr/>
        </p:nvSpPr>
        <p:spPr>
          <a:xfrm>
            <a:off x="7562215" y="8479790"/>
            <a:ext cx="3808095" cy="1153795"/>
          </a:xfrm>
          <a:prstGeom prst="rect">
            <a:avLst/>
          </a:prstGeom>
        </p:spPr>
        <p:txBody>
          <a:bodyPr wrap="square" lIns="0" tIns="0" rIns="0" bIns="0" rtlCol="0" anchor="t">
            <a:spAutoFit/>
          </a:bodyPr>
          <a:lstStyle/>
          <a:p>
            <a:pPr algn="ctr">
              <a:lnSpc>
                <a:spcPts val="3000"/>
              </a:lnSpc>
            </a:pPr>
            <a:r>
              <a:rPr lang="en-US" altLang="fr-FR" sz="2800">
                <a:solidFill>
                  <a:srgbClr val="000000"/>
                </a:solidFill>
                <a:latin typeface="Arial" panose="020B0604020202020204" pitchFamily="34" charset="0"/>
                <a:ea typeface="Raleway"/>
                <a:cs typeface="Arial" panose="020B0604020202020204" pitchFamily="34" charset="0"/>
                <a:sym typeface="Raleway"/>
              </a:rPr>
              <a:t>antibiotics, hormones, vaccines</a:t>
            </a:r>
            <a:endParaRPr lang="en-US" altLang="fr-FR" sz="2800">
              <a:solidFill>
                <a:srgbClr val="000000"/>
              </a:solidFill>
              <a:latin typeface="Arial" panose="020B0604020202020204" pitchFamily="34" charset="0"/>
              <a:ea typeface="Raleway"/>
              <a:cs typeface="Arial" panose="020B0604020202020204" pitchFamily="34" charset="0"/>
              <a:sym typeface="Raleway"/>
            </a:endParaRPr>
          </a:p>
          <a:p>
            <a:pPr algn="ctr">
              <a:lnSpc>
                <a:spcPts val="3000"/>
              </a:lnSpc>
            </a:pPr>
            <a:endParaRPr lang="en-US" altLang="fr-FR" sz="2800">
              <a:solidFill>
                <a:srgbClr val="000000"/>
              </a:solidFill>
              <a:latin typeface="Arial" panose="020B0604020202020204" pitchFamily="34" charset="0"/>
              <a:ea typeface="Raleway"/>
              <a:cs typeface="Arial" panose="020B0604020202020204" pitchFamily="34" charset="0"/>
              <a:sym typeface="Raleway"/>
            </a:endParaRPr>
          </a:p>
        </p:txBody>
      </p:sp>
      <p:sp>
        <p:nvSpPr>
          <p:cNvPr id="20" name="TextBox 20"/>
          <p:cNvSpPr txBox="1"/>
          <p:nvPr/>
        </p:nvSpPr>
        <p:spPr>
          <a:xfrm>
            <a:off x="13944290" y="7288705"/>
            <a:ext cx="3385206" cy="628015"/>
          </a:xfrm>
          <a:prstGeom prst="rect">
            <a:avLst/>
          </a:prstGeom>
        </p:spPr>
        <p:txBody>
          <a:bodyPr lIns="0" tIns="0" rIns="0" bIns="0" rtlCol="0" anchor="t">
            <a:spAutoFit/>
          </a:bodyPr>
          <a:lstStyle/>
          <a:p>
            <a:pPr algn="ctr">
              <a:lnSpc>
                <a:spcPts val="4900"/>
              </a:lnSpc>
            </a:pPr>
            <a:r>
              <a:rPr lang="en-US" altLang="fr-FR" sz="3600" b="1">
                <a:solidFill>
                  <a:srgbClr val="000000"/>
                </a:solidFill>
                <a:latin typeface="Times New Roman" panose="02020603050405020304" charset="0"/>
                <a:ea typeface="Raleway Bold"/>
                <a:cs typeface="Times New Roman" panose="02020603050405020304" charset="0"/>
                <a:sym typeface="Raleway Bold"/>
              </a:rPr>
              <a:t>Bioplastics</a:t>
            </a:r>
            <a:endParaRPr lang="en-US" altLang="fr-FR" sz="3600" b="1">
              <a:solidFill>
                <a:srgbClr val="000000"/>
              </a:solidFill>
              <a:latin typeface="Times New Roman" panose="02020603050405020304" charset="0"/>
              <a:ea typeface="Raleway Bold"/>
              <a:cs typeface="Times New Roman" panose="02020603050405020304" charset="0"/>
              <a:sym typeface="Raleway Bold"/>
            </a:endParaRPr>
          </a:p>
        </p:txBody>
      </p:sp>
      <p:sp>
        <p:nvSpPr>
          <p:cNvPr id="21" name="TextBox 21"/>
          <p:cNvSpPr txBox="1"/>
          <p:nvPr/>
        </p:nvSpPr>
        <p:spPr>
          <a:xfrm>
            <a:off x="14354810" y="8343900"/>
            <a:ext cx="3690620" cy="768985"/>
          </a:xfrm>
          <a:prstGeom prst="rect">
            <a:avLst/>
          </a:prstGeom>
        </p:spPr>
        <p:txBody>
          <a:bodyPr wrap="square" lIns="0" tIns="0" rIns="0" bIns="0" rtlCol="0" anchor="t">
            <a:spAutoFit/>
          </a:bodyPr>
          <a:lstStyle/>
          <a:p>
            <a:pPr algn="ctr">
              <a:lnSpc>
                <a:spcPts val="3000"/>
              </a:lnSpc>
            </a:pPr>
            <a:r>
              <a:rPr lang="en-US" altLang="fr-FR" sz="2800">
                <a:solidFill>
                  <a:srgbClr val="000000"/>
                </a:solidFill>
                <a:latin typeface="Arial" panose="020B0604020202020204" pitchFamily="34" charset="0"/>
                <a:ea typeface="Raleway"/>
                <a:cs typeface="Arial" panose="020B0604020202020204" pitchFamily="34" charset="0"/>
                <a:sym typeface="Raleway"/>
              </a:rPr>
              <a:t>biodegradable polymers like PLA</a:t>
            </a:r>
            <a:endParaRPr lang="en-US" altLang="fr-FR" sz="2800">
              <a:solidFill>
                <a:srgbClr val="000000"/>
              </a:solidFill>
              <a:latin typeface="Arial" panose="020B0604020202020204" pitchFamily="34" charset="0"/>
              <a:ea typeface="Raleway"/>
              <a:cs typeface="Arial" panose="020B0604020202020204" pitchFamily="34" charset="0"/>
              <a:sym typeface="Raleway"/>
            </a:endParaRPr>
          </a:p>
        </p:txBody>
      </p:sp>
      <p:grpSp>
        <p:nvGrpSpPr>
          <p:cNvPr id="22" name="Group 22"/>
          <p:cNvGrpSpPr/>
          <p:nvPr/>
        </p:nvGrpSpPr>
        <p:grpSpPr>
          <a:xfrm>
            <a:off x="16439782" y="-498149"/>
            <a:ext cx="1159329" cy="996298"/>
            <a:chOff x="0" y="0"/>
            <a:chExt cx="812800" cy="698500"/>
          </a:xfrm>
        </p:grpSpPr>
        <p:sp>
          <p:nvSpPr>
            <p:cNvPr id="23" name="Freeform 2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47625" cap="sq">
              <a:solidFill>
                <a:srgbClr val="000000">
                  <a:alpha val="24706"/>
                </a:srgbClr>
              </a:solidFill>
              <a:prstDash val="solid"/>
              <a:miter/>
            </a:ln>
          </p:spPr>
        </p:sp>
        <p:sp>
          <p:nvSpPr>
            <p:cNvPr id="24" name="TextBox 24"/>
            <p:cNvSpPr txBox="1"/>
            <p:nvPr/>
          </p:nvSpPr>
          <p:spPr>
            <a:xfrm>
              <a:off x="114300" y="-38100"/>
              <a:ext cx="584200" cy="736600"/>
            </a:xfrm>
            <a:prstGeom prst="rect">
              <a:avLst/>
            </a:prstGeom>
          </p:spPr>
          <p:txBody>
            <a:bodyPr lIns="308843" tIns="308843" rIns="308843" bIns="308843" rtlCol="0" anchor="ctr"/>
            <a:lstStyle/>
            <a:p>
              <a:pPr algn="ctr">
                <a:lnSpc>
                  <a:spcPts val="2660"/>
                </a:lnSpc>
              </a:pPr>
            </a:p>
          </p:txBody>
        </p:sp>
      </p:grpSp>
      <p:grpSp>
        <p:nvGrpSpPr>
          <p:cNvPr id="25" name="Group 25"/>
          <p:cNvGrpSpPr/>
          <p:nvPr/>
        </p:nvGrpSpPr>
        <p:grpSpPr>
          <a:xfrm>
            <a:off x="17599110" y="1444956"/>
            <a:ext cx="1159329" cy="996298"/>
            <a:chOff x="0" y="0"/>
            <a:chExt cx="812800" cy="698500"/>
          </a:xfrm>
        </p:grpSpPr>
        <p:sp>
          <p:nvSpPr>
            <p:cNvPr id="26" name="Freeform 26"/>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47625" cap="sq">
              <a:solidFill>
                <a:srgbClr val="000000">
                  <a:alpha val="24706"/>
                </a:srgbClr>
              </a:solidFill>
              <a:prstDash val="solid"/>
              <a:miter/>
            </a:ln>
          </p:spPr>
        </p:sp>
        <p:sp>
          <p:nvSpPr>
            <p:cNvPr id="27" name="TextBox 27"/>
            <p:cNvSpPr txBox="1"/>
            <p:nvPr/>
          </p:nvSpPr>
          <p:spPr>
            <a:xfrm>
              <a:off x="114300" y="-38100"/>
              <a:ext cx="584200" cy="736600"/>
            </a:xfrm>
            <a:prstGeom prst="rect">
              <a:avLst/>
            </a:prstGeom>
          </p:spPr>
          <p:txBody>
            <a:bodyPr lIns="308843" tIns="308843" rIns="308843" bIns="308843" rtlCol="0" anchor="ctr"/>
            <a:lstStyle/>
            <a:p>
              <a:pPr algn="ctr">
                <a:lnSpc>
                  <a:spcPts val="2660"/>
                </a:lnSpc>
              </a:pPr>
            </a:p>
          </p:txBody>
        </p:sp>
      </p:grpSp>
      <p:grpSp>
        <p:nvGrpSpPr>
          <p:cNvPr id="28" name="Group 28"/>
          <p:cNvGrpSpPr/>
          <p:nvPr/>
        </p:nvGrpSpPr>
        <p:grpSpPr>
          <a:xfrm>
            <a:off x="647434" y="9689234"/>
            <a:ext cx="1146879" cy="985599"/>
            <a:chOff x="0" y="0"/>
            <a:chExt cx="812800" cy="698500"/>
          </a:xfrm>
        </p:grpSpPr>
        <p:sp>
          <p:nvSpPr>
            <p:cNvPr id="29" name="Freeform 29"/>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47625" cap="sq">
              <a:solidFill>
                <a:srgbClr val="000000">
                  <a:alpha val="24706"/>
                </a:srgbClr>
              </a:solidFill>
              <a:prstDash val="solid"/>
              <a:miter/>
            </a:ln>
          </p:spPr>
        </p:sp>
        <p:sp>
          <p:nvSpPr>
            <p:cNvPr id="30" name="TextBox 30"/>
            <p:cNvSpPr txBox="1"/>
            <p:nvPr/>
          </p:nvSpPr>
          <p:spPr>
            <a:xfrm>
              <a:off x="114300" y="-38100"/>
              <a:ext cx="584200" cy="736600"/>
            </a:xfrm>
            <a:prstGeom prst="rect">
              <a:avLst/>
            </a:prstGeom>
          </p:spPr>
          <p:txBody>
            <a:bodyPr lIns="1884823" tIns="1884823" rIns="1884823" bIns="1884823" rtlCol="0" anchor="ctr"/>
            <a:lstStyle/>
            <a:p>
              <a:pPr algn="ctr">
                <a:lnSpc>
                  <a:spcPts val="2660"/>
                </a:lnSpc>
              </a:pPr>
            </a:p>
          </p:txBody>
        </p:sp>
      </p:grpSp>
      <p:grpSp>
        <p:nvGrpSpPr>
          <p:cNvPr id="31" name="Group 31"/>
          <p:cNvGrpSpPr/>
          <p:nvPr/>
        </p:nvGrpSpPr>
        <p:grpSpPr>
          <a:xfrm>
            <a:off x="73995" y="856464"/>
            <a:ext cx="1146879" cy="985599"/>
            <a:chOff x="0" y="0"/>
            <a:chExt cx="812800" cy="698500"/>
          </a:xfrm>
        </p:grpSpPr>
        <p:sp>
          <p:nvSpPr>
            <p:cNvPr id="32" name="Freeform 32"/>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47625" cap="sq">
              <a:solidFill>
                <a:srgbClr val="000000">
                  <a:alpha val="24706"/>
                </a:srgbClr>
              </a:solidFill>
              <a:prstDash val="solid"/>
              <a:miter/>
            </a:ln>
          </p:spPr>
        </p:sp>
        <p:sp>
          <p:nvSpPr>
            <p:cNvPr id="33" name="TextBox 33"/>
            <p:cNvSpPr txBox="1"/>
            <p:nvPr/>
          </p:nvSpPr>
          <p:spPr>
            <a:xfrm>
              <a:off x="114300" y="-38100"/>
              <a:ext cx="584200" cy="736600"/>
            </a:xfrm>
            <a:prstGeom prst="rect">
              <a:avLst/>
            </a:prstGeom>
          </p:spPr>
          <p:txBody>
            <a:bodyPr lIns="1884823" tIns="1884823" rIns="1884823" bIns="1884823" rtlCol="0" anchor="ctr"/>
            <a:lstStyle/>
            <a:p>
              <a:pPr algn="ctr">
                <a:lnSpc>
                  <a:spcPts val="2660"/>
                </a:lnSpc>
              </a:pPr>
            </a:p>
          </p:txBody>
        </p:sp>
      </p:grpSp>
      <p:sp>
        <p:nvSpPr>
          <p:cNvPr id="16" name="Espace réservé du numéro de diapositive 15"/>
          <p:cNvSpPr>
            <a:spLocks noGrp="1"/>
          </p:cNvSpPr>
          <p:nvPr>
            <p:ph type="sldNum" sz="quarter" idx="12"/>
          </p:nvPr>
        </p:nvSpPr>
        <p:spPr/>
        <p:txBody>
          <a:bodyPr/>
          <a:lstStyle/>
          <a:p>
            <a:fld id="{B6F15528-21DE-4FAA-801E-634DDDAF4B2B}" type="slidenum">
              <a:rPr lang="en-US" smtClean="0"/>
            </a:fld>
            <a:endParaRPr lang="en-US"/>
          </a:p>
        </p:txBody>
      </p:sp>
      <p:sp>
        <p:nvSpPr>
          <p:cNvPr id="34" name="Espace réservé du pied de page 11"/>
          <p:cNvSpPr>
            <a:spLocks noGrp="1"/>
          </p:cNvSpPr>
          <p:nvPr>
            <p:ph type="ftr" sz="quarter" idx="11"/>
          </p:nvPr>
        </p:nvSpPr>
        <p:spPr>
          <a:xfrm>
            <a:off x="16383000" y="9867900"/>
            <a:ext cx="1905000" cy="263825"/>
          </a:xfrm>
        </p:spPr>
        <p:txBody>
          <a:bodyPr/>
          <a:lstStyle/>
          <a:p>
            <a:r>
              <a:rPr lang="fr-FR" sz="2000" dirty="0" smtClean="0">
                <a:solidFill>
                  <a:schemeClr val="tx1"/>
                </a:solidFill>
              </a:rPr>
              <a:t>06</a:t>
            </a:r>
            <a:endParaRPr lang="en-US" sz="2000" dirty="0">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p:cNvSpPr/>
          <p:nvPr/>
        </p:nvSpPr>
        <p:spPr>
          <a:xfrm>
            <a:off x="-708025" y="-256540"/>
            <a:ext cx="19123025" cy="1067054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75638" b="-75638"/>
            </a:stretch>
          </a:blipFill>
        </p:spPr>
      </p:sp>
      <p:grpSp>
        <p:nvGrpSpPr>
          <p:cNvPr id="3" name="Group 3"/>
          <p:cNvGrpSpPr/>
          <p:nvPr/>
        </p:nvGrpSpPr>
        <p:grpSpPr>
          <a:xfrm rot="5400000">
            <a:off x="3355856" y="2395069"/>
            <a:ext cx="800765" cy="700669"/>
            <a:chOff x="0" y="0"/>
            <a:chExt cx="812800" cy="711200"/>
          </a:xfrm>
        </p:grpSpPr>
        <p:sp>
          <p:nvSpPr>
            <p:cNvPr id="4" name="Freeform 4"/>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8E93A9"/>
            </a:solidFill>
          </p:spPr>
        </p:sp>
        <p:sp>
          <p:nvSpPr>
            <p:cNvPr id="5" name="TextBox 5"/>
            <p:cNvSpPr txBox="1"/>
            <p:nvPr/>
          </p:nvSpPr>
          <p:spPr>
            <a:xfrm>
              <a:off x="127000" y="282575"/>
              <a:ext cx="558800" cy="377825"/>
            </a:xfrm>
            <a:prstGeom prst="rect">
              <a:avLst/>
            </a:prstGeom>
          </p:spPr>
          <p:txBody>
            <a:bodyPr lIns="50800" tIns="50800" rIns="50800" bIns="50800" rtlCol="0" anchor="ctr"/>
            <a:lstStyle/>
            <a:p>
              <a:pPr algn="ctr">
                <a:lnSpc>
                  <a:spcPts val="2660"/>
                </a:lnSpc>
              </a:pPr>
            </a:p>
          </p:txBody>
        </p:sp>
      </p:grpSp>
      <p:grpSp>
        <p:nvGrpSpPr>
          <p:cNvPr id="9" name="Group 9"/>
          <p:cNvGrpSpPr/>
          <p:nvPr/>
        </p:nvGrpSpPr>
        <p:grpSpPr>
          <a:xfrm rot="5400000">
            <a:off x="3355856" y="4820387"/>
            <a:ext cx="800765" cy="700669"/>
            <a:chOff x="0" y="0"/>
            <a:chExt cx="812800" cy="711200"/>
          </a:xfrm>
        </p:grpSpPr>
        <p:sp>
          <p:nvSpPr>
            <p:cNvPr id="10" name="Freeform 10"/>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8E93A9"/>
            </a:solidFill>
          </p:spPr>
        </p:sp>
        <p:sp>
          <p:nvSpPr>
            <p:cNvPr id="11" name="TextBox 11"/>
            <p:cNvSpPr txBox="1"/>
            <p:nvPr/>
          </p:nvSpPr>
          <p:spPr>
            <a:xfrm>
              <a:off x="127000" y="282575"/>
              <a:ext cx="558800" cy="377825"/>
            </a:xfrm>
            <a:prstGeom prst="rect">
              <a:avLst/>
            </a:prstGeom>
          </p:spPr>
          <p:txBody>
            <a:bodyPr lIns="50800" tIns="50800" rIns="50800" bIns="50800" rtlCol="0" anchor="ctr"/>
            <a:lstStyle/>
            <a:p>
              <a:pPr algn="ctr">
                <a:lnSpc>
                  <a:spcPts val="2660"/>
                </a:lnSpc>
              </a:pPr>
            </a:p>
          </p:txBody>
        </p:sp>
      </p:grpSp>
      <p:grpSp>
        <p:nvGrpSpPr>
          <p:cNvPr id="15" name="Group 15"/>
          <p:cNvGrpSpPr/>
          <p:nvPr/>
        </p:nvGrpSpPr>
        <p:grpSpPr>
          <a:xfrm rot="5400000">
            <a:off x="3355856" y="3505272"/>
            <a:ext cx="800765" cy="700669"/>
            <a:chOff x="0" y="0"/>
            <a:chExt cx="812800" cy="711200"/>
          </a:xfrm>
        </p:grpSpPr>
        <p:sp>
          <p:nvSpPr>
            <p:cNvPr id="16" name="Freeform 16"/>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8E93A9"/>
            </a:solidFill>
          </p:spPr>
        </p:sp>
        <p:sp>
          <p:nvSpPr>
            <p:cNvPr id="17" name="TextBox 17"/>
            <p:cNvSpPr txBox="1"/>
            <p:nvPr/>
          </p:nvSpPr>
          <p:spPr>
            <a:xfrm>
              <a:off x="127000" y="282575"/>
              <a:ext cx="558800" cy="377825"/>
            </a:xfrm>
            <a:prstGeom prst="rect">
              <a:avLst/>
            </a:prstGeom>
          </p:spPr>
          <p:txBody>
            <a:bodyPr lIns="50800" tIns="50800" rIns="50800" bIns="50800" rtlCol="0" anchor="ctr"/>
            <a:lstStyle/>
            <a:p>
              <a:pPr algn="ctr">
                <a:lnSpc>
                  <a:spcPts val="2660"/>
                </a:lnSpc>
              </a:pPr>
            </a:p>
          </p:txBody>
        </p:sp>
      </p:grpSp>
      <p:grpSp>
        <p:nvGrpSpPr>
          <p:cNvPr id="21" name="Group 21"/>
          <p:cNvGrpSpPr/>
          <p:nvPr/>
        </p:nvGrpSpPr>
        <p:grpSpPr>
          <a:xfrm rot="5400000">
            <a:off x="3355856" y="5930589"/>
            <a:ext cx="800765" cy="700669"/>
            <a:chOff x="0" y="0"/>
            <a:chExt cx="812800" cy="711200"/>
          </a:xfrm>
        </p:grpSpPr>
        <p:sp>
          <p:nvSpPr>
            <p:cNvPr id="22" name="Freeform 22"/>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8E93A9"/>
            </a:solidFill>
          </p:spPr>
        </p:sp>
        <p:sp>
          <p:nvSpPr>
            <p:cNvPr id="23" name="TextBox 23"/>
            <p:cNvSpPr txBox="1"/>
            <p:nvPr/>
          </p:nvSpPr>
          <p:spPr>
            <a:xfrm>
              <a:off x="127000" y="282575"/>
              <a:ext cx="558800" cy="377825"/>
            </a:xfrm>
            <a:prstGeom prst="rect">
              <a:avLst/>
            </a:prstGeom>
          </p:spPr>
          <p:txBody>
            <a:bodyPr lIns="50800" tIns="50800" rIns="50800" bIns="50800" rtlCol="0" anchor="ctr"/>
            <a:lstStyle/>
            <a:p>
              <a:pPr algn="ctr">
                <a:lnSpc>
                  <a:spcPts val="2660"/>
                </a:lnSpc>
              </a:pPr>
            </a:p>
          </p:txBody>
        </p:sp>
      </p:grpSp>
      <p:grpSp>
        <p:nvGrpSpPr>
          <p:cNvPr id="27" name="Group 27"/>
          <p:cNvGrpSpPr/>
          <p:nvPr/>
        </p:nvGrpSpPr>
        <p:grpSpPr>
          <a:xfrm>
            <a:off x="2919095" y="2660015"/>
            <a:ext cx="10943590" cy="1460500"/>
            <a:chOff x="0" y="0"/>
            <a:chExt cx="1598597" cy="432237"/>
          </a:xfrm>
          <a:solidFill>
            <a:schemeClr val="bg1">
              <a:lumMod val="75000"/>
            </a:schemeClr>
          </a:solidFill>
        </p:grpSpPr>
        <p:sp>
          <p:nvSpPr>
            <p:cNvPr id="28" name="Freeform 28"/>
            <p:cNvSpPr/>
            <p:nvPr/>
          </p:nvSpPr>
          <p:spPr>
            <a:xfrm>
              <a:off x="0" y="0"/>
              <a:ext cx="1598597" cy="432237"/>
            </a:xfrm>
            <a:custGeom>
              <a:avLst/>
              <a:gdLst/>
              <a:ahLst/>
              <a:cxnLst/>
              <a:rect l="l" t="t" r="r" b="b"/>
              <a:pathLst>
                <a:path w="1598597" h="432237">
                  <a:moveTo>
                    <a:pt x="0" y="0"/>
                  </a:moveTo>
                  <a:lnTo>
                    <a:pt x="1598597" y="0"/>
                  </a:lnTo>
                  <a:lnTo>
                    <a:pt x="1598597" y="432237"/>
                  </a:lnTo>
                  <a:lnTo>
                    <a:pt x="0" y="432237"/>
                  </a:lnTo>
                  <a:close/>
                </a:path>
              </a:pathLst>
            </a:custGeom>
            <a:grpFill/>
            <a:ln>
              <a:noFill/>
            </a:ln>
          </p:spPr>
        </p:sp>
        <p:sp>
          <p:nvSpPr>
            <p:cNvPr id="29" name="TextBox 29"/>
            <p:cNvSpPr txBox="1"/>
            <p:nvPr/>
          </p:nvSpPr>
          <p:spPr>
            <a:xfrm>
              <a:off x="0" y="-47625"/>
              <a:ext cx="1598597" cy="479862"/>
            </a:xfrm>
            <a:prstGeom prst="rect">
              <a:avLst/>
            </a:prstGeom>
            <a:grpFill/>
            <a:ln>
              <a:noFill/>
            </a:ln>
          </p:spPr>
          <p:txBody>
            <a:bodyPr lIns="50800" tIns="50800" rIns="50800" bIns="50800" rtlCol="0" anchor="ctr"/>
            <a:lstStyle/>
            <a:p>
              <a:pPr algn="ctr">
                <a:lnSpc>
                  <a:spcPts val="2660"/>
                </a:lnSpc>
              </a:pPr>
            </a:p>
          </p:txBody>
        </p:sp>
      </p:grpSp>
      <p:grpSp>
        <p:nvGrpSpPr>
          <p:cNvPr id="33" name="Group 33"/>
          <p:cNvGrpSpPr/>
          <p:nvPr/>
        </p:nvGrpSpPr>
        <p:grpSpPr>
          <a:xfrm>
            <a:off x="2919095" y="5136515"/>
            <a:ext cx="10890250" cy="1409700"/>
            <a:chOff x="0" y="0"/>
            <a:chExt cx="1598597" cy="432237"/>
          </a:xfrm>
          <a:solidFill>
            <a:schemeClr val="bg1">
              <a:lumMod val="75000"/>
            </a:schemeClr>
          </a:solidFill>
        </p:grpSpPr>
        <p:sp>
          <p:nvSpPr>
            <p:cNvPr id="34" name="Freeform 34"/>
            <p:cNvSpPr/>
            <p:nvPr/>
          </p:nvSpPr>
          <p:spPr>
            <a:xfrm>
              <a:off x="0" y="0"/>
              <a:ext cx="1598597" cy="432237"/>
            </a:xfrm>
            <a:custGeom>
              <a:avLst/>
              <a:gdLst/>
              <a:ahLst/>
              <a:cxnLst/>
              <a:rect l="l" t="t" r="r" b="b"/>
              <a:pathLst>
                <a:path w="1598597" h="432237">
                  <a:moveTo>
                    <a:pt x="0" y="0"/>
                  </a:moveTo>
                  <a:lnTo>
                    <a:pt x="1598597" y="0"/>
                  </a:lnTo>
                  <a:lnTo>
                    <a:pt x="1598597" y="432237"/>
                  </a:lnTo>
                  <a:lnTo>
                    <a:pt x="0" y="432237"/>
                  </a:lnTo>
                  <a:close/>
                </a:path>
              </a:pathLst>
            </a:custGeom>
            <a:grpFill/>
            <a:ln>
              <a:noFill/>
            </a:ln>
          </p:spPr>
        </p:sp>
        <p:sp>
          <p:nvSpPr>
            <p:cNvPr id="35" name="TextBox 35"/>
            <p:cNvSpPr txBox="1"/>
            <p:nvPr/>
          </p:nvSpPr>
          <p:spPr>
            <a:xfrm>
              <a:off x="0" y="-47625"/>
              <a:ext cx="1598597" cy="479862"/>
            </a:xfrm>
            <a:prstGeom prst="rect">
              <a:avLst/>
            </a:prstGeom>
            <a:grpFill/>
            <a:ln>
              <a:noFill/>
            </a:ln>
          </p:spPr>
          <p:txBody>
            <a:bodyPr lIns="50800" tIns="50800" rIns="50800" bIns="50800" rtlCol="0" anchor="ctr"/>
            <a:lstStyle/>
            <a:p>
              <a:pPr algn="ctr">
                <a:lnSpc>
                  <a:spcPts val="2660"/>
                </a:lnSpc>
              </a:pPr>
            </a:p>
          </p:txBody>
        </p:sp>
      </p:grpSp>
      <p:grpSp>
        <p:nvGrpSpPr>
          <p:cNvPr id="39" name="Group 39"/>
          <p:cNvGrpSpPr/>
          <p:nvPr/>
        </p:nvGrpSpPr>
        <p:grpSpPr>
          <a:xfrm>
            <a:off x="1494937" y="2345021"/>
            <a:ext cx="1910967" cy="1910967"/>
            <a:chOff x="0" y="0"/>
            <a:chExt cx="503300" cy="503300"/>
          </a:xfrm>
        </p:grpSpPr>
        <p:sp>
          <p:nvSpPr>
            <p:cNvPr id="40" name="Freeform 40"/>
            <p:cNvSpPr/>
            <p:nvPr/>
          </p:nvSpPr>
          <p:spPr>
            <a:xfrm>
              <a:off x="0" y="0"/>
              <a:ext cx="503300" cy="503300"/>
            </a:xfrm>
            <a:custGeom>
              <a:avLst/>
              <a:gdLst/>
              <a:ahLst/>
              <a:cxnLst/>
              <a:rect l="l" t="t" r="r" b="b"/>
              <a:pathLst>
                <a:path w="503300" h="503300">
                  <a:moveTo>
                    <a:pt x="0" y="0"/>
                  </a:moveTo>
                  <a:lnTo>
                    <a:pt x="503300" y="0"/>
                  </a:lnTo>
                  <a:lnTo>
                    <a:pt x="503300" y="503300"/>
                  </a:lnTo>
                  <a:lnTo>
                    <a:pt x="0" y="503300"/>
                  </a:lnTo>
                  <a:close/>
                </a:path>
              </a:pathLst>
            </a:custGeom>
            <a:solidFill>
              <a:srgbClr val="5F0F40"/>
            </a:solidFill>
          </p:spPr>
        </p:sp>
        <p:sp>
          <p:nvSpPr>
            <p:cNvPr id="41" name="TextBox 41"/>
            <p:cNvSpPr txBox="1"/>
            <p:nvPr/>
          </p:nvSpPr>
          <p:spPr>
            <a:xfrm>
              <a:off x="0" y="-47625"/>
              <a:ext cx="503300" cy="550925"/>
            </a:xfrm>
            <a:prstGeom prst="rect">
              <a:avLst/>
            </a:prstGeom>
          </p:spPr>
          <p:txBody>
            <a:bodyPr lIns="50800" tIns="50800" rIns="50800" bIns="50800" rtlCol="0" anchor="ctr"/>
            <a:lstStyle/>
            <a:p>
              <a:pPr algn="ctr">
                <a:lnSpc>
                  <a:spcPts val="2660"/>
                </a:lnSpc>
              </a:pPr>
            </a:p>
          </p:txBody>
        </p:sp>
      </p:grpSp>
      <p:grpSp>
        <p:nvGrpSpPr>
          <p:cNvPr id="45" name="Group 45"/>
          <p:cNvGrpSpPr/>
          <p:nvPr/>
        </p:nvGrpSpPr>
        <p:grpSpPr>
          <a:xfrm>
            <a:off x="1494937" y="4770339"/>
            <a:ext cx="1910967" cy="1910967"/>
            <a:chOff x="0" y="0"/>
            <a:chExt cx="503300" cy="503300"/>
          </a:xfrm>
        </p:grpSpPr>
        <p:sp>
          <p:nvSpPr>
            <p:cNvPr id="46" name="Freeform 46"/>
            <p:cNvSpPr/>
            <p:nvPr/>
          </p:nvSpPr>
          <p:spPr>
            <a:xfrm>
              <a:off x="0" y="0"/>
              <a:ext cx="503300" cy="503300"/>
            </a:xfrm>
            <a:custGeom>
              <a:avLst/>
              <a:gdLst/>
              <a:ahLst/>
              <a:cxnLst/>
              <a:rect l="l" t="t" r="r" b="b"/>
              <a:pathLst>
                <a:path w="503300" h="503300">
                  <a:moveTo>
                    <a:pt x="0" y="0"/>
                  </a:moveTo>
                  <a:lnTo>
                    <a:pt x="503300" y="0"/>
                  </a:lnTo>
                  <a:lnTo>
                    <a:pt x="503300" y="503300"/>
                  </a:lnTo>
                  <a:lnTo>
                    <a:pt x="0" y="503300"/>
                  </a:lnTo>
                  <a:close/>
                </a:path>
              </a:pathLst>
            </a:custGeom>
            <a:solidFill>
              <a:srgbClr val="9A031E"/>
            </a:solidFill>
          </p:spPr>
        </p:sp>
        <p:sp>
          <p:nvSpPr>
            <p:cNvPr id="47" name="TextBox 47"/>
            <p:cNvSpPr txBox="1"/>
            <p:nvPr/>
          </p:nvSpPr>
          <p:spPr>
            <a:xfrm>
              <a:off x="0" y="-47625"/>
              <a:ext cx="503300" cy="550925"/>
            </a:xfrm>
            <a:prstGeom prst="rect">
              <a:avLst/>
            </a:prstGeom>
          </p:spPr>
          <p:txBody>
            <a:bodyPr lIns="50800" tIns="50800" rIns="50800" bIns="50800" rtlCol="0" anchor="ctr"/>
            <a:lstStyle/>
            <a:p>
              <a:pPr algn="ctr">
                <a:lnSpc>
                  <a:spcPts val="2660"/>
                </a:lnSpc>
              </a:pPr>
            </a:p>
          </p:txBody>
        </p:sp>
      </p:grpSp>
      <p:grpSp>
        <p:nvGrpSpPr>
          <p:cNvPr id="51" name="Group 51"/>
          <p:cNvGrpSpPr/>
          <p:nvPr/>
        </p:nvGrpSpPr>
        <p:grpSpPr>
          <a:xfrm rot="5400000">
            <a:off x="3355856" y="7245704"/>
            <a:ext cx="800765" cy="700669"/>
            <a:chOff x="0" y="0"/>
            <a:chExt cx="812800" cy="711200"/>
          </a:xfrm>
        </p:grpSpPr>
        <p:sp>
          <p:nvSpPr>
            <p:cNvPr id="52" name="Freeform 52"/>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8E93A9"/>
            </a:solidFill>
          </p:spPr>
        </p:sp>
        <p:sp>
          <p:nvSpPr>
            <p:cNvPr id="53" name="TextBox 53"/>
            <p:cNvSpPr txBox="1"/>
            <p:nvPr/>
          </p:nvSpPr>
          <p:spPr>
            <a:xfrm>
              <a:off x="127000" y="282575"/>
              <a:ext cx="558800" cy="377825"/>
            </a:xfrm>
            <a:prstGeom prst="rect">
              <a:avLst/>
            </a:prstGeom>
          </p:spPr>
          <p:txBody>
            <a:bodyPr lIns="50800" tIns="50800" rIns="50800" bIns="50800" rtlCol="0" anchor="ctr"/>
            <a:lstStyle/>
            <a:p>
              <a:pPr algn="ctr">
                <a:lnSpc>
                  <a:spcPts val="2660"/>
                </a:lnSpc>
              </a:pPr>
            </a:p>
          </p:txBody>
        </p:sp>
      </p:grpSp>
      <p:grpSp>
        <p:nvGrpSpPr>
          <p:cNvPr id="57" name="Group 57"/>
          <p:cNvGrpSpPr/>
          <p:nvPr/>
        </p:nvGrpSpPr>
        <p:grpSpPr>
          <a:xfrm rot="5400000">
            <a:off x="3355856" y="8355907"/>
            <a:ext cx="800765" cy="700669"/>
            <a:chOff x="0" y="0"/>
            <a:chExt cx="812800" cy="711200"/>
          </a:xfrm>
        </p:grpSpPr>
        <p:sp>
          <p:nvSpPr>
            <p:cNvPr id="58" name="Freeform 58"/>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8E93A9"/>
            </a:solidFill>
          </p:spPr>
        </p:sp>
        <p:sp>
          <p:nvSpPr>
            <p:cNvPr id="59" name="TextBox 59"/>
            <p:cNvSpPr txBox="1"/>
            <p:nvPr/>
          </p:nvSpPr>
          <p:spPr>
            <a:xfrm>
              <a:off x="127000" y="282575"/>
              <a:ext cx="558800" cy="377825"/>
            </a:xfrm>
            <a:prstGeom prst="rect">
              <a:avLst/>
            </a:prstGeom>
          </p:spPr>
          <p:txBody>
            <a:bodyPr lIns="50800" tIns="50800" rIns="50800" bIns="50800" rtlCol="0" anchor="ctr"/>
            <a:lstStyle/>
            <a:p>
              <a:pPr algn="ctr">
                <a:lnSpc>
                  <a:spcPts val="2660"/>
                </a:lnSpc>
              </a:pPr>
            </a:p>
          </p:txBody>
        </p:sp>
      </p:grpSp>
      <p:grpSp>
        <p:nvGrpSpPr>
          <p:cNvPr id="63" name="Group 63"/>
          <p:cNvGrpSpPr/>
          <p:nvPr/>
        </p:nvGrpSpPr>
        <p:grpSpPr>
          <a:xfrm>
            <a:off x="2919095" y="7465695"/>
            <a:ext cx="10878820" cy="1507490"/>
            <a:chOff x="0" y="0"/>
            <a:chExt cx="1598597" cy="433058"/>
          </a:xfrm>
          <a:solidFill>
            <a:schemeClr val="bg1">
              <a:lumMod val="75000"/>
            </a:schemeClr>
          </a:solidFill>
        </p:grpSpPr>
        <p:sp>
          <p:nvSpPr>
            <p:cNvPr id="64" name="Freeform 64"/>
            <p:cNvSpPr/>
            <p:nvPr/>
          </p:nvSpPr>
          <p:spPr>
            <a:xfrm>
              <a:off x="0" y="0"/>
              <a:ext cx="1598597" cy="433058"/>
            </a:xfrm>
            <a:custGeom>
              <a:avLst/>
              <a:gdLst/>
              <a:ahLst/>
              <a:cxnLst/>
              <a:rect l="l" t="t" r="r" b="b"/>
              <a:pathLst>
                <a:path w="1598597" h="433058">
                  <a:moveTo>
                    <a:pt x="0" y="0"/>
                  </a:moveTo>
                  <a:lnTo>
                    <a:pt x="1598597" y="0"/>
                  </a:lnTo>
                  <a:lnTo>
                    <a:pt x="1598597" y="433058"/>
                  </a:lnTo>
                  <a:lnTo>
                    <a:pt x="0" y="433058"/>
                  </a:lnTo>
                  <a:close/>
                </a:path>
              </a:pathLst>
            </a:custGeom>
            <a:grpFill/>
          </p:spPr>
        </p:sp>
        <p:sp>
          <p:nvSpPr>
            <p:cNvPr id="65" name="TextBox 65"/>
            <p:cNvSpPr txBox="1"/>
            <p:nvPr/>
          </p:nvSpPr>
          <p:spPr>
            <a:xfrm>
              <a:off x="0" y="-47625"/>
              <a:ext cx="1598597" cy="480683"/>
            </a:xfrm>
            <a:prstGeom prst="rect">
              <a:avLst/>
            </a:prstGeom>
            <a:grpFill/>
          </p:spPr>
          <p:txBody>
            <a:bodyPr lIns="50800" tIns="50800" rIns="50800" bIns="50800" rtlCol="0" anchor="ctr"/>
            <a:lstStyle/>
            <a:p>
              <a:pPr algn="ctr">
                <a:lnSpc>
                  <a:spcPts val="2660"/>
                </a:lnSpc>
              </a:pPr>
            </a:p>
          </p:txBody>
        </p:sp>
      </p:grpSp>
      <p:grpSp>
        <p:nvGrpSpPr>
          <p:cNvPr id="69" name="Group 69"/>
          <p:cNvGrpSpPr/>
          <p:nvPr/>
        </p:nvGrpSpPr>
        <p:grpSpPr>
          <a:xfrm>
            <a:off x="1494937" y="7195656"/>
            <a:ext cx="1910967" cy="1910967"/>
            <a:chOff x="0" y="0"/>
            <a:chExt cx="503300" cy="503300"/>
          </a:xfrm>
        </p:grpSpPr>
        <p:sp>
          <p:nvSpPr>
            <p:cNvPr id="70" name="Freeform 70"/>
            <p:cNvSpPr/>
            <p:nvPr/>
          </p:nvSpPr>
          <p:spPr>
            <a:xfrm>
              <a:off x="0" y="0"/>
              <a:ext cx="503300" cy="503300"/>
            </a:xfrm>
            <a:custGeom>
              <a:avLst/>
              <a:gdLst/>
              <a:ahLst/>
              <a:cxnLst/>
              <a:rect l="l" t="t" r="r" b="b"/>
              <a:pathLst>
                <a:path w="503300" h="503300">
                  <a:moveTo>
                    <a:pt x="0" y="0"/>
                  </a:moveTo>
                  <a:lnTo>
                    <a:pt x="503300" y="0"/>
                  </a:lnTo>
                  <a:lnTo>
                    <a:pt x="503300" y="503300"/>
                  </a:lnTo>
                  <a:lnTo>
                    <a:pt x="0" y="503300"/>
                  </a:lnTo>
                  <a:close/>
                </a:path>
              </a:pathLst>
            </a:custGeom>
            <a:solidFill>
              <a:srgbClr val="FB8B24"/>
            </a:solidFill>
          </p:spPr>
        </p:sp>
        <p:sp>
          <p:nvSpPr>
            <p:cNvPr id="71" name="TextBox 71"/>
            <p:cNvSpPr txBox="1"/>
            <p:nvPr/>
          </p:nvSpPr>
          <p:spPr>
            <a:xfrm>
              <a:off x="0" y="-47625"/>
              <a:ext cx="503300" cy="550925"/>
            </a:xfrm>
            <a:prstGeom prst="rect">
              <a:avLst/>
            </a:prstGeom>
          </p:spPr>
          <p:txBody>
            <a:bodyPr lIns="50800" tIns="50800" rIns="50800" bIns="50800" rtlCol="0" anchor="ctr"/>
            <a:lstStyle/>
            <a:p>
              <a:pPr algn="ctr">
                <a:lnSpc>
                  <a:spcPts val="2660"/>
                </a:lnSpc>
              </a:pPr>
            </a:p>
          </p:txBody>
        </p:sp>
      </p:grpSp>
      <p:sp>
        <p:nvSpPr>
          <p:cNvPr id="81" name="Freeform 81"/>
          <p:cNvSpPr/>
          <p:nvPr/>
        </p:nvSpPr>
        <p:spPr>
          <a:xfrm>
            <a:off x="-989623" y="9106624"/>
            <a:ext cx="2018323" cy="1766033"/>
          </a:xfrm>
          <a:custGeom>
            <a:avLst/>
            <a:gdLst/>
            <a:ahLst/>
            <a:cxnLst/>
            <a:rect l="l" t="t" r="r" b="b"/>
            <a:pathLst>
              <a:path w="2018323" h="1766033">
                <a:moveTo>
                  <a:pt x="0" y="0"/>
                </a:moveTo>
                <a:lnTo>
                  <a:pt x="2018323" y="0"/>
                </a:lnTo>
                <a:lnTo>
                  <a:pt x="2018323" y="1766033"/>
                </a:lnTo>
                <a:lnTo>
                  <a:pt x="0" y="1766033"/>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a:ln cap="sq">
            <a:noFill/>
            <a:prstDash val="solid"/>
            <a:miter/>
          </a:ln>
        </p:spPr>
      </p:sp>
      <p:sp>
        <p:nvSpPr>
          <p:cNvPr id="82" name="Freeform 82"/>
          <p:cNvSpPr/>
          <p:nvPr/>
        </p:nvSpPr>
        <p:spPr>
          <a:xfrm rot="-1646760">
            <a:off x="15562635" y="8503323"/>
            <a:ext cx="4427493" cy="2008975"/>
          </a:xfrm>
          <a:custGeom>
            <a:avLst/>
            <a:gdLst/>
            <a:ahLst/>
            <a:cxnLst/>
            <a:rect l="l" t="t" r="r" b="b"/>
            <a:pathLst>
              <a:path w="4427493" h="2008975">
                <a:moveTo>
                  <a:pt x="0" y="0"/>
                </a:moveTo>
                <a:lnTo>
                  <a:pt x="4427493" y="0"/>
                </a:lnTo>
                <a:lnTo>
                  <a:pt x="4427493" y="2008975"/>
                </a:lnTo>
                <a:lnTo>
                  <a:pt x="0" y="2008975"/>
                </a:lnTo>
                <a:lnTo>
                  <a:pt x="0" y="0"/>
                </a:lnTo>
                <a:close/>
              </a:path>
            </a:pathLst>
          </a:custGeom>
          <a:blipFill>
            <a:blip r:embed="rId4">
              <a:alphaModFix amt="30000"/>
              <a:extLst>
                <a:ext uri="{96DAC541-7B7A-43D3-8B79-37D633B846F1}">
                  <asvg:svgBlip xmlns:asvg="http://schemas.microsoft.com/office/drawing/2016/SVG/main" r:embed="rId5"/>
                </a:ext>
              </a:extLst>
            </a:blip>
            <a:stretch>
              <a:fillRect/>
            </a:stretch>
          </a:blipFill>
          <a:ln cap="sq">
            <a:noFill/>
            <a:prstDash val="solid"/>
            <a:miter/>
          </a:ln>
        </p:spPr>
      </p:sp>
      <p:sp>
        <p:nvSpPr>
          <p:cNvPr id="84" name="TextBox 84"/>
          <p:cNvSpPr txBox="1"/>
          <p:nvPr/>
        </p:nvSpPr>
        <p:spPr>
          <a:xfrm>
            <a:off x="3857747" y="729615"/>
            <a:ext cx="10572505" cy="753745"/>
          </a:xfrm>
          <a:prstGeom prst="rect">
            <a:avLst/>
          </a:prstGeom>
        </p:spPr>
        <p:txBody>
          <a:bodyPr lIns="0" tIns="0" rIns="0" bIns="0" rtlCol="0" anchor="t">
            <a:spAutoFit/>
          </a:bodyPr>
          <a:lstStyle/>
          <a:p>
            <a:pPr algn="ctr">
              <a:lnSpc>
                <a:spcPts val="5880"/>
              </a:lnSpc>
            </a:pPr>
            <a:r>
              <a:rPr lang="en-US" altLang="fr-FR" sz="6000" b="1">
                <a:solidFill>
                  <a:schemeClr val="accent5">
                    <a:lumMod val="50000"/>
                  </a:schemeClr>
                </a:solidFill>
                <a:latin typeface="Times New Roman" panose="02020603050405020304" charset="0"/>
                <a:ea typeface="Roboto Bold" panose="02000000000000000000"/>
                <a:cs typeface="Times New Roman" panose="02020603050405020304" charset="0"/>
                <a:sym typeface="Roboto Bold" panose="02000000000000000000"/>
              </a:rPr>
              <a:t>Advantages</a:t>
            </a:r>
            <a:endParaRPr lang="en-US" altLang="fr-FR" sz="6000" b="1">
              <a:solidFill>
                <a:schemeClr val="accent5">
                  <a:lumMod val="50000"/>
                </a:schemeClr>
              </a:solidFill>
              <a:latin typeface="Times New Roman" panose="02020603050405020304" charset="0"/>
              <a:ea typeface="Roboto Bold" panose="02000000000000000000"/>
              <a:cs typeface="Times New Roman" panose="02020603050405020304" charset="0"/>
              <a:sym typeface="Roboto Bold" panose="02000000000000000000"/>
            </a:endParaRPr>
          </a:p>
        </p:txBody>
      </p:sp>
      <p:sp>
        <p:nvSpPr>
          <p:cNvPr id="85" name="TextBox 85"/>
          <p:cNvSpPr txBox="1"/>
          <p:nvPr/>
        </p:nvSpPr>
        <p:spPr>
          <a:xfrm>
            <a:off x="4106545" y="2952115"/>
            <a:ext cx="7146290" cy="661035"/>
          </a:xfrm>
          <a:prstGeom prst="rect">
            <a:avLst/>
          </a:prstGeom>
        </p:spPr>
        <p:txBody>
          <a:bodyPr lIns="0" tIns="0" rIns="0" bIns="0" rtlCol="0" anchor="t">
            <a:noAutofit/>
          </a:bodyPr>
          <a:lstStyle/>
          <a:p>
            <a:pPr algn="l">
              <a:lnSpc>
                <a:spcPts val="2880"/>
              </a:lnSpc>
            </a:pPr>
            <a:r>
              <a:rPr lang="en-US" altLang="fr-FR" sz="2800" b="1">
                <a:solidFill>
                  <a:srgbClr val="000000"/>
                </a:solidFill>
                <a:latin typeface="Arial" panose="020B0604020202020204" pitchFamily="34" charset="0"/>
                <a:ea typeface="Roboto Bold" panose="02000000000000000000"/>
                <a:cs typeface="Arial" panose="020B0604020202020204" pitchFamily="34" charset="0"/>
                <a:sym typeface="Roboto Bold" panose="02000000000000000000"/>
              </a:rPr>
              <a:t>Uses renewable resources</a:t>
            </a:r>
            <a:endParaRPr lang="en-US" altLang="fr-FR" sz="2800" b="1">
              <a:solidFill>
                <a:srgbClr val="000000"/>
              </a:solidFill>
              <a:latin typeface="Arial" panose="020B0604020202020204" pitchFamily="34" charset="0"/>
              <a:ea typeface="Roboto Bold" panose="02000000000000000000"/>
              <a:cs typeface="Arial" panose="020B0604020202020204" pitchFamily="34" charset="0"/>
              <a:sym typeface="Roboto Bold" panose="02000000000000000000"/>
            </a:endParaRPr>
          </a:p>
        </p:txBody>
      </p:sp>
      <p:sp>
        <p:nvSpPr>
          <p:cNvPr id="87" name="TextBox 87"/>
          <p:cNvSpPr txBox="1"/>
          <p:nvPr/>
        </p:nvSpPr>
        <p:spPr>
          <a:xfrm>
            <a:off x="4106545" y="5393690"/>
            <a:ext cx="7637780" cy="529590"/>
          </a:xfrm>
          <a:prstGeom prst="rect">
            <a:avLst/>
          </a:prstGeom>
        </p:spPr>
        <p:txBody>
          <a:bodyPr lIns="0" tIns="0" rIns="0" bIns="0" rtlCol="0" anchor="t">
            <a:noAutofit/>
          </a:bodyPr>
          <a:lstStyle/>
          <a:p>
            <a:pPr algn="l">
              <a:lnSpc>
                <a:spcPts val="2880"/>
              </a:lnSpc>
            </a:pPr>
            <a:r>
              <a:rPr lang="en-US" altLang="fr-FR" sz="2800" b="1">
                <a:solidFill>
                  <a:srgbClr val="000000"/>
                </a:solidFill>
                <a:latin typeface="Arial" panose="020B0604020202020204" pitchFamily="34" charset="0"/>
                <a:ea typeface="Roboto Bold" panose="02000000000000000000"/>
                <a:cs typeface="Arial" panose="020B0604020202020204" pitchFamily="34" charset="0"/>
                <a:sym typeface="Roboto Bold" panose="02000000000000000000"/>
              </a:rPr>
              <a:t>Lower carbon emissions</a:t>
            </a:r>
            <a:endParaRPr lang="en-US" altLang="fr-FR" sz="2800" b="1">
              <a:solidFill>
                <a:srgbClr val="000000"/>
              </a:solidFill>
              <a:latin typeface="Arial" panose="020B0604020202020204" pitchFamily="34" charset="0"/>
              <a:ea typeface="Roboto Bold" panose="02000000000000000000"/>
              <a:cs typeface="Arial" panose="020B0604020202020204" pitchFamily="34" charset="0"/>
              <a:sym typeface="Roboto Bold" panose="02000000000000000000"/>
            </a:endParaRPr>
          </a:p>
        </p:txBody>
      </p:sp>
      <p:sp>
        <p:nvSpPr>
          <p:cNvPr id="93" name="TextBox 93"/>
          <p:cNvSpPr txBox="1"/>
          <p:nvPr/>
        </p:nvSpPr>
        <p:spPr>
          <a:xfrm>
            <a:off x="4106545" y="7835265"/>
            <a:ext cx="7928610" cy="567055"/>
          </a:xfrm>
          <a:prstGeom prst="rect">
            <a:avLst/>
          </a:prstGeom>
        </p:spPr>
        <p:txBody>
          <a:bodyPr lIns="0" tIns="0" rIns="0" bIns="0" rtlCol="0" anchor="t">
            <a:noAutofit/>
          </a:bodyPr>
          <a:lstStyle/>
          <a:p>
            <a:pPr algn="l">
              <a:lnSpc>
                <a:spcPts val="2880"/>
              </a:lnSpc>
            </a:pPr>
            <a:r>
              <a:rPr lang="en-US" altLang="fr-FR" sz="2800" b="1">
                <a:solidFill>
                  <a:srgbClr val="000000"/>
                </a:solidFill>
                <a:latin typeface="Arial" panose="020B0604020202020204" pitchFamily="34" charset="0"/>
                <a:ea typeface="Roboto Bold" panose="02000000000000000000"/>
                <a:cs typeface="Arial" panose="020B0604020202020204" pitchFamily="34" charset="0"/>
                <a:sym typeface="Roboto Bold" panose="02000000000000000000"/>
              </a:rPr>
              <a:t>Can be scaled to industrial production</a:t>
            </a:r>
            <a:endParaRPr lang="en-US" altLang="fr-FR" sz="2800" b="1">
              <a:solidFill>
                <a:srgbClr val="000000"/>
              </a:solidFill>
              <a:latin typeface="Arial" panose="020B0604020202020204" pitchFamily="34" charset="0"/>
              <a:ea typeface="Roboto Bold" panose="02000000000000000000"/>
              <a:cs typeface="Arial" panose="020B0604020202020204" pitchFamily="34" charset="0"/>
              <a:sym typeface="Roboto Bold" panose="02000000000000000000"/>
            </a:endParaRPr>
          </a:p>
        </p:txBody>
      </p:sp>
      <p:pic>
        <p:nvPicPr>
          <p:cNvPr id="2" name="Image 1"/>
          <p:cNvPicPr>
            <a:picLocks noChangeAspect="1"/>
          </p:cNvPicPr>
          <p:nvPr/>
        </p:nvPicPr>
        <p:blipFill>
          <a:blip r:embed="rId6"/>
          <a:stretch>
            <a:fillRect/>
          </a:stretch>
        </p:blipFill>
        <p:spPr>
          <a:xfrm>
            <a:off x="-1981200" y="-114300"/>
            <a:ext cx="991870" cy="991870"/>
          </a:xfrm>
          <a:prstGeom prst="rect">
            <a:avLst/>
          </a:prstGeom>
        </p:spPr>
      </p:pic>
      <p:pic>
        <p:nvPicPr>
          <p:cNvPr id="7" name="Image 6"/>
          <p:cNvPicPr/>
          <p:nvPr/>
        </p:nvPicPr>
        <p:blipFill>
          <a:blip r:embed="rId7"/>
          <a:stretch>
            <a:fillRect/>
          </a:stretch>
        </p:blipFill>
        <p:spPr>
          <a:xfrm>
            <a:off x="1651635" y="2574925"/>
            <a:ext cx="1525905" cy="1540510"/>
          </a:xfrm>
          <a:prstGeom prst="rect">
            <a:avLst/>
          </a:prstGeom>
        </p:spPr>
      </p:pic>
      <p:pic>
        <p:nvPicPr>
          <p:cNvPr id="8" name="Image 7"/>
          <p:cNvPicPr/>
          <p:nvPr/>
        </p:nvPicPr>
        <p:blipFill>
          <a:blip r:embed="rId8"/>
          <a:stretch>
            <a:fillRect/>
          </a:stretch>
        </p:blipFill>
        <p:spPr>
          <a:xfrm>
            <a:off x="1752600" y="5024755"/>
            <a:ext cx="1398270" cy="1536065"/>
          </a:xfrm>
          <a:prstGeom prst="rect">
            <a:avLst/>
          </a:prstGeom>
        </p:spPr>
      </p:pic>
      <p:pic>
        <p:nvPicPr>
          <p:cNvPr id="12" name="Image 11"/>
          <p:cNvPicPr/>
          <p:nvPr/>
        </p:nvPicPr>
        <p:blipFill>
          <a:blip r:embed="rId9"/>
          <a:stretch>
            <a:fillRect/>
          </a:stretch>
        </p:blipFill>
        <p:spPr>
          <a:xfrm>
            <a:off x="1771015" y="7411720"/>
            <a:ext cx="1365885" cy="1502410"/>
          </a:xfrm>
          <a:prstGeom prst="rect">
            <a:avLst/>
          </a:prstGeom>
        </p:spPr>
      </p:pic>
      <p:sp>
        <p:nvSpPr>
          <p:cNvPr id="54" name="Espace réservé du pied de page 11"/>
          <p:cNvSpPr txBox="1"/>
          <p:nvPr/>
        </p:nvSpPr>
        <p:spPr>
          <a:xfrm>
            <a:off x="16383000" y="9867900"/>
            <a:ext cx="1905000" cy="2638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000" dirty="0" smtClean="0">
                <a:solidFill>
                  <a:schemeClr val="tx1"/>
                </a:solidFill>
              </a:rPr>
              <a:t>07</a:t>
            </a:r>
            <a:endParaRPr lang="en-US" sz="2000" dirty="0">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p:cNvSpPr/>
          <p:nvPr/>
        </p:nvSpPr>
        <p:spPr>
          <a:xfrm>
            <a:off x="0" y="0"/>
            <a:ext cx="18288000" cy="10754995"/>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75638" b="-75638"/>
            </a:stretch>
          </a:blipFill>
        </p:spPr>
      </p:sp>
      <p:sp>
        <p:nvSpPr>
          <p:cNvPr id="40" name="Freeform 40"/>
          <p:cNvSpPr/>
          <p:nvPr/>
        </p:nvSpPr>
        <p:spPr>
          <a:xfrm>
            <a:off x="-778739" y="-1005552"/>
            <a:ext cx="1557477" cy="1797954"/>
          </a:xfrm>
          <a:custGeom>
            <a:avLst/>
            <a:gdLst/>
            <a:ahLst/>
            <a:cxnLst/>
            <a:rect l="l" t="t" r="r" b="b"/>
            <a:pathLst>
              <a:path w="1557477" h="1797954">
                <a:moveTo>
                  <a:pt x="0" y="0"/>
                </a:moveTo>
                <a:lnTo>
                  <a:pt x="1557478" y="0"/>
                </a:lnTo>
                <a:lnTo>
                  <a:pt x="1557478" y="1797954"/>
                </a:lnTo>
                <a:lnTo>
                  <a:pt x="0" y="17979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1" name="Freeform 41"/>
          <p:cNvSpPr/>
          <p:nvPr/>
        </p:nvSpPr>
        <p:spPr>
          <a:xfrm>
            <a:off x="16750094" y="9157926"/>
            <a:ext cx="3075813" cy="4114800"/>
          </a:xfrm>
          <a:custGeom>
            <a:avLst/>
            <a:gdLst/>
            <a:ahLst/>
            <a:cxnLst/>
            <a:rect l="l" t="t" r="r" b="b"/>
            <a:pathLst>
              <a:path w="3075813" h="4114800">
                <a:moveTo>
                  <a:pt x="0" y="0"/>
                </a:moveTo>
                <a:lnTo>
                  <a:pt x="3075812" y="0"/>
                </a:lnTo>
                <a:lnTo>
                  <a:pt x="307581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2" name="TextBox 42"/>
          <p:cNvSpPr txBox="1"/>
          <p:nvPr/>
        </p:nvSpPr>
        <p:spPr>
          <a:xfrm>
            <a:off x="3505200" y="253365"/>
            <a:ext cx="12468225" cy="2153920"/>
          </a:xfrm>
          <a:prstGeom prst="rect">
            <a:avLst/>
          </a:prstGeom>
        </p:spPr>
        <p:txBody>
          <a:bodyPr wrap="square" lIns="0" tIns="0" rIns="0" bIns="0" rtlCol="0" anchor="t">
            <a:spAutoFit/>
          </a:bodyPr>
          <a:lstStyle/>
          <a:p>
            <a:pPr algn="ctr">
              <a:lnSpc>
                <a:spcPts val="8400"/>
              </a:lnSpc>
            </a:pPr>
            <a:r>
              <a:rPr lang="en-US" altLang="fr-FR" sz="6000" b="1">
                <a:solidFill>
                  <a:srgbClr val="1F0A49"/>
                </a:solidFill>
                <a:latin typeface="Canva Sans Bold" panose="020B0803030501040103"/>
                <a:ea typeface="Canva Sans Bold" panose="020B0803030501040103"/>
                <a:cs typeface="Canva Sans Bold" panose="020B0803030501040103"/>
                <a:sym typeface="Canva Sans Bold" panose="020B0803030501040103"/>
              </a:rPr>
              <a:t>Link to Green Chemistry</a:t>
            </a:r>
            <a:endParaRPr lang="en-US" altLang="fr-FR" sz="6000" b="1">
              <a:solidFill>
                <a:srgbClr val="1F0A49"/>
              </a:solidFill>
              <a:latin typeface="Canva Sans Bold" panose="020B0803030501040103"/>
              <a:ea typeface="Canva Sans Bold" panose="020B0803030501040103"/>
              <a:cs typeface="Canva Sans Bold" panose="020B0803030501040103"/>
              <a:sym typeface="Canva Sans Bold" panose="020B0803030501040103"/>
            </a:endParaRPr>
          </a:p>
          <a:p>
            <a:pPr algn="ctr">
              <a:lnSpc>
                <a:spcPts val="8400"/>
              </a:lnSpc>
            </a:pPr>
            <a:endParaRPr lang="en-US" altLang="fr-FR" sz="6000" b="1">
              <a:solidFill>
                <a:srgbClr val="1F0A49"/>
              </a:solidFill>
              <a:latin typeface="Canva Sans Bold" panose="020B0803030501040103"/>
              <a:ea typeface="Canva Sans Bold" panose="020B0803030501040103"/>
              <a:cs typeface="Canva Sans Bold" panose="020B0803030501040103"/>
              <a:sym typeface="Canva Sans Bold" panose="020B0803030501040103"/>
            </a:endParaRPr>
          </a:p>
        </p:txBody>
      </p:sp>
      <p:sp>
        <p:nvSpPr>
          <p:cNvPr id="2" name="Zone de texte 1"/>
          <p:cNvSpPr txBox="1"/>
          <p:nvPr/>
        </p:nvSpPr>
        <p:spPr>
          <a:xfrm>
            <a:off x="381000" y="2324100"/>
            <a:ext cx="17621250" cy="521970"/>
          </a:xfrm>
          <a:prstGeom prst="rect">
            <a:avLst/>
          </a:prstGeom>
          <a:noFill/>
        </p:spPr>
        <p:txBody>
          <a:bodyPr wrap="square" rtlCol="0" anchor="t">
            <a:spAutoFit/>
          </a:bodyPr>
          <a:lstStyle/>
          <a:p>
            <a:r>
              <a:rPr lang="en-US" altLang="fr-FR" sz="2800">
                <a:latin typeface="Arial" panose="020B0604020202020204" pitchFamily="34" charset="0"/>
                <a:cs typeface="Arial" panose="020B0604020202020204" pitchFamily="34" charset="0"/>
              </a:rPr>
              <a:t>Green Chemistry has 12 principles (waste prevention, energy efficiency, renewable feedstocks, etc.).</a:t>
            </a:r>
            <a:endParaRPr lang="en-US" altLang="fr-FR" sz="2800">
              <a:latin typeface="Arial" panose="020B0604020202020204" pitchFamily="34" charset="0"/>
              <a:cs typeface="Arial" panose="020B0604020202020204" pitchFamily="34" charset="0"/>
            </a:endParaRPr>
          </a:p>
        </p:txBody>
      </p:sp>
      <p:pic>
        <p:nvPicPr>
          <p:cNvPr id="7" name="Image 6"/>
          <p:cNvPicPr>
            <a:picLocks noChangeAspect="1"/>
          </p:cNvPicPr>
          <p:nvPr/>
        </p:nvPicPr>
        <p:blipFill>
          <a:blip r:embed="rId6"/>
          <a:stretch>
            <a:fillRect/>
          </a:stretch>
        </p:blipFill>
        <p:spPr>
          <a:xfrm>
            <a:off x="726440" y="3321685"/>
            <a:ext cx="16806545" cy="7181850"/>
          </a:xfrm>
          <a:prstGeom prst="rect">
            <a:avLst/>
          </a:prstGeom>
        </p:spPr>
      </p:pic>
      <p:sp>
        <p:nvSpPr>
          <p:cNvPr id="10" name="Espace réservé du pied de page 11"/>
          <p:cNvSpPr txBox="1"/>
          <p:nvPr/>
        </p:nvSpPr>
        <p:spPr>
          <a:xfrm>
            <a:off x="16383000" y="9867900"/>
            <a:ext cx="1905000" cy="2638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000" dirty="0" smtClean="0">
                <a:solidFill>
                  <a:schemeClr val="tx1"/>
                </a:solidFill>
              </a:rPr>
              <a:t>08</a:t>
            </a:r>
            <a:endParaRPr lang="en-US" sz="2000" dirty="0">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p:cNvSpPr/>
          <p:nvPr/>
        </p:nvSpPr>
        <p:spPr>
          <a:xfrm>
            <a:off x="0" y="0"/>
            <a:ext cx="18288000" cy="10754995"/>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75638" b="-75638"/>
            </a:stretch>
          </a:blipFill>
        </p:spPr>
      </p:sp>
      <p:sp>
        <p:nvSpPr>
          <p:cNvPr id="20" name="AutoShape 20"/>
          <p:cNvSpPr/>
          <p:nvPr/>
        </p:nvSpPr>
        <p:spPr>
          <a:xfrm flipH="1" flipV="1">
            <a:off x="1760855" y="6283325"/>
            <a:ext cx="8255" cy="869315"/>
          </a:xfrm>
          <a:prstGeom prst="line">
            <a:avLst/>
          </a:prstGeom>
          <a:ln w="38100" cap="flat">
            <a:solidFill>
              <a:srgbClr val="1D8BC9"/>
            </a:solidFill>
            <a:prstDash val="solid"/>
            <a:headEnd type="none" w="sm" len="sm"/>
            <a:tailEnd type="none" w="sm" len="sm"/>
          </a:ln>
        </p:spPr>
      </p:sp>
      <p:sp>
        <p:nvSpPr>
          <p:cNvPr id="3" name="Freeform 3"/>
          <p:cNvSpPr/>
          <p:nvPr/>
        </p:nvSpPr>
        <p:spPr>
          <a:xfrm>
            <a:off x="914400" y="4683125"/>
            <a:ext cx="3411220" cy="1200150"/>
          </a:xfrm>
          <a:custGeom>
            <a:avLst/>
            <a:gdLst/>
            <a:ahLst/>
            <a:cxnLst/>
            <a:rect l="l" t="t" r="r" b="b"/>
            <a:pathLst>
              <a:path w="3411074" h="1552039">
                <a:moveTo>
                  <a:pt x="0" y="0"/>
                </a:moveTo>
                <a:lnTo>
                  <a:pt x="3411074" y="0"/>
                </a:lnTo>
                <a:lnTo>
                  <a:pt x="3411074" y="1552039"/>
                </a:lnTo>
                <a:lnTo>
                  <a:pt x="0" y="1552039"/>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5" name="Freeform 5"/>
          <p:cNvSpPr/>
          <p:nvPr/>
        </p:nvSpPr>
        <p:spPr>
          <a:xfrm>
            <a:off x="838200" y="8029575"/>
            <a:ext cx="3411220" cy="1200150"/>
          </a:xfrm>
          <a:custGeom>
            <a:avLst/>
            <a:gdLst/>
            <a:ahLst/>
            <a:cxnLst/>
            <a:rect l="l" t="t" r="r" b="b"/>
            <a:pathLst>
              <a:path w="3411074" h="1552039">
                <a:moveTo>
                  <a:pt x="0" y="0"/>
                </a:moveTo>
                <a:lnTo>
                  <a:pt x="3411074" y="0"/>
                </a:lnTo>
                <a:lnTo>
                  <a:pt x="3411074" y="1552039"/>
                </a:lnTo>
                <a:lnTo>
                  <a:pt x="0" y="1552039"/>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6" name="Freeform 6"/>
          <p:cNvSpPr/>
          <p:nvPr/>
        </p:nvSpPr>
        <p:spPr>
          <a:xfrm>
            <a:off x="914400" y="6273165"/>
            <a:ext cx="3411220" cy="1200150"/>
          </a:xfrm>
          <a:custGeom>
            <a:avLst/>
            <a:gdLst/>
            <a:ahLst/>
            <a:cxnLst/>
            <a:rect l="l" t="t" r="r" b="b"/>
            <a:pathLst>
              <a:path w="3411074" h="1552039">
                <a:moveTo>
                  <a:pt x="0" y="0"/>
                </a:moveTo>
                <a:lnTo>
                  <a:pt x="3411074" y="0"/>
                </a:lnTo>
                <a:lnTo>
                  <a:pt x="3411074" y="1552039"/>
                </a:lnTo>
                <a:lnTo>
                  <a:pt x="0" y="1552039"/>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40" name="Freeform 40"/>
          <p:cNvSpPr/>
          <p:nvPr/>
        </p:nvSpPr>
        <p:spPr>
          <a:xfrm>
            <a:off x="-778739" y="-1005552"/>
            <a:ext cx="1557477" cy="1797954"/>
          </a:xfrm>
          <a:custGeom>
            <a:avLst/>
            <a:gdLst/>
            <a:ahLst/>
            <a:cxnLst/>
            <a:rect l="l" t="t" r="r" b="b"/>
            <a:pathLst>
              <a:path w="1557477" h="1797954">
                <a:moveTo>
                  <a:pt x="0" y="0"/>
                </a:moveTo>
                <a:lnTo>
                  <a:pt x="1557478" y="0"/>
                </a:lnTo>
                <a:lnTo>
                  <a:pt x="1557478" y="1797954"/>
                </a:lnTo>
                <a:lnTo>
                  <a:pt x="0" y="17979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1" name="Freeform 41"/>
          <p:cNvSpPr/>
          <p:nvPr/>
        </p:nvSpPr>
        <p:spPr>
          <a:xfrm>
            <a:off x="16750094" y="9157926"/>
            <a:ext cx="3075813" cy="4114800"/>
          </a:xfrm>
          <a:custGeom>
            <a:avLst/>
            <a:gdLst/>
            <a:ahLst/>
            <a:cxnLst/>
            <a:rect l="l" t="t" r="r" b="b"/>
            <a:pathLst>
              <a:path w="3075813" h="4114800">
                <a:moveTo>
                  <a:pt x="0" y="0"/>
                </a:moveTo>
                <a:lnTo>
                  <a:pt x="3075812" y="0"/>
                </a:lnTo>
                <a:lnTo>
                  <a:pt x="3075812"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2" name="TextBox 42"/>
          <p:cNvSpPr txBox="1"/>
          <p:nvPr/>
        </p:nvSpPr>
        <p:spPr>
          <a:xfrm>
            <a:off x="3505200" y="253365"/>
            <a:ext cx="12468225" cy="2153920"/>
          </a:xfrm>
          <a:prstGeom prst="rect">
            <a:avLst/>
          </a:prstGeom>
        </p:spPr>
        <p:txBody>
          <a:bodyPr wrap="square" lIns="0" tIns="0" rIns="0" bIns="0" rtlCol="0" anchor="t">
            <a:spAutoFit/>
          </a:bodyPr>
          <a:lstStyle/>
          <a:p>
            <a:pPr algn="ctr">
              <a:lnSpc>
                <a:spcPts val="8400"/>
              </a:lnSpc>
            </a:pPr>
            <a:r>
              <a:rPr lang="en-US" altLang="fr-FR" sz="6000" b="1">
                <a:solidFill>
                  <a:srgbClr val="1F0A49"/>
                </a:solidFill>
                <a:latin typeface="Canva Sans Bold" panose="020B0803030501040103"/>
                <a:ea typeface="Canva Sans Bold" panose="020B0803030501040103"/>
                <a:cs typeface="Canva Sans Bold" panose="020B0803030501040103"/>
                <a:sym typeface="Canva Sans Bold" panose="020B0803030501040103"/>
              </a:rPr>
              <a:t>Link to Green Chemistry</a:t>
            </a:r>
            <a:endParaRPr lang="en-US" altLang="fr-FR" sz="6000" b="1">
              <a:solidFill>
                <a:srgbClr val="1F0A49"/>
              </a:solidFill>
              <a:latin typeface="Canva Sans Bold" panose="020B0803030501040103"/>
              <a:ea typeface="Canva Sans Bold" panose="020B0803030501040103"/>
              <a:cs typeface="Canva Sans Bold" panose="020B0803030501040103"/>
              <a:sym typeface="Canva Sans Bold" panose="020B0803030501040103"/>
            </a:endParaRPr>
          </a:p>
          <a:p>
            <a:pPr algn="ctr">
              <a:lnSpc>
                <a:spcPts val="8400"/>
              </a:lnSpc>
            </a:pPr>
            <a:endParaRPr lang="en-US" altLang="fr-FR" sz="6000" b="1">
              <a:solidFill>
                <a:srgbClr val="1F0A49"/>
              </a:solidFill>
              <a:latin typeface="Canva Sans Bold" panose="020B0803030501040103"/>
              <a:ea typeface="Canva Sans Bold" panose="020B0803030501040103"/>
              <a:cs typeface="Canva Sans Bold" panose="020B0803030501040103"/>
              <a:sym typeface="Canva Sans Bold" panose="020B0803030501040103"/>
            </a:endParaRPr>
          </a:p>
        </p:txBody>
      </p:sp>
      <p:sp>
        <p:nvSpPr>
          <p:cNvPr id="45" name="TextBox 45"/>
          <p:cNvSpPr txBox="1"/>
          <p:nvPr/>
        </p:nvSpPr>
        <p:spPr>
          <a:xfrm>
            <a:off x="1466215" y="5119370"/>
            <a:ext cx="942340" cy="564515"/>
          </a:xfrm>
          <a:prstGeom prst="rect">
            <a:avLst/>
          </a:prstGeom>
        </p:spPr>
        <p:txBody>
          <a:bodyPr lIns="0" tIns="0" rIns="0" bIns="0" rtlCol="0" anchor="t">
            <a:noAutofit/>
          </a:bodyPr>
          <a:lstStyle/>
          <a:p>
            <a:pPr algn="ctr">
              <a:lnSpc>
                <a:spcPts val="3640"/>
              </a:lnSpc>
            </a:pPr>
            <a:r>
              <a:rPr lang="en-US" sz="4400" b="1">
                <a:solidFill>
                  <a:schemeClr val="bg1"/>
                </a:solidFill>
                <a:latin typeface="Arial" panose="020B0604020202020204" pitchFamily="34" charset="0"/>
                <a:ea typeface="Canva Sans Bold" panose="020B0803030501040103"/>
                <a:cs typeface="Arial" panose="020B0604020202020204" pitchFamily="34" charset="0"/>
                <a:sym typeface="Canva Sans Bold" panose="020B0803030501040103"/>
              </a:rPr>
              <a:t>0</a:t>
            </a:r>
            <a:r>
              <a:rPr lang="fr-FR" altLang="en-US" sz="4400" b="1">
                <a:solidFill>
                  <a:schemeClr val="bg1"/>
                </a:solidFill>
                <a:latin typeface="Arial" panose="020B0604020202020204" pitchFamily="34" charset="0"/>
                <a:ea typeface="Canva Sans Bold" panose="020B0803030501040103"/>
                <a:cs typeface="Arial" panose="020B0604020202020204" pitchFamily="34" charset="0"/>
                <a:sym typeface="Canva Sans Bold" panose="020B0803030501040103"/>
              </a:rPr>
              <a:t>1</a:t>
            </a:r>
            <a:endParaRPr lang="fr-FR" altLang="en-US" sz="4400" b="1">
              <a:solidFill>
                <a:schemeClr val="bg1"/>
              </a:solidFill>
              <a:latin typeface="Arial" panose="020B0604020202020204" pitchFamily="34" charset="0"/>
              <a:ea typeface="Canva Sans Bold" panose="020B0803030501040103"/>
              <a:cs typeface="Arial" panose="020B0604020202020204" pitchFamily="34" charset="0"/>
              <a:sym typeface="Canva Sans Bold" panose="020B0803030501040103"/>
            </a:endParaRPr>
          </a:p>
        </p:txBody>
      </p:sp>
      <p:sp>
        <p:nvSpPr>
          <p:cNvPr id="50" name="TextBox 50"/>
          <p:cNvSpPr txBox="1"/>
          <p:nvPr/>
        </p:nvSpPr>
        <p:spPr>
          <a:xfrm>
            <a:off x="2895600" y="5191125"/>
            <a:ext cx="4194810" cy="368935"/>
          </a:xfrm>
          <a:prstGeom prst="rect">
            <a:avLst/>
          </a:prstGeom>
        </p:spPr>
        <p:txBody>
          <a:bodyPr wrap="square" lIns="0" tIns="0" rIns="0" bIns="0" rtlCol="0" anchor="t">
            <a:spAutoFit/>
          </a:bodyPr>
          <a:lstStyle/>
          <a:p>
            <a:pPr algn="l">
              <a:lnSpc>
                <a:spcPts val="2880"/>
              </a:lnSpc>
            </a:pPr>
            <a:r>
              <a:rPr lang="en-US" altLang="fr-FR" sz="2800">
                <a:solidFill>
                  <a:srgbClr val="1F0A49"/>
                </a:solidFill>
                <a:latin typeface="Arial" panose="020B0604020202020204" pitchFamily="34" charset="0"/>
                <a:ea typeface="Canva Sans Bold" panose="020B0803030501040103"/>
                <a:cs typeface="Arial" panose="020B0604020202020204" pitchFamily="34" charset="0"/>
                <a:sym typeface="Canva Sans Bold" panose="020B0803030501040103"/>
              </a:rPr>
              <a:t>Producing less waste</a:t>
            </a:r>
            <a:endParaRPr lang="en-US" altLang="fr-FR" sz="2800">
              <a:solidFill>
                <a:srgbClr val="1F0A49"/>
              </a:solidFill>
              <a:latin typeface="Arial" panose="020B0604020202020204" pitchFamily="34" charset="0"/>
              <a:ea typeface="Canva Sans Bold" panose="020B0803030501040103"/>
              <a:cs typeface="Arial" panose="020B0604020202020204" pitchFamily="34" charset="0"/>
              <a:sym typeface="Canva Sans Bold" panose="020B0803030501040103"/>
            </a:endParaRPr>
          </a:p>
        </p:txBody>
      </p:sp>
      <p:sp>
        <p:nvSpPr>
          <p:cNvPr id="53" name="TextBox 53"/>
          <p:cNvSpPr txBox="1"/>
          <p:nvPr/>
        </p:nvSpPr>
        <p:spPr>
          <a:xfrm>
            <a:off x="2743200" y="8314690"/>
            <a:ext cx="6593205" cy="1107440"/>
          </a:xfrm>
          <a:prstGeom prst="rect">
            <a:avLst/>
          </a:prstGeom>
        </p:spPr>
        <p:txBody>
          <a:bodyPr wrap="square" lIns="0" tIns="0" rIns="0" bIns="0" rtlCol="0" anchor="t">
            <a:spAutoFit/>
          </a:bodyPr>
          <a:lstStyle/>
          <a:p>
            <a:pPr algn="l">
              <a:lnSpc>
                <a:spcPts val="2880"/>
              </a:lnSpc>
            </a:pPr>
            <a:r>
              <a:rPr lang="en-US" altLang="fr-FR" sz="2800">
                <a:solidFill>
                  <a:srgbClr val="1F0A49"/>
                </a:solidFill>
                <a:latin typeface="Arial" panose="020B0604020202020204" pitchFamily="34" charset="0"/>
                <a:ea typeface="Canva Sans Bold" panose="020B0803030501040103"/>
                <a:cs typeface="Arial" panose="020B0604020202020204" pitchFamily="34" charset="0"/>
                <a:sym typeface="Canva Sans Bold" panose="020B0803030501040103"/>
              </a:rPr>
              <a:t>Saving energy thanks to mild reaction conditions</a:t>
            </a:r>
            <a:endParaRPr lang="en-US" altLang="fr-FR" sz="2800">
              <a:solidFill>
                <a:srgbClr val="1F0A49"/>
              </a:solidFill>
              <a:latin typeface="Arial" panose="020B0604020202020204" pitchFamily="34" charset="0"/>
              <a:ea typeface="Canva Sans Bold" panose="020B0803030501040103"/>
              <a:cs typeface="Arial" panose="020B0604020202020204" pitchFamily="34" charset="0"/>
              <a:sym typeface="Canva Sans Bold" panose="020B0803030501040103"/>
            </a:endParaRPr>
          </a:p>
          <a:p>
            <a:pPr algn="l">
              <a:lnSpc>
                <a:spcPts val="2880"/>
              </a:lnSpc>
            </a:pPr>
            <a:endParaRPr lang="en-US" altLang="fr-FR" sz="2800">
              <a:solidFill>
                <a:srgbClr val="1F0A49"/>
              </a:solidFill>
              <a:latin typeface="Arial" panose="020B0604020202020204" pitchFamily="34" charset="0"/>
              <a:ea typeface="Canva Sans Bold" panose="020B0803030501040103"/>
              <a:cs typeface="Arial" panose="020B0604020202020204" pitchFamily="34" charset="0"/>
              <a:sym typeface="Canva Sans Bold" panose="020B0803030501040103"/>
            </a:endParaRPr>
          </a:p>
        </p:txBody>
      </p:sp>
      <p:sp>
        <p:nvSpPr>
          <p:cNvPr id="61" name="TextBox 45"/>
          <p:cNvSpPr txBox="1"/>
          <p:nvPr/>
        </p:nvSpPr>
        <p:spPr>
          <a:xfrm>
            <a:off x="1295400" y="8374380"/>
            <a:ext cx="942340" cy="564515"/>
          </a:xfrm>
          <a:prstGeom prst="rect">
            <a:avLst/>
          </a:prstGeom>
        </p:spPr>
        <p:txBody>
          <a:bodyPr lIns="0" tIns="0" rIns="0" bIns="0" rtlCol="0" anchor="t">
            <a:noAutofit/>
          </a:bodyPr>
          <a:lstStyle/>
          <a:p>
            <a:pPr algn="ctr">
              <a:lnSpc>
                <a:spcPts val="3640"/>
              </a:lnSpc>
            </a:pPr>
            <a:r>
              <a:rPr lang="en-US" sz="4400" b="1">
                <a:solidFill>
                  <a:schemeClr val="bg1"/>
                </a:solidFill>
                <a:latin typeface="Arial" panose="020B0604020202020204" pitchFamily="34" charset="0"/>
                <a:ea typeface="Canva Sans Bold" panose="020B0803030501040103"/>
                <a:cs typeface="Arial" panose="020B0604020202020204" pitchFamily="34" charset="0"/>
                <a:sym typeface="Canva Sans Bold" panose="020B0803030501040103"/>
              </a:rPr>
              <a:t>0</a:t>
            </a:r>
            <a:r>
              <a:rPr lang="fr-FR" altLang="en-US" sz="4400" b="1">
                <a:solidFill>
                  <a:schemeClr val="bg1"/>
                </a:solidFill>
                <a:latin typeface="Arial" panose="020B0604020202020204" pitchFamily="34" charset="0"/>
                <a:ea typeface="Canva Sans Bold" panose="020B0803030501040103"/>
                <a:cs typeface="Arial" panose="020B0604020202020204" pitchFamily="34" charset="0"/>
                <a:sym typeface="Canva Sans Bold" panose="020B0803030501040103"/>
              </a:rPr>
              <a:t>3</a:t>
            </a:r>
            <a:endParaRPr lang="fr-FR" altLang="en-US" sz="4400" b="1">
              <a:solidFill>
                <a:schemeClr val="bg1"/>
              </a:solidFill>
              <a:latin typeface="Arial" panose="020B0604020202020204" pitchFamily="34" charset="0"/>
              <a:ea typeface="Canva Sans Bold" panose="020B0803030501040103"/>
              <a:cs typeface="Arial" panose="020B0604020202020204" pitchFamily="34" charset="0"/>
              <a:sym typeface="Canva Sans Bold" panose="020B0803030501040103"/>
            </a:endParaRPr>
          </a:p>
        </p:txBody>
      </p:sp>
      <p:sp>
        <p:nvSpPr>
          <p:cNvPr id="62" name="TextBox 45"/>
          <p:cNvSpPr txBox="1"/>
          <p:nvPr/>
        </p:nvSpPr>
        <p:spPr>
          <a:xfrm>
            <a:off x="1447800" y="6664325"/>
            <a:ext cx="942340" cy="729615"/>
          </a:xfrm>
          <a:prstGeom prst="rect">
            <a:avLst/>
          </a:prstGeom>
        </p:spPr>
        <p:txBody>
          <a:bodyPr lIns="0" tIns="0" rIns="0" bIns="0" rtlCol="0" anchor="t">
            <a:noAutofit/>
          </a:bodyPr>
          <a:lstStyle/>
          <a:p>
            <a:pPr algn="ctr">
              <a:lnSpc>
                <a:spcPts val="3640"/>
              </a:lnSpc>
            </a:pPr>
            <a:r>
              <a:rPr lang="en-US" sz="4400" b="1">
                <a:solidFill>
                  <a:schemeClr val="bg1"/>
                </a:solidFill>
                <a:latin typeface="Arial" panose="020B0604020202020204" pitchFamily="34" charset="0"/>
                <a:ea typeface="Canva Sans Bold" panose="020B0803030501040103"/>
                <a:cs typeface="Arial" panose="020B0604020202020204" pitchFamily="34" charset="0"/>
                <a:sym typeface="Canva Sans Bold" panose="020B0803030501040103"/>
              </a:rPr>
              <a:t>0</a:t>
            </a:r>
            <a:r>
              <a:rPr lang="fr-FR" altLang="en-US" sz="4400" b="1">
                <a:solidFill>
                  <a:schemeClr val="bg1"/>
                </a:solidFill>
                <a:latin typeface="Arial" panose="020B0604020202020204" pitchFamily="34" charset="0"/>
                <a:ea typeface="Canva Sans Bold" panose="020B0803030501040103"/>
                <a:cs typeface="Arial" panose="020B0604020202020204" pitchFamily="34" charset="0"/>
                <a:sym typeface="Canva Sans Bold" panose="020B0803030501040103"/>
              </a:rPr>
              <a:t>2</a:t>
            </a:r>
            <a:endParaRPr lang="fr-FR" altLang="en-US" sz="4400" b="1">
              <a:solidFill>
                <a:schemeClr val="bg1"/>
              </a:solidFill>
              <a:latin typeface="Arial" panose="020B0604020202020204" pitchFamily="34" charset="0"/>
              <a:ea typeface="Canva Sans Bold" panose="020B0803030501040103"/>
              <a:cs typeface="Arial" panose="020B0604020202020204" pitchFamily="34" charset="0"/>
              <a:sym typeface="Canva Sans Bold" panose="020B0803030501040103"/>
            </a:endParaRPr>
          </a:p>
        </p:txBody>
      </p:sp>
      <p:sp>
        <p:nvSpPr>
          <p:cNvPr id="63" name="TextBox 50"/>
          <p:cNvSpPr txBox="1"/>
          <p:nvPr/>
        </p:nvSpPr>
        <p:spPr>
          <a:xfrm>
            <a:off x="2971800" y="6816725"/>
            <a:ext cx="4730750" cy="405765"/>
          </a:xfrm>
          <a:prstGeom prst="rect">
            <a:avLst/>
          </a:prstGeom>
        </p:spPr>
        <p:txBody>
          <a:bodyPr wrap="square" lIns="0" tIns="0" rIns="0" bIns="0" rtlCol="0" anchor="t">
            <a:noAutofit/>
          </a:bodyPr>
          <a:lstStyle/>
          <a:p>
            <a:pPr algn="l">
              <a:lnSpc>
                <a:spcPts val="2880"/>
              </a:lnSpc>
            </a:pPr>
            <a:r>
              <a:rPr lang="en-US" altLang="fr-FR" sz="2800">
                <a:solidFill>
                  <a:srgbClr val="1F0A49"/>
                </a:solidFill>
                <a:latin typeface="Arial" panose="020B0604020202020204" pitchFamily="34" charset="0"/>
                <a:ea typeface="Canva Sans Bold" panose="020B0803030501040103"/>
                <a:cs typeface="Arial" panose="020B0604020202020204" pitchFamily="34" charset="0"/>
                <a:sym typeface="Canva Sans Bold" panose="020B0803030501040103"/>
              </a:rPr>
              <a:t>Using renewable substrates</a:t>
            </a:r>
            <a:endParaRPr lang="en-US" altLang="fr-FR" sz="2800">
              <a:solidFill>
                <a:srgbClr val="1F0A49"/>
              </a:solidFill>
              <a:latin typeface="Arial" panose="020B0604020202020204" pitchFamily="34" charset="0"/>
              <a:ea typeface="Canva Sans Bold" panose="020B0803030501040103"/>
              <a:cs typeface="Arial" panose="020B0604020202020204" pitchFamily="34" charset="0"/>
              <a:sym typeface="Canva Sans Bold" panose="020B0803030501040103"/>
            </a:endParaRPr>
          </a:p>
        </p:txBody>
      </p:sp>
      <p:sp>
        <p:nvSpPr>
          <p:cNvPr id="67" name="Freeform 7"/>
          <p:cNvSpPr/>
          <p:nvPr/>
        </p:nvSpPr>
        <p:spPr>
          <a:xfrm>
            <a:off x="11201400" y="4682490"/>
            <a:ext cx="3342640" cy="1200150"/>
          </a:xfrm>
          <a:custGeom>
            <a:avLst/>
            <a:gdLst/>
            <a:ahLst/>
            <a:cxnLst/>
            <a:rect l="l" t="t" r="r" b="b"/>
            <a:pathLst>
              <a:path w="3411074" h="1552039">
                <a:moveTo>
                  <a:pt x="0" y="0"/>
                </a:moveTo>
                <a:lnTo>
                  <a:pt x="3411074" y="0"/>
                </a:lnTo>
                <a:lnTo>
                  <a:pt x="3411074" y="1552039"/>
                </a:lnTo>
                <a:lnTo>
                  <a:pt x="0" y="1552039"/>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sp>
        <p:nvSpPr>
          <p:cNvPr id="68" name="Freeform 8"/>
          <p:cNvSpPr/>
          <p:nvPr/>
        </p:nvSpPr>
        <p:spPr>
          <a:xfrm>
            <a:off x="11201400" y="6330950"/>
            <a:ext cx="3411220" cy="1154430"/>
          </a:xfrm>
          <a:custGeom>
            <a:avLst/>
            <a:gdLst/>
            <a:ahLst/>
            <a:cxnLst/>
            <a:rect l="l" t="t" r="r" b="b"/>
            <a:pathLst>
              <a:path w="3411074" h="1552039">
                <a:moveTo>
                  <a:pt x="0" y="0"/>
                </a:moveTo>
                <a:lnTo>
                  <a:pt x="3411074" y="0"/>
                </a:lnTo>
                <a:lnTo>
                  <a:pt x="3411074" y="1552039"/>
                </a:lnTo>
                <a:lnTo>
                  <a:pt x="0" y="1552039"/>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sp>
      <p:sp>
        <p:nvSpPr>
          <p:cNvPr id="69" name="Freeform 9"/>
          <p:cNvSpPr/>
          <p:nvPr/>
        </p:nvSpPr>
        <p:spPr>
          <a:xfrm>
            <a:off x="11201400" y="7933690"/>
            <a:ext cx="3411220" cy="1158240"/>
          </a:xfrm>
          <a:custGeom>
            <a:avLst/>
            <a:gdLst/>
            <a:ahLst/>
            <a:cxnLst/>
            <a:rect l="l" t="t" r="r" b="b"/>
            <a:pathLst>
              <a:path w="3411074" h="1552039">
                <a:moveTo>
                  <a:pt x="0" y="0"/>
                </a:moveTo>
                <a:lnTo>
                  <a:pt x="3411075" y="0"/>
                </a:lnTo>
                <a:lnTo>
                  <a:pt x="3411075" y="1552039"/>
                </a:lnTo>
                <a:lnTo>
                  <a:pt x="0" y="1552039"/>
                </a:lnTo>
                <a:lnTo>
                  <a:pt x="0"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sp>
      <p:sp>
        <p:nvSpPr>
          <p:cNvPr id="70" name="TextBox 45"/>
          <p:cNvSpPr txBox="1"/>
          <p:nvPr/>
        </p:nvSpPr>
        <p:spPr>
          <a:xfrm>
            <a:off x="11658600" y="5064125"/>
            <a:ext cx="942340" cy="564515"/>
          </a:xfrm>
          <a:prstGeom prst="rect">
            <a:avLst/>
          </a:prstGeom>
        </p:spPr>
        <p:txBody>
          <a:bodyPr lIns="0" tIns="0" rIns="0" bIns="0" rtlCol="0" anchor="t">
            <a:noAutofit/>
          </a:bodyPr>
          <a:lstStyle/>
          <a:p>
            <a:pPr algn="ctr">
              <a:lnSpc>
                <a:spcPts val="3640"/>
              </a:lnSpc>
            </a:pPr>
            <a:r>
              <a:rPr lang="en-US" sz="4400" b="1">
                <a:solidFill>
                  <a:schemeClr val="bg1"/>
                </a:solidFill>
                <a:latin typeface="Arial" panose="020B0604020202020204" pitchFamily="34" charset="0"/>
                <a:ea typeface="Canva Sans Bold" panose="020B0803030501040103"/>
                <a:cs typeface="Arial" panose="020B0604020202020204" pitchFamily="34" charset="0"/>
                <a:sym typeface="Canva Sans Bold" panose="020B0803030501040103"/>
              </a:rPr>
              <a:t>0</a:t>
            </a:r>
            <a:r>
              <a:rPr lang="fr-FR" altLang="en-US" sz="4400" b="1">
                <a:solidFill>
                  <a:schemeClr val="bg1"/>
                </a:solidFill>
                <a:latin typeface="Arial" panose="020B0604020202020204" pitchFamily="34" charset="0"/>
                <a:ea typeface="Canva Sans Bold" panose="020B0803030501040103"/>
                <a:cs typeface="Arial" panose="020B0604020202020204" pitchFamily="34" charset="0"/>
                <a:sym typeface="Canva Sans Bold" panose="020B0803030501040103"/>
              </a:rPr>
              <a:t>1</a:t>
            </a:r>
            <a:endParaRPr lang="fr-FR" altLang="en-US" sz="4400" b="1">
              <a:solidFill>
                <a:schemeClr val="bg1"/>
              </a:solidFill>
              <a:latin typeface="Arial" panose="020B0604020202020204" pitchFamily="34" charset="0"/>
              <a:ea typeface="Canva Sans Bold" panose="020B0803030501040103"/>
              <a:cs typeface="Arial" panose="020B0604020202020204" pitchFamily="34" charset="0"/>
              <a:sym typeface="Canva Sans Bold" panose="020B0803030501040103"/>
            </a:endParaRPr>
          </a:p>
        </p:txBody>
      </p:sp>
      <p:sp>
        <p:nvSpPr>
          <p:cNvPr id="72" name="TextBox 45"/>
          <p:cNvSpPr txBox="1"/>
          <p:nvPr/>
        </p:nvSpPr>
        <p:spPr>
          <a:xfrm>
            <a:off x="11658600" y="6682105"/>
            <a:ext cx="942340" cy="564515"/>
          </a:xfrm>
          <a:prstGeom prst="rect">
            <a:avLst/>
          </a:prstGeom>
        </p:spPr>
        <p:txBody>
          <a:bodyPr lIns="0" tIns="0" rIns="0" bIns="0" rtlCol="0" anchor="t">
            <a:noAutofit/>
          </a:bodyPr>
          <a:lstStyle/>
          <a:p>
            <a:pPr algn="ctr">
              <a:lnSpc>
                <a:spcPts val="3640"/>
              </a:lnSpc>
            </a:pPr>
            <a:r>
              <a:rPr lang="en-US" sz="4400" b="1">
                <a:solidFill>
                  <a:schemeClr val="bg1"/>
                </a:solidFill>
                <a:latin typeface="Arial" panose="020B0604020202020204" pitchFamily="34" charset="0"/>
                <a:ea typeface="Canva Sans Bold" panose="020B0803030501040103"/>
                <a:cs typeface="Arial" panose="020B0604020202020204" pitchFamily="34" charset="0"/>
                <a:sym typeface="Canva Sans Bold" panose="020B0803030501040103"/>
              </a:rPr>
              <a:t>0</a:t>
            </a:r>
            <a:r>
              <a:rPr lang="fr-FR" altLang="en-US" sz="4400" b="1">
                <a:solidFill>
                  <a:schemeClr val="bg1"/>
                </a:solidFill>
                <a:latin typeface="Arial" panose="020B0604020202020204" pitchFamily="34" charset="0"/>
                <a:ea typeface="Canva Sans Bold" panose="020B0803030501040103"/>
                <a:cs typeface="Arial" panose="020B0604020202020204" pitchFamily="34" charset="0"/>
                <a:sym typeface="Canva Sans Bold" panose="020B0803030501040103"/>
              </a:rPr>
              <a:t>2</a:t>
            </a:r>
            <a:endParaRPr lang="fr-FR" altLang="en-US" sz="4400" b="1">
              <a:solidFill>
                <a:schemeClr val="bg1"/>
              </a:solidFill>
              <a:latin typeface="Arial" panose="020B0604020202020204" pitchFamily="34" charset="0"/>
              <a:ea typeface="Canva Sans Bold" panose="020B0803030501040103"/>
              <a:cs typeface="Arial" panose="020B0604020202020204" pitchFamily="34" charset="0"/>
              <a:sym typeface="Canva Sans Bold" panose="020B0803030501040103"/>
            </a:endParaRPr>
          </a:p>
        </p:txBody>
      </p:sp>
      <p:sp>
        <p:nvSpPr>
          <p:cNvPr id="73" name="TextBox 45"/>
          <p:cNvSpPr txBox="1"/>
          <p:nvPr/>
        </p:nvSpPr>
        <p:spPr>
          <a:xfrm>
            <a:off x="11658600" y="8263890"/>
            <a:ext cx="942340" cy="564515"/>
          </a:xfrm>
          <a:prstGeom prst="rect">
            <a:avLst/>
          </a:prstGeom>
        </p:spPr>
        <p:txBody>
          <a:bodyPr lIns="0" tIns="0" rIns="0" bIns="0" rtlCol="0" anchor="t">
            <a:noAutofit/>
          </a:bodyPr>
          <a:lstStyle/>
          <a:p>
            <a:pPr algn="ctr">
              <a:lnSpc>
                <a:spcPts val="3640"/>
              </a:lnSpc>
            </a:pPr>
            <a:r>
              <a:rPr lang="en-US" sz="4400" b="1">
                <a:solidFill>
                  <a:schemeClr val="bg1"/>
                </a:solidFill>
                <a:latin typeface="Arial" panose="020B0604020202020204" pitchFamily="34" charset="0"/>
                <a:ea typeface="Canva Sans Bold" panose="020B0803030501040103"/>
                <a:cs typeface="Arial" panose="020B0604020202020204" pitchFamily="34" charset="0"/>
                <a:sym typeface="Canva Sans Bold" panose="020B0803030501040103"/>
              </a:rPr>
              <a:t>0</a:t>
            </a:r>
            <a:r>
              <a:rPr lang="fr-FR" altLang="en-US" sz="4400" b="1">
                <a:solidFill>
                  <a:schemeClr val="bg1"/>
                </a:solidFill>
                <a:latin typeface="Arial" panose="020B0604020202020204" pitchFamily="34" charset="0"/>
                <a:ea typeface="Canva Sans Bold" panose="020B0803030501040103"/>
                <a:cs typeface="Arial" panose="020B0604020202020204" pitchFamily="34" charset="0"/>
                <a:sym typeface="Canva Sans Bold" panose="020B0803030501040103"/>
              </a:rPr>
              <a:t>3</a:t>
            </a:r>
            <a:endParaRPr lang="fr-FR" altLang="en-US" sz="4400" b="1">
              <a:solidFill>
                <a:schemeClr val="bg1"/>
              </a:solidFill>
              <a:latin typeface="Arial" panose="020B0604020202020204" pitchFamily="34" charset="0"/>
              <a:ea typeface="Canva Sans Bold" panose="020B0803030501040103"/>
              <a:cs typeface="Arial" panose="020B0604020202020204" pitchFamily="34" charset="0"/>
              <a:sym typeface="Canva Sans Bold" panose="020B0803030501040103"/>
            </a:endParaRPr>
          </a:p>
        </p:txBody>
      </p:sp>
      <p:sp>
        <p:nvSpPr>
          <p:cNvPr id="74" name="TextBox 50"/>
          <p:cNvSpPr txBox="1"/>
          <p:nvPr/>
        </p:nvSpPr>
        <p:spPr>
          <a:xfrm>
            <a:off x="13106400" y="4916170"/>
            <a:ext cx="4972050" cy="861695"/>
          </a:xfrm>
          <a:prstGeom prst="rect">
            <a:avLst/>
          </a:prstGeom>
        </p:spPr>
        <p:txBody>
          <a:bodyPr wrap="square" lIns="0" tIns="0" rIns="0" bIns="0" rtlCol="0" anchor="t">
            <a:spAutoFit/>
          </a:bodyPr>
          <a:lstStyle/>
          <a:p>
            <a:pPr algn="l">
              <a:lnSpc>
                <a:spcPct val="100000"/>
              </a:lnSpc>
            </a:pPr>
            <a:r>
              <a:rPr lang="en-US" altLang="fr-FR" sz="2800">
                <a:solidFill>
                  <a:srgbClr val="1F0A49"/>
                </a:solidFill>
                <a:latin typeface="Arial" panose="020B0604020202020204" pitchFamily="34" charset="0"/>
                <a:ea typeface="Canva Sans Bold" panose="020B0803030501040103"/>
                <a:cs typeface="Arial" panose="020B0604020202020204" pitchFamily="34" charset="0"/>
                <a:sym typeface="Canva Sans Bold" panose="020B0803030501040103"/>
              </a:rPr>
              <a:t>Replacing hazardous reactions with safer biological ones</a:t>
            </a:r>
            <a:endParaRPr lang="en-US" altLang="fr-FR" sz="2800">
              <a:solidFill>
                <a:srgbClr val="1F0A49"/>
              </a:solidFill>
              <a:latin typeface="Arial" panose="020B0604020202020204" pitchFamily="34" charset="0"/>
              <a:ea typeface="Canva Sans Bold" panose="020B0803030501040103"/>
              <a:cs typeface="Arial" panose="020B0604020202020204" pitchFamily="34" charset="0"/>
              <a:sym typeface="Canva Sans Bold" panose="020B0803030501040103"/>
            </a:endParaRPr>
          </a:p>
        </p:txBody>
      </p:sp>
      <p:sp>
        <p:nvSpPr>
          <p:cNvPr id="75" name="TextBox 50"/>
          <p:cNvSpPr txBox="1"/>
          <p:nvPr/>
        </p:nvSpPr>
        <p:spPr>
          <a:xfrm>
            <a:off x="13233400" y="6588125"/>
            <a:ext cx="5227955" cy="861695"/>
          </a:xfrm>
          <a:prstGeom prst="rect">
            <a:avLst/>
          </a:prstGeom>
        </p:spPr>
        <p:txBody>
          <a:bodyPr wrap="square" lIns="0" tIns="0" rIns="0" bIns="0" rtlCol="0" anchor="t">
            <a:spAutoFit/>
          </a:bodyPr>
          <a:lstStyle/>
          <a:p>
            <a:pPr algn="l">
              <a:lnSpc>
                <a:spcPct val="100000"/>
              </a:lnSpc>
            </a:pPr>
            <a:r>
              <a:rPr lang="en-US" altLang="fr-FR" sz="2800">
                <a:solidFill>
                  <a:srgbClr val="1F0A49"/>
                </a:solidFill>
                <a:latin typeface="Arial" panose="020B0604020202020204" pitchFamily="34" charset="0"/>
                <a:ea typeface="Canva Sans Bold" panose="020B0803030501040103"/>
                <a:cs typeface="Arial" panose="020B0604020202020204" pitchFamily="34" charset="0"/>
                <a:sym typeface="Canva Sans Bold" panose="020B0803030501040103"/>
              </a:rPr>
              <a:t>Producing biodegradable materials</a:t>
            </a:r>
            <a:endParaRPr lang="en-US" altLang="fr-FR" sz="2800">
              <a:solidFill>
                <a:srgbClr val="1F0A49"/>
              </a:solidFill>
              <a:latin typeface="Arial" panose="020B0604020202020204" pitchFamily="34" charset="0"/>
              <a:ea typeface="Canva Sans Bold" panose="020B0803030501040103"/>
              <a:cs typeface="Arial" panose="020B0604020202020204" pitchFamily="34" charset="0"/>
              <a:sym typeface="Canva Sans Bold" panose="020B0803030501040103"/>
            </a:endParaRPr>
          </a:p>
        </p:txBody>
      </p:sp>
      <p:sp>
        <p:nvSpPr>
          <p:cNvPr id="76" name="TextBox 50"/>
          <p:cNvSpPr txBox="1"/>
          <p:nvPr/>
        </p:nvSpPr>
        <p:spPr>
          <a:xfrm>
            <a:off x="13182600" y="8314690"/>
            <a:ext cx="5278755" cy="861695"/>
          </a:xfrm>
          <a:prstGeom prst="rect">
            <a:avLst/>
          </a:prstGeom>
        </p:spPr>
        <p:txBody>
          <a:bodyPr wrap="square" lIns="0" tIns="0" rIns="0" bIns="0" rtlCol="0" anchor="t">
            <a:spAutoFit/>
          </a:bodyPr>
          <a:lstStyle/>
          <a:p>
            <a:pPr algn="l">
              <a:lnSpc>
                <a:spcPct val="100000"/>
              </a:lnSpc>
            </a:pPr>
            <a:r>
              <a:rPr lang="en-US" altLang="fr-FR" sz="2800">
                <a:solidFill>
                  <a:srgbClr val="1F0A49"/>
                </a:solidFill>
                <a:latin typeface="Arial" panose="020B0604020202020204" pitchFamily="34" charset="0"/>
                <a:ea typeface="Canva Sans Bold" panose="020B0803030501040103"/>
                <a:cs typeface="Arial" panose="020B0604020202020204" pitchFamily="34" charset="0"/>
                <a:sym typeface="Canva Sans Bold" panose="020B0803030501040103"/>
              </a:rPr>
              <a:t>Turning waste into useful products</a:t>
            </a:r>
            <a:endParaRPr lang="en-US" altLang="fr-FR" sz="2800">
              <a:solidFill>
                <a:srgbClr val="1F0A49"/>
              </a:solidFill>
              <a:latin typeface="Arial" panose="020B0604020202020204" pitchFamily="34" charset="0"/>
              <a:ea typeface="Canva Sans Bold" panose="020B0803030501040103"/>
              <a:cs typeface="Arial" panose="020B0604020202020204" pitchFamily="34" charset="0"/>
              <a:sym typeface="Canva Sans Bold" panose="020B0803030501040103"/>
            </a:endParaRPr>
          </a:p>
        </p:txBody>
      </p:sp>
      <p:sp>
        <p:nvSpPr>
          <p:cNvPr id="77" name="Zone de texte 76"/>
          <p:cNvSpPr txBox="1"/>
          <p:nvPr/>
        </p:nvSpPr>
        <p:spPr>
          <a:xfrm>
            <a:off x="838200" y="3104515"/>
            <a:ext cx="3624580" cy="645160"/>
          </a:xfrm>
          <a:prstGeom prst="rect">
            <a:avLst/>
          </a:prstGeom>
          <a:noFill/>
        </p:spPr>
        <p:txBody>
          <a:bodyPr wrap="square" rtlCol="0" anchor="t">
            <a:spAutoFit/>
          </a:bodyPr>
          <a:lstStyle/>
          <a:p>
            <a:r>
              <a:rPr lang="en-US" altLang="fr-FR" sz="3600" b="1">
                <a:latin typeface="Arial" panose="020B0604020202020204" pitchFamily="34" charset="0"/>
                <a:cs typeface="Arial" panose="020B0604020202020204" pitchFamily="34" charset="0"/>
              </a:rPr>
              <a:t>Bioprocesses</a:t>
            </a:r>
            <a:endParaRPr lang="en-US" altLang="fr-FR" sz="3600" b="1">
              <a:latin typeface="Arial" panose="020B0604020202020204" pitchFamily="34" charset="0"/>
              <a:cs typeface="Arial" panose="020B0604020202020204" pitchFamily="34" charset="0"/>
            </a:endParaRPr>
          </a:p>
        </p:txBody>
      </p:sp>
      <p:sp>
        <p:nvSpPr>
          <p:cNvPr id="78" name="Zone de texte 77"/>
          <p:cNvSpPr txBox="1"/>
          <p:nvPr/>
        </p:nvSpPr>
        <p:spPr>
          <a:xfrm>
            <a:off x="11478260" y="3119755"/>
            <a:ext cx="3624580" cy="645160"/>
          </a:xfrm>
          <a:prstGeom prst="rect">
            <a:avLst/>
          </a:prstGeom>
          <a:noFill/>
        </p:spPr>
        <p:txBody>
          <a:bodyPr wrap="square" rtlCol="0" anchor="t">
            <a:spAutoFit/>
          </a:bodyPr>
          <a:lstStyle/>
          <a:p>
            <a:r>
              <a:rPr lang="en-US" altLang="fr-FR" sz="3600" b="1">
                <a:latin typeface="Arial" panose="020B0604020202020204" pitchFamily="34" charset="0"/>
                <a:cs typeface="Arial" panose="020B0604020202020204" pitchFamily="34" charset="0"/>
              </a:rPr>
              <a:t>Biocatalysis</a:t>
            </a:r>
            <a:endParaRPr lang="en-US" altLang="fr-FR" sz="3600" b="1">
              <a:latin typeface="Arial" panose="020B0604020202020204" pitchFamily="34" charset="0"/>
              <a:cs typeface="Arial" panose="020B0604020202020204" pitchFamily="34" charset="0"/>
            </a:endParaRPr>
          </a:p>
        </p:txBody>
      </p:sp>
      <p:sp>
        <p:nvSpPr>
          <p:cNvPr id="29" name="Espace réservé du pied de page 11"/>
          <p:cNvSpPr>
            <a:spLocks noGrp="1"/>
          </p:cNvSpPr>
          <p:nvPr>
            <p:ph type="ftr" sz="quarter" idx="11"/>
          </p:nvPr>
        </p:nvSpPr>
        <p:spPr>
          <a:xfrm>
            <a:off x="16383000" y="9867900"/>
            <a:ext cx="1905000" cy="263825"/>
          </a:xfrm>
        </p:spPr>
        <p:txBody>
          <a:bodyPr/>
          <a:lstStyle/>
          <a:p>
            <a:r>
              <a:rPr lang="fr-FR" sz="2000" dirty="0" smtClean="0">
                <a:solidFill>
                  <a:schemeClr val="tx1"/>
                </a:solidFill>
              </a:rPr>
              <a:t>09</a:t>
            </a:r>
            <a:endParaRPr lang="en-US" sz="2000" dirty="0">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wipe(left)">
                                      <p:cBhvr>
                                        <p:cTn id="10" dur="500"/>
                                        <p:tgtEl>
                                          <p:spTgt spid="5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wipe(left)">
                                      <p:cBhvr>
                                        <p:cTn id="18" dur="500"/>
                                        <p:tgtEl>
                                          <p:spTgt spid="6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wipe(left)">
                                      <p:cBhvr>
                                        <p:cTn id="23" dur="500"/>
                                        <p:tgtEl>
                                          <p:spTgt spid="53"/>
                                        </p:tgtEl>
                                      </p:cBhvr>
                                    </p:animEffect>
                                  </p:childTnLst>
                                </p:cTn>
                              </p:par>
                              <p:par>
                                <p:cTn id="24" presetID="22" presetClass="entr" presetSubtype="8"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4"/>
                                        </p:tgtEl>
                                        <p:attrNameLst>
                                          <p:attrName>style.visibility</p:attrName>
                                        </p:attrNameLst>
                                      </p:cBhvr>
                                      <p:to>
                                        <p:strVal val="visible"/>
                                      </p:to>
                                    </p:set>
                                    <p:animEffect transition="in" filter="wipe(left)">
                                      <p:cBhvr>
                                        <p:cTn id="31" dur="500"/>
                                        <p:tgtEl>
                                          <p:spTgt spid="74"/>
                                        </p:tgtEl>
                                      </p:cBhvr>
                                    </p:animEffect>
                                  </p:childTnLst>
                                </p:cTn>
                              </p:par>
                              <p:par>
                                <p:cTn id="32" presetID="22" presetClass="entr" presetSubtype="8" fill="hold" nodeType="withEffect">
                                  <p:stCondLst>
                                    <p:cond delay="0"/>
                                  </p:stCondLst>
                                  <p:childTnLst>
                                    <p:set>
                                      <p:cBhvr>
                                        <p:cTn id="33" dur="1" fill="hold">
                                          <p:stCondLst>
                                            <p:cond delay="0"/>
                                          </p:stCondLst>
                                        </p:cTn>
                                        <p:tgtEl>
                                          <p:spTgt spid="67"/>
                                        </p:tgtEl>
                                        <p:attrNameLst>
                                          <p:attrName>style.visibility</p:attrName>
                                        </p:attrNameLst>
                                      </p:cBhvr>
                                      <p:to>
                                        <p:strVal val="visible"/>
                                      </p:to>
                                    </p:set>
                                    <p:animEffect transition="in" filter="wipe(left)">
                                      <p:cBhvr>
                                        <p:cTn id="34" dur="500"/>
                                        <p:tgtEl>
                                          <p:spTgt spid="6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68"/>
                                        </p:tgtEl>
                                        <p:attrNameLst>
                                          <p:attrName>style.visibility</p:attrName>
                                        </p:attrNameLst>
                                      </p:cBhvr>
                                      <p:to>
                                        <p:strVal val="visible"/>
                                      </p:to>
                                    </p:set>
                                    <p:animEffect transition="in" filter="wipe(left)">
                                      <p:cBhvr>
                                        <p:cTn id="39" dur="500"/>
                                        <p:tgtEl>
                                          <p:spTgt spid="68"/>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75"/>
                                        </p:tgtEl>
                                        <p:attrNameLst>
                                          <p:attrName>style.visibility</p:attrName>
                                        </p:attrNameLst>
                                      </p:cBhvr>
                                      <p:to>
                                        <p:strVal val="visible"/>
                                      </p:to>
                                    </p:set>
                                    <p:animEffect transition="in" filter="wipe(left)">
                                      <p:cBhvr>
                                        <p:cTn id="42" dur="500"/>
                                        <p:tgtEl>
                                          <p:spTgt spid="7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76"/>
                                        </p:tgtEl>
                                        <p:attrNameLst>
                                          <p:attrName>style.visibility</p:attrName>
                                        </p:attrNameLst>
                                      </p:cBhvr>
                                      <p:to>
                                        <p:strVal val="visible"/>
                                      </p:to>
                                    </p:set>
                                    <p:animEffect transition="in" filter="wipe(left)">
                                      <p:cBhvr>
                                        <p:cTn id="47" dur="500"/>
                                        <p:tgtEl>
                                          <p:spTgt spid="76"/>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73"/>
                                        </p:tgtEl>
                                        <p:attrNameLst>
                                          <p:attrName>style.visibility</p:attrName>
                                        </p:attrNameLst>
                                      </p:cBhvr>
                                      <p:to>
                                        <p:strVal val="visible"/>
                                      </p:to>
                                    </p:set>
                                    <p:animEffect transition="in" filter="wipe(left)">
                                      <p:cBhvr>
                                        <p:cTn id="50" dur="500"/>
                                        <p:tgtEl>
                                          <p:spTgt spid="73"/>
                                        </p:tgtEl>
                                      </p:cBhvr>
                                    </p:animEffect>
                                  </p:childTnLst>
                                </p:cTn>
                              </p:par>
                              <p:par>
                                <p:cTn id="51" presetID="22" presetClass="entr" presetSubtype="8" fill="hold" nodeType="withEffect">
                                  <p:stCondLst>
                                    <p:cond delay="0"/>
                                  </p:stCondLst>
                                  <p:childTnLst>
                                    <p:set>
                                      <p:cBhvr>
                                        <p:cTn id="52" dur="1" fill="hold">
                                          <p:stCondLst>
                                            <p:cond delay="0"/>
                                          </p:stCondLst>
                                        </p:cTn>
                                        <p:tgtEl>
                                          <p:spTgt spid="69"/>
                                        </p:tgtEl>
                                        <p:attrNameLst>
                                          <p:attrName>style.visibility</p:attrName>
                                        </p:attrNameLst>
                                      </p:cBhvr>
                                      <p:to>
                                        <p:strVal val="visible"/>
                                      </p:to>
                                    </p:set>
                                    <p:animEffect transition="in" filter="wipe(left)">
                                      <p:cBhvr>
                                        <p:cTn id="53"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0" grpId="1"/>
      <p:bldP spid="63" grpId="0"/>
      <p:bldP spid="63" grpId="1"/>
      <p:bldP spid="53" grpId="0"/>
      <p:bldP spid="53" grpId="1"/>
      <p:bldP spid="74" grpId="0"/>
      <p:bldP spid="74" grpId="1"/>
      <p:bldP spid="75" grpId="0"/>
      <p:bldP spid="75" grpId="1"/>
      <p:bldP spid="76" grpId="0"/>
      <p:bldP spid="73" grpId="0"/>
      <p:bldP spid="76" grpId="1"/>
      <p:bldP spid="73"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Freeform 2"/>
          <p:cNvSpPr/>
          <p:nvPr/>
        </p:nvSpPr>
        <p:spPr>
          <a:xfrm>
            <a:off x="-1417955" y="-748030"/>
            <a:ext cx="19832955" cy="1116203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75638" b="-75638"/>
            </a:stretch>
          </a:blipFill>
        </p:spPr>
      </p:sp>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638" b="-75638"/>
            </a:stretch>
          </a:blipFill>
        </p:spPr>
      </p:sp>
      <p:grpSp>
        <p:nvGrpSpPr>
          <p:cNvPr id="3" name="Group 3"/>
          <p:cNvGrpSpPr/>
          <p:nvPr>
            <p:custDataLst>
              <p:tags r:id="rId3"/>
            </p:custDataLst>
          </p:nvPr>
        </p:nvGrpSpPr>
        <p:grpSpPr>
          <a:xfrm>
            <a:off x="899359" y="2485746"/>
            <a:ext cx="3687330" cy="3168799"/>
            <a:chOff x="0" y="0"/>
            <a:chExt cx="812800" cy="698500"/>
          </a:xfrm>
        </p:grpSpPr>
        <p:sp>
          <p:nvSpPr>
            <p:cNvPr id="4" name="Freeform 4"/>
            <p:cNvSpPr/>
            <p:nvPr>
              <p:custDataLst>
                <p:tags r:id="rId4"/>
              </p:custDataLst>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38100" cap="sq">
              <a:solidFill>
                <a:srgbClr val="5F0F40"/>
              </a:solidFill>
              <a:prstDash val="solid"/>
              <a:miter/>
            </a:ln>
          </p:spPr>
        </p:sp>
        <p:sp>
          <p:nvSpPr>
            <p:cNvPr id="5" name="TextBox 5"/>
            <p:cNvSpPr txBox="1"/>
            <p:nvPr/>
          </p:nvSpPr>
          <p:spPr>
            <a:xfrm>
              <a:off x="114300" y="-47625"/>
              <a:ext cx="584200" cy="746125"/>
            </a:xfrm>
            <a:prstGeom prst="rect">
              <a:avLst/>
            </a:prstGeom>
          </p:spPr>
          <p:txBody>
            <a:bodyPr lIns="50800" tIns="50800" rIns="50800" bIns="50800" rtlCol="0" anchor="ctr"/>
            <a:lstStyle/>
            <a:p>
              <a:pPr algn="ctr">
                <a:lnSpc>
                  <a:spcPts val="2660"/>
                </a:lnSpc>
              </a:pPr>
            </a:p>
          </p:txBody>
        </p:sp>
      </p:grpSp>
      <p:grpSp>
        <p:nvGrpSpPr>
          <p:cNvPr id="6" name="Group 6"/>
          <p:cNvGrpSpPr/>
          <p:nvPr>
            <p:custDataLst>
              <p:tags r:id="rId5"/>
            </p:custDataLst>
          </p:nvPr>
        </p:nvGrpSpPr>
        <p:grpSpPr>
          <a:xfrm>
            <a:off x="4649363" y="2485746"/>
            <a:ext cx="3687330" cy="3168799"/>
            <a:chOff x="0" y="0"/>
            <a:chExt cx="812800" cy="698500"/>
          </a:xfrm>
        </p:grpSpPr>
        <p:sp>
          <p:nvSpPr>
            <p:cNvPr id="7" name="Freeform 7"/>
            <p:cNvSpPr/>
            <p:nvPr>
              <p:custDataLst>
                <p:tags r:id="rId6"/>
              </p:custDataLst>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38100" cap="sq">
              <a:solidFill>
                <a:srgbClr val="9A031E"/>
              </a:solidFill>
              <a:prstDash val="solid"/>
              <a:miter/>
            </a:ln>
          </p:spPr>
        </p:sp>
        <p:sp>
          <p:nvSpPr>
            <p:cNvPr id="8" name="TextBox 8"/>
            <p:cNvSpPr txBox="1"/>
            <p:nvPr/>
          </p:nvSpPr>
          <p:spPr>
            <a:xfrm>
              <a:off x="114300" y="-47625"/>
              <a:ext cx="584200" cy="746125"/>
            </a:xfrm>
            <a:prstGeom prst="rect">
              <a:avLst/>
            </a:prstGeom>
          </p:spPr>
          <p:txBody>
            <a:bodyPr lIns="50800" tIns="50800" rIns="50800" bIns="50800" rtlCol="0" anchor="ctr"/>
            <a:lstStyle/>
            <a:p>
              <a:pPr algn="ctr">
                <a:lnSpc>
                  <a:spcPts val="2660"/>
                </a:lnSpc>
              </a:pPr>
            </a:p>
          </p:txBody>
        </p:sp>
      </p:grpSp>
      <p:grpSp>
        <p:nvGrpSpPr>
          <p:cNvPr id="9" name="Group 9"/>
          <p:cNvGrpSpPr/>
          <p:nvPr>
            <p:custDataLst>
              <p:tags r:id="rId7"/>
            </p:custDataLst>
          </p:nvPr>
        </p:nvGrpSpPr>
        <p:grpSpPr>
          <a:xfrm>
            <a:off x="899359" y="2397777"/>
            <a:ext cx="1843665" cy="3344736"/>
            <a:chOff x="0" y="0"/>
            <a:chExt cx="406400" cy="737282"/>
          </a:xfrm>
        </p:grpSpPr>
        <p:sp>
          <p:nvSpPr>
            <p:cNvPr id="10" name="Freeform 10"/>
            <p:cNvSpPr/>
            <p:nvPr>
              <p:custDataLst>
                <p:tags r:id="rId8"/>
              </p:custDataLst>
            </p:nvPr>
          </p:nvSpPr>
          <p:spPr>
            <a:xfrm>
              <a:off x="0" y="0"/>
              <a:ext cx="406400" cy="737282"/>
            </a:xfrm>
            <a:custGeom>
              <a:avLst/>
              <a:gdLst/>
              <a:ahLst/>
              <a:cxnLst/>
              <a:rect l="l" t="t" r="r" b="b"/>
              <a:pathLst>
                <a:path w="406400" h="737282">
                  <a:moveTo>
                    <a:pt x="0" y="0"/>
                  </a:moveTo>
                  <a:lnTo>
                    <a:pt x="406400" y="0"/>
                  </a:lnTo>
                  <a:lnTo>
                    <a:pt x="406400" y="737282"/>
                  </a:lnTo>
                  <a:lnTo>
                    <a:pt x="0" y="737282"/>
                  </a:lnTo>
                  <a:close/>
                </a:path>
              </a:pathLst>
            </a:custGeom>
            <a:solidFill>
              <a:srgbClr val="F6FAFA"/>
            </a:solidFill>
            <a:ln cap="sq">
              <a:noFill/>
              <a:prstDash val="solid"/>
              <a:miter/>
            </a:ln>
          </p:spPr>
        </p:sp>
        <p:sp>
          <p:nvSpPr>
            <p:cNvPr id="11" name="TextBox 11"/>
            <p:cNvSpPr txBox="1"/>
            <p:nvPr/>
          </p:nvSpPr>
          <p:spPr>
            <a:xfrm>
              <a:off x="0" y="-47625"/>
              <a:ext cx="406400" cy="784907"/>
            </a:xfrm>
            <a:prstGeom prst="rect">
              <a:avLst/>
            </a:prstGeom>
          </p:spPr>
          <p:txBody>
            <a:bodyPr lIns="50800" tIns="50800" rIns="50800" bIns="50800" rtlCol="0" anchor="ctr"/>
            <a:lstStyle/>
            <a:p>
              <a:pPr algn="ctr">
                <a:lnSpc>
                  <a:spcPts val="2660"/>
                </a:lnSpc>
              </a:pPr>
            </a:p>
          </p:txBody>
        </p:sp>
      </p:grpSp>
      <p:grpSp>
        <p:nvGrpSpPr>
          <p:cNvPr id="12" name="Group 12"/>
          <p:cNvGrpSpPr/>
          <p:nvPr>
            <p:custDataLst>
              <p:tags r:id="rId9"/>
            </p:custDataLst>
          </p:nvPr>
        </p:nvGrpSpPr>
        <p:grpSpPr>
          <a:xfrm>
            <a:off x="4649363" y="2397777"/>
            <a:ext cx="1843665" cy="3344736"/>
            <a:chOff x="0" y="0"/>
            <a:chExt cx="406400" cy="737282"/>
          </a:xfrm>
        </p:grpSpPr>
        <p:sp>
          <p:nvSpPr>
            <p:cNvPr id="13" name="Freeform 13"/>
            <p:cNvSpPr/>
            <p:nvPr>
              <p:custDataLst>
                <p:tags r:id="rId10"/>
              </p:custDataLst>
            </p:nvPr>
          </p:nvSpPr>
          <p:spPr>
            <a:xfrm>
              <a:off x="0" y="0"/>
              <a:ext cx="406400" cy="737282"/>
            </a:xfrm>
            <a:custGeom>
              <a:avLst/>
              <a:gdLst/>
              <a:ahLst/>
              <a:cxnLst/>
              <a:rect l="l" t="t" r="r" b="b"/>
              <a:pathLst>
                <a:path w="406400" h="737282">
                  <a:moveTo>
                    <a:pt x="0" y="0"/>
                  </a:moveTo>
                  <a:lnTo>
                    <a:pt x="406400" y="0"/>
                  </a:lnTo>
                  <a:lnTo>
                    <a:pt x="406400" y="737282"/>
                  </a:lnTo>
                  <a:lnTo>
                    <a:pt x="0" y="737282"/>
                  </a:lnTo>
                  <a:close/>
                </a:path>
              </a:pathLst>
            </a:custGeom>
            <a:solidFill>
              <a:srgbClr val="F9FBFB"/>
            </a:solidFill>
            <a:ln cap="sq">
              <a:noFill/>
              <a:prstDash val="solid"/>
              <a:miter/>
            </a:ln>
          </p:spPr>
        </p:sp>
        <p:sp>
          <p:nvSpPr>
            <p:cNvPr id="14" name="TextBox 14"/>
            <p:cNvSpPr txBox="1"/>
            <p:nvPr/>
          </p:nvSpPr>
          <p:spPr>
            <a:xfrm>
              <a:off x="0" y="-47625"/>
              <a:ext cx="406400" cy="784907"/>
            </a:xfrm>
            <a:prstGeom prst="rect">
              <a:avLst/>
            </a:prstGeom>
          </p:spPr>
          <p:txBody>
            <a:bodyPr lIns="50800" tIns="50800" rIns="50800" bIns="50800" rtlCol="0" anchor="ctr"/>
            <a:lstStyle/>
            <a:p>
              <a:pPr algn="ctr">
                <a:lnSpc>
                  <a:spcPts val="2660"/>
                </a:lnSpc>
              </a:pPr>
            </a:p>
          </p:txBody>
        </p:sp>
      </p:grpSp>
      <p:grpSp>
        <p:nvGrpSpPr>
          <p:cNvPr id="15" name="Group 15"/>
          <p:cNvGrpSpPr/>
          <p:nvPr>
            <p:custDataLst>
              <p:tags r:id="rId11"/>
            </p:custDataLst>
          </p:nvPr>
        </p:nvGrpSpPr>
        <p:grpSpPr>
          <a:xfrm>
            <a:off x="1456341" y="2964402"/>
            <a:ext cx="2573365" cy="2211486"/>
            <a:chOff x="0" y="0"/>
            <a:chExt cx="812800" cy="698500"/>
          </a:xfrm>
        </p:grpSpPr>
        <p:sp>
          <p:nvSpPr>
            <p:cNvPr id="16" name="Freeform 16"/>
            <p:cNvSpPr/>
            <p:nvPr>
              <p:custDataLst>
                <p:tags r:id="rId12"/>
              </p:custDataLst>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5F0F40"/>
            </a:solidFill>
          </p:spPr>
        </p:sp>
        <p:sp>
          <p:nvSpPr>
            <p:cNvPr id="17" name="TextBox 17"/>
            <p:cNvSpPr txBox="1"/>
            <p:nvPr/>
          </p:nvSpPr>
          <p:spPr>
            <a:xfrm>
              <a:off x="114300" y="-47625"/>
              <a:ext cx="584200" cy="746125"/>
            </a:xfrm>
            <a:prstGeom prst="rect">
              <a:avLst/>
            </a:prstGeom>
          </p:spPr>
          <p:txBody>
            <a:bodyPr lIns="50800" tIns="50800" rIns="50800" bIns="50800" rtlCol="0" anchor="ctr"/>
            <a:lstStyle/>
            <a:p>
              <a:pPr algn="ctr">
                <a:lnSpc>
                  <a:spcPts val="2660"/>
                </a:lnSpc>
              </a:pPr>
            </a:p>
          </p:txBody>
        </p:sp>
      </p:grpSp>
      <p:grpSp>
        <p:nvGrpSpPr>
          <p:cNvPr id="18" name="Group 18"/>
          <p:cNvGrpSpPr/>
          <p:nvPr>
            <p:custDataLst>
              <p:tags r:id="rId13"/>
            </p:custDataLst>
          </p:nvPr>
        </p:nvGrpSpPr>
        <p:grpSpPr>
          <a:xfrm>
            <a:off x="5206345" y="2964402"/>
            <a:ext cx="2573365" cy="2211486"/>
            <a:chOff x="0" y="0"/>
            <a:chExt cx="812800" cy="698500"/>
          </a:xfrm>
        </p:grpSpPr>
        <p:sp>
          <p:nvSpPr>
            <p:cNvPr id="19" name="Freeform 19"/>
            <p:cNvSpPr/>
            <p:nvPr>
              <p:custDataLst>
                <p:tags r:id="rId14"/>
              </p:custDataLst>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9A031E"/>
            </a:solidFill>
          </p:spPr>
        </p:sp>
        <p:sp>
          <p:nvSpPr>
            <p:cNvPr id="20" name="TextBox 20"/>
            <p:cNvSpPr txBox="1"/>
            <p:nvPr/>
          </p:nvSpPr>
          <p:spPr>
            <a:xfrm>
              <a:off x="114300" y="-47625"/>
              <a:ext cx="584200" cy="746125"/>
            </a:xfrm>
            <a:prstGeom prst="rect">
              <a:avLst/>
            </a:prstGeom>
          </p:spPr>
          <p:txBody>
            <a:bodyPr lIns="50800" tIns="50800" rIns="50800" bIns="50800" rtlCol="0" anchor="ctr"/>
            <a:lstStyle/>
            <a:p>
              <a:pPr algn="ctr">
                <a:lnSpc>
                  <a:spcPts val="2660"/>
                </a:lnSpc>
              </a:pPr>
            </a:p>
          </p:txBody>
        </p:sp>
      </p:grpSp>
      <p:grpSp>
        <p:nvGrpSpPr>
          <p:cNvPr id="21" name="Group 21"/>
          <p:cNvGrpSpPr/>
          <p:nvPr>
            <p:custDataLst>
              <p:tags r:id="rId15"/>
            </p:custDataLst>
          </p:nvPr>
        </p:nvGrpSpPr>
        <p:grpSpPr>
          <a:xfrm>
            <a:off x="2630179" y="5528814"/>
            <a:ext cx="225691" cy="225691"/>
            <a:chOff x="0" y="0"/>
            <a:chExt cx="812800" cy="812800"/>
          </a:xfrm>
        </p:grpSpPr>
        <p:sp>
          <p:nvSpPr>
            <p:cNvPr id="22" name="Freeform 22"/>
            <p:cNvSpPr/>
            <p:nvPr>
              <p:custDataLst>
                <p:tags r:id="rId16"/>
              </p:custDataLst>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0F40"/>
            </a:solidFill>
          </p:spPr>
        </p:sp>
        <p:sp>
          <p:nvSpPr>
            <p:cNvPr id="23" name="TextBox 23"/>
            <p:cNvSpPr txBox="1"/>
            <p:nvPr/>
          </p:nvSpPr>
          <p:spPr>
            <a:xfrm>
              <a:off x="76200" y="28575"/>
              <a:ext cx="660400" cy="708025"/>
            </a:xfrm>
            <a:prstGeom prst="rect">
              <a:avLst/>
            </a:prstGeom>
          </p:spPr>
          <p:txBody>
            <a:bodyPr lIns="50800" tIns="50800" rIns="50800" bIns="50800" rtlCol="0" anchor="ctr"/>
            <a:lstStyle/>
            <a:p>
              <a:pPr algn="ctr">
                <a:lnSpc>
                  <a:spcPts val="2660"/>
                </a:lnSpc>
              </a:pPr>
            </a:p>
          </p:txBody>
        </p:sp>
      </p:grpSp>
      <p:grpSp>
        <p:nvGrpSpPr>
          <p:cNvPr id="24" name="Group 24"/>
          <p:cNvGrpSpPr/>
          <p:nvPr>
            <p:custDataLst>
              <p:tags r:id="rId17"/>
            </p:custDataLst>
          </p:nvPr>
        </p:nvGrpSpPr>
        <p:grpSpPr>
          <a:xfrm>
            <a:off x="6380183" y="5528814"/>
            <a:ext cx="225691" cy="225691"/>
            <a:chOff x="0" y="0"/>
            <a:chExt cx="812800" cy="812800"/>
          </a:xfrm>
        </p:grpSpPr>
        <p:sp>
          <p:nvSpPr>
            <p:cNvPr id="25" name="Freeform 25"/>
            <p:cNvSpPr/>
            <p:nvPr>
              <p:custDataLst>
                <p:tags r:id="rId18"/>
              </p:custDataLst>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A031E"/>
            </a:solidFill>
          </p:spPr>
        </p:sp>
        <p:sp>
          <p:nvSpPr>
            <p:cNvPr id="26" name="TextBox 26"/>
            <p:cNvSpPr txBox="1"/>
            <p:nvPr/>
          </p:nvSpPr>
          <p:spPr>
            <a:xfrm>
              <a:off x="76200" y="28575"/>
              <a:ext cx="660400" cy="708025"/>
            </a:xfrm>
            <a:prstGeom prst="rect">
              <a:avLst/>
            </a:prstGeom>
          </p:spPr>
          <p:txBody>
            <a:bodyPr lIns="50800" tIns="50800" rIns="50800" bIns="50800" rtlCol="0" anchor="ctr"/>
            <a:lstStyle/>
            <a:p>
              <a:pPr algn="ctr">
                <a:lnSpc>
                  <a:spcPts val="2660"/>
                </a:lnSpc>
              </a:pPr>
            </a:p>
          </p:txBody>
        </p:sp>
      </p:grpSp>
      <p:sp>
        <p:nvSpPr>
          <p:cNvPr id="27" name="Freeform 27"/>
          <p:cNvSpPr/>
          <p:nvPr>
            <p:custDataLst>
              <p:tags r:id="rId19"/>
            </p:custDataLst>
          </p:nvPr>
        </p:nvSpPr>
        <p:spPr>
          <a:xfrm>
            <a:off x="1752765" y="3203195"/>
            <a:ext cx="2363198" cy="2171188"/>
          </a:xfrm>
          <a:custGeom>
            <a:avLst/>
            <a:gdLst/>
            <a:ahLst/>
            <a:cxnLst/>
            <a:rect l="l" t="t" r="r" b="b"/>
            <a:pathLst>
              <a:path w="2363198" h="2171188">
                <a:moveTo>
                  <a:pt x="0" y="0"/>
                </a:moveTo>
                <a:lnTo>
                  <a:pt x="2363198" y="0"/>
                </a:lnTo>
                <a:lnTo>
                  <a:pt x="2363198" y="2171189"/>
                </a:lnTo>
                <a:lnTo>
                  <a:pt x="0" y="2171189"/>
                </a:lnTo>
                <a:lnTo>
                  <a:pt x="0" y="0"/>
                </a:lnTo>
                <a:close/>
              </a:path>
            </a:pathLst>
          </a:custGeom>
          <a:blipFill>
            <a:blip r:embed="rId20">
              <a:alphaModFix amt="35000"/>
              <a:extLst>
                <a:ext uri="{96DAC541-7B7A-43D3-8B79-37D633B846F1}">
                  <asvg:svgBlip xmlns:asvg="http://schemas.microsoft.com/office/drawing/2016/SVG/main" r:embed="rId21"/>
                </a:ext>
              </a:extLst>
            </a:blip>
            <a:stretch>
              <a:fillRect/>
            </a:stretch>
          </a:blipFill>
          <a:ln cap="sq">
            <a:noFill/>
            <a:prstDash val="solid"/>
            <a:miter/>
          </a:ln>
        </p:spPr>
      </p:sp>
      <p:grpSp>
        <p:nvGrpSpPr>
          <p:cNvPr id="28" name="Group 28"/>
          <p:cNvGrpSpPr/>
          <p:nvPr>
            <p:custDataLst>
              <p:tags r:id="rId22"/>
            </p:custDataLst>
          </p:nvPr>
        </p:nvGrpSpPr>
        <p:grpSpPr>
          <a:xfrm>
            <a:off x="1752765" y="3203195"/>
            <a:ext cx="1980519" cy="1702008"/>
            <a:chOff x="0" y="0"/>
            <a:chExt cx="812800" cy="698500"/>
          </a:xfrm>
        </p:grpSpPr>
        <p:sp>
          <p:nvSpPr>
            <p:cNvPr id="29" name="Freeform 29"/>
            <p:cNvSpPr/>
            <p:nvPr>
              <p:custDataLst>
                <p:tags r:id="rId23"/>
              </p:custDataLst>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FFFF"/>
            </a:solidFill>
          </p:spPr>
        </p:sp>
        <p:sp>
          <p:nvSpPr>
            <p:cNvPr id="30" name="TextBox 30"/>
            <p:cNvSpPr txBox="1"/>
            <p:nvPr/>
          </p:nvSpPr>
          <p:spPr>
            <a:xfrm>
              <a:off x="114300" y="-47625"/>
              <a:ext cx="584200" cy="746125"/>
            </a:xfrm>
            <a:prstGeom prst="rect">
              <a:avLst/>
            </a:prstGeom>
          </p:spPr>
          <p:txBody>
            <a:bodyPr lIns="50800" tIns="50800" rIns="50800" bIns="50800" rtlCol="0" anchor="ctr"/>
            <a:lstStyle/>
            <a:p>
              <a:pPr algn="ctr">
                <a:lnSpc>
                  <a:spcPts val="2660"/>
                </a:lnSpc>
              </a:pPr>
            </a:p>
          </p:txBody>
        </p:sp>
      </p:grpSp>
      <p:sp>
        <p:nvSpPr>
          <p:cNvPr id="31" name="Freeform 31"/>
          <p:cNvSpPr/>
          <p:nvPr>
            <p:custDataLst>
              <p:tags r:id="rId24"/>
            </p:custDataLst>
          </p:nvPr>
        </p:nvSpPr>
        <p:spPr>
          <a:xfrm>
            <a:off x="5502769" y="3203195"/>
            <a:ext cx="2363198" cy="2171188"/>
          </a:xfrm>
          <a:custGeom>
            <a:avLst/>
            <a:gdLst/>
            <a:ahLst/>
            <a:cxnLst/>
            <a:rect l="l" t="t" r="r" b="b"/>
            <a:pathLst>
              <a:path w="2363198" h="2171188">
                <a:moveTo>
                  <a:pt x="0" y="0"/>
                </a:moveTo>
                <a:lnTo>
                  <a:pt x="2363198" y="0"/>
                </a:lnTo>
                <a:lnTo>
                  <a:pt x="2363198" y="2171189"/>
                </a:lnTo>
                <a:lnTo>
                  <a:pt x="0" y="2171189"/>
                </a:lnTo>
                <a:lnTo>
                  <a:pt x="0" y="0"/>
                </a:lnTo>
                <a:close/>
              </a:path>
            </a:pathLst>
          </a:custGeom>
          <a:blipFill>
            <a:blip r:embed="rId20">
              <a:alphaModFix amt="35000"/>
              <a:extLst>
                <a:ext uri="{96DAC541-7B7A-43D3-8B79-37D633B846F1}">
                  <asvg:svgBlip xmlns:asvg="http://schemas.microsoft.com/office/drawing/2016/SVG/main" r:embed="rId25"/>
                </a:ext>
              </a:extLst>
            </a:blip>
            <a:stretch>
              <a:fillRect/>
            </a:stretch>
          </a:blipFill>
          <a:ln cap="sq">
            <a:noFill/>
            <a:prstDash val="solid"/>
            <a:miter/>
          </a:ln>
        </p:spPr>
      </p:sp>
      <p:grpSp>
        <p:nvGrpSpPr>
          <p:cNvPr id="32" name="Group 32"/>
          <p:cNvGrpSpPr/>
          <p:nvPr>
            <p:custDataLst>
              <p:tags r:id="rId26"/>
            </p:custDataLst>
          </p:nvPr>
        </p:nvGrpSpPr>
        <p:grpSpPr>
          <a:xfrm>
            <a:off x="5502769" y="3203195"/>
            <a:ext cx="1980519" cy="1702008"/>
            <a:chOff x="0" y="0"/>
            <a:chExt cx="812800" cy="698500"/>
          </a:xfrm>
        </p:grpSpPr>
        <p:sp>
          <p:nvSpPr>
            <p:cNvPr id="33" name="Freeform 33"/>
            <p:cNvSpPr/>
            <p:nvPr>
              <p:custDataLst>
                <p:tags r:id="rId27"/>
              </p:custDataLst>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FFFF"/>
            </a:solidFill>
          </p:spPr>
        </p:sp>
        <p:sp>
          <p:nvSpPr>
            <p:cNvPr id="34" name="TextBox 34"/>
            <p:cNvSpPr txBox="1"/>
            <p:nvPr/>
          </p:nvSpPr>
          <p:spPr>
            <a:xfrm>
              <a:off x="114300" y="-47625"/>
              <a:ext cx="584200" cy="746125"/>
            </a:xfrm>
            <a:prstGeom prst="rect">
              <a:avLst/>
            </a:prstGeom>
          </p:spPr>
          <p:txBody>
            <a:bodyPr lIns="50800" tIns="50800" rIns="50800" bIns="50800" rtlCol="0" anchor="ctr"/>
            <a:lstStyle/>
            <a:p>
              <a:pPr algn="ctr">
                <a:lnSpc>
                  <a:spcPts val="2660"/>
                </a:lnSpc>
              </a:pPr>
            </a:p>
          </p:txBody>
        </p:sp>
      </p:grpSp>
      <p:sp>
        <p:nvSpPr>
          <p:cNvPr id="35" name="AutoShape 35"/>
          <p:cNvSpPr/>
          <p:nvPr>
            <p:custDataLst>
              <p:tags r:id="rId28"/>
            </p:custDataLst>
          </p:nvPr>
        </p:nvSpPr>
        <p:spPr>
          <a:xfrm>
            <a:off x="2743024" y="8497696"/>
            <a:ext cx="0" cy="941896"/>
          </a:xfrm>
          <a:prstGeom prst="line">
            <a:avLst/>
          </a:prstGeom>
          <a:ln w="38100" cap="flat">
            <a:solidFill>
              <a:srgbClr val="000000"/>
            </a:solidFill>
            <a:prstDash val="sysDash"/>
            <a:headEnd type="none" w="sm" len="sm"/>
            <a:tailEnd type="none" w="sm" len="sm"/>
          </a:ln>
        </p:spPr>
      </p:sp>
      <p:sp>
        <p:nvSpPr>
          <p:cNvPr id="36" name="AutoShape 36"/>
          <p:cNvSpPr/>
          <p:nvPr>
            <p:custDataLst>
              <p:tags r:id="rId29"/>
            </p:custDataLst>
          </p:nvPr>
        </p:nvSpPr>
        <p:spPr>
          <a:xfrm>
            <a:off x="6493028" y="8497696"/>
            <a:ext cx="0" cy="941896"/>
          </a:xfrm>
          <a:prstGeom prst="line">
            <a:avLst/>
          </a:prstGeom>
          <a:ln w="38100" cap="flat">
            <a:solidFill>
              <a:srgbClr val="000000"/>
            </a:solidFill>
            <a:prstDash val="sysDash"/>
            <a:headEnd type="none" w="sm" len="sm"/>
            <a:tailEnd type="none" w="sm" len="sm"/>
          </a:ln>
        </p:spPr>
      </p:sp>
      <p:sp>
        <p:nvSpPr>
          <p:cNvPr id="37" name="AutoShape 37"/>
          <p:cNvSpPr/>
          <p:nvPr>
            <p:custDataLst>
              <p:tags r:id="rId30"/>
            </p:custDataLst>
          </p:nvPr>
        </p:nvSpPr>
        <p:spPr>
          <a:xfrm>
            <a:off x="10243032" y="8497696"/>
            <a:ext cx="0" cy="941896"/>
          </a:xfrm>
          <a:prstGeom prst="line">
            <a:avLst/>
          </a:prstGeom>
          <a:ln w="38100" cap="flat">
            <a:solidFill>
              <a:srgbClr val="000000"/>
            </a:solidFill>
            <a:prstDash val="sysDash"/>
            <a:headEnd type="none" w="sm" len="sm"/>
            <a:tailEnd type="none" w="sm" len="sm"/>
          </a:ln>
        </p:spPr>
      </p:sp>
      <p:sp>
        <p:nvSpPr>
          <p:cNvPr id="38" name="AutoShape 38"/>
          <p:cNvSpPr/>
          <p:nvPr>
            <p:custDataLst>
              <p:tags r:id="rId31"/>
            </p:custDataLst>
          </p:nvPr>
        </p:nvSpPr>
        <p:spPr>
          <a:xfrm>
            <a:off x="13993036" y="8497696"/>
            <a:ext cx="0" cy="941896"/>
          </a:xfrm>
          <a:prstGeom prst="line">
            <a:avLst/>
          </a:prstGeom>
          <a:ln w="38100" cap="flat">
            <a:solidFill>
              <a:srgbClr val="000000"/>
            </a:solidFill>
            <a:prstDash val="sysDash"/>
            <a:headEnd type="none" w="sm" len="sm"/>
            <a:tailEnd type="none" w="sm" len="sm"/>
          </a:ln>
        </p:spPr>
      </p:sp>
      <p:sp>
        <p:nvSpPr>
          <p:cNvPr id="39" name="AutoShape 39"/>
          <p:cNvSpPr/>
          <p:nvPr>
            <p:custDataLst>
              <p:tags r:id="rId32"/>
            </p:custDataLst>
          </p:nvPr>
        </p:nvSpPr>
        <p:spPr>
          <a:xfrm>
            <a:off x="2743024" y="9411017"/>
            <a:ext cx="11250012" cy="0"/>
          </a:xfrm>
          <a:prstGeom prst="line">
            <a:avLst/>
          </a:prstGeom>
          <a:ln w="38100" cap="flat">
            <a:solidFill>
              <a:srgbClr val="000000"/>
            </a:solidFill>
            <a:prstDash val="sysDash"/>
            <a:headEnd type="none" w="sm" len="sm"/>
            <a:tailEnd type="none" w="sm" len="sm"/>
          </a:ln>
        </p:spPr>
      </p:sp>
      <p:sp>
        <p:nvSpPr>
          <p:cNvPr id="40" name="Freeform 40"/>
          <p:cNvSpPr/>
          <p:nvPr>
            <p:custDataLst>
              <p:tags r:id="rId33"/>
            </p:custDataLst>
          </p:nvPr>
        </p:nvSpPr>
        <p:spPr>
          <a:xfrm>
            <a:off x="1542445" y="7952076"/>
            <a:ext cx="2401157" cy="1347650"/>
          </a:xfrm>
          <a:custGeom>
            <a:avLst/>
            <a:gdLst/>
            <a:ahLst/>
            <a:cxnLst/>
            <a:rect l="l" t="t" r="r" b="b"/>
            <a:pathLst>
              <a:path w="2401157" h="1347650">
                <a:moveTo>
                  <a:pt x="0" y="0"/>
                </a:moveTo>
                <a:lnTo>
                  <a:pt x="2401158" y="0"/>
                </a:lnTo>
                <a:lnTo>
                  <a:pt x="2401158" y="1347649"/>
                </a:lnTo>
                <a:lnTo>
                  <a:pt x="0" y="1347649"/>
                </a:lnTo>
                <a:lnTo>
                  <a:pt x="0" y="0"/>
                </a:lnTo>
                <a:close/>
              </a:path>
            </a:pathLst>
          </a:custGeom>
          <a:blipFill>
            <a:blip r:embed="rId34">
              <a:alphaModFix amt="35000"/>
              <a:extLst>
                <a:ext uri="{96DAC541-7B7A-43D3-8B79-37D633B846F1}">
                  <asvg:svgBlip xmlns:asvg="http://schemas.microsoft.com/office/drawing/2016/SVG/main" r:embed="rId35"/>
                </a:ext>
              </a:extLst>
            </a:blip>
            <a:stretch>
              <a:fillRect/>
            </a:stretch>
          </a:blipFill>
          <a:ln cap="sq">
            <a:noFill/>
            <a:prstDash val="solid"/>
            <a:miter/>
          </a:ln>
        </p:spPr>
      </p:sp>
      <p:sp>
        <p:nvSpPr>
          <p:cNvPr id="41" name="Freeform 41"/>
          <p:cNvSpPr/>
          <p:nvPr>
            <p:custDataLst>
              <p:tags r:id="rId36"/>
            </p:custDataLst>
          </p:nvPr>
        </p:nvSpPr>
        <p:spPr>
          <a:xfrm>
            <a:off x="5179604" y="7952076"/>
            <a:ext cx="2401157" cy="1347650"/>
          </a:xfrm>
          <a:custGeom>
            <a:avLst/>
            <a:gdLst/>
            <a:ahLst/>
            <a:cxnLst/>
            <a:rect l="l" t="t" r="r" b="b"/>
            <a:pathLst>
              <a:path w="2401157" h="1347650">
                <a:moveTo>
                  <a:pt x="0" y="0"/>
                </a:moveTo>
                <a:lnTo>
                  <a:pt x="2401157" y="0"/>
                </a:lnTo>
                <a:lnTo>
                  <a:pt x="2401157" y="1347649"/>
                </a:lnTo>
                <a:lnTo>
                  <a:pt x="0" y="1347649"/>
                </a:lnTo>
                <a:lnTo>
                  <a:pt x="0" y="0"/>
                </a:lnTo>
                <a:close/>
              </a:path>
            </a:pathLst>
          </a:custGeom>
          <a:blipFill>
            <a:blip r:embed="rId34">
              <a:alphaModFix amt="35000"/>
              <a:extLst>
                <a:ext uri="{96DAC541-7B7A-43D3-8B79-37D633B846F1}">
                  <asvg:svgBlip xmlns:asvg="http://schemas.microsoft.com/office/drawing/2016/SVG/main" r:embed="rId35"/>
                </a:ext>
              </a:extLst>
            </a:blip>
            <a:stretch>
              <a:fillRect/>
            </a:stretch>
          </a:blipFill>
          <a:ln cap="sq">
            <a:noFill/>
            <a:prstDash val="solid"/>
            <a:miter/>
          </a:ln>
        </p:spPr>
      </p:sp>
      <p:grpSp>
        <p:nvGrpSpPr>
          <p:cNvPr id="42" name="Group 42"/>
          <p:cNvGrpSpPr/>
          <p:nvPr>
            <p:custDataLst>
              <p:tags r:id="rId37"/>
            </p:custDataLst>
          </p:nvPr>
        </p:nvGrpSpPr>
        <p:grpSpPr>
          <a:xfrm>
            <a:off x="2576336" y="9244329"/>
            <a:ext cx="333375" cy="333375"/>
            <a:chOff x="0" y="0"/>
            <a:chExt cx="812800" cy="812800"/>
          </a:xfrm>
        </p:grpSpPr>
        <p:sp>
          <p:nvSpPr>
            <p:cNvPr id="43" name="Freeform 43"/>
            <p:cNvSpPr/>
            <p:nvPr>
              <p:custDataLst>
                <p:tags r:id="rId38"/>
              </p:custDataLst>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0F40"/>
            </a:solidFill>
            <a:ln w="47625" cap="sq">
              <a:solidFill>
                <a:srgbClr val="FFFFFF"/>
              </a:solidFill>
              <a:prstDash val="solid"/>
              <a:miter/>
            </a:ln>
          </p:spPr>
        </p:sp>
        <p:sp>
          <p:nvSpPr>
            <p:cNvPr id="44" name="TextBox 44"/>
            <p:cNvSpPr txBox="1"/>
            <p:nvPr/>
          </p:nvSpPr>
          <p:spPr>
            <a:xfrm>
              <a:off x="76200" y="28575"/>
              <a:ext cx="660400" cy="708025"/>
            </a:xfrm>
            <a:prstGeom prst="rect">
              <a:avLst/>
            </a:prstGeom>
          </p:spPr>
          <p:txBody>
            <a:bodyPr lIns="50800" tIns="50800" rIns="50800" bIns="50800" rtlCol="0" anchor="ctr"/>
            <a:lstStyle/>
            <a:p>
              <a:pPr algn="ctr">
                <a:lnSpc>
                  <a:spcPts val="2660"/>
                </a:lnSpc>
              </a:pPr>
            </a:p>
          </p:txBody>
        </p:sp>
      </p:grpSp>
      <p:grpSp>
        <p:nvGrpSpPr>
          <p:cNvPr id="45" name="Group 45"/>
          <p:cNvGrpSpPr/>
          <p:nvPr>
            <p:custDataLst>
              <p:tags r:id="rId39"/>
            </p:custDataLst>
          </p:nvPr>
        </p:nvGrpSpPr>
        <p:grpSpPr>
          <a:xfrm>
            <a:off x="6326340" y="9244329"/>
            <a:ext cx="333375" cy="333375"/>
            <a:chOff x="0" y="0"/>
            <a:chExt cx="812800" cy="812800"/>
          </a:xfrm>
        </p:grpSpPr>
        <p:sp>
          <p:nvSpPr>
            <p:cNvPr id="46" name="Freeform 46"/>
            <p:cNvSpPr/>
            <p:nvPr>
              <p:custDataLst>
                <p:tags r:id="rId40"/>
              </p:custDataLst>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A031E"/>
            </a:solidFill>
            <a:ln w="47625" cap="sq">
              <a:solidFill>
                <a:srgbClr val="FFFFFF"/>
              </a:solidFill>
              <a:prstDash val="solid"/>
              <a:miter/>
            </a:ln>
          </p:spPr>
        </p:sp>
        <p:sp>
          <p:nvSpPr>
            <p:cNvPr id="47" name="TextBox 47"/>
            <p:cNvSpPr txBox="1"/>
            <p:nvPr/>
          </p:nvSpPr>
          <p:spPr>
            <a:xfrm>
              <a:off x="76200" y="28575"/>
              <a:ext cx="660400" cy="708025"/>
            </a:xfrm>
            <a:prstGeom prst="rect">
              <a:avLst/>
            </a:prstGeom>
          </p:spPr>
          <p:txBody>
            <a:bodyPr lIns="50800" tIns="50800" rIns="50800" bIns="50800" rtlCol="0" anchor="ctr"/>
            <a:lstStyle/>
            <a:p>
              <a:pPr algn="ctr">
                <a:lnSpc>
                  <a:spcPts val="2660"/>
                </a:lnSpc>
              </a:pPr>
            </a:p>
          </p:txBody>
        </p:sp>
      </p:grpSp>
      <p:grpSp>
        <p:nvGrpSpPr>
          <p:cNvPr id="48" name="Group 48"/>
          <p:cNvGrpSpPr/>
          <p:nvPr>
            <p:custDataLst>
              <p:tags r:id="rId41"/>
            </p:custDataLst>
          </p:nvPr>
        </p:nvGrpSpPr>
        <p:grpSpPr>
          <a:xfrm>
            <a:off x="10076345" y="9244329"/>
            <a:ext cx="333375" cy="333375"/>
            <a:chOff x="0" y="0"/>
            <a:chExt cx="812800" cy="812800"/>
          </a:xfrm>
        </p:grpSpPr>
        <p:sp>
          <p:nvSpPr>
            <p:cNvPr id="49" name="Freeform 49"/>
            <p:cNvSpPr/>
            <p:nvPr>
              <p:custDataLst>
                <p:tags r:id="rId42"/>
              </p:custDataLst>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8B24"/>
            </a:solidFill>
            <a:ln w="47625" cap="sq">
              <a:solidFill>
                <a:srgbClr val="FFFFFF"/>
              </a:solidFill>
              <a:prstDash val="solid"/>
              <a:miter/>
            </a:ln>
          </p:spPr>
        </p:sp>
        <p:sp>
          <p:nvSpPr>
            <p:cNvPr id="50" name="TextBox 50"/>
            <p:cNvSpPr txBox="1"/>
            <p:nvPr/>
          </p:nvSpPr>
          <p:spPr>
            <a:xfrm>
              <a:off x="76200" y="28575"/>
              <a:ext cx="660400" cy="708025"/>
            </a:xfrm>
            <a:prstGeom prst="rect">
              <a:avLst/>
            </a:prstGeom>
          </p:spPr>
          <p:txBody>
            <a:bodyPr lIns="50800" tIns="50800" rIns="50800" bIns="50800" rtlCol="0" anchor="ctr"/>
            <a:lstStyle/>
            <a:p>
              <a:pPr algn="ctr">
                <a:lnSpc>
                  <a:spcPts val="2660"/>
                </a:lnSpc>
              </a:pPr>
            </a:p>
          </p:txBody>
        </p:sp>
      </p:grpSp>
      <p:grpSp>
        <p:nvGrpSpPr>
          <p:cNvPr id="51" name="Group 51"/>
          <p:cNvGrpSpPr/>
          <p:nvPr>
            <p:custDataLst>
              <p:tags r:id="rId43"/>
            </p:custDataLst>
          </p:nvPr>
        </p:nvGrpSpPr>
        <p:grpSpPr>
          <a:xfrm>
            <a:off x="13826349" y="9244329"/>
            <a:ext cx="333375" cy="333375"/>
            <a:chOff x="0" y="0"/>
            <a:chExt cx="812800" cy="812800"/>
          </a:xfrm>
        </p:grpSpPr>
        <p:sp>
          <p:nvSpPr>
            <p:cNvPr id="52" name="Freeform 52"/>
            <p:cNvSpPr/>
            <p:nvPr>
              <p:custDataLst>
                <p:tags r:id="rId44"/>
              </p:custDataLst>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6414"/>
            </a:solidFill>
            <a:ln w="47625" cap="sq">
              <a:solidFill>
                <a:srgbClr val="FFFFFF"/>
              </a:solidFill>
              <a:prstDash val="solid"/>
              <a:miter/>
            </a:ln>
          </p:spPr>
        </p:sp>
        <p:sp>
          <p:nvSpPr>
            <p:cNvPr id="53" name="TextBox 53"/>
            <p:cNvSpPr txBox="1"/>
            <p:nvPr/>
          </p:nvSpPr>
          <p:spPr>
            <a:xfrm>
              <a:off x="76200" y="28575"/>
              <a:ext cx="660400" cy="708025"/>
            </a:xfrm>
            <a:prstGeom prst="rect">
              <a:avLst/>
            </a:prstGeom>
          </p:spPr>
          <p:txBody>
            <a:bodyPr lIns="50800" tIns="50800" rIns="50800" bIns="50800" rtlCol="0" anchor="ctr"/>
            <a:lstStyle/>
            <a:p>
              <a:pPr algn="ctr">
                <a:lnSpc>
                  <a:spcPts val="2660"/>
                </a:lnSpc>
              </a:pPr>
            </a:p>
          </p:txBody>
        </p:sp>
      </p:grpSp>
      <p:grpSp>
        <p:nvGrpSpPr>
          <p:cNvPr id="54" name="Group 54"/>
          <p:cNvGrpSpPr/>
          <p:nvPr>
            <p:custDataLst>
              <p:tags r:id="rId45"/>
            </p:custDataLst>
          </p:nvPr>
        </p:nvGrpSpPr>
        <p:grpSpPr>
          <a:xfrm>
            <a:off x="1158676" y="5976885"/>
            <a:ext cx="3168696" cy="2876636"/>
            <a:chOff x="0" y="0"/>
            <a:chExt cx="834554" cy="757633"/>
          </a:xfrm>
        </p:grpSpPr>
        <p:sp>
          <p:nvSpPr>
            <p:cNvPr id="55" name="Freeform 55"/>
            <p:cNvSpPr/>
            <p:nvPr>
              <p:custDataLst>
                <p:tags r:id="rId46"/>
              </p:custDataLst>
            </p:nvPr>
          </p:nvSpPr>
          <p:spPr>
            <a:xfrm>
              <a:off x="0" y="0"/>
              <a:ext cx="834554" cy="757633"/>
            </a:xfrm>
            <a:custGeom>
              <a:avLst/>
              <a:gdLst/>
              <a:ahLst/>
              <a:cxnLst/>
              <a:rect l="l" t="t" r="r" b="b"/>
              <a:pathLst>
                <a:path w="834554" h="757633">
                  <a:moveTo>
                    <a:pt x="56195" y="0"/>
                  </a:moveTo>
                  <a:lnTo>
                    <a:pt x="778359" y="0"/>
                  </a:lnTo>
                  <a:cubicBezTo>
                    <a:pt x="809395" y="0"/>
                    <a:pt x="834554" y="25159"/>
                    <a:pt x="834554" y="56195"/>
                  </a:cubicBezTo>
                  <a:lnTo>
                    <a:pt x="834554" y="701438"/>
                  </a:lnTo>
                  <a:cubicBezTo>
                    <a:pt x="834554" y="716342"/>
                    <a:pt x="828633" y="730635"/>
                    <a:pt x="818095" y="741174"/>
                  </a:cubicBezTo>
                  <a:cubicBezTo>
                    <a:pt x="807556" y="751712"/>
                    <a:pt x="793263" y="757633"/>
                    <a:pt x="778359" y="757633"/>
                  </a:cubicBezTo>
                  <a:lnTo>
                    <a:pt x="56195" y="757633"/>
                  </a:lnTo>
                  <a:cubicBezTo>
                    <a:pt x="25159" y="757633"/>
                    <a:pt x="0" y="732473"/>
                    <a:pt x="0" y="701438"/>
                  </a:cubicBezTo>
                  <a:lnTo>
                    <a:pt x="0" y="56195"/>
                  </a:lnTo>
                  <a:cubicBezTo>
                    <a:pt x="0" y="41291"/>
                    <a:pt x="5921" y="26998"/>
                    <a:pt x="16459" y="16459"/>
                  </a:cubicBezTo>
                  <a:cubicBezTo>
                    <a:pt x="26998" y="5921"/>
                    <a:pt x="41291" y="0"/>
                    <a:pt x="56195" y="0"/>
                  </a:cubicBezTo>
                  <a:close/>
                </a:path>
              </a:pathLst>
            </a:custGeom>
            <a:solidFill>
              <a:srgbClr val="FFFFFF"/>
            </a:solidFill>
            <a:ln w="38100" cap="rnd">
              <a:solidFill>
                <a:srgbClr val="5F0F40"/>
              </a:solidFill>
              <a:prstDash val="solid"/>
              <a:round/>
            </a:ln>
          </p:spPr>
        </p:sp>
        <p:sp>
          <p:nvSpPr>
            <p:cNvPr id="56" name="TextBox 56"/>
            <p:cNvSpPr txBox="1"/>
            <p:nvPr/>
          </p:nvSpPr>
          <p:spPr>
            <a:xfrm>
              <a:off x="0" y="-47625"/>
              <a:ext cx="834554" cy="805258"/>
            </a:xfrm>
            <a:prstGeom prst="rect">
              <a:avLst/>
            </a:prstGeom>
          </p:spPr>
          <p:txBody>
            <a:bodyPr lIns="50800" tIns="50800" rIns="50800" bIns="50800" rtlCol="0" anchor="ctr"/>
            <a:lstStyle/>
            <a:p>
              <a:pPr algn="ctr">
                <a:lnSpc>
                  <a:spcPts val="2660"/>
                </a:lnSpc>
              </a:pPr>
            </a:p>
          </p:txBody>
        </p:sp>
      </p:grpSp>
      <p:grpSp>
        <p:nvGrpSpPr>
          <p:cNvPr id="57" name="Group 57"/>
          <p:cNvGrpSpPr/>
          <p:nvPr>
            <p:custDataLst>
              <p:tags r:id="rId47"/>
            </p:custDataLst>
          </p:nvPr>
        </p:nvGrpSpPr>
        <p:grpSpPr>
          <a:xfrm>
            <a:off x="4908680" y="5976885"/>
            <a:ext cx="3168696" cy="2876636"/>
            <a:chOff x="0" y="0"/>
            <a:chExt cx="834554" cy="757633"/>
          </a:xfrm>
        </p:grpSpPr>
        <p:sp>
          <p:nvSpPr>
            <p:cNvPr id="58" name="Freeform 58"/>
            <p:cNvSpPr/>
            <p:nvPr>
              <p:custDataLst>
                <p:tags r:id="rId48"/>
              </p:custDataLst>
            </p:nvPr>
          </p:nvSpPr>
          <p:spPr>
            <a:xfrm>
              <a:off x="0" y="0"/>
              <a:ext cx="834554" cy="757633"/>
            </a:xfrm>
            <a:custGeom>
              <a:avLst/>
              <a:gdLst/>
              <a:ahLst/>
              <a:cxnLst/>
              <a:rect l="l" t="t" r="r" b="b"/>
              <a:pathLst>
                <a:path w="834554" h="757633">
                  <a:moveTo>
                    <a:pt x="56195" y="0"/>
                  </a:moveTo>
                  <a:lnTo>
                    <a:pt x="778359" y="0"/>
                  </a:lnTo>
                  <a:cubicBezTo>
                    <a:pt x="809395" y="0"/>
                    <a:pt x="834554" y="25159"/>
                    <a:pt x="834554" y="56195"/>
                  </a:cubicBezTo>
                  <a:lnTo>
                    <a:pt x="834554" y="701438"/>
                  </a:lnTo>
                  <a:cubicBezTo>
                    <a:pt x="834554" y="716342"/>
                    <a:pt x="828633" y="730635"/>
                    <a:pt x="818095" y="741174"/>
                  </a:cubicBezTo>
                  <a:cubicBezTo>
                    <a:pt x="807556" y="751712"/>
                    <a:pt x="793263" y="757633"/>
                    <a:pt x="778359" y="757633"/>
                  </a:cubicBezTo>
                  <a:lnTo>
                    <a:pt x="56195" y="757633"/>
                  </a:lnTo>
                  <a:cubicBezTo>
                    <a:pt x="25159" y="757633"/>
                    <a:pt x="0" y="732473"/>
                    <a:pt x="0" y="701438"/>
                  </a:cubicBezTo>
                  <a:lnTo>
                    <a:pt x="0" y="56195"/>
                  </a:lnTo>
                  <a:cubicBezTo>
                    <a:pt x="0" y="41291"/>
                    <a:pt x="5921" y="26998"/>
                    <a:pt x="16459" y="16459"/>
                  </a:cubicBezTo>
                  <a:cubicBezTo>
                    <a:pt x="26998" y="5921"/>
                    <a:pt x="41291" y="0"/>
                    <a:pt x="56195" y="0"/>
                  </a:cubicBezTo>
                  <a:close/>
                </a:path>
              </a:pathLst>
            </a:custGeom>
            <a:solidFill>
              <a:srgbClr val="FFFFFF"/>
            </a:solidFill>
            <a:ln w="38100" cap="rnd">
              <a:solidFill>
                <a:srgbClr val="9A031E"/>
              </a:solidFill>
              <a:prstDash val="solid"/>
              <a:round/>
            </a:ln>
          </p:spPr>
        </p:sp>
        <p:sp>
          <p:nvSpPr>
            <p:cNvPr id="59" name="TextBox 59"/>
            <p:cNvSpPr txBox="1"/>
            <p:nvPr/>
          </p:nvSpPr>
          <p:spPr>
            <a:xfrm>
              <a:off x="0" y="-47625"/>
              <a:ext cx="834554" cy="805258"/>
            </a:xfrm>
            <a:prstGeom prst="rect">
              <a:avLst/>
            </a:prstGeom>
          </p:spPr>
          <p:txBody>
            <a:bodyPr lIns="50800" tIns="50800" rIns="50800" bIns="50800" rtlCol="0" anchor="ctr"/>
            <a:lstStyle/>
            <a:p>
              <a:pPr algn="ctr">
                <a:lnSpc>
                  <a:spcPts val="2660"/>
                </a:lnSpc>
              </a:pPr>
            </a:p>
          </p:txBody>
        </p:sp>
      </p:grpSp>
      <p:grpSp>
        <p:nvGrpSpPr>
          <p:cNvPr id="60" name="Group 60"/>
          <p:cNvGrpSpPr/>
          <p:nvPr>
            <p:custDataLst>
              <p:tags r:id="rId49"/>
            </p:custDataLst>
          </p:nvPr>
        </p:nvGrpSpPr>
        <p:grpSpPr>
          <a:xfrm>
            <a:off x="8399367" y="2485746"/>
            <a:ext cx="3687330" cy="3168799"/>
            <a:chOff x="0" y="0"/>
            <a:chExt cx="812800" cy="698500"/>
          </a:xfrm>
        </p:grpSpPr>
        <p:sp>
          <p:nvSpPr>
            <p:cNvPr id="61" name="Freeform 61"/>
            <p:cNvSpPr/>
            <p:nvPr>
              <p:custDataLst>
                <p:tags r:id="rId50"/>
              </p:custDataLst>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38100" cap="sq">
              <a:solidFill>
                <a:srgbClr val="FB8B24"/>
              </a:solidFill>
              <a:prstDash val="solid"/>
              <a:miter/>
            </a:ln>
          </p:spPr>
        </p:sp>
        <p:sp>
          <p:nvSpPr>
            <p:cNvPr id="62" name="TextBox 62"/>
            <p:cNvSpPr txBox="1"/>
            <p:nvPr/>
          </p:nvSpPr>
          <p:spPr>
            <a:xfrm>
              <a:off x="114300" y="-47625"/>
              <a:ext cx="584200" cy="746125"/>
            </a:xfrm>
            <a:prstGeom prst="rect">
              <a:avLst/>
            </a:prstGeom>
          </p:spPr>
          <p:txBody>
            <a:bodyPr lIns="50800" tIns="50800" rIns="50800" bIns="50800" rtlCol="0" anchor="ctr"/>
            <a:lstStyle/>
            <a:p>
              <a:pPr algn="ctr">
                <a:lnSpc>
                  <a:spcPts val="2660"/>
                </a:lnSpc>
              </a:pPr>
            </a:p>
          </p:txBody>
        </p:sp>
      </p:grpSp>
      <p:grpSp>
        <p:nvGrpSpPr>
          <p:cNvPr id="63" name="Group 63"/>
          <p:cNvGrpSpPr/>
          <p:nvPr>
            <p:custDataLst>
              <p:tags r:id="rId51"/>
            </p:custDataLst>
          </p:nvPr>
        </p:nvGrpSpPr>
        <p:grpSpPr>
          <a:xfrm>
            <a:off x="8399367" y="2397777"/>
            <a:ext cx="1843665" cy="3344736"/>
            <a:chOff x="0" y="0"/>
            <a:chExt cx="406400" cy="737282"/>
          </a:xfrm>
        </p:grpSpPr>
        <p:sp>
          <p:nvSpPr>
            <p:cNvPr id="64" name="Freeform 64"/>
            <p:cNvSpPr/>
            <p:nvPr>
              <p:custDataLst>
                <p:tags r:id="rId52"/>
              </p:custDataLst>
            </p:nvPr>
          </p:nvSpPr>
          <p:spPr>
            <a:xfrm>
              <a:off x="0" y="0"/>
              <a:ext cx="406400" cy="737282"/>
            </a:xfrm>
            <a:custGeom>
              <a:avLst/>
              <a:gdLst/>
              <a:ahLst/>
              <a:cxnLst/>
              <a:rect l="l" t="t" r="r" b="b"/>
              <a:pathLst>
                <a:path w="406400" h="737282">
                  <a:moveTo>
                    <a:pt x="0" y="0"/>
                  </a:moveTo>
                  <a:lnTo>
                    <a:pt x="406400" y="0"/>
                  </a:lnTo>
                  <a:lnTo>
                    <a:pt x="406400" y="737282"/>
                  </a:lnTo>
                  <a:lnTo>
                    <a:pt x="0" y="737282"/>
                  </a:lnTo>
                  <a:close/>
                </a:path>
              </a:pathLst>
            </a:custGeom>
            <a:solidFill>
              <a:srgbClr val="FBFCFD"/>
            </a:solidFill>
            <a:ln cap="sq">
              <a:noFill/>
              <a:prstDash val="solid"/>
              <a:miter/>
            </a:ln>
          </p:spPr>
        </p:sp>
        <p:sp>
          <p:nvSpPr>
            <p:cNvPr id="65" name="TextBox 65"/>
            <p:cNvSpPr txBox="1"/>
            <p:nvPr/>
          </p:nvSpPr>
          <p:spPr>
            <a:xfrm>
              <a:off x="0" y="-47625"/>
              <a:ext cx="406400" cy="784907"/>
            </a:xfrm>
            <a:prstGeom prst="rect">
              <a:avLst/>
            </a:prstGeom>
          </p:spPr>
          <p:txBody>
            <a:bodyPr lIns="50800" tIns="50800" rIns="50800" bIns="50800" rtlCol="0" anchor="ctr"/>
            <a:lstStyle/>
            <a:p>
              <a:pPr algn="ctr">
                <a:lnSpc>
                  <a:spcPts val="2660"/>
                </a:lnSpc>
              </a:pPr>
            </a:p>
          </p:txBody>
        </p:sp>
      </p:grpSp>
      <p:grpSp>
        <p:nvGrpSpPr>
          <p:cNvPr id="66" name="Group 66"/>
          <p:cNvGrpSpPr/>
          <p:nvPr>
            <p:custDataLst>
              <p:tags r:id="rId53"/>
            </p:custDataLst>
          </p:nvPr>
        </p:nvGrpSpPr>
        <p:grpSpPr>
          <a:xfrm>
            <a:off x="8956349" y="2964402"/>
            <a:ext cx="2573365" cy="2211486"/>
            <a:chOff x="0" y="0"/>
            <a:chExt cx="812800" cy="698500"/>
          </a:xfrm>
        </p:grpSpPr>
        <p:sp>
          <p:nvSpPr>
            <p:cNvPr id="67" name="Freeform 67"/>
            <p:cNvSpPr/>
            <p:nvPr>
              <p:custDataLst>
                <p:tags r:id="rId54"/>
              </p:custDataLst>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B8B24"/>
            </a:solidFill>
          </p:spPr>
        </p:sp>
        <p:sp>
          <p:nvSpPr>
            <p:cNvPr id="68" name="TextBox 68"/>
            <p:cNvSpPr txBox="1"/>
            <p:nvPr/>
          </p:nvSpPr>
          <p:spPr>
            <a:xfrm>
              <a:off x="114300" y="-47625"/>
              <a:ext cx="584200" cy="746125"/>
            </a:xfrm>
            <a:prstGeom prst="rect">
              <a:avLst/>
            </a:prstGeom>
          </p:spPr>
          <p:txBody>
            <a:bodyPr lIns="50800" tIns="50800" rIns="50800" bIns="50800" rtlCol="0" anchor="ctr"/>
            <a:lstStyle/>
            <a:p>
              <a:pPr algn="ctr">
                <a:lnSpc>
                  <a:spcPts val="2660"/>
                </a:lnSpc>
              </a:pPr>
            </a:p>
          </p:txBody>
        </p:sp>
      </p:grpSp>
      <p:grpSp>
        <p:nvGrpSpPr>
          <p:cNvPr id="69" name="Group 69"/>
          <p:cNvGrpSpPr/>
          <p:nvPr>
            <p:custDataLst>
              <p:tags r:id="rId55"/>
            </p:custDataLst>
          </p:nvPr>
        </p:nvGrpSpPr>
        <p:grpSpPr>
          <a:xfrm>
            <a:off x="10130187" y="5528814"/>
            <a:ext cx="225691" cy="225691"/>
            <a:chOff x="0" y="0"/>
            <a:chExt cx="812800" cy="812800"/>
          </a:xfrm>
        </p:grpSpPr>
        <p:sp>
          <p:nvSpPr>
            <p:cNvPr id="70" name="Freeform 70"/>
            <p:cNvSpPr/>
            <p:nvPr>
              <p:custDataLst>
                <p:tags r:id="rId56"/>
              </p:custDataLst>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8B24"/>
            </a:solidFill>
          </p:spPr>
        </p:sp>
        <p:sp>
          <p:nvSpPr>
            <p:cNvPr id="71" name="TextBox 71"/>
            <p:cNvSpPr txBox="1"/>
            <p:nvPr/>
          </p:nvSpPr>
          <p:spPr>
            <a:xfrm>
              <a:off x="76200" y="28575"/>
              <a:ext cx="660400" cy="708025"/>
            </a:xfrm>
            <a:prstGeom prst="rect">
              <a:avLst/>
            </a:prstGeom>
          </p:spPr>
          <p:txBody>
            <a:bodyPr lIns="50800" tIns="50800" rIns="50800" bIns="50800" rtlCol="0" anchor="ctr"/>
            <a:lstStyle/>
            <a:p>
              <a:pPr algn="ctr">
                <a:lnSpc>
                  <a:spcPts val="2660"/>
                </a:lnSpc>
              </a:pPr>
            </a:p>
          </p:txBody>
        </p:sp>
      </p:grpSp>
      <p:sp>
        <p:nvSpPr>
          <p:cNvPr id="72" name="Freeform 72"/>
          <p:cNvSpPr/>
          <p:nvPr>
            <p:custDataLst>
              <p:tags r:id="rId57"/>
            </p:custDataLst>
          </p:nvPr>
        </p:nvSpPr>
        <p:spPr>
          <a:xfrm>
            <a:off x="9252773" y="3203195"/>
            <a:ext cx="2365408" cy="2173219"/>
          </a:xfrm>
          <a:custGeom>
            <a:avLst/>
            <a:gdLst/>
            <a:ahLst/>
            <a:cxnLst/>
            <a:rect l="l" t="t" r="r" b="b"/>
            <a:pathLst>
              <a:path w="2365408" h="2173219">
                <a:moveTo>
                  <a:pt x="0" y="0"/>
                </a:moveTo>
                <a:lnTo>
                  <a:pt x="2365408" y="0"/>
                </a:lnTo>
                <a:lnTo>
                  <a:pt x="2365408" y="2173219"/>
                </a:lnTo>
                <a:lnTo>
                  <a:pt x="0" y="2173219"/>
                </a:lnTo>
                <a:lnTo>
                  <a:pt x="0" y="0"/>
                </a:lnTo>
                <a:close/>
              </a:path>
            </a:pathLst>
          </a:custGeom>
          <a:blipFill>
            <a:blip r:embed="rId20">
              <a:alphaModFix amt="35000"/>
              <a:extLst>
                <a:ext uri="{96DAC541-7B7A-43D3-8B79-37D633B846F1}">
                  <asvg:svgBlip xmlns:asvg="http://schemas.microsoft.com/office/drawing/2016/SVG/main" r:embed="rId58"/>
                </a:ext>
              </a:extLst>
            </a:blip>
            <a:stretch>
              <a:fillRect/>
            </a:stretch>
          </a:blipFill>
          <a:ln cap="sq">
            <a:noFill/>
            <a:prstDash val="solid"/>
            <a:miter/>
          </a:ln>
        </p:spPr>
      </p:sp>
      <p:grpSp>
        <p:nvGrpSpPr>
          <p:cNvPr id="73" name="Group 73"/>
          <p:cNvGrpSpPr/>
          <p:nvPr>
            <p:custDataLst>
              <p:tags r:id="rId59"/>
            </p:custDataLst>
          </p:nvPr>
        </p:nvGrpSpPr>
        <p:grpSpPr>
          <a:xfrm>
            <a:off x="9252773" y="3203195"/>
            <a:ext cx="1980519" cy="1702008"/>
            <a:chOff x="0" y="0"/>
            <a:chExt cx="812800" cy="698500"/>
          </a:xfrm>
        </p:grpSpPr>
        <p:sp>
          <p:nvSpPr>
            <p:cNvPr id="74" name="Freeform 74"/>
            <p:cNvSpPr/>
            <p:nvPr>
              <p:custDataLst>
                <p:tags r:id="rId60"/>
              </p:custDataLst>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FFFF"/>
            </a:solidFill>
          </p:spPr>
        </p:sp>
        <p:sp>
          <p:nvSpPr>
            <p:cNvPr id="75" name="TextBox 75"/>
            <p:cNvSpPr txBox="1"/>
            <p:nvPr/>
          </p:nvSpPr>
          <p:spPr>
            <a:xfrm>
              <a:off x="114300" y="-47625"/>
              <a:ext cx="584200" cy="746125"/>
            </a:xfrm>
            <a:prstGeom prst="rect">
              <a:avLst/>
            </a:prstGeom>
          </p:spPr>
          <p:txBody>
            <a:bodyPr lIns="50800" tIns="50800" rIns="50800" bIns="50800" rtlCol="0" anchor="ctr"/>
            <a:lstStyle/>
            <a:p>
              <a:pPr algn="ctr">
                <a:lnSpc>
                  <a:spcPts val="2660"/>
                </a:lnSpc>
              </a:pPr>
            </a:p>
          </p:txBody>
        </p:sp>
      </p:grpSp>
      <p:sp>
        <p:nvSpPr>
          <p:cNvPr id="76" name="Freeform 76"/>
          <p:cNvSpPr/>
          <p:nvPr>
            <p:custDataLst>
              <p:tags r:id="rId61"/>
            </p:custDataLst>
          </p:nvPr>
        </p:nvSpPr>
        <p:spPr>
          <a:xfrm>
            <a:off x="9084283" y="7952076"/>
            <a:ext cx="2401157" cy="1347650"/>
          </a:xfrm>
          <a:custGeom>
            <a:avLst/>
            <a:gdLst/>
            <a:ahLst/>
            <a:cxnLst/>
            <a:rect l="l" t="t" r="r" b="b"/>
            <a:pathLst>
              <a:path w="2401157" h="1347650">
                <a:moveTo>
                  <a:pt x="0" y="0"/>
                </a:moveTo>
                <a:lnTo>
                  <a:pt x="2401157" y="0"/>
                </a:lnTo>
                <a:lnTo>
                  <a:pt x="2401157" y="1347649"/>
                </a:lnTo>
                <a:lnTo>
                  <a:pt x="0" y="1347649"/>
                </a:lnTo>
                <a:lnTo>
                  <a:pt x="0" y="0"/>
                </a:lnTo>
                <a:close/>
              </a:path>
            </a:pathLst>
          </a:custGeom>
          <a:blipFill>
            <a:blip r:embed="rId34">
              <a:alphaModFix amt="35000"/>
              <a:extLst>
                <a:ext uri="{96DAC541-7B7A-43D3-8B79-37D633B846F1}">
                  <asvg:svgBlip xmlns:asvg="http://schemas.microsoft.com/office/drawing/2016/SVG/main" r:embed="rId35"/>
                </a:ext>
              </a:extLst>
            </a:blip>
            <a:stretch>
              <a:fillRect/>
            </a:stretch>
          </a:blipFill>
          <a:ln cap="sq">
            <a:noFill/>
            <a:prstDash val="solid"/>
            <a:miter/>
          </a:ln>
        </p:spPr>
      </p:sp>
      <p:grpSp>
        <p:nvGrpSpPr>
          <p:cNvPr id="77" name="Group 77"/>
          <p:cNvGrpSpPr/>
          <p:nvPr>
            <p:custDataLst>
              <p:tags r:id="rId62"/>
            </p:custDataLst>
          </p:nvPr>
        </p:nvGrpSpPr>
        <p:grpSpPr>
          <a:xfrm>
            <a:off x="8658684" y="5976885"/>
            <a:ext cx="3168696" cy="2876636"/>
            <a:chOff x="0" y="0"/>
            <a:chExt cx="834554" cy="757633"/>
          </a:xfrm>
        </p:grpSpPr>
        <p:sp>
          <p:nvSpPr>
            <p:cNvPr id="78" name="Freeform 78"/>
            <p:cNvSpPr/>
            <p:nvPr>
              <p:custDataLst>
                <p:tags r:id="rId63"/>
              </p:custDataLst>
            </p:nvPr>
          </p:nvSpPr>
          <p:spPr>
            <a:xfrm>
              <a:off x="0" y="0"/>
              <a:ext cx="834554" cy="757633"/>
            </a:xfrm>
            <a:custGeom>
              <a:avLst/>
              <a:gdLst/>
              <a:ahLst/>
              <a:cxnLst/>
              <a:rect l="l" t="t" r="r" b="b"/>
              <a:pathLst>
                <a:path w="834554" h="757633">
                  <a:moveTo>
                    <a:pt x="56195" y="0"/>
                  </a:moveTo>
                  <a:lnTo>
                    <a:pt x="778359" y="0"/>
                  </a:lnTo>
                  <a:cubicBezTo>
                    <a:pt x="809395" y="0"/>
                    <a:pt x="834554" y="25159"/>
                    <a:pt x="834554" y="56195"/>
                  </a:cubicBezTo>
                  <a:lnTo>
                    <a:pt x="834554" y="701438"/>
                  </a:lnTo>
                  <a:cubicBezTo>
                    <a:pt x="834554" y="716342"/>
                    <a:pt x="828633" y="730635"/>
                    <a:pt x="818095" y="741174"/>
                  </a:cubicBezTo>
                  <a:cubicBezTo>
                    <a:pt x="807556" y="751712"/>
                    <a:pt x="793263" y="757633"/>
                    <a:pt x="778359" y="757633"/>
                  </a:cubicBezTo>
                  <a:lnTo>
                    <a:pt x="56195" y="757633"/>
                  </a:lnTo>
                  <a:cubicBezTo>
                    <a:pt x="25159" y="757633"/>
                    <a:pt x="0" y="732473"/>
                    <a:pt x="0" y="701438"/>
                  </a:cubicBezTo>
                  <a:lnTo>
                    <a:pt x="0" y="56195"/>
                  </a:lnTo>
                  <a:cubicBezTo>
                    <a:pt x="0" y="41291"/>
                    <a:pt x="5921" y="26998"/>
                    <a:pt x="16459" y="16459"/>
                  </a:cubicBezTo>
                  <a:cubicBezTo>
                    <a:pt x="26998" y="5921"/>
                    <a:pt x="41291" y="0"/>
                    <a:pt x="56195" y="0"/>
                  </a:cubicBezTo>
                  <a:close/>
                </a:path>
              </a:pathLst>
            </a:custGeom>
            <a:solidFill>
              <a:srgbClr val="FFFFFF"/>
            </a:solidFill>
            <a:ln w="38100" cap="rnd">
              <a:solidFill>
                <a:srgbClr val="FB8B24"/>
              </a:solidFill>
              <a:prstDash val="solid"/>
              <a:round/>
            </a:ln>
          </p:spPr>
        </p:sp>
        <p:sp>
          <p:nvSpPr>
            <p:cNvPr id="79" name="TextBox 79"/>
            <p:cNvSpPr txBox="1"/>
            <p:nvPr/>
          </p:nvSpPr>
          <p:spPr>
            <a:xfrm>
              <a:off x="0" y="-47625"/>
              <a:ext cx="834554" cy="805258"/>
            </a:xfrm>
            <a:prstGeom prst="rect">
              <a:avLst/>
            </a:prstGeom>
          </p:spPr>
          <p:txBody>
            <a:bodyPr lIns="50800" tIns="50800" rIns="50800" bIns="50800" rtlCol="0" anchor="ctr"/>
            <a:lstStyle/>
            <a:p>
              <a:pPr algn="ctr">
                <a:lnSpc>
                  <a:spcPts val="2660"/>
                </a:lnSpc>
              </a:pPr>
            </a:p>
          </p:txBody>
        </p:sp>
      </p:grpSp>
      <p:sp>
        <p:nvSpPr>
          <p:cNvPr id="80" name="Freeform 80"/>
          <p:cNvSpPr/>
          <p:nvPr>
            <p:custDataLst>
              <p:tags r:id="rId64"/>
            </p:custDataLst>
          </p:nvPr>
        </p:nvSpPr>
        <p:spPr>
          <a:xfrm>
            <a:off x="12789405" y="7952076"/>
            <a:ext cx="2401157" cy="1347650"/>
          </a:xfrm>
          <a:custGeom>
            <a:avLst/>
            <a:gdLst/>
            <a:ahLst/>
            <a:cxnLst/>
            <a:rect l="l" t="t" r="r" b="b"/>
            <a:pathLst>
              <a:path w="2401157" h="1347650">
                <a:moveTo>
                  <a:pt x="0" y="0"/>
                </a:moveTo>
                <a:lnTo>
                  <a:pt x="2401158" y="0"/>
                </a:lnTo>
                <a:lnTo>
                  <a:pt x="2401158" y="1347649"/>
                </a:lnTo>
                <a:lnTo>
                  <a:pt x="0" y="1347649"/>
                </a:lnTo>
                <a:lnTo>
                  <a:pt x="0" y="0"/>
                </a:lnTo>
                <a:close/>
              </a:path>
            </a:pathLst>
          </a:custGeom>
          <a:blipFill>
            <a:blip r:embed="rId34">
              <a:alphaModFix amt="35000"/>
              <a:extLst>
                <a:ext uri="{96DAC541-7B7A-43D3-8B79-37D633B846F1}">
                  <asvg:svgBlip xmlns:asvg="http://schemas.microsoft.com/office/drawing/2016/SVG/main" r:embed="rId35"/>
                </a:ext>
              </a:extLst>
            </a:blip>
            <a:stretch>
              <a:fillRect/>
            </a:stretch>
          </a:blipFill>
          <a:ln cap="sq">
            <a:noFill/>
            <a:prstDash val="solid"/>
            <a:miter/>
          </a:ln>
        </p:spPr>
      </p:sp>
      <p:grpSp>
        <p:nvGrpSpPr>
          <p:cNvPr id="81" name="Group 81"/>
          <p:cNvGrpSpPr/>
          <p:nvPr>
            <p:custDataLst>
              <p:tags r:id="rId65"/>
            </p:custDataLst>
          </p:nvPr>
        </p:nvGrpSpPr>
        <p:grpSpPr>
          <a:xfrm>
            <a:off x="12408688" y="5976885"/>
            <a:ext cx="3168696" cy="2876636"/>
            <a:chOff x="0" y="0"/>
            <a:chExt cx="834554" cy="757633"/>
          </a:xfrm>
        </p:grpSpPr>
        <p:sp>
          <p:nvSpPr>
            <p:cNvPr id="82" name="Freeform 82"/>
            <p:cNvSpPr/>
            <p:nvPr>
              <p:custDataLst>
                <p:tags r:id="rId66"/>
              </p:custDataLst>
            </p:nvPr>
          </p:nvSpPr>
          <p:spPr>
            <a:xfrm>
              <a:off x="0" y="0"/>
              <a:ext cx="834554" cy="757633"/>
            </a:xfrm>
            <a:custGeom>
              <a:avLst/>
              <a:gdLst/>
              <a:ahLst/>
              <a:cxnLst/>
              <a:rect l="l" t="t" r="r" b="b"/>
              <a:pathLst>
                <a:path w="834554" h="757633">
                  <a:moveTo>
                    <a:pt x="56195" y="0"/>
                  </a:moveTo>
                  <a:lnTo>
                    <a:pt x="778359" y="0"/>
                  </a:lnTo>
                  <a:cubicBezTo>
                    <a:pt x="809395" y="0"/>
                    <a:pt x="834554" y="25159"/>
                    <a:pt x="834554" y="56195"/>
                  </a:cubicBezTo>
                  <a:lnTo>
                    <a:pt x="834554" y="701438"/>
                  </a:lnTo>
                  <a:cubicBezTo>
                    <a:pt x="834554" y="716342"/>
                    <a:pt x="828633" y="730635"/>
                    <a:pt x="818095" y="741174"/>
                  </a:cubicBezTo>
                  <a:cubicBezTo>
                    <a:pt x="807556" y="751712"/>
                    <a:pt x="793263" y="757633"/>
                    <a:pt x="778359" y="757633"/>
                  </a:cubicBezTo>
                  <a:lnTo>
                    <a:pt x="56195" y="757633"/>
                  </a:lnTo>
                  <a:cubicBezTo>
                    <a:pt x="25159" y="757633"/>
                    <a:pt x="0" y="732473"/>
                    <a:pt x="0" y="701438"/>
                  </a:cubicBezTo>
                  <a:lnTo>
                    <a:pt x="0" y="56195"/>
                  </a:lnTo>
                  <a:cubicBezTo>
                    <a:pt x="0" y="41291"/>
                    <a:pt x="5921" y="26998"/>
                    <a:pt x="16459" y="16459"/>
                  </a:cubicBezTo>
                  <a:cubicBezTo>
                    <a:pt x="26998" y="5921"/>
                    <a:pt x="41291" y="0"/>
                    <a:pt x="56195" y="0"/>
                  </a:cubicBezTo>
                  <a:close/>
                </a:path>
              </a:pathLst>
            </a:custGeom>
            <a:solidFill>
              <a:srgbClr val="FFFFFF"/>
            </a:solidFill>
            <a:ln w="38100" cap="rnd">
              <a:solidFill>
                <a:srgbClr val="E36414"/>
              </a:solidFill>
              <a:prstDash val="solid"/>
              <a:round/>
            </a:ln>
          </p:spPr>
        </p:sp>
        <p:sp>
          <p:nvSpPr>
            <p:cNvPr id="83" name="TextBox 83"/>
            <p:cNvSpPr txBox="1"/>
            <p:nvPr/>
          </p:nvSpPr>
          <p:spPr>
            <a:xfrm>
              <a:off x="0" y="-47625"/>
              <a:ext cx="834554" cy="805258"/>
            </a:xfrm>
            <a:prstGeom prst="rect">
              <a:avLst/>
            </a:prstGeom>
          </p:spPr>
          <p:txBody>
            <a:bodyPr lIns="50800" tIns="50800" rIns="50800" bIns="50800" rtlCol="0" anchor="ctr"/>
            <a:lstStyle/>
            <a:p>
              <a:pPr algn="ctr">
                <a:lnSpc>
                  <a:spcPts val="2660"/>
                </a:lnSpc>
              </a:pPr>
            </a:p>
          </p:txBody>
        </p:sp>
      </p:grpSp>
      <p:grpSp>
        <p:nvGrpSpPr>
          <p:cNvPr id="84" name="Group 84"/>
          <p:cNvGrpSpPr/>
          <p:nvPr>
            <p:custDataLst>
              <p:tags r:id="rId67"/>
            </p:custDataLst>
          </p:nvPr>
        </p:nvGrpSpPr>
        <p:grpSpPr>
          <a:xfrm>
            <a:off x="12149371" y="2485746"/>
            <a:ext cx="3687330" cy="3168799"/>
            <a:chOff x="0" y="0"/>
            <a:chExt cx="812800" cy="698500"/>
          </a:xfrm>
        </p:grpSpPr>
        <p:sp>
          <p:nvSpPr>
            <p:cNvPr id="85" name="Freeform 85"/>
            <p:cNvSpPr/>
            <p:nvPr>
              <p:custDataLst>
                <p:tags r:id="rId68"/>
              </p:custDataLst>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38100" cap="sq">
              <a:solidFill>
                <a:srgbClr val="E36414"/>
              </a:solidFill>
              <a:prstDash val="solid"/>
              <a:miter/>
            </a:ln>
          </p:spPr>
        </p:sp>
        <p:sp>
          <p:nvSpPr>
            <p:cNvPr id="86" name="TextBox 86"/>
            <p:cNvSpPr txBox="1"/>
            <p:nvPr/>
          </p:nvSpPr>
          <p:spPr>
            <a:xfrm>
              <a:off x="114300" y="-47625"/>
              <a:ext cx="584200" cy="746125"/>
            </a:xfrm>
            <a:prstGeom prst="rect">
              <a:avLst/>
            </a:prstGeom>
          </p:spPr>
          <p:txBody>
            <a:bodyPr lIns="50800" tIns="50800" rIns="50800" bIns="50800" rtlCol="0" anchor="ctr"/>
            <a:lstStyle/>
            <a:p>
              <a:pPr algn="ctr">
                <a:lnSpc>
                  <a:spcPts val="2660"/>
                </a:lnSpc>
              </a:pPr>
            </a:p>
          </p:txBody>
        </p:sp>
      </p:grpSp>
      <p:grpSp>
        <p:nvGrpSpPr>
          <p:cNvPr id="87" name="Group 87"/>
          <p:cNvGrpSpPr/>
          <p:nvPr>
            <p:custDataLst>
              <p:tags r:id="rId69"/>
            </p:custDataLst>
          </p:nvPr>
        </p:nvGrpSpPr>
        <p:grpSpPr>
          <a:xfrm>
            <a:off x="12149371" y="2397777"/>
            <a:ext cx="1843665" cy="3344736"/>
            <a:chOff x="0" y="0"/>
            <a:chExt cx="406400" cy="737282"/>
          </a:xfrm>
        </p:grpSpPr>
        <p:sp>
          <p:nvSpPr>
            <p:cNvPr id="88" name="Freeform 88"/>
            <p:cNvSpPr/>
            <p:nvPr>
              <p:custDataLst>
                <p:tags r:id="rId70"/>
              </p:custDataLst>
            </p:nvPr>
          </p:nvSpPr>
          <p:spPr>
            <a:xfrm>
              <a:off x="0" y="0"/>
              <a:ext cx="406400" cy="737282"/>
            </a:xfrm>
            <a:custGeom>
              <a:avLst/>
              <a:gdLst/>
              <a:ahLst/>
              <a:cxnLst/>
              <a:rect l="l" t="t" r="r" b="b"/>
              <a:pathLst>
                <a:path w="406400" h="737282">
                  <a:moveTo>
                    <a:pt x="0" y="0"/>
                  </a:moveTo>
                  <a:lnTo>
                    <a:pt x="406400" y="0"/>
                  </a:lnTo>
                  <a:lnTo>
                    <a:pt x="406400" y="737282"/>
                  </a:lnTo>
                  <a:lnTo>
                    <a:pt x="0" y="737282"/>
                  </a:lnTo>
                  <a:close/>
                </a:path>
              </a:pathLst>
            </a:custGeom>
            <a:solidFill>
              <a:srgbClr val="F7FAFB"/>
            </a:solidFill>
            <a:ln cap="sq">
              <a:noFill/>
              <a:prstDash val="solid"/>
              <a:miter/>
            </a:ln>
          </p:spPr>
        </p:sp>
        <p:sp>
          <p:nvSpPr>
            <p:cNvPr id="89" name="TextBox 89"/>
            <p:cNvSpPr txBox="1"/>
            <p:nvPr/>
          </p:nvSpPr>
          <p:spPr>
            <a:xfrm>
              <a:off x="0" y="-47625"/>
              <a:ext cx="406400" cy="784907"/>
            </a:xfrm>
            <a:prstGeom prst="rect">
              <a:avLst/>
            </a:prstGeom>
          </p:spPr>
          <p:txBody>
            <a:bodyPr lIns="50800" tIns="50800" rIns="50800" bIns="50800" rtlCol="0" anchor="ctr"/>
            <a:lstStyle/>
            <a:p>
              <a:pPr algn="ctr">
                <a:lnSpc>
                  <a:spcPts val="2660"/>
                </a:lnSpc>
              </a:pPr>
            </a:p>
          </p:txBody>
        </p:sp>
      </p:grpSp>
      <p:grpSp>
        <p:nvGrpSpPr>
          <p:cNvPr id="90" name="Group 90"/>
          <p:cNvGrpSpPr/>
          <p:nvPr>
            <p:custDataLst>
              <p:tags r:id="rId71"/>
            </p:custDataLst>
          </p:nvPr>
        </p:nvGrpSpPr>
        <p:grpSpPr>
          <a:xfrm>
            <a:off x="12706353" y="2964402"/>
            <a:ext cx="2573365" cy="2211486"/>
            <a:chOff x="0" y="0"/>
            <a:chExt cx="812800" cy="698500"/>
          </a:xfrm>
        </p:grpSpPr>
        <p:sp>
          <p:nvSpPr>
            <p:cNvPr id="91" name="Freeform 91"/>
            <p:cNvSpPr/>
            <p:nvPr>
              <p:custDataLst>
                <p:tags r:id="rId72"/>
              </p:custDataLst>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E36414"/>
            </a:solidFill>
          </p:spPr>
        </p:sp>
        <p:sp>
          <p:nvSpPr>
            <p:cNvPr id="92" name="TextBox 92"/>
            <p:cNvSpPr txBox="1"/>
            <p:nvPr/>
          </p:nvSpPr>
          <p:spPr>
            <a:xfrm>
              <a:off x="114300" y="-47625"/>
              <a:ext cx="584200" cy="746125"/>
            </a:xfrm>
            <a:prstGeom prst="rect">
              <a:avLst/>
            </a:prstGeom>
          </p:spPr>
          <p:txBody>
            <a:bodyPr lIns="50800" tIns="50800" rIns="50800" bIns="50800" rtlCol="0" anchor="ctr"/>
            <a:lstStyle/>
            <a:p>
              <a:pPr algn="ctr">
                <a:lnSpc>
                  <a:spcPts val="2660"/>
                </a:lnSpc>
              </a:pPr>
            </a:p>
          </p:txBody>
        </p:sp>
      </p:grpSp>
      <p:grpSp>
        <p:nvGrpSpPr>
          <p:cNvPr id="93" name="Group 93"/>
          <p:cNvGrpSpPr/>
          <p:nvPr>
            <p:custDataLst>
              <p:tags r:id="rId73"/>
            </p:custDataLst>
          </p:nvPr>
        </p:nvGrpSpPr>
        <p:grpSpPr>
          <a:xfrm>
            <a:off x="13880191" y="5528814"/>
            <a:ext cx="225691" cy="225691"/>
            <a:chOff x="0" y="0"/>
            <a:chExt cx="812800" cy="812800"/>
          </a:xfrm>
        </p:grpSpPr>
        <p:sp>
          <p:nvSpPr>
            <p:cNvPr id="94" name="Freeform 94"/>
            <p:cNvSpPr/>
            <p:nvPr>
              <p:custDataLst>
                <p:tags r:id="rId74"/>
              </p:custDataLst>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6414"/>
            </a:solidFill>
          </p:spPr>
        </p:sp>
        <p:sp>
          <p:nvSpPr>
            <p:cNvPr id="95" name="TextBox 95"/>
            <p:cNvSpPr txBox="1"/>
            <p:nvPr/>
          </p:nvSpPr>
          <p:spPr>
            <a:xfrm>
              <a:off x="76200" y="28575"/>
              <a:ext cx="660400" cy="708025"/>
            </a:xfrm>
            <a:prstGeom prst="rect">
              <a:avLst/>
            </a:prstGeom>
          </p:spPr>
          <p:txBody>
            <a:bodyPr lIns="50800" tIns="50800" rIns="50800" bIns="50800" rtlCol="0" anchor="ctr"/>
            <a:lstStyle/>
            <a:p>
              <a:pPr algn="ctr">
                <a:lnSpc>
                  <a:spcPts val="2660"/>
                </a:lnSpc>
              </a:pPr>
            </a:p>
          </p:txBody>
        </p:sp>
      </p:grpSp>
      <p:sp>
        <p:nvSpPr>
          <p:cNvPr id="96" name="Freeform 96"/>
          <p:cNvSpPr/>
          <p:nvPr>
            <p:custDataLst>
              <p:tags r:id="rId75"/>
            </p:custDataLst>
          </p:nvPr>
        </p:nvSpPr>
        <p:spPr>
          <a:xfrm>
            <a:off x="13002777" y="3203195"/>
            <a:ext cx="2365408" cy="2173219"/>
          </a:xfrm>
          <a:custGeom>
            <a:avLst/>
            <a:gdLst/>
            <a:ahLst/>
            <a:cxnLst/>
            <a:rect l="l" t="t" r="r" b="b"/>
            <a:pathLst>
              <a:path w="2365408" h="2173219">
                <a:moveTo>
                  <a:pt x="0" y="0"/>
                </a:moveTo>
                <a:lnTo>
                  <a:pt x="2365408" y="0"/>
                </a:lnTo>
                <a:lnTo>
                  <a:pt x="2365408" y="2173219"/>
                </a:lnTo>
                <a:lnTo>
                  <a:pt x="0" y="2173219"/>
                </a:lnTo>
                <a:lnTo>
                  <a:pt x="0" y="0"/>
                </a:lnTo>
                <a:close/>
              </a:path>
            </a:pathLst>
          </a:custGeom>
          <a:blipFill>
            <a:blip r:embed="rId20">
              <a:alphaModFix amt="35000"/>
              <a:extLst>
                <a:ext uri="{96DAC541-7B7A-43D3-8B79-37D633B846F1}">
                  <asvg:svgBlip xmlns:asvg="http://schemas.microsoft.com/office/drawing/2016/SVG/main" r:embed="rId76"/>
                </a:ext>
              </a:extLst>
            </a:blip>
            <a:stretch>
              <a:fillRect/>
            </a:stretch>
          </a:blipFill>
          <a:ln cap="sq">
            <a:noFill/>
            <a:prstDash val="solid"/>
            <a:miter/>
          </a:ln>
        </p:spPr>
      </p:sp>
      <p:grpSp>
        <p:nvGrpSpPr>
          <p:cNvPr id="97" name="Group 97"/>
          <p:cNvGrpSpPr/>
          <p:nvPr>
            <p:custDataLst>
              <p:tags r:id="rId77"/>
            </p:custDataLst>
          </p:nvPr>
        </p:nvGrpSpPr>
        <p:grpSpPr>
          <a:xfrm>
            <a:off x="13002777" y="3203195"/>
            <a:ext cx="1980519" cy="1702008"/>
            <a:chOff x="0" y="0"/>
            <a:chExt cx="812800" cy="698500"/>
          </a:xfrm>
        </p:grpSpPr>
        <p:sp>
          <p:nvSpPr>
            <p:cNvPr id="98" name="Freeform 98"/>
            <p:cNvSpPr/>
            <p:nvPr>
              <p:custDataLst>
                <p:tags r:id="rId78"/>
              </p:custDataLst>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FFFF"/>
            </a:solidFill>
          </p:spPr>
        </p:sp>
        <p:sp>
          <p:nvSpPr>
            <p:cNvPr id="99" name="TextBox 99"/>
            <p:cNvSpPr txBox="1"/>
            <p:nvPr/>
          </p:nvSpPr>
          <p:spPr>
            <a:xfrm>
              <a:off x="114300" y="-47625"/>
              <a:ext cx="584200" cy="746125"/>
            </a:xfrm>
            <a:prstGeom prst="rect">
              <a:avLst/>
            </a:prstGeom>
          </p:spPr>
          <p:txBody>
            <a:bodyPr lIns="50800" tIns="50800" rIns="50800" bIns="50800" rtlCol="0" anchor="ctr"/>
            <a:lstStyle/>
            <a:p>
              <a:pPr algn="ctr">
                <a:lnSpc>
                  <a:spcPts val="2660"/>
                </a:lnSpc>
              </a:pPr>
            </a:p>
          </p:txBody>
        </p:sp>
      </p:grpSp>
      <p:grpSp>
        <p:nvGrpSpPr>
          <p:cNvPr id="104" name="Group 104"/>
          <p:cNvGrpSpPr/>
          <p:nvPr>
            <p:custDataLst>
              <p:tags r:id="rId79"/>
            </p:custDataLst>
          </p:nvPr>
        </p:nvGrpSpPr>
        <p:grpSpPr>
          <a:xfrm>
            <a:off x="2425827" y="2168548"/>
            <a:ext cx="634394" cy="634394"/>
            <a:chOff x="0" y="0"/>
            <a:chExt cx="845859" cy="845859"/>
          </a:xfrm>
        </p:grpSpPr>
        <p:grpSp>
          <p:nvGrpSpPr>
            <p:cNvPr id="105" name="Group 105"/>
            <p:cNvGrpSpPr/>
            <p:nvPr/>
          </p:nvGrpSpPr>
          <p:grpSpPr>
            <a:xfrm>
              <a:off x="0" y="0"/>
              <a:ext cx="845859" cy="845859"/>
              <a:chOff x="0" y="0"/>
              <a:chExt cx="812800" cy="812800"/>
            </a:xfrm>
          </p:grpSpPr>
          <p:sp>
            <p:nvSpPr>
              <p:cNvPr id="106" name="Freeform 106"/>
              <p:cNvSpPr/>
              <p:nvPr>
                <p:custDataLst>
                  <p:tags r:id="rId80"/>
                </p:custDataLst>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0F40"/>
              </a:solidFill>
              <a:ln w="57150" cap="sq">
                <a:solidFill>
                  <a:srgbClr val="FFFFFF"/>
                </a:solidFill>
                <a:prstDash val="solid"/>
                <a:miter/>
              </a:ln>
            </p:spPr>
          </p:sp>
          <p:sp>
            <p:nvSpPr>
              <p:cNvPr id="107" name="TextBox 107"/>
              <p:cNvSpPr txBox="1"/>
              <p:nvPr/>
            </p:nvSpPr>
            <p:spPr>
              <a:xfrm>
                <a:off x="76200" y="19050"/>
                <a:ext cx="660400" cy="717550"/>
              </a:xfrm>
              <a:prstGeom prst="rect">
                <a:avLst/>
              </a:prstGeom>
            </p:spPr>
            <p:txBody>
              <a:bodyPr lIns="50800" tIns="50800" rIns="50800" bIns="50800" rtlCol="0" anchor="ctr"/>
              <a:lstStyle/>
              <a:p>
                <a:pPr algn="ctr">
                  <a:lnSpc>
                    <a:spcPts val="3220"/>
                  </a:lnSpc>
                </a:pPr>
              </a:p>
            </p:txBody>
          </p:sp>
        </p:grpSp>
        <p:sp>
          <p:nvSpPr>
            <p:cNvPr id="108" name="TextBox 108"/>
            <p:cNvSpPr txBox="1"/>
            <p:nvPr>
              <p:custDataLst>
                <p:tags r:id="rId81"/>
              </p:custDataLst>
            </p:nvPr>
          </p:nvSpPr>
          <p:spPr>
            <a:xfrm>
              <a:off x="0" y="235604"/>
              <a:ext cx="845859" cy="365125"/>
            </a:xfrm>
            <a:prstGeom prst="rect">
              <a:avLst/>
            </a:prstGeom>
          </p:spPr>
          <p:txBody>
            <a:bodyPr lIns="0" tIns="0" rIns="0" bIns="0" rtlCol="0" anchor="t">
              <a:spAutoFit/>
            </a:bodyPr>
            <a:lstStyle/>
            <a:p>
              <a:pPr algn="ctr">
                <a:lnSpc>
                  <a:spcPts val="2160"/>
                </a:lnSpc>
              </a:pPr>
              <a:r>
                <a:rPr lang="en-US" sz="1800" b="1">
                  <a:solidFill>
                    <a:srgbClr val="FFFFFF"/>
                  </a:solidFill>
                  <a:latin typeface="Roboto Bold" panose="02000000000000000000"/>
                  <a:ea typeface="Roboto Bold" panose="02000000000000000000"/>
                  <a:cs typeface="Roboto Bold" panose="02000000000000000000"/>
                  <a:sym typeface="Roboto Bold" panose="02000000000000000000"/>
                </a:rPr>
                <a:t>01</a:t>
              </a:r>
              <a:endParaRPr lang="en-US" sz="1800" b="1">
                <a:solidFill>
                  <a:srgbClr val="FFFFFF"/>
                </a:solidFill>
                <a:latin typeface="Roboto Bold" panose="02000000000000000000"/>
                <a:ea typeface="Roboto Bold" panose="02000000000000000000"/>
                <a:cs typeface="Roboto Bold" panose="02000000000000000000"/>
                <a:sym typeface="Roboto Bold" panose="02000000000000000000"/>
              </a:endParaRPr>
            </a:p>
          </p:txBody>
        </p:sp>
      </p:grpSp>
      <p:grpSp>
        <p:nvGrpSpPr>
          <p:cNvPr id="109" name="Group 109"/>
          <p:cNvGrpSpPr/>
          <p:nvPr>
            <p:custDataLst>
              <p:tags r:id="rId82"/>
            </p:custDataLst>
          </p:nvPr>
        </p:nvGrpSpPr>
        <p:grpSpPr>
          <a:xfrm>
            <a:off x="6134309" y="2168548"/>
            <a:ext cx="634394" cy="634394"/>
            <a:chOff x="0" y="0"/>
            <a:chExt cx="845859" cy="845859"/>
          </a:xfrm>
        </p:grpSpPr>
        <p:grpSp>
          <p:nvGrpSpPr>
            <p:cNvPr id="110" name="Group 110"/>
            <p:cNvGrpSpPr/>
            <p:nvPr/>
          </p:nvGrpSpPr>
          <p:grpSpPr>
            <a:xfrm>
              <a:off x="0" y="0"/>
              <a:ext cx="845859" cy="845859"/>
              <a:chOff x="0" y="0"/>
              <a:chExt cx="812800" cy="812800"/>
            </a:xfrm>
          </p:grpSpPr>
          <p:sp>
            <p:nvSpPr>
              <p:cNvPr id="111" name="Freeform 111"/>
              <p:cNvSpPr/>
              <p:nvPr>
                <p:custDataLst>
                  <p:tags r:id="rId83"/>
                </p:custDataLst>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A031E"/>
              </a:solidFill>
              <a:ln w="57150" cap="sq">
                <a:solidFill>
                  <a:srgbClr val="FFFFFF"/>
                </a:solidFill>
                <a:prstDash val="solid"/>
                <a:miter/>
              </a:ln>
            </p:spPr>
          </p:sp>
          <p:sp>
            <p:nvSpPr>
              <p:cNvPr id="112" name="TextBox 112"/>
              <p:cNvSpPr txBox="1"/>
              <p:nvPr/>
            </p:nvSpPr>
            <p:spPr>
              <a:xfrm>
                <a:off x="76200" y="19050"/>
                <a:ext cx="660400" cy="717550"/>
              </a:xfrm>
              <a:prstGeom prst="rect">
                <a:avLst/>
              </a:prstGeom>
            </p:spPr>
            <p:txBody>
              <a:bodyPr lIns="50800" tIns="50800" rIns="50800" bIns="50800" rtlCol="0" anchor="ctr"/>
              <a:lstStyle/>
              <a:p>
                <a:pPr algn="ctr">
                  <a:lnSpc>
                    <a:spcPts val="3220"/>
                  </a:lnSpc>
                </a:pPr>
              </a:p>
            </p:txBody>
          </p:sp>
        </p:grpSp>
        <p:sp>
          <p:nvSpPr>
            <p:cNvPr id="113" name="TextBox 113"/>
            <p:cNvSpPr txBox="1"/>
            <p:nvPr>
              <p:custDataLst>
                <p:tags r:id="rId84"/>
              </p:custDataLst>
            </p:nvPr>
          </p:nvSpPr>
          <p:spPr>
            <a:xfrm>
              <a:off x="0" y="235604"/>
              <a:ext cx="845859" cy="365125"/>
            </a:xfrm>
            <a:prstGeom prst="rect">
              <a:avLst/>
            </a:prstGeom>
          </p:spPr>
          <p:txBody>
            <a:bodyPr lIns="0" tIns="0" rIns="0" bIns="0" rtlCol="0" anchor="t">
              <a:spAutoFit/>
            </a:bodyPr>
            <a:lstStyle/>
            <a:p>
              <a:pPr algn="ctr">
                <a:lnSpc>
                  <a:spcPts val="2160"/>
                </a:lnSpc>
              </a:pPr>
              <a:r>
                <a:rPr lang="en-US" sz="1800" b="1">
                  <a:solidFill>
                    <a:srgbClr val="FFFFFF"/>
                  </a:solidFill>
                  <a:latin typeface="Roboto Bold" panose="02000000000000000000"/>
                  <a:ea typeface="Roboto Bold" panose="02000000000000000000"/>
                  <a:cs typeface="Roboto Bold" panose="02000000000000000000"/>
                  <a:sym typeface="Roboto Bold" panose="02000000000000000000"/>
                </a:rPr>
                <a:t>02</a:t>
              </a:r>
              <a:endParaRPr lang="en-US" sz="1800" b="1">
                <a:solidFill>
                  <a:srgbClr val="FFFFFF"/>
                </a:solidFill>
                <a:latin typeface="Roboto Bold" panose="02000000000000000000"/>
                <a:ea typeface="Roboto Bold" panose="02000000000000000000"/>
                <a:cs typeface="Roboto Bold" panose="02000000000000000000"/>
                <a:sym typeface="Roboto Bold" panose="02000000000000000000"/>
              </a:endParaRPr>
            </a:p>
          </p:txBody>
        </p:sp>
      </p:grpSp>
      <p:grpSp>
        <p:nvGrpSpPr>
          <p:cNvPr id="114" name="Group 114"/>
          <p:cNvGrpSpPr/>
          <p:nvPr>
            <p:custDataLst>
              <p:tags r:id="rId85"/>
            </p:custDataLst>
          </p:nvPr>
        </p:nvGrpSpPr>
        <p:grpSpPr>
          <a:xfrm>
            <a:off x="10038680" y="2168548"/>
            <a:ext cx="634394" cy="634394"/>
            <a:chOff x="0" y="0"/>
            <a:chExt cx="845859" cy="845859"/>
          </a:xfrm>
        </p:grpSpPr>
        <p:grpSp>
          <p:nvGrpSpPr>
            <p:cNvPr id="115" name="Group 115"/>
            <p:cNvGrpSpPr/>
            <p:nvPr/>
          </p:nvGrpSpPr>
          <p:grpSpPr>
            <a:xfrm>
              <a:off x="0" y="0"/>
              <a:ext cx="845859" cy="845859"/>
              <a:chOff x="0" y="0"/>
              <a:chExt cx="812800" cy="812800"/>
            </a:xfrm>
          </p:grpSpPr>
          <p:sp>
            <p:nvSpPr>
              <p:cNvPr id="116" name="Freeform 116"/>
              <p:cNvSpPr/>
              <p:nvPr>
                <p:custDataLst>
                  <p:tags r:id="rId86"/>
                </p:custDataLst>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8B24"/>
              </a:solidFill>
              <a:ln w="57150" cap="sq">
                <a:solidFill>
                  <a:srgbClr val="FFFFFF"/>
                </a:solidFill>
                <a:prstDash val="solid"/>
                <a:miter/>
              </a:ln>
            </p:spPr>
          </p:sp>
          <p:sp>
            <p:nvSpPr>
              <p:cNvPr id="117" name="TextBox 117"/>
              <p:cNvSpPr txBox="1"/>
              <p:nvPr/>
            </p:nvSpPr>
            <p:spPr>
              <a:xfrm>
                <a:off x="76200" y="19050"/>
                <a:ext cx="660400" cy="717550"/>
              </a:xfrm>
              <a:prstGeom prst="rect">
                <a:avLst/>
              </a:prstGeom>
            </p:spPr>
            <p:txBody>
              <a:bodyPr lIns="50800" tIns="50800" rIns="50800" bIns="50800" rtlCol="0" anchor="ctr"/>
              <a:lstStyle/>
              <a:p>
                <a:pPr algn="ctr">
                  <a:lnSpc>
                    <a:spcPts val="3220"/>
                  </a:lnSpc>
                </a:pPr>
              </a:p>
            </p:txBody>
          </p:sp>
        </p:grpSp>
        <p:sp>
          <p:nvSpPr>
            <p:cNvPr id="118" name="TextBox 118"/>
            <p:cNvSpPr txBox="1"/>
            <p:nvPr>
              <p:custDataLst>
                <p:tags r:id="rId87"/>
              </p:custDataLst>
            </p:nvPr>
          </p:nvSpPr>
          <p:spPr>
            <a:xfrm>
              <a:off x="0" y="235604"/>
              <a:ext cx="845859" cy="365125"/>
            </a:xfrm>
            <a:prstGeom prst="rect">
              <a:avLst/>
            </a:prstGeom>
          </p:spPr>
          <p:txBody>
            <a:bodyPr lIns="0" tIns="0" rIns="0" bIns="0" rtlCol="0" anchor="t">
              <a:spAutoFit/>
            </a:bodyPr>
            <a:lstStyle/>
            <a:p>
              <a:pPr algn="ctr">
                <a:lnSpc>
                  <a:spcPts val="2160"/>
                </a:lnSpc>
              </a:pPr>
              <a:r>
                <a:rPr lang="en-US" sz="1800" b="1">
                  <a:solidFill>
                    <a:srgbClr val="FFFFFF"/>
                  </a:solidFill>
                  <a:latin typeface="Roboto Bold" panose="02000000000000000000"/>
                  <a:ea typeface="Roboto Bold" panose="02000000000000000000"/>
                  <a:cs typeface="Roboto Bold" panose="02000000000000000000"/>
                  <a:sym typeface="Roboto Bold" panose="02000000000000000000"/>
                </a:rPr>
                <a:t>03</a:t>
              </a:r>
              <a:endParaRPr lang="en-US" sz="1800" b="1">
                <a:solidFill>
                  <a:srgbClr val="FFFFFF"/>
                </a:solidFill>
                <a:latin typeface="Roboto Bold" panose="02000000000000000000"/>
                <a:ea typeface="Roboto Bold" panose="02000000000000000000"/>
                <a:cs typeface="Roboto Bold" panose="02000000000000000000"/>
                <a:sym typeface="Roboto Bold" panose="02000000000000000000"/>
              </a:endParaRPr>
            </a:p>
          </p:txBody>
        </p:sp>
      </p:grpSp>
      <p:grpSp>
        <p:nvGrpSpPr>
          <p:cNvPr id="119" name="Group 119"/>
          <p:cNvGrpSpPr/>
          <p:nvPr>
            <p:custDataLst>
              <p:tags r:id="rId88"/>
            </p:custDataLst>
          </p:nvPr>
        </p:nvGrpSpPr>
        <p:grpSpPr>
          <a:xfrm>
            <a:off x="13720863" y="2168548"/>
            <a:ext cx="634394" cy="634394"/>
            <a:chOff x="0" y="0"/>
            <a:chExt cx="845859" cy="845859"/>
          </a:xfrm>
        </p:grpSpPr>
        <p:grpSp>
          <p:nvGrpSpPr>
            <p:cNvPr id="120" name="Group 120"/>
            <p:cNvGrpSpPr/>
            <p:nvPr/>
          </p:nvGrpSpPr>
          <p:grpSpPr>
            <a:xfrm>
              <a:off x="0" y="0"/>
              <a:ext cx="845859" cy="845859"/>
              <a:chOff x="0" y="0"/>
              <a:chExt cx="812800" cy="812800"/>
            </a:xfrm>
          </p:grpSpPr>
          <p:sp>
            <p:nvSpPr>
              <p:cNvPr id="121" name="Freeform 121"/>
              <p:cNvSpPr/>
              <p:nvPr>
                <p:custDataLst>
                  <p:tags r:id="rId89"/>
                </p:custDataLst>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6414"/>
              </a:solidFill>
              <a:ln w="57150" cap="sq">
                <a:solidFill>
                  <a:srgbClr val="FFFFFF"/>
                </a:solidFill>
                <a:prstDash val="solid"/>
                <a:miter/>
              </a:ln>
            </p:spPr>
          </p:sp>
          <p:sp>
            <p:nvSpPr>
              <p:cNvPr id="122" name="TextBox 122"/>
              <p:cNvSpPr txBox="1"/>
              <p:nvPr/>
            </p:nvSpPr>
            <p:spPr>
              <a:xfrm>
                <a:off x="76200" y="19050"/>
                <a:ext cx="660400" cy="717550"/>
              </a:xfrm>
              <a:prstGeom prst="rect">
                <a:avLst/>
              </a:prstGeom>
            </p:spPr>
            <p:txBody>
              <a:bodyPr lIns="50800" tIns="50800" rIns="50800" bIns="50800" rtlCol="0" anchor="ctr"/>
              <a:lstStyle/>
              <a:p>
                <a:pPr algn="ctr">
                  <a:lnSpc>
                    <a:spcPts val="3220"/>
                  </a:lnSpc>
                </a:pPr>
              </a:p>
            </p:txBody>
          </p:sp>
        </p:grpSp>
        <p:sp>
          <p:nvSpPr>
            <p:cNvPr id="123" name="TextBox 123"/>
            <p:cNvSpPr txBox="1"/>
            <p:nvPr>
              <p:custDataLst>
                <p:tags r:id="rId90"/>
              </p:custDataLst>
            </p:nvPr>
          </p:nvSpPr>
          <p:spPr>
            <a:xfrm>
              <a:off x="0" y="235604"/>
              <a:ext cx="845859" cy="365125"/>
            </a:xfrm>
            <a:prstGeom prst="rect">
              <a:avLst/>
            </a:prstGeom>
          </p:spPr>
          <p:txBody>
            <a:bodyPr lIns="0" tIns="0" rIns="0" bIns="0" rtlCol="0" anchor="t">
              <a:spAutoFit/>
            </a:bodyPr>
            <a:lstStyle/>
            <a:p>
              <a:pPr algn="ctr">
                <a:lnSpc>
                  <a:spcPts val="2160"/>
                </a:lnSpc>
              </a:pPr>
              <a:r>
                <a:rPr lang="en-US" sz="1800" b="1">
                  <a:solidFill>
                    <a:srgbClr val="FFFFFF"/>
                  </a:solidFill>
                  <a:latin typeface="Roboto Bold" panose="02000000000000000000"/>
                  <a:ea typeface="Roboto Bold" panose="02000000000000000000"/>
                  <a:cs typeface="Roboto Bold" panose="02000000000000000000"/>
                  <a:sym typeface="Roboto Bold" panose="02000000000000000000"/>
                </a:rPr>
                <a:t>04</a:t>
              </a:r>
              <a:endParaRPr lang="en-US" sz="1800" b="1">
                <a:solidFill>
                  <a:srgbClr val="FFFFFF"/>
                </a:solidFill>
                <a:latin typeface="Roboto Bold" panose="02000000000000000000"/>
                <a:ea typeface="Roboto Bold" panose="02000000000000000000"/>
                <a:cs typeface="Roboto Bold" panose="02000000000000000000"/>
                <a:sym typeface="Roboto Bold" panose="02000000000000000000"/>
              </a:endParaRPr>
            </a:p>
          </p:txBody>
        </p:sp>
      </p:grpSp>
      <p:sp>
        <p:nvSpPr>
          <p:cNvPr id="124" name="Freeform 124"/>
          <p:cNvSpPr/>
          <p:nvPr/>
        </p:nvSpPr>
        <p:spPr>
          <a:xfrm rot="-744362" flipV="1">
            <a:off x="-2411858" y="-696538"/>
            <a:ext cx="5808362" cy="2040187"/>
          </a:xfrm>
          <a:custGeom>
            <a:avLst/>
            <a:gdLst/>
            <a:ahLst/>
            <a:cxnLst/>
            <a:rect l="l" t="t" r="r" b="b"/>
            <a:pathLst>
              <a:path w="5808362" h="2040187">
                <a:moveTo>
                  <a:pt x="0" y="2040187"/>
                </a:moveTo>
                <a:lnTo>
                  <a:pt x="5808362" y="2040187"/>
                </a:lnTo>
                <a:lnTo>
                  <a:pt x="5808362" y="0"/>
                </a:lnTo>
                <a:lnTo>
                  <a:pt x="0" y="0"/>
                </a:lnTo>
                <a:lnTo>
                  <a:pt x="0" y="2040187"/>
                </a:lnTo>
                <a:close/>
              </a:path>
            </a:pathLst>
          </a:custGeom>
          <a:blipFill>
            <a:blip r:embed="rId91">
              <a:alphaModFix amt="30000"/>
              <a:extLst>
                <a:ext uri="{96DAC541-7B7A-43D3-8B79-37D633B846F1}">
                  <asvg:svgBlip xmlns:asvg="http://schemas.microsoft.com/office/drawing/2016/SVG/main" r:embed="rId92"/>
                </a:ext>
              </a:extLst>
            </a:blip>
            <a:stretch>
              <a:fillRect/>
            </a:stretch>
          </a:blipFill>
          <a:ln cap="sq">
            <a:noFill/>
            <a:prstDash val="solid"/>
            <a:miter/>
          </a:ln>
        </p:spPr>
      </p:sp>
      <p:sp>
        <p:nvSpPr>
          <p:cNvPr id="125" name="Freeform 125"/>
          <p:cNvSpPr/>
          <p:nvPr/>
        </p:nvSpPr>
        <p:spPr>
          <a:xfrm rot="-3065466">
            <a:off x="13551170" y="7584848"/>
            <a:ext cx="6636774" cy="4114800"/>
          </a:xfrm>
          <a:custGeom>
            <a:avLst/>
            <a:gdLst/>
            <a:ahLst/>
            <a:cxnLst/>
            <a:rect l="l" t="t" r="r" b="b"/>
            <a:pathLst>
              <a:path w="6636774" h="4114800">
                <a:moveTo>
                  <a:pt x="0" y="0"/>
                </a:moveTo>
                <a:lnTo>
                  <a:pt x="6636775" y="0"/>
                </a:lnTo>
                <a:lnTo>
                  <a:pt x="6636775" y="4114800"/>
                </a:lnTo>
                <a:lnTo>
                  <a:pt x="0" y="4114800"/>
                </a:lnTo>
                <a:lnTo>
                  <a:pt x="0" y="0"/>
                </a:lnTo>
                <a:close/>
              </a:path>
            </a:pathLst>
          </a:custGeom>
          <a:blipFill>
            <a:blip r:embed="rId93">
              <a:alphaModFix amt="30000"/>
              <a:extLst>
                <a:ext uri="{96DAC541-7B7A-43D3-8B79-37D633B846F1}">
                  <asvg:svgBlip xmlns:asvg="http://schemas.microsoft.com/office/drawing/2016/SVG/main" r:embed="rId94"/>
                </a:ext>
              </a:extLst>
            </a:blip>
            <a:stretch>
              <a:fillRect/>
            </a:stretch>
          </a:blipFill>
          <a:ln cap="sq">
            <a:noFill/>
            <a:prstDash val="solid"/>
            <a:miter/>
          </a:ln>
        </p:spPr>
      </p:sp>
      <p:sp>
        <p:nvSpPr>
          <p:cNvPr id="127" name="TextBox 127"/>
          <p:cNvSpPr txBox="1"/>
          <p:nvPr>
            <p:custDataLst>
              <p:tags r:id="rId95"/>
            </p:custDataLst>
          </p:nvPr>
        </p:nvSpPr>
        <p:spPr>
          <a:xfrm>
            <a:off x="1500505" y="6418580"/>
            <a:ext cx="2484755" cy="534035"/>
          </a:xfrm>
          <a:prstGeom prst="rect">
            <a:avLst/>
          </a:prstGeom>
        </p:spPr>
        <p:txBody>
          <a:bodyPr lIns="0" tIns="0" rIns="0" bIns="0" rtlCol="0" anchor="t">
            <a:noAutofit/>
          </a:bodyPr>
          <a:lstStyle/>
          <a:p>
            <a:pPr algn="ctr">
              <a:lnSpc>
                <a:spcPts val="2880"/>
              </a:lnSpc>
            </a:pPr>
            <a:r>
              <a:rPr lang="en-US" altLang="fr-FR" sz="3600" b="1">
                <a:solidFill>
                  <a:srgbClr val="000000"/>
                </a:solidFill>
                <a:latin typeface="Arial" panose="020B0604020202020204" pitchFamily="34" charset="0"/>
                <a:ea typeface="Roboto Bold" panose="02000000000000000000"/>
                <a:cs typeface="Arial" panose="020B0604020202020204" pitchFamily="34" charset="0"/>
                <a:sym typeface="Roboto Bold" panose="02000000000000000000"/>
              </a:rPr>
              <a:t>Biofuels</a:t>
            </a:r>
            <a:endParaRPr lang="en-US" altLang="fr-FR" sz="3600" b="1">
              <a:solidFill>
                <a:srgbClr val="000000"/>
              </a:solidFill>
              <a:latin typeface="Arial" panose="020B0604020202020204" pitchFamily="34" charset="0"/>
              <a:ea typeface="Roboto Bold" panose="02000000000000000000"/>
              <a:cs typeface="Arial" panose="020B0604020202020204" pitchFamily="34" charset="0"/>
              <a:sym typeface="Roboto Bold" panose="02000000000000000000"/>
            </a:endParaRPr>
          </a:p>
        </p:txBody>
      </p:sp>
      <p:sp>
        <p:nvSpPr>
          <p:cNvPr id="128" name="TextBox 128"/>
          <p:cNvSpPr txBox="1"/>
          <p:nvPr>
            <p:custDataLst>
              <p:tags r:id="rId96"/>
            </p:custDataLst>
          </p:nvPr>
        </p:nvSpPr>
        <p:spPr>
          <a:xfrm>
            <a:off x="5091430" y="6413500"/>
            <a:ext cx="2903855" cy="738505"/>
          </a:xfrm>
          <a:prstGeom prst="rect">
            <a:avLst/>
          </a:prstGeom>
        </p:spPr>
        <p:txBody>
          <a:bodyPr wrap="square" lIns="0" tIns="0" rIns="0" bIns="0" rtlCol="0" anchor="t">
            <a:spAutoFit/>
          </a:bodyPr>
          <a:lstStyle/>
          <a:p>
            <a:pPr algn="ctr">
              <a:lnSpc>
                <a:spcPts val="2880"/>
              </a:lnSpc>
            </a:pPr>
            <a:r>
              <a:rPr lang="en-US" altLang="fr-FR" sz="3600" b="1">
                <a:solidFill>
                  <a:srgbClr val="000000"/>
                </a:solidFill>
                <a:latin typeface="Arial" panose="020B0604020202020204" pitchFamily="34" charset="0"/>
                <a:ea typeface="Roboto Bold" panose="02000000000000000000"/>
                <a:cs typeface="Arial" panose="020B0604020202020204" pitchFamily="34" charset="0"/>
                <a:sym typeface="Roboto Bold" panose="02000000000000000000"/>
              </a:rPr>
              <a:t>Pharmaceuticals</a:t>
            </a:r>
            <a:endParaRPr lang="en-US" altLang="fr-FR" sz="3600" b="1">
              <a:solidFill>
                <a:srgbClr val="000000"/>
              </a:solidFill>
              <a:latin typeface="Arial" panose="020B0604020202020204" pitchFamily="34" charset="0"/>
              <a:ea typeface="Roboto Bold" panose="02000000000000000000"/>
              <a:cs typeface="Arial" panose="020B0604020202020204" pitchFamily="34" charset="0"/>
              <a:sym typeface="Roboto Bold" panose="02000000000000000000"/>
            </a:endParaRPr>
          </a:p>
        </p:txBody>
      </p:sp>
      <p:sp>
        <p:nvSpPr>
          <p:cNvPr id="129" name="TextBox 129"/>
          <p:cNvSpPr txBox="1"/>
          <p:nvPr>
            <p:custDataLst>
              <p:tags r:id="rId97"/>
            </p:custDataLst>
          </p:nvPr>
        </p:nvSpPr>
        <p:spPr>
          <a:xfrm>
            <a:off x="1279525" y="7400290"/>
            <a:ext cx="2932430" cy="969010"/>
          </a:xfrm>
          <a:prstGeom prst="rect">
            <a:avLst/>
          </a:prstGeom>
        </p:spPr>
        <p:txBody>
          <a:bodyPr wrap="square" lIns="0" tIns="0" rIns="0" bIns="0" rtlCol="0" anchor="t">
            <a:spAutoFit/>
          </a:bodyPr>
          <a:lstStyle/>
          <a:p>
            <a:pPr algn="ctr">
              <a:lnSpc>
                <a:spcPts val="2520"/>
              </a:lnSpc>
            </a:pPr>
            <a:r>
              <a:rPr lang="en-US" altLang="fr-FR" sz="2800">
                <a:solidFill>
                  <a:srgbClr val="000000">
                    <a:alpha val="74902"/>
                  </a:srgbClr>
                </a:solidFill>
                <a:latin typeface="Arial" panose="020B0604020202020204" pitchFamily="34" charset="0"/>
                <a:ea typeface="Roboto" panose="02000000000000000000"/>
                <a:cs typeface="Arial" panose="020B0604020202020204" pitchFamily="34" charset="0"/>
                <a:sym typeface="Roboto" panose="02000000000000000000"/>
              </a:rPr>
              <a:t> ethanol from biomass as a cleaner fuel</a:t>
            </a:r>
            <a:r>
              <a:rPr lang="en-US" sz="2800">
                <a:solidFill>
                  <a:srgbClr val="000000">
                    <a:alpha val="74902"/>
                  </a:srgbClr>
                </a:solidFill>
                <a:latin typeface="Arial" panose="020B0604020202020204" pitchFamily="34" charset="0"/>
                <a:ea typeface="Roboto" panose="02000000000000000000"/>
                <a:cs typeface="Arial" panose="020B0604020202020204" pitchFamily="34" charset="0"/>
                <a:sym typeface="Roboto" panose="02000000000000000000"/>
              </a:rPr>
              <a:t>l.</a:t>
            </a:r>
            <a:endParaRPr lang="en-US" sz="2800">
              <a:solidFill>
                <a:srgbClr val="000000">
                  <a:alpha val="74902"/>
                </a:srgbClr>
              </a:solidFill>
              <a:latin typeface="Arial" panose="020B0604020202020204" pitchFamily="34" charset="0"/>
              <a:ea typeface="Roboto" panose="02000000000000000000"/>
              <a:cs typeface="Arial" panose="020B0604020202020204" pitchFamily="34" charset="0"/>
              <a:sym typeface="Roboto" panose="02000000000000000000"/>
            </a:endParaRPr>
          </a:p>
        </p:txBody>
      </p:sp>
      <p:sp>
        <p:nvSpPr>
          <p:cNvPr id="130" name="TextBox 130"/>
          <p:cNvSpPr txBox="1"/>
          <p:nvPr>
            <p:custDataLst>
              <p:tags r:id="rId98"/>
            </p:custDataLst>
          </p:nvPr>
        </p:nvSpPr>
        <p:spPr>
          <a:xfrm>
            <a:off x="5029835" y="7400290"/>
            <a:ext cx="2932430" cy="969010"/>
          </a:xfrm>
          <a:prstGeom prst="rect">
            <a:avLst/>
          </a:prstGeom>
        </p:spPr>
        <p:txBody>
          <a:bodyPr wrap="square" lIns="0" tIns="0" rIns="0" bIns="0" rtlCol="0" anchor="t">
            <a:spAutoFit/>
          </a:bodyPr>
          <a:lstStyle/>
          <a:p>
            <a:pPr algn="ctr">
              <a:lnSpc>
                <a:spcPts val="2520"/>
              </a:lnSpc>
            </a:pPr>
            <a:r>
              <a:rPr lang="en-US" altLang="fr-FR" sz="2800">
                <a:solidFill>
                  <a:srgbClr val="000000">
                    <a:alpha val="74902"/>
                  </a:srgbClr>
                </a:solidFill>
                <a:latin typeface="Arial" panose="020B0604020202020204" pitchFamily="34" charset="0"/>
                <a:ea typeface="Roboto" panose="02000000000000000000"/>
                <a:cs typeface="Arial" panose="020B0604020202020204" pitchFamily="34" charset="0"/>
                <a:sym typeface="Roboto" panose="02000000000000000000"/>
              </a:rPr>
              <a:t>enzymes used to synthesize complex drugs</a:t>
            </a:r>
            <a:endParaRPr lang="en-US" altLang="fr-FR" sz="2800">
              <a:solidFill>
                <a:srgbClr val="000000">
                  <a:alpha val="74902"/>
                </a:srgbClr>
              </a:solidFill>
              <a:latin typeface="Arial" panose="020B0604020202020204" pitchFamily="34" charset="0"/>
              <a:ea typeface="Roboto" panose="02000000000000000000"/>
              <a:cs typeface="Arial" panose="020B0604020202020204" pitchFamily="34" charset="0"/>
              <a:sym typeface="Roboto" panose="02000000000000000000"/>
            </a:endParaRPr>
          </a:p>
        </p:txBody>
      </p:sp>
      <p:sp>
        <p:nvSpPr>
          <p:cNvPr id="131" name="TextBox 131"/>
          <p:cNvSpPr txBox="1"/>
          <p:nvPr>
            <p:custDataLst>
              <p:tags r:id="rId99"/>
            </p:custDataLst>
          </p:nvPr>
        </p:nvSpPr>
        <p:spPr>
          <a:xfrm>
            <a:off x="8791575" y="6501765"/>
            <a:ext cx="3035935" cy="368935"/>
          </a:xfrm>
          <a:prstGeom prst="rect">
            <a:avLst/>
          </a:prstGeom>
        </p:spPr>
        <p:txBody>
          <a:bodyPr wrap="square" lIns="0" tIns="0" rIns="0" bIns="0" rtlCol="0" anchor="t">
            <a:spAutoFit/>
          </a:bodyPr>
          <a:lstStyle/>
          <a:p>
            <a:pPr algn="ctr">
              <a:lnSpc>
                <a:spcPts val="2880"/>
              </a:lnSpc>
            </a:pPr>
            <a:r>
              <a:rPr lang="en-US" altLang="fr-FR" sz="3600" b="1">
                <a:solidFill>
                  <a:srgbClr val="000000"/>
                </a:solidFill>
                <a:latin typeface="Arial" panose="020B0604020202020204" pitchFamily="34" charset="0"/>
                <a:ea typeface="Roboto Bold" panose="02000000000000000000"/>
                <a:cs typeface="Arial" panose="020B0604020202020204" pitchFamily="34" charset="0"/>
                <a:sym typeface="Roboto Bold" panose="02000000000000000000"/>
              </a:rPr>
              <a:t>Bioplastics</a:t>
            </a:r>
            <a:endParaRPr lang="en-US" altLang="fr-FR" sz="3600" b="1">
              <a:solidFill>
                <a:srgbClr val="000000"/>
              </a:solidFill>
              <a:latin typeface="Arial" panose="020B0604020202020204" pitchFamily="34" charset="0"/>
              <a:ea typeface="Roboto Bold" panose="02000000000000000000"/>
              <a:cs typeface="Arial" panose="020B0604020202020204" pitchFamily="34" charset="0"/>
              <a:sym typeface="Roboto Bold" panose="02000000000000000000"/>
            </a:endParaRPr>
          </a:p>
        </p:txBody>
      </p:sp>
      <p:sp>
        <p:nvSpPr>
          <p:cNvPr id="132" name="TextBox 132"/>
          <p:cNvSpPr txBox="1"/>
          <p:nvPr>
            <p:custDataLst>
              <p:tags r:id="rId100"/>
            </p:custDataLst>
          </p:nvPr>
        </p:nvSpPr>
        <p:spPr>
          <a:xfrm>
            <a:off x="8779510" y="7400290"/>
            <a:ext cx="2932430" cy="969010"/>
          </a:xfrm>
          <a:prstGeom prst="rect">
            <a:avLst/>
          </a:prstGeom>
        </p:spPr>
        <p:txBody>
          <a:bodyPr wrap="square" lIns="0" tIns="0" rIns="0" bIns="0" rtlCol="0" anchor="t">
            <a:spAutoFit/>
          </a:bodyPr>
          <a:lstStyle/>
          <a:p>
            <a:pPr algn="ctr">
              <a:lnSpc>
                <a:spcPts val="2520"/>
              </a:lnSpc>
            </a:pPr>
            <a:r>
              <a:rPr lang="en-US" altLang="fr-FR" sz="2800">
                <a:solidFill>
                  <a:srgbClr val="000000">
                    <a:alpha val="74902"/>
                  </a:srgbClr>
                </a:solidFill>
                <a:latin typeface="Arial" panose="020B0604020202020204" pitchFamily="34" charset="0"/>
                <a:ea typeface="Roboto" panose="02000000000000000000"/>
                <a:cs typeface="Arial" panose="020B0604020202020204" pitchFamily="34" charset="0"/>
                <a:sym typeface="Roboto" panose="02000000000000000000"/>
              </a:rPr>
              <a:t>PLA from plants for sustainable packaging</a:t>
            </a:r>
            <a:r>
              <a:rPr lang="en-US" sz="2800">
                <a:solidFill>
                  <a:srgbClr val="000000">
                    <a:alpha val="74902"/>
                  </a:srgbClr>
                </a:solidFill>
                <a:latin typeface="Arial" panose="020B0604020202020204" pitchFamily="34" charset="0"/>
                <a:ea typeface="Roboto" panose="02000000000000000000"/>
                <a:cs typeface="Arial" panose="020B0604020202020204" pitchFamily="34" charset="0"/>
                <a:sym typeface="Roboto" panose="02000000000000000000"/>
              </a:rPr>
              <a:t>.</a:t>
            </a:r>
            <a:endParaRPr lang="en-US" sz="2800">
              <a:solidFill>
                <a:srgbClr val="000000">
                  <a:alpha val="74902"/>
                </a:srgbClr>
              </a:solidFill>
              <a:latin typeface="Arial" panose="020B0604020202020204" pitchFamily="34" charset="0"/>
              <a:ea typeface="Roboto" panose="02000000000000000000"/>
              <a:cs typeface="Arial" panose="020B0604020202020204" pitchFamily="34" charset="0"/>
              <a:sym typeface="Roboto" panose="02000000000000000000"/>
            </a:endParaRPr>
          </a:p>
        </p:txBody>
      </p:sp>
      <p:sp>
        <p:nvSpPr>
          <p:cNvPr id="133" name="TextBox 133"/>
          <p:cNvSpPr txBox="1"/>
          <p:nvPr>
            <p:custDataLst>
              <p:tags r:id="rId101"/>
            </p:custDataLst>
          </p:nvPr>
        </p:nvSpPr>
        <p:spPr>
          <a:xfrm>
            <a:off x="12408535" y="6501765"/>
            <a:ext cx="3224530" cy="368935"/>
          </a:xfrm>
          <a:prstGeom prst="rect">
            <a:avLst/>
          </a:prstGeom>
        </p:spPr>
        <p:txBody>
          <a:bodyPr wrap="square" lIns="0" tIns="0" rIns="0" bIns="0" rtlCol="0" anchor="t">
            <a:spAutoFit/>
          </a:bodyPr>
          <a:lstStyle/>
          <a:p>
            <a:pPr algn="ctr">
              <a:lnSpc>
                <a:spcPts val="2880"/>
              </a:lnSpc>
            </a:pPr>
            <a:r>
              <a:rPr lang="en-US" altLang="fr-FR" sz="3600" b="1">
                <a:solidFill>
                  <a:srgbClr val="000000"/>
                </a:solidFill>
                <a:latin typeface="Arial" panose="020B0604020202020204" pitchFamily="34" charset="0"/>
                <a:ea typeface="Roboto Bold" panose="02000000000000000000"/>
                <a:cs typeface="Arial" panose="020B0604020202020204" pitchFamily="34" charset="0"/>
                <a:sym typeface="Roboto Bold" panose="02000000000000000000"/>
              </a:rPr>
              <a:t>Environment</a:t>
            </a:r>
            <a:endParaRPr lang="en-US" altLang="fr-FR" sz="3600" b="1">
              <a:solidFill>
                <a:srgbClr val="000000"/>
              </a:solidFill>
              <a:latin typeface="Arial" panose="020B0604020202020204" pitchFamily="34" charset="0"/>
              <a:ea typeface="Roboto Bold" panose="02000000000000000000"/>
              <a:cs typeface="Arial" panose="020B0604020202020204" pitchFamily="34" charset="0"/>
              <a:sym typeface="Roboto Bold" panose="02000000000000000000"/>
            </a:endParaRPr>
          </a:p>
        </p:txBody>
      </p:sp>
      <p:sp>
        <p:nvSpPr>
          <p:cNvPr id="134" name="TextBox 134"/>
          <p:cNvSpPr txBox="1"/>
          <p:nvPr>
            <p:custDataLst>
              <p:tags r:id="rId102"/>
            </p:custDataLst>
          </p:nvPr>
        </p:nvSpPr>
        <p:spPr>
          <a:xfrm>
            <a:off x="12529820" y="7400290"/>
            <a:ext cx="2932430" cy="1292225"/>
          </a:xfrm>
          <a:prstGeom prst="rect">
            <a:avLst/>
          </a:prstGeom>
        </p:spPr>
        <p:txBody>
          <a:bodyPr wrap="square" lIns="0" tIns="0" rIns="0" bIns="0" rtlCol="0" anchor="t">
            <a:spAutoFit/>
          </a:bodyPr>
          <a:lstStyle/>
          <a:p>
            <a:pPr algn="ctr">
              <a:lnSpc>
                <a:spcPts val="2520"/>
              </a:lnSpc>
            </a:pPr>
            <a:r>
              <a:rPr lang="en-US" altLang="fr-FR" sz="2800">
                <a:solidFill>
                  <a:srgbClr val="000000">
                    <a:alpha val="74902"/>
                  </a:srgbClr>
                </a:solidFill>
                <a:latin typeface="Arial" panose="020B0604020202020204" pitchFamily="34" charset="0"/>
                <a:ea typeface="Roboto" panose="02000000000000000000"/>
                <a:cs typeface="Arial" panose="020B0604020202020204" pitchFamily="34" charset="0"/>
                <a:sym typeface="Roboto" panose="02000000000000000000"/>
              </a:rPr>
              <a:t>microorganisms used in wastewater treatment</a:t>
            </a:r>
            <a:r>
              <a:rPr lang="en-US" sz="2800">
                <a:solidFill>
                  <a:srgbClr val="000000">
                    <a:alpha val="74902"/>
                  </a:srgbClr>
                </a:solidFill>
                <a:latin typeface="Arial" panose="020B0604020202020204" pitchFamily="34" charset="0"/>
                <a:ea typeface="Roboto" panose="02000000000000000000"/>
                <a:cs typeface="Arial" panose="020B0604020202020204" pitchFamily="34" charset="0"/>
                <a:sym typeface="Roboto" panose="02000000000000000000"/>
              </a:rPr>
              <a:t>.</a:t>
            </a:r>
            <a:endParaRPr lang="en-US" sz="2800">
              <a:solidFill>
                <a:srgbClr val="000000">
                  <a:alpha val="74902"/>
                </a:srgbClr>
              </a:solidFill>
              <a:latin typeface="Arial" panose="020B0604020202020204" pitchFamily="34" charset="0"/>
              <a:ea typeface="Roboto" panose="02000000000000000000"/>
              <a:cs typeface="Arial" panose="020B0604020202020204" pitchFamily="34" charset="0"/>
              <a:sym typeface="Roboto" panose="02000000000000000000"/>
            </a:endParaRPr>
          </a:p>
        </p:txBody>
      </p:sp>
      <p:sp>
        <p:nvSpPr>
          <p:cNvPr id="135" name="TextBox 14"/>
          <p:cNvSpPr txBox="1"/>
          <p:nvPr/>
        </p:nvSpPr>
        <p:spPr>
          <a:xfrm>
            <a:off x="4953000" y="647700"/>
            <a:ext cx="6925054" cy="768985"/>
          </a:xfrm>
          <a:prstGeom prst="rect">
            <a:avLst/>
          </a:prstGeom>
        </p:spPr>
        <p:txBody>
          <a:bodyPr lIns="0" tIns="0" rIns="0" bIns="0" rtlCol="0" anchor="t">
            <a:spAutoFit/>
          </a:bodyPr>
          <a:lstStyle/>
          <a:p>
            <a:pPr algn="ctr">
              <a:lnSpc>
                <a:spcPts val="6000"/>
              </a:lnSpc>
            </a:pPr>
            <a:r>
              <a:rPr lang="en-US" altLang="fr-FR" sz="6000" b="1">
                <a:solidFill>
                  <a:srgbClr val="000000"/>
                </a:solidFill>
                <a:latin typeface="Raleway Bold"/>
                <a:ea typeface="Raleway Bold"/>
                <a:cs typeface="Raleway Bold"/>
                <a:sym typeface="Raleway Bold"/>
              </a:rPr>
              <a:t>Case Studies</a:t>
            </a:r>
            <a:endParaRPr lang="en-US" altLang="fr-FR" sz="6000" b="1">
              <a:solidFill>
                <a:srgbClr val="000000"/>
              </a:solidFill>
              <a:latin typeface="Raleway Bold"/>
              <a:ea typeface="Raleway Bold"/>
              <a:cs typeface="Raleway Bold"/>
              <a:sym typeface="Raleway Bold"/>
            </a:endParaRPr>
          </a:p>
        </p:txBody>
      </p:sp>
      <p:pic>
        <p:nvPicPr>
          <p:cNvPr id="126" name="Image 125"/>
          <p:cNvPicPr>
            <a:picLocks noChangeAspect="1"/>
          </p:cNvPicPr>
          <p:nvPr/>
        </p:nvPicPr>
        <p:blipFill>
          <a:blip r:embed="rId103"/>
          <a:stretch>
            <a:fillRect/>
          </a:stretch>
        </p:blipFill>
        <p:spPr>
          <a:xfrm>
            <a:off x="7239000" y="-2247265"/>
            <a:ext cx="567055" cy="290830"/>
          </a:xfrm>
          <a:prstGeom prst="rect">
            <a:avLst/>
          </a:prstGeom>
        </p:spPr>
      </p:pic>
      <p:pic>
        <p:nvPicPr>
          <p:cNvPr id="154" name="Image 153"/>
          <p:cNvPicPr>
            <a:picLocks noChangeAspect="1"/>
          </p:cNvPicPr>
          <p:nvPr/>
        </p:nvPicPr>
        <p:blipFill>
          <a:blip r:embed="rId104"/>
          <a:stretch>
            <a:fillRect/>
          </a:stretch>
        </p:blipFill>
        <p:spPr>
          <a:xfrm>
            <a:off x="-3429000" y="1584325"/>
            <a:ext cx="866140" cy="685165"/>
          </a:xfrm>
          <a:prstGeom prst="rect">
            <a:avLst/>
          </a:prstGeom>
        </p:spPr>
      </p:pic>
      <p:pic>
        <p:nvPicPr>
          <p:cNvPr id="155" name="Image 154"/>
          <p:cNvPicPr/>
          <p:nvPr/>
        </p:nvPicPr>
        <p:blipFill>
          <a:blip r:embed="rId105"/>
          <a:stretch>
            <a:fillRect/>
          </a:stretch>
        </p:blipFill>
        <p:spPr>
          <a:xfrm>
            <a:off x="2148840" y="3423920"/>
            <a:ext cx="1203960" cy="1236980"/>
          </a:xfrm>
          <a:prstGeom prst="rect">
            <a:avLst/>
          </a:prstGeom>
        </p:spPr>
      </p:pic>
      <p:pic>
        <p:nvPicPr>
          <p:cNvPr id="156" name="Image 155"/>
          <p:cNvPicPr/>
          <p:nvPr/>
        </p:nvPicPr>
        <p:blipFill>
          <a:blip r:embed="rId106"/>
          <a:stretch>
            <a:fillRect/>
          </a:stretch>
        </p:blipFill>
        <p:spPr>
          <a:xfrm>
            <a:off x="5943600" y="3443605"/>
            <a:ext cx="1146175" cy="1217295"/>
          </a:xfrm>
          <a:prstGeom prst="rect">
            <a:avLst/>
          </a:prstGeom>
        </p:spPr>
      </p:pic>
      <p:pic>
        <p:nvPicPr>
          <p:cNvPr id="157" name="Image 156"/>
          <p:cNvPicPr/>
          <p:nvPr/>
        </p:nvPicPr>
        <p:blipFill>
          <a:blip r:embed="rId107"/>
          <a:stretch>
            <a:fillRect/>
          </a:stretch>
        </p:blipFill>
        <p:spPr>
          <a:xfrm>
            <a:off x="9677400" y="3348355"/>
            <a:ext cx="1112520" cy="1362075"/>
          </a:xfrm>
          <a:prstGeom prst="rect">
            <a:avLst/>
          </a:prstGeom>
        </p:spPr>
      </p:pic>
      <p:pic>
        <p:nvPicPr>
          <p:cNvPr id="158" name="Image 157"/>
          <p:cNvPicPr/>
          <p:nvPr/>
        </p:nvPicPr>
        <p:blipFill>
          <a:blip r:embed="rId108"/>
          <a:stretch>
            <a:fillRect/>
          </a:stretch>
        </p:blipFill>
        <p:spPr>
          <a:xfrm>
            <a:off x="13563600" y="3467100"/>
            <a:ext cx="1045210" cy="1200150"/>
          </a:xfrm>
          <a:prstGeom prst="rect">
            <a:avLst/>
          </a:prstGeom>
        </p:spPr>
      </p:pic>
      <p:sp>
        <p:nvSpPr>
          <p:cNvPr id="140" name="Espace réservé du pied de page 11"/>
          <p:cNvSpPr>
            <a:spLocks noGrp="1"/>
          </p:cNvSpPr>
          <p:nvPr>
            <p:ph type="ftr" sz="quarter" idx="11"/>
          </p:nvPr>
        </p:nvSpPr>
        <p:spPr>
          <a:xfrm>
            <a:off x="16383000" y="9867900"/>
            <a:ext cx="1905000" cy="263825"/>
          </a:xfrm>
        </p:spPr>
        <p:txBody>
          <a:bodyPr/>
          <a:lstStyle/>
          <a:p>
            <a:r>
              <a:rPr lang="fr-FR" sz="2000" dirty="0" smtClean="0">
                <a:solidFill>
                  <a:schemeClr val="tx1"/>
                </a:solidFill>
              </a:rPr>
              <a:t>10</a:t>
            </a:r>
            <a:endParaRPr lang="en-US" sz="2000" dirty="0">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Freeform 2"/>
          <p:cNvSpPr/>
          <p:nvPr/>
        </p:nvSpPr>
        <p:spPr>
          <a:xfrm>
            <a:off x="-1417955" y="-748030"/>
            <a:ext cx="19832955" cy="1116203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75638" b="-75638"/>
            </a:stretch>
          </a:blipFill>
        </p:spPr>
      </p:sp>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638" b="-75638"/>
            </a:stretch>
          </a:blipFill>
        </p:spPr>
      </p:sp>
      <p:sp>
        <p:nvSpPr>
          <p:cNvPr id="124" name="Freeform 124"/>
          <p:cNvSpPr/>
          <p:nvPr/>
        </p:nvSpPr>
        <p:spPr>
          <a:xfrm rot="-744362" flipV="1">
            <a:off x="-2411858" y="-696538"/>
            <a:ext cx="5808362" cy="2040187"/>
          </a:xfrm>
          <a:custGeom>
            <a:avLst/>
            <a:gdLst/>
            <a:ahLst/>
            <a:cxnLst/>
            <a:rect l="l" t="t" r="r" b="b"/>
            <a:pathLst>
              <a:path w="5808362" h="2040187">
                <a:moveTo>
                  <a:pt x="0" y="2040187"/>
                </a:moveTo>
                <a:lnTo>
                  <a:pt x="5808362" y="2040187"/>
                </a:lnTo>
                <a:lnTo>
                  <a:pt x="5808362" y="0"/>
                </a:lnTo>
                <a:lnTo>
                  <a:pt x="0" y="0"/>
                </a:lnTo>
                <a:lnTo>
                  <a:pt x="0" y="2040187"/>
                </a:lnTo>
                <a:close/>
              </a:path>
            </a:pathLst>
          </a:custGeom>
          <a:blipFill>
            <a:blip r:embed="rId3">
              <a:alphaModFix amt="30000"/>
              <a:extLst>
                <a:ext uri="{96DAC541-7B7A-43D3-8B79-37D633B846F1}">
                  <asvg:svgBlip xmlns:asvg="http://schemas.microsoft.com/office/drawing/2016/SVG/main" r:embed="rId4"/>
                </a:ext>
              </a:extLst>
            </a:blip>
            <a:stretch>
              <a:fillRect/>
            </a:stretch>
          </a:blipFill>
          <a:ln cap="sq">
            <a:noFill/>
            <a:prstDash val="solid"/>
            <a:miter/>
          </a:ln>
        </p:spPr>
      </p:sp>
      <p:sp>
        <p:nvSpPr>
          <p:cNvPr id="125" name="Freeform 125"/>
          <p:cNvSpPr/>
          <p:nvPr/>
        </p:nvSpPr>
        <p:spPr>
          <a:xfrm rot="-3065466">
            <a:off x="13551170" y="7584848"/>
            <a:ext cx="6636774" cy="4114800"/>
          </a:xfrm>
          <a:custGeom>
            <a:avLst/>
            <a:gdLst/>
            <a:ahLst/>
            <a:cxnLst/>
            <a:rect l="l" t="t" r="r" b="b"/>
            <a:pathLst>
              <a:path w="6636774" h="4114800">
                <a:moveTo>
                  <a:pt x="0" y="0"/>
                </a:moveTo>
                <a:lnTo>
                  <a:pt x="6636775" y="0"/>
                </a:lnTo>
                <a:lnTo>
                  <a:pt x="6636775" y="4114800"/>
                </a:lnTo>
                <a:lnTo>
                  <a:pt x="0" y="4114800"/>
                </a:lnTo>
                <a:lnTo>
                  <a:pt x="0" y="0"/>
                </a:lnTo>
                <a:close/>
              </a:path>
            </a:pathLst>
          </a:custGeom>
          <a:blipFill>
            <a:blip r:embed="rId5">
              <a:alphaModFix amt="30000"/>
              <a:extLst>
                <a:ext uri="{96DAC541-7B7A-43D3-8B79-37D633B846F1}">
                  <asvg:svgBlip xmlns:asvg="http://schemas.microsoft.com/office/drawing/2016/SVG/main" r:embed="rId6"/>
                </a:ext>
              </a:extLst>
            </a:blip>
            <a:stretch>
              <a:fillRect/>
            </a:stretch>
          </a:blipFill>
          <a:ln cap="sq">
            <a:noFill/>
            <a:prstDash val="solid"/>
            <a:miter/>
          </a:ln>
        </p:spPr>
      </p:sp>
      <p:sp>
        <p:nvSpPr>
          <p:cNvPr id="135" name="TextBox 14"/>
          <p:cNvSpPr txBox="1"/>
          <p:nvPr/>
        </p:nvSpPr>
        <p:spPr>
          <a:xfrm>
            <a:off x="4953000" y="647700"/>
            <a:ext cx="6925054" cy="768985"/>
          </a:xfrm>
          <a:prstGeom prst="rect">
            <a:avLst/>
          </a:prstGeom>
        </p:spPr>
        <p:txBody>
          <a:bodyPr lIns="0" tIns="0" rIns="0" bIns="0" rtlCol="0" anchor="t">
            <a:spAutoFit/>
          </a:bodyPr>
          <a:lstStyle/>
          <a:p>
            <a:pPr algn="ctr">
              <a:lnSpc>
                <a:spcPts val="6000"/>
              </a:lnSpc>
            </a:pPr>
            <a:r>
              <a:rPr lang="en-US" altLang="fr-FR" sz="6000" b="1">
                <a:solidFill>
                  <a:srgbClr val="000000"/>
                </a:solidFill>
                <a:latin typeface="Raleway Bold"/>
                <a:ea typeface="Raleway Bold"/>
                <a:cs typeface="Raleway Bold"/>
                <a:sym typeface="Raleway Bold"/>
              </a:rPr>
              <a:t>Case Studies</a:t>
            </a:r>
            <a:endParaRPr lang="en-US" altLang="fr-FR" sz="6000" b="1">
              <a:solidFill>
                <a:srgbClr val="000000"/>
              </a:solidFill>
              <a:latin typeface="Raleway Bold"/>
              <a:ea typeface="Raleway Bold"/>
              <a:cs typeface="Raleway Bold"/>
              <a:sym typeface="Raleway Bold"/>
            </a:endParaRPr>
          </a:p>
        </p:txBody>
      </p:sp>
      <p:pic>
        <p:nvPicPr>
          <p:cNvPr id="137" name="Image 136"/>
          <p:cNvPicPr>
            <a:picLocks noChangeAspect="1"/>
          </p:cNvPicPr>
          <p:nvPr/>
        </p:nvPicPr>
        <p:blipFill>
          <a:blip r:embed="rId7"/>
          <a:stretch>
            <a:fillRect/>
          </a:stretch>
        </p:blipFill>
        <p:spPr>
          <a:xfrm>
            <a:off x="-457200" y="1901190"/>
            <a:ext cx="17548860" cy="8213090"/>
          </a:xfrm>
          <a:prstGeom prst="rect">
            <a:avLst/>
          </a:prstGeom>
        </p:spPr>
      </p:pic>
      <p:pic>
        <p:nvPicPr>
          <p:cNvPr id="138" name="Image 137"/>
          <p:cNvPicPr>
            <a:picLocks noChangeAspect="1"/>
          </p:cNvPicPr>
          <p:nvPr/>
        </p:nvPicPr>
        <p:blipFill>
          <a:blip r:embed="rId8"/>
          <a:stretch>
            <a:fillRect/>
          </a:stretch>
        </p:blipFill>
        <p:spPr>
          <a:xfrm>
            <a:off x="19888200" y="3238500"/>
            <a:ext cx="1229995" cy="89027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Freeform 2"/>
          <p:cNvSpPr/>
          <p:nvPr/>
        </p:nvSpPr>
        <p:spPr>
          <a:xfrm>
            <a:off x="-1417955" y="-748030"/>
            <a:ext cx="19832955" cy="1116203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75638" b="-75638"/>
            </a:stretch>
          </a:blipFill>
        </p:spPr>
      </p:sp>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638" b="-75638"/>
            </a:stretch>
          </a:blipFill>
        </p:spPr>
      </p:sp>
      <p:sp>
        <p:nvSpPr>
          <p:cNvPr id="124" name="Freeform 124"/>
          <p:cNvSpPr/>
          <p:nvPr/>
        </p:nvSpPr>
        <p:spPr>
          <a:xfrm rot="-744362" flipV="1">
            <a:off x="-2411858" y="-696538"/>
            <a:ext cx="5808362" cy="2040187"/>
          </a:xfrm>
          <a:custGeom>
            <a:avLst/>
            <a:gdLst/>
            <a:ahLst/>
            <a:cxnLst/>
            <a:rect l="l" t="t" r="r" b="b"/>
            <a:pathLst>
              <a:path w="5808362" h="2040187">
                <a:moveTo>
                  <a:pt x="0" y="2040187"/>
                </a:moveTo>
                <a:lnTo>
                  <a:pt x="5808362" y="2040187"/>
                </a:lnTo>
                <a:lnTo>
                  <a:pt x="5808362" y="0"/>
                </a:lnTo>
                <a:lnTo>
                  <a:pt x="0" y="0"/>
                </a:lnTo>
                <a:lnTo>
                  <a:pt x="0" y="2040187"/>
                </a:lnTo>
                <a:close/>
              </a:path>
            </a:pathLst>
          </a:custGeom>
          <a:blipFill>
            <a:blip r:embed="rId3">
              <a:alphaModFix amt="30000"/>
              <a:extLst>
                <a:ext uri="{96DAC541-7B7A-43D3-8B79-37D633B846F1}">
                  <asvg:svgBlip xmlns:asvg="http://schemas.microsoft.com/office/drawing/2016/SVG/main" r:embed="rId4"/>
                </a:ext>
              </a:extLst>
            </a:blip>
            <a:stretch>
              <a:fillRect/>
            </a:stretch>
          </a:blipFill>
          <a:ln cap="sq">
            <a:noFill/>
            <a:prstDash val="solid"/>
            <a:miter/>
          </a:ln>
        </p:spPr>
      </p:sp>
      <p:sp>
        <p:nvSpPr>
          <p:cNvPr id="125" name="Freeform 125"/>
          <p:cNvSpPr/>
          <p:nvPr/>
        </p:nvSpPr>
        <p:spPr>
          <a:xfrm rot="-3065466">
            <a:off x="13551170" y="7584848"/>
            <a:ext cx="6636774" cy="4114800"/>
          </a:xfrm>
          <a:custGeom>
            <a:avLst/>
            <a:gdLst/>
            <a:ahLst/>
            <a:cxnLst/>
            <a:rect l="l" t="t" r="r" b="b"/>
            <a:pathLst>
              <a:path w="6636774" h="4114800">
                <a:moveTo>
                  <a:pt x="0" y="0"/>
                </a:moveTo>
                <a:lnTo>
                  <a:pt x="6636775" y="0"/>
                </a:lnTo>
                <a:lnTo>
                  <a:pt x="6636775" y="4114800"/>
                </a:lnTo>
                <a:lnTo>
                  <a:pt x="0" y="4114800"/>
                </a:lnTo>
                <a:lnTo>
                  <a:pt x="0" y="0"/>
                </a:lnTo>
                <a:close/>
              </a:path>
            </a:pathLst>
          </a:custGeom>
          <a:blipFill>
            <a:blip r:embed="rId5">
              <a:alphaModFix amt="30000"/>
              <a:extLst>
                <a:ext uri="{96DAC541-7B7A-43D3-8B79-37D633B846F1}">
                  <asvg:svgBlip xmlns:asvg="http://schemas.microsoft.com/office/drawing/2016/SVG/main" r:embed="rId6"/>
                </a:ext>
              </a:extLst>
            </a:blip>
            <a:stretch>
              <a:fillRect/>
            </a:stretch>
          </a:blipFill>
          <a:ln cap="sq">
            <a:noFill/>
            <a:prstDash val="solid"/>
            <a:miter/>
          </a:ln>
        </p:spPr>
      </p:sp>
      <p:sp>
        <p:nvSpPr>
          <p:cNvPr id="135" name="TextBox 14"/>
          <p:cNvSpPr txBox="1"/>
          <p:nvPr/>
        </p:nvSpPr>
        <p:spPr>
          <a:xfrm>
            <a:off x="4953000" y="647700"/>
            <a:ext cx="6925054" cy="768985"/>
          </a:xfrm>
          <a:prstGeom prst="rect">
            <a:avLst/>
          </a:prstGeom>
        </p:spPr>
        <p:txBody>
          <a:bodyPr lIns="0" tIns="0" rIns="0" bIns="0" rtlCol="0" anchor="t">
            <a:spAutoFit/>
          </a:bodyPr>
          <a:lstStyle/>
          <a:p>
            <a:pPr algn="ctr">
              <a:lnSpc>
                <a:spcPts val="6000"/>
              </a:lnSpc>
            </a:pPr>
            <a:r>
              <a:rPr lang="en-US" altLang="fr-FR" sz="6000" b="1">
                <a:solidFill>
                  <a:srgbClr val="000000"/>
                </a:solidFill>
                <a:latin typeface="Raleway Bold"/>
                <a:ea typeface="Raleway Bold"/>
                <a:cs typeface="Raleway Bold"/>
                <a:sym typeface="Raleway Bold"/>
              </a:rPr>
              <a:t>Case Studies</a:t>
            </a:r>
            <a:endParaRPr lang="en-US" altLang="fr-FR" sz="6000" b="1">
              <a:solidFill>
                <a:srgbClr val="000000"/>
              </a:solidFill>
              <a:latin typeface="Raleway Bold"/>
              <a:ea typeface="Raleway Bold"/>
              <a:cs typeface="Raleway Bold"/>
              <a:sym typeface="Raleway Bold"/>
            </a:endParaRPr>
          </a:p>
        </p:txBody>
      </p:sp>
      <p:pic>
        <p:nvPicPr>
          <p:cNvPr id="126" name="Image 125"/>
          <p:cNvPicPr>
            <a:picLocks noChangeAspect="1"/>
          </p:cNvPicPr>
          <p:nvPr/>
        </p:nvPicPr>
        <p:blipFill>
          <a:blip r:embed="rId7"/>
          <a:stretch>
            <a:fillRect/>
          </a:stretch>
        </p:blipFill>
        <p:spPr>
          <a:xfrm>
            <a:off x="7239000" y="-2247265"/>
            <a:ext cx="567055" cy="290830"/>
          </a:xfrm>
          <a:prstGeom prst="rect">
            <a:avLst/>
          </a:prstGeom>
        </p:spPr>
      </p:pic>
      <p:pic>
        <p:nvPicPr>
          <p:cNvPr id="137" name="Image 136"/>
          <p:cNvPicPr>
            <a:picLocks noChangeAspect="1"/>
          </p:cNvPicPr>
          <p:nvPr/>
        </p:nvPicPr>
        <p:blipFill>
          <a:blip r:embed="rId8"/>
          <a:stretch>
            <a:fillRect/>
          </a:stretch>
        </p:blipFill>
        <p:spPr>
          <a:xfrm>
            <a:off x="-1447800" y="2095500"/>
            <a:ext cx="19735800" cy="831342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10"/>
          <p:cNvSpPr/>
          <p:nvPr>
            <p:custDataLst>
              <p:tags r:id="rId1"/>
            </p:custDataLst>
          </p:nvPr>
        </p:nvSpPr>
        <p:spPr>
          <a:xfrm>
            <a:off x="11125200" y="4907915"/>
            <a:ext cx="6304280" cy="2019300"/>
          </a:xfrm>
          <a:custGeom>
            <a:avLst/>
            <a:gdLst/>
            <a:ahLst/>
            <a:cxnLst/>
            <a:rect l="l" t="t" r="r" b="b"/>
            <a:pathLst>
              <a:path w="3893803" h="2224335">
                <a:moveTo>
                  <a:pt x="0" y="0"/>
                </a:moveTo>
                <a:lnTo>
                  <a:pt x="3893803" y="0"/>
                </a:lnTo>
                <a:lnTo>
                  <a:pt x="3893803" y="2224335"/>
                </a:lnTo>
                <a:lnTo>
                  <a:pt x="0" y="2224335"/>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a:ln cap="sq">
            <a:noFill/>
            <a:prstDash val="solid"/>
            <a:miter/>
          </a:ln>
        </p:spPr>
      </p:sp>
      <p:sp>
        <p:nvSpPr>
          <p:cNvPr id="32" name="Freeform 27"/>
          <p:cNvSpPr/>
          <p:nvPr>
            <p:custDataLst>
              <p:tags r:id="rId4"/>
            </p:custDataLst>
          </p:nvPr>
        </p:nvSpPr>
        <p:spPr>
          <a:xfrm>
            <a:off x="11353800" y="4476115"/>
            <a:ext cx="5942965" cy="2209165"/>
          </a:xfrm>
          <a:custGeom>
            <a:avLst/>
            <a:gdLst/>
            <a:ahLst/>
            <a:cxnLst/>
            <a:rect l="l" t="t" r="r" b="b"/>
            <a:pathLst>
              <a:path w="3893803" h="2224335">
                <a:moveTo>
                  <a:pt x="0" y="0"/>
                </a:moveTo>
                <a:lnTo>
                  <a:pt x="3893803" y="0"/>
                </a:lnTo>
                <a:lnTo>
                  <a:pt x="3893803" y="2224335"/>
                </a:lnTo>
                <a:lnTo>
                  <a:pt x="0" y="2224335"/>
                </a:lnTo>
                <a:lnTo>
                  <a:pt x="0" y="0"/>
                </a:lnTo>
                <a:close/>
              </a:path>
            </a:pathLst>
          </a:custGeom>
          <a:blipFill>
            <a:blip r:embed="rId2">
              <a:alphaModFix amt="50000"/>
              <a:extLst>
                <a:ext uri="{96DAC541-7B7A-43D3-8B79-37D633B846F1}">
                  <asvg:svgBlip xmlns:asvg="http://schemas.microsoft.com/office/drawing/2016/SVG/main" r:embed="rId5"/>
                </a:ext>
              </a:extLst>
            </a:blip>
            <a:stretch>
              <a:fillRect/>
            </a:stretch>
          </a:blipFill>
          <a:ln cap="sq">
            <a:noFill/>
            <a:prstDash val="solid"/>
            <a:miter/>
          </a:ln>
        </p:spPr>
      </p:sp>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stretch>
              <a:fillRect t="-75638" b="-75638"/>
            </a:stretch>
          </a:blipFill>
        </p:spPr>
      </p:sp>
      <p:grpSp>
        <p:nvGrpSpPr>
          <p:cNvPr id="3" name="Group 3"/>
          <p:cNvGrpSpPr/>
          <p:nvPr>
            <p:custDataLst>
              <p:tags r:id="rId7"/>
            </p:custDataLst>
          </p:nvPr>
        </p:nvGrpSpPr>
        <p:grpSpPr>
          <a:xfrm>
            <a:off x="9198589" y="2331766"/>
            <a:ext cx="3499087" cy="3220975"/>
            <a:chOff x="0" y="0"/>
            <a:chExt cx="966425" cy="889612"/>
          </a:xfrm>
        </p:grpSpPr>
        <p:sp>
          <p:nvSpPr>
            <p:cNvPr id="4" name="Freeform 4"/>
            <p:cNvSpPr/>
            <p:nvPr>
              <p:custDataLst>
                <p:tags r:id="rId8"/>
              </p:custDataLst>
            </p:nvPr>
          </p:nvSpPr>
          <p:spPr>
            <a:xfrm>
              <a:off x="0" y="0"/>
              <a:ext cx="966425" cy="889612"/>
            </a:xfrm>
            <a:custGeom>
              <a:avLst/>
              <a:gdLst/>
              <a:ahLst/>
              <a:cxnLst/>
              <a:rect l="l" t="t" r="r" b="b"/>
              <a:pathLst>
                <a:path w="966425" h="889612">
                  <a:moveTo>
                    <a:pt x="112086" y="0"/>
                  </a:moveTo>
                  <a:lnTo>
                    <a:pt x="854338" y="0"/>
                  </a:lnTo>
                  <a:cubicBezTo>
                    <a:pt x="884066" y="0"/>
                    <a:pt x="912575" y="11809"/>
                    <a:pt x="933595" y="32829"/>
                  </a:cubicBezTo>
                  <a:cubicBezTo>
                    <a:pt x="954616" y="53850"/>
                    <a:pt x="966425" y="82359"/>
                    <a:pt x="966425" y="112086"/>
                  </a:cubicBezTo>
                  <a:lnTo>
                    <a:pt x="966425" y="777526"/>
                  </a:lnTo>
                  <a:cubicBezTo>
                    <a:pt x="966425" y="807253"/>
                    <a:pt x="954616" y="835763"/>
                    <a:pt x="933595" y="856783"/>
                  </a:cubicBezTo>
                  <a:cubicBezTo>
                    <a:pt x="912575" y="877803"/>
                    <a:pt x="884066" y="889612"/>
                    <a:pt x="854338" y="889612"/>
                  </a:cubicBezTo>
                  <a:lnTo>
                    <a:pt x="112086" y="889612"/>
                  </a:lnTo>
                  <a:cubicBezTo>
                    <a:pt x="82359" y="889612"/>
                    <a:pt x="53850" y="877803"/>
                    <a:pt x="32829" y="856783"/>
                  </a:cubicBezTo>
                  <a:cubicBezTo>
                    <a:pt x="11809" y="835763"/>
                    <a:pt x="0" y="807253"/>
                    <a:pt x="0" y="777526"/>
                  </a:cubicBezTo>
                  <a:lnTo>
                    <a:pt x="0" y="112086"/>
                  </a:lnTo>
                  <a:cubicBezTo>
                    <a:pt x="0" y="82359"/>
                    <a:pt x="11809" y="53850"/>
                    <a:pt x="32829" y="32829"/>
                  </a:cubicBezTo>
                  <a:cubicBezTo>
                    <a:pt x="53850" y="11809"/>
                    <a:pt x="82359" y="0"/>
                    <a:pt x="112086" y="0"/>
                  </a:cubicBezTo>
                  <a:close/>
                </a:path>
              </a:pathLst>
            </a:custGeom>
            <a:solidFill>
              <a:srgbClr val="ECF0F3"/>
            </a:solidFill>
          </p:spPr>
        </p:sp>
        <p:sp>
          <p:nvSpPr>
            <p:cNvPr id="5" name="TextBox 5"/>
            <p:cNvSpPr txBox="1"/>
            <p:nvPr/>
          </p:nvSpPr>
          <p:spPr>
            <a:xfrm>
              <a:off x="0" y="-57150"/>
              <a:ext cx="966425" cy="946762"/>
            </a:xfrm>
            <a:prstGeom prst="rect">
              <a:avLst/>
            </a:prstGeom>
          </p:spPr>
          <p:txBody>
            <a:bodyPr lIns="50800" tIns="50800" rIns="50800" bIns="50800" rtlCol="0" anchor="ctr"/>
            <a:lstStyle/>
            <a:p>
              <a:pPr algn="ctr">
                <a:lnSpc>
                  <a:spcPts val="2700"/>
                </a:lnSpc>
              </a:pPr>
            </a:p>
          </p:txBody>
        </p:sp>
      </p:grpSp>
      <p:sp>
        <p:nvSpPr>
          <p:cNvPr id="10" name="Freeform 10"/>
          <p:cNvSpPr/>
          <p:nvPr>
            <p:custDataLst>
              <p:tags r:id="rId9"/>
            </p:custDataLst>
          </p:nvPr>
        </p:nvSpPr>
        <p:spPr>
          <a:xfrm>
            <a:off x="6254750" y="4914900"/>
            <a:ext cx="5226050" cy="2019300"/>
          </a:xfrm>
          <a:custGeom>
            <a:avLst/>
            <a:gdLst/>
            <a:ahLst/>
            <a:cxnLst/>
            <a:rect l="l" t="t" r="r" b="b"/>
            <a:pathLst>
              <a:path w="3893803" h="2224335">
                <a:moveTo>
                  <a:pt x="0" y="0"/>
                </a:moveTo>
                <a:lnTo>
                  <a:pt x="3893803" y="0"/>
                </a:lnTo>
                <a:lnTo>
                  <a:pt x="3893803" y="2224335"/>
                </a:lnTo>
                <a:lnTo>
                  <a:pt x="0" y="2224335"/>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a:ln cap="sq">
            <a:noFill/>
            <a:prstDash val="solid"/>
            <a:miter/>
          </a:ln>
        </p:spPr>
      </p:sp>
      <p:grpSp>
        <p:nvGrpSpPr>
          <p:cNvPr id="11" name="Group 11"/>
          <p:cNvGrpSpPr/>
          <p:nvPr>
            <p:custDataLst>
              <p:tags r:id="rId10"/>
            </p:custDataLst>
          </p:nvPr>
        </p:nvGrpSpPr>
        <p:grpSpPr>
          <a:xfrm>
            <a:off x="13184838" y="2331766"/>
            <a:ext cx="3499087" cy="3220975"/>
            <a:chOff x="0" y="0"/>
            <a:chExt cx="966425" cy="889612"/>
          </a:xfrm>
        </p:grpSpPr>
        <p:sp>
          <p:nvSpPr>
            <p:cNvPr id="12" name="Freeform 12"/>
            <p:cNvSpPr/>
            <p:nvPr>
              <p:custDataLst>
                <p:tags r:id="rId11"/>
              </p:custDataLst>
            </p:nvPr>
          </p:nvSpPr>
          <p:spPr>
            <a:xfrm>
              <a:off x="0" y="0"/>
              <a:ext cx="966425" cy="889612"/>
            </a:xfrm>
            <a:custGeom>
              <a:avLst/>
              <a:gdLst/>
              <a:ahLst/>
              <a:cxnLst/>
              <a:rect l="l" t="t" r="r" b="b"/>
              <a:pathLst>
                <a:path w="966425" h="889612">
                  <a:moveTo>
                    <a:pt x="112086" y="0"/>
                  </a:moveTo>
                  <a:lnTo>
                    <a:pt x="854338" y="0"/>
                  </a:lnTo>
                  <a:cubicBezTo>
                    <a:pt x="884066" y="0"/>
                    <a:pt x="912575" y="11809"/>
                    <a:pt x="933595" y="32829"/>
                  </a:cubicBezTo>
                  <a:cubicBezTo>
                    <a:pt x="954616" y="53850"/>
                    <a:pt x="966425" y="82359"/>
                    <a:pt x="966425" y="112086"/>
                  </a:cubicBezTo>
                  <a:lnTo>
                    <a:pt x="966425" y="777526"/>
                  </a:lnTo>
                  <a:cubicBezTo>
                    <a:pt x="966425" y="807253"/>
                    <a:pt x="954616" y="835763"/>
                    <a:pt x="933595" y="856783"/>
                  </a:cubicBezTo>
                  <a:cubicBezTo>
                    <a:pt x="912575" y="877803"/>
                    <a:pt x="884066" y="889612"/>
                    <a:pt x="854338" y="889612"/>
                  </a:cubicBezTo>
                  <a:lnTo>
                    <a:pt x="112086" y="889612"/>
                  </a:lnTo>
                  <a:cubicBezTo>
                    <a:pt x="82359" y="889612"/>
                    <a:pt x="53850" y="877803"/>
                    <a:pt x="32829" y="856783"/>
                  </a:cubicBezTo>
                  <a:cubicBezTo>
                    <a:pt x="11809" y="835763"/>
                    <a:pt x="0" y="807253"/>
                    <a:pt x="0" y="777526"/>
                  </a:cubicBezTo>
                  <a:lnTo>
                    <a:pt x="0" y="112086"/>
                  </a:lnTo>
                  <a:cubicBezTo>
                    <a:pt x="0" y="82359"/>
                    <a:pt x="11809" y="53850"/>
                    <a:pt x="32829" y="32829"/>
                  </a:cubicBezTo>
                  <a:cubicBezTo>
                    <a:pt x="53850" y="11809"/>
                    <a:pt x="82359" y="0"/>
                    <a:pt x="112086" y="0"/>
                  </a:cubicBezTo>
                  <a:close/>
                </a:path>
              </a:pathLst>
            </a:custGeom>
            <a:solidFill>
              <a:srgbClr val="ECF0F3"/>
            </a:solidFill>
          </p:spPr>
        </p:sp>
        <p:sp>
          <p:nvSpPr>
            <p:cNvPr id="13" name="TextBox 13"/>
            <p:cNvSpPr txBox="1"/>
            <p:nvPr/>
          </p:nvSpPr>
          <p:spPr>
            <a:xfrm>
              <a:off x="0" y="-57150"/>
              <a:ext cx="966425" cy="946762"/>
            </a:xfrm>
            <a:prstGeom prst="rect">
              <a:avLst/>
            </a:prstGeom>
          </p:spPr>
          <p:txBody>
            <a:bodyPr lIns="50800" tIns="50800" rIns="50800" bIns="50800" rtlCol="0" anchor="ctr"/>
            <a:lstStyle/>
            <a:p>
              <a:pPr algn="ctr">
                <a:lnSpc>
                  <a:spcPts val="2700"/>
                </a:lnSpc>
              </a:pPr>
            </a:p>
          </p:txBody>
        </p:sp>
      </p:grpSp>
      <p:grpSp>
        <p:nvGrpSpPr>
          <p:cNvPr id="14" name="Group 14"/>
          <p:cNvGrpSpPr/>
          <p:nvPr>
            <p:custDataLst>
              <p:tags r:id="rId12"/>
            </p:custDataLst>
          </p:nvPr>
        </p:nvGrpSpPr>
        <p:grpSpPr>
          <a:xfrm>
            <a:off x="13184838" y="5978502"/>
            <a:ext cx="3499087" cy="3220975"/>
            <a:chOff x="0" y="0"/>
            <a:chExt cx="966425" cy="889612"/>
          </a:xfrm>
        </p:grpSpPr>
        <p:sp>
          <p:nvSpPr>
            <p:cNvPr id="15" name="Freeform 15"/>
            <p:cNvSpPr/>
            <p:nvPr>
              <p:custDataLst>
                <p:tags r:id="rId13"/>
              </p:custDataLst>
            </p:nvPr>
          </p:nvSpPr>
          <p:spPr>
            <a:xfrm>
              <a:off x="0" y="0"/>
              <a:ext cx="966425" cy="889612"/>
            </a:xfrm>
            <a:custGeom>
              <a:avLst/>
              <a:gdLst/>
              <a:ahLst/>
              <a:cxnLst/>
              <a:rect l="l" t="t" r="r" b="b"/>
              <a:pathLst>
                <a:path w="966425" h="889612">
                  <a:moveTo>
                    <a:pt x="112086" y="0"/>
                  </a:moveTo>
                  <a:lnTo>
                    <a:pt x="854338" y="0"/>
                  </a:lnTo>
                  <a:cubicBezTo>
                    <a:pt x="884066" y="0"/>
                    <a:pt x="912575" y="11809"/>
                    <a:pt x="933595" y="32829"/>
                  </a:cubicBezTo>
                  <a:cubicBezTo>
                    <a:pt x="954616" y="53850"/>
                    <a:pt x="966425" y="82359"/>
                    <a:pt x="966425" y="112086"/>
                  </a:cubicBezTo>
                  <a:lnTo>
                    <a:pt x="966425" y="777526"/>
                  </a:lnTo>
                  <a:cubicBezTo>
                    <a:pt x="966425" y="807253"/>
                    <a:pt x="954616" y="835763"/>
                    <a:pt x="933595" y="856783"/>
                  </a:cubicBezTo>
                  <a:cubicBezTo>
                    <a:pt x="912575" y="877803"/>
                    <a:pt x="884066" y="889612"/>
                    <a:pt x="854338" y="889612"/>
                  </a:cubicBezTo>
                  <a:lnTo>
                    <a:pt x="112086" y="889612"/>
                  </a:lnTo>
                  <a:cubicBezTo>
                    <a:pt x="82359" y="889612"/>
                    <a:pt x="53850" y="877803"/>
                    <a:pt x="32829" y="856783"/>
                  </a:cubicBezTo>
                  <a:cubicBezTo>
                    <a:pt x="11809" y="835763"/>
                    <a:pt x="0" y="807253"/>
                    <a:pt x="0" y="777526"/>
                  </a:cubicBezTo>
                  <a:lnTo>
                    <a:pt x="0" y="112086"/>
                  </a:lnTo>
                  <a:cubicBezTo>
                    <a:pt x="0" y="82359"/>
                    <a:pt x="11809" y="53850"/>
                    <a:pt x="32829" y="32829"/>
                  </a:cubicBezTo>
                  <a:cubicBezTo>
                    <a:pt x="53850" y="11809"/>
                    <a:pt x="82359" y="0"/>
                    <a:pt x="112086" y="0"/>
                  </a:cubicBezTo>
                  <a:close/>
                </a:path>
              </a:pathLst>
            </a:custGeom>
            <a:solidFill>
              <a:srgbClr val="ECF0F3"/>
            </a:solidFill>
          </p:spPr>
        </p:sp>
        <p:sp>
          <p:nvSpPr>
            <p:cNvPr id="16" name="TextBox 16"/>
            <p:cNvSpPr txBox="1"/>
            <p:nvPr/>
          </p:nvSpPr>
          <p:spPr>
            <a:xfrm>
              <a:off x="0" y="-57150"/>
              <a:ext cx="966425" cy="946762"/>
            </a:xfrm>
            <a:prstGeom prst="rect">
              <a:avLst/>
            </a:prstGeom>
          </p:spPr>
          <p:txBody>
            <a:bodyPr lIns="50800" tIns="50800" rIns="50800" bIns="50800" rtlCol="0" anchor="ctr"/>
            <a:lstStyle/>
            <a:p>
              <a:pPr algn="ctr">
                <a:lnSpc>
                  <a:spcPts val="2700"/>
                </a:lnSpc>
              </a:pPr>
            </a:p>
          </p:txBody>
        </p:sp>
      </p:grpSp>
      <p:sp>
        <p:nvSpPr>
          <p:cNvPr id="17" name="Freeform 17"/>
          <p:cNvSpPr/>
          <p:nvPr>
            <p:custDataLst>
              <p:tags r:id="rId14"/>
            </p:custDataLst>
          </p:nvPr>
        </p:nvSpPr>
        <p:spPr>
          <a:xfrm>
            <a:off x="12165965" y="4718050"/>
            <a:ext cx="4851400" cy="2209165"/>
          </a:xfrm>
          <a:custGeom>
            <a:avLst/>
            <a:gdLst/>
            <a:ahLst/>
            <a:cxnLst/>
            <a:rect l="l" t="t" r="r" b="b"/>
            <a:pathLst>
              <a:path w="3893803" h="2224335">
                <a:moveTo>
                  <a:pt x="0" y="0"/>
                </a:moveTo>
                <a:lnTo>
                  <a:pt x="3893803" y="0"/>
                </a:lnTo>
                <a:lnTo>
                  <a:pt x="3893803" y="2224335"/>
                </a:lnTo>
                <a:lnTo>
                  <a:pt x="0" y="2224335"/>
                </a:lnTo>
                <a:lnTo>
                  <a:pt x="0" y="0"/>
                </a:lnTo>
                <a:close/>
              </a:path>
            </a:pathLst>
          </a:custGeom>
          <a:blipFill>
            <a:blip r:embed="rId2">
              <a:alphaModFix amt="50000"/>
              <a:extLst>
                <a:ext uri="{96DAC541-7B7A-43D3-8B79-37D633B846F1}">
                  <asvg:svgBlip xmlns:asvg="http://schemas.microsoft.com/office/drawing/2016/SVG/main" r:embed="rId15"/>
                </a:ext>
              </a:extLst>
            </a:blip>
            <a:stretch>
              <a:fillRect/>
            </a:stretch>
          </a:blipFill>
          <a:ln cap="sq">
            <a:noFill/>
            <a:prstDash val="solid"/>
            <a:miter/>
          </a:ln>
        </p:spPr>
      </p:sp>
      <p:grpSp>
        <p:nvGrpSpPr>
          <p:cNvPr id="18" name="Group 18"/>
          <p:cNvGrpSpPr/>
          <p:nvPr>
            <p:custDataLst>
              <p:tags r:id="rId16"/>
            </p:custDataLst>
          </p:nvPr>
        </p:nvGrpSpPr>
        <p:grpSpPr>
          <a:xfrm>
            <a:off x="6363335" y="3533775"/>
            <a:ext cx="4855845" cy="2882900"/>
            <a:chOff x="0" y="0"/>
            <a:chExt cx="966425" cy="889612"/>
          </a:xfrm>
        </p:grpSpPr>
        <p:sp>
          <p:nvSpPr>
            <p:cNvPr id="19" name="Freeform 19"/>
            <p:cNvSpPr/>
            <p:nvPr>
              <p:custDataLst>
                <p:tags r:id="rId17"/>
              </p:custDataLst>
            </p:nvPr>
          </p:nvSpPr>
          <p:spPr>
            <a:xfrm>
              <a:off x="0" y="0"/>
              <a:ext cx="966425" cy="889612"/>
            </a:xfrm>
            <a:custGeom>
              <a:avLst/>
              <a:gdLst/>
              <a:ahLst/>
              <a:cxnLst/>
              <a:rect l="l" t="t" r="r" b="b"/>
              <a:pathLst>
                <a:path w="966425" h="889612">
                  <a:moveTo>
                    <a:pt x="112086" y="0"/>
                  </a:moveTo>
                  <a:lnTo>
                    <a:pt x="854338" y="0"/>
                  </a:lnTo>
                  <a:cubicBezTo>
                    <a:pt x="884066" y="0"/>
                    <a:pt x="912575" y="11809"/>
                    <a:pt x="933595" y="32829"/>
                  </a:cubicBezTo>
                  <a:cubicBezTo>
                    <a:pt x="954616" y="53850"/>
                    <a:pt x="966425" y="82359"/>
                    <a:pt x="966425" y="112086"/>
                  </a:cubicBezTo>
                  <a:lnTo>
                    <a:pt x="966425" y="777526"/>
                  </a:lnTo>
                  <a:cubicBezTo>
                    <a:pt x="966425" y="807253"/>
                    <a:pt x="954616" y="835763"/>
                    <a:pt x="933595" y="856783"/>
                  </a:cubicBezTo>
                  <a:cubicBezTo>
                    <a:pt x="912575" y="877803"/>
                    <a:pt x="884066" y="889612"/>
                    <a:pt x="854338" y="889612"/>
                  </a:cubicBezTo>
                  <a:lnTo>
                    <a:pt x="112086" y="889612"/>
                  </a:lnTo>
                  <a:cubicBezTo>
                    <a:pt x="82359" y="889612"/>
                    <a:pt x="53850" y="877803"/>
                    <a:pt x="32829" y="856783"/>
                  </a:cubicBezTo>
                  <a:cubicBezTo>
                    <a:pt x="11809" y="835763"/>
                    <a:pt x="0" y="807253"/>
                    <a:pt x="0" y="777526"/>
                  </a:cubicBezTo>
                  <a:lnTo>
                    <a:pt x="0" y="112086"/>
                  </a:lnTo>
                  <a:cubicBezTo>
                    <a:pt x="0" y="82359"/>
                    <a:pt x="11809" y="53850"/>
                    <a:pt x="32829" y="32829"/>
                  </a:cubicBezTo>
                  <a:cubicBezTo>
                    <a:pt x="53850" y="11809"/>
                    <a:pt x="82359" y="0"/>
                    <a:pt x="112086" y="0"/>
                  </a:cubicBezTo>
                  <a:close/>
                </a:path>
              </a:pathLst>
            </a:custGeom>
            <a:solidFill>
              <a:srgbClr val="386C9C"/>
            </a:solidFill>
          </p:spPr>
        </p:sp>
        <p:sp>
          <p:nvSpPr>
            <p:cNvPr id="20" name="TextBox 20"/>
            <p:cNvSpPr txBox="1"/>
            <p:nvPr/>
          </p:nvSpPr>
          <p:spPr>
            <a:xfrm>
              <a:off x="0" y="-57150"/>
              <a:ext cx="966425" cy="946762"/>
            </a:xfrm>
            <a:prstGeom prst="rect">
              <a:avLst/>
            </a:prstGeom>
          </p:spPr>
          <p:txBody>
            <a:bodyPr lIns="50800" tIns="50800" rIns="50800" bIns="50800" rtlCol="0" anchor="ctr"/>
            <a:lstStyle/>
            <a:p>
              <a:pPr algn="ctr">
                <a:lnSpc>
                  <a:spcPts val="2700"/>
                </a:lnSpc>
              </a:pPr>
            </a:p>
          </p:txBody>
        </p:sp>
      </p:grpSp>
      <p:sp>
        <p:nvSpPr>
          <p:cNvPr id="27" name="Freeform 27"/>
          <p:cNvSpPr/>
          <p:nvPr>
            <p:custDataLst>
              <p:tags r:id="rId18"/>
            </p:custDataLst>
          </p:nvPr>
        </p:nvSpPr>
        <p:spPr>
          <a:xfrm>
            <a:off x="9320530" y="8191500"/>
            <a:ext cx="5288280" cy="2209165"/>
          </a:xfrm>
          <a:custGeom>
            <a:avLst/>
            <a:gdLst/>
            <a:ahLst/>
            <a:cxnLst/>
            <a:rect l="l" t="t" r="r" b="b"/>
            <a:pathLst>
              <a:path w="3893803" h="2224335">
                <a:moveTo>
                  <a:pt x="0" y="0"/>
                </a:moveTo>
                <a:lnTo>
                  <a:pt x="3893803" y="0"/>
                </a:lnTo>
                <a:lnTo>
                  <a:pt x="3893803" y="2224335"/>
                </a:lnTo>
                <a:lnTo>
                  <a:pt x="0" y="2224335"/>
                </a:lnTo>
                <a:lnTo>
                  <a:pt x="0" y="0"/>
                </a:lnTo>
                <a:close/>
              </a:path>
            </a:pathLst>
          </a:custGeom>
          <a:blipFill>
            <a:blip r:embed="rId2">
              <a:alphaModFix amt="50000"/>
              <a:extLst>
                <a:ext uri="{96DAC541-7B7A-43D3-8B79-37D633B846F1}">
                  <asvg:svgBlip xmlns:asvg="http://schemas.microsoft.com/office/drawing/2016/SVG/main" r:embed="rId5"/>
                </a:ext>
              </a:extLst>
            </a:blip>
            <a:stretch>
              <a:fillRect/>
            </a:stretch>
          </a:blipFill>
          <a:ln cap="sq">
            <a:noFill/>
            <a:prstDash val="solid"/>
            <a:miter/>
          </a:ln>
        </p:spPr>
      </p:sp>
      <p:grpSp>
        <p:nvGrpSpPr>
          <p:cNvPr id="28" name="Group 28"/>
          <p:cNvGrpSpPr/>
          <p:nvPr>
            <p:custDataLst>
              <p:tags r:id="rId19"/>
            </p:custDataLst>
          </p:nvPr>
        </p:nvGrpSpPr>
        <p:grpSpPr>
          <a:xfrm>
            <a:off x="9525000" y="7011035"/>
            <a:ext cx="4971415" cy="2804160"/>
            <a:chOff x="0" y="0"/>
            <a:chExt cx="966425" cy="889612"/>
          </a:xfrm>
        </p:grpSpPr>
        <p:sp>
          <p:nvSpPr>
            <p:cNvPr id="29" name="Freeform 29"/>
            <p:cNvSpPr/>
            <p:nvPr>
              <p:custDataLst>
                <p:tags r:id="rId20"/>
              </p:custDataLst>
            </p:nvPr>
          </p:nvSpPr>
          <p:spPr>
            <a:xfrm>
              <a:off x="0" y="0"/>
              <a:ext cx="966425" cy="889612"/>
            </a:xfrm>
            <a:custGeom>
              <a:avLst/>
              <a:gdLst/>
              <a:ahLst/>
              <a:cxnLst/>
              <a:rect l="l" t="t" r="r" b="b"/>
              <a:pathLst>
                <a:path w="966425" h="889612">
                  <a:moveTo>
                    <a:pt x="112086" y="0"/>
                  </a:moveTo>
                  <a:lnTo>
                    <a:pt x="854338" y="0"/>
                  </a:lnTo>
                  <a:cubicBezTo>
                    <a:pt x="884066" y="0"/>
                    <a:pt x="912575" y="11809"/>
                    <a:pt x="933595" y="32829"/>
                  </a:cubicBezTo>
                  <a:cubicBezTo>
                    <a:pt x="954616" y="53850"/>
                    <a:pt x="966425" y="82359"/>
                    <a:pt x="966425" y="112086"/>
                  </a:cubicBezTo>
                  <a:lnTo>
                    <a:pt x="966425" y="777526"/>
                  </a:lnTo>
                  <a:cubicBezTo>
                    <a:pt x="966425" y="807253"/>
                    <a:pt x="954616" y="835763"/>
                    <a:pt x="933595" y="856783"/>
                  </a:cubicBezTo>
                  <a:cubicBezTo>
                    <a:pt x="912575" y="877803"/>
                    <a:pt x="884066" y="889612"/>
                    <a:pt x="854338" y="889612"/>
                  </a:cubicBezTo>
                  <a:lnTo>
                    <a:pt x="112086" y="889612"/>
                  </a:lnTo>
                  <a:cubicBezTo>
                    <a:pt x="82359" y="889612"/>
                    <a:pt x="53850" y="877803"/>
                    <a:pt x="32829" y="856783"/>
                  </a:cubicBezTo>
                  <a:cubicBezTo>
                    <a:pt x="11809" y="835763"/>
                    <a:pt x="0" y="807253"/>
                    <a:pt x="0" y="777526"/>
                  </a:cubicBezTo>
                  <a:lnTo>
                    <a:pt x="0" y="112086"/>
                  </a:lnTo>
                  <a:cubicBezTo>
                    <a:pt x="0" y="82359"/>
                    <a:pt x="11809" y="53850"/>
                    <a:pt x="32829" y="32829"/>
                  </a:cubicBezTo>
                  <a:cubicBezTo>
                    <a:pt x="53850" y="11809"/>
                    <a:pt x="82359" y="0"/>
                    <a:pt x="112086" y="0"/>
                  </a:cubicBezTo>
                  <a:close/>
                </a:path>
              </a:pathLst>
            </a:custGeom>
            <a:solidFill>
              <a:srgbClr val="FF7A46"/>
            </a:solidFill>
          </p:spPr>
        </p:sp>
        <p:sp>
          <p:nvSpPr>
            <p:cNvPr id="30" name="TextBox 30"/>
            <p:cNvSpPr txBox="1"/>
            <p:nvPr/>
          </p:nvSpPr>
          <p:spPr>
            <a:xfrm>
              <a:off x="0" y="-57150"/>
              <a:ext cx="966425" cy="946762"/>
            </a:xfrm>
            <a:prstGeom prst="rect">
              <a:avLst/>
            </a:prstGeom>
          </p:spPr>
          <p:txBody>
            <a:bodyPr lIns="50800" tIns="50800" rIns="50800" bIns="50800" rtlCol="0" anchor="ctr"/>
            <a:lstStyle/>
            <a:p>
              <a:pPr algn="ctr">
                <a:lnSpc>
                  <a:spcPts val="2700"/>
                </a:lnSpc>
              </a:pPr>
            </a:p>
          </p:txBody>
        </p:sp>
      </p:grpSp>
      <p:sp>
        <p:nvSpPr>
          <p:cNvPr id="36" name="Freeform 36"/>
          <p:cNvSpPr/>
          <p:nvPr/>
        </p:nvSpPr>
        <p:spPr>
          <a:xfrm>
            <a:off x="15151087" y="9091647"/>
            <a:ext cx="4216427" cy="1913204"/>
          </a:xfrm>
          <a:custGeom>
            <a:avLst/>
            <a:gdLst/>
            <a:ahLst/>
            <a:cxnLst/>
            <a:rect l="l" t="t" r="r" b="b"/>
            <a:pathLst>
              <a:path w="4216427" h="1913204">
                <a:moveTo>
                  <a:pt x="0" y="0"/>
                </a:moveTo>
                <a:lnTo>
                  <a:pt x="4216426" y="0"/>
                </a:lnTo>
                <a:lnTo>
                  <a:pt x="4216426" y="1913204"/>
                </a:lnTo>
                <a:lnTo>
                  <a:pt x="0" y="1913204"/>
                </a:lnTo>
                <a:lnTo>
                  <a:pt x="0" y="0"/>
                </a:lnTo>
                <a:close/>
              </a:path>
            </a:pathLst>
          </a:custGeom>
          <a:blipFill>
            <a:blip r:embed="rId21">
              <a:alphaModFix amt="39000"/>
              <a:extLst>
                <a:ext uri="{96DAC541-7B7A-43D3-8B79-37D633B846F1}">
                  <asvg:svgBlip xmlns:asvg="http://schemas.microsoft.com/office/drawing/2016/SVG/main" r:embed="rId22"/>
                </a:ext>
              </a:extLst>
            </a:blip>
            <a:stretch>
              <a:fillRect/>
            </a:stretch>
          </a:blipFill>
          <a:ln cap="sq">
            <a:noFill/>
            <a:prstDash val="solid"/>
            <a:miter/>
          </a:ln>
        </p:spPr>
      </p:sp>
      <p:sp>
        <p:nvSpPr>
          <p:cNvPr id="37" name="Freeform 37"/>
          <p:cNvSpPr/>
          <p:nvPr/>
        </p:nvSpPr>
        <p:spPr>
          <a:xfrm>
            <a:off x="16204317" y="-685800"/>
            <a:ext cx="7315200" cy="3429000"/>
          </a:xfrm>
          <a:custGeom>
            <a:avLst/>
            <a:gdLst/>
            <a:ahLst/>
            <a:cxnLst/>
            <a:rect l="l" t="t" r="r" b="b"/>
            <a:pathLst>
              <a:path w="7315200" h="3429000">
                <a:moveTo>
                  <a:pt x="0" y="0"/>
                </a:moveTo>
                <a:lnTo>
                  <a:pt x="7315200" y="0"/>
                </a:lnTo>
                <a:lnTo>
                  <a:pt x="7315200" y="3429000"/>
                </a:lnTo>
                <a:lnTo>
                  <a:pt x="0" y="3429000"/>
                </a:lnTo>
                <a:lnTo>
                  <a:pt x="0" y="0"/>
                </a:lnTo>
                <a:close/>
              </a:path>
            </a:pathLst>
          </a:custGeom>
          <a:blipFill>
            <a:blip r:embed="rId23">
              <a:alphaModFix amt="60000"/>
              <a:extLst>
                <a:ext uri="{96DAC541-7B7A-43D3-8B79-37D633B846F1}">
                  <asvg:svgBlip xmlns:asvg="http://schemas.microsoft.com/office/drawing/2016/SVG/main" r:embed="rId24"/>
                </a:ext>
              </a:extLst>
            </a:blip>
            <a:stretch>
              <a:fillRect/>
            </a:stretch>
          </a:blipFill>
        </p:spPr>
      </p:sp>
      <p:sp>
        <p:nvSpPr>
          <p:cNvPr id="38" name="Freeform 38"/>
          <p:cNvSpPr/>
          <p:nvPr/>
        </p:nvSpPr>
        <p:spPr>
          <a:xfrm flipH="1" flipV="1">
            <a:off x="-5740404" y="7384321"/>
            <a:ext cx="7315200" cy="3429000"/>
          </a:xfrm>
          <a:custGeom>
            <a:avLst/>
            <a:gdLst/>
            <a:ahLst/>
            <a:cxnLst/>
            <a:rect l="l" t="t" r="r" b="b"/>
            <a:pathLst>
              <a:path w="7315200" h="3429000">
                <a:moveTo>
                  <a:pt x="7315200" y="3429000"/>
                </a:moveTo>
                <a:lnTo>
                  <a:pt x="0" y="3429000"/>
                </a:lnTo>
                <a:lnTo>
                  <a:pt x="0" y="0"/>
                </a:lnTo>
                <a:lnTo>
                  <a:pt x="7315200" y="0"/>
                </a:lnTo>
                <a:lnTo>
                  <a:pt x="7315200" y="3429000"/>
                </a:lnTo>
                <a:close/>
              </a:path>
            </a:pathLst>
          </a:custGeom>
          <a:blipFill>
            <a:blip r:embed="rId23">
              <a:alphaModFix amt="60000"/>
              <a:extLst>
                <a:ext uri="{96DAC541-7B7A-43D3-8B79-37D633B846F1}">
                  <asvg:svgBlip xmlns:asvg="http://schemas.microsoft.com/office/drawing/2016/SVG/main" r:embed="rId24"/>
                </a:ext>
              </a:extLst>
            </a:blip>
            <a:stretch>
              <a:fillRect/>
            </a:stretch>
          </a:blipFill>
        </p:spPr>
      </p:sp>
      <p:sp>
        <p:nvSpPr>
          <p:cNvPr id="39" name="Freeform 39"/>
          <p:cNvSpPr/>
          <p:nvPr/>
        </p:nvSpPr>
        <p:spPr>
          <a:xfrm rot="-2700000">
            <a:off x="-3870446" y="843772"/>
            <a:ext cx="7315200" cy="1545336"/>
          </a:xfrm>
          <a:custGeom>
            <a:avLst/>
            <a:gdLst/>
            <a:ahLst/>
            <a:cxnLst/>
            <a:rect l="l" t="t" r="r" b="b"/>
            <a:pathLst>
              <a:path w="7315200" h="1545336">
                <a:moveTo>
                  <a:pt x="0" y="0"/>
                </a:moveTo>
                <a:lnTo>
                  <a:pt x="7315200" y="0"/>
                </a:lnTo>
                <a:lnTo>
                  <a:pt x="7315200" y="1545336"/>
                </a:lnTo>
                <a:lnTo>
                  <a:pt x="0" y="1545336"/>
                </a:lnTo>
                <a:lnTo>
                  <a:pt x="0" y="0"/>
                </a:lnTo>
                <a:close/>
              </a:path>
            </a:pathLst>
          </a:custGeom>
          <a:blipFill>
            <a:blip r:embed="rId25">
              <a:alphaModFix amt="32999"/>
              <a:extLst>
                <a:ext uri="{96DAC541-7B7A-43D3-8B79-37D633B846F1}">
                  <asvg:svgBlip xmlns:asvg="http://schemas.microsoft.com/office/drawing/2016/SVG/main" r:embed="rId26"/>
                </a:ext>
              </a:extLst>
            </a:blip>
            <a:stretch>
              <a:fillRect/>
            </a:stretch>
          </a:blipFill>
          <a:ln cap="sq">
            <a:noFill/>
            <a:prstDash val="solid"/>
            <a:miter/>
          </a:ln>
        </p:spPr>
      </p:sp>
      <p:sp>
        <p:nvSpPr>
          <p:cNvPr id="41" name="TextBox 41"/>
          <p:cNvSpPr txBox="1"/>
          <p:nvPr>
            <p:custDataLst>
              <p:tags r:id="rId27"/>
            </p:custDataLst>
          </p:nvPr>
        </p:nvSpPr>
        <p:spPr>
          <a:xfrm>
            <a:off x="6361430" y="4260215"/>
            <a:ext cx="4709795" cy="1292225"/>
          </a:xfrm>
          <a:prstGeom prst="rect">
            <a:avLst/>
          </a:prstGeom>
        </p:spPr>
        <p:txBody>
          <a:bodyPr wrap="square" lIns="0" tIns="0" rIns="0" bIns="0" rtlCol="0" anchor="t">
            <a:spAutoFit/>
          </a:bodyPr>
          <a:lstStyle/>
          <a:p>
            <a:pPr lvl="0" algn="ctr" rtl="1">
              <a:lnSpc>
                <a:spcPct val="150000"/>
              </a:lnSpc>
            </a:pPr>
            <a:r>
              <a:rPr lang="en-US" altLang="fr-FR" sz="2800" dirty="0">
                <a:solidFill>
                  <a:srgbClr val="FFFFFF"/>
                </a:solidFill>
                <a:latin typeface="Arial" panose="020B0604020202020204" pitchFamily="34" charset="0"/>
                <a:ea typeface="Roboto" panose="02000000000000000000"/>
                <a:cs typeface="Arial" panose="020B0604020202020204" pitchFamily="34" charset="0"/>
                <a:sym typeface="Roboto" panose="02000000000000000000"/>
              </a:rPr>
              <a:t>High cost of enzymes and microbial strains</a:t>
            </a:r>
            <a:endParaRPr lang="en-US" altLang="fr-FR" sz="2800" dirty="0">
              <a:solidFill>
                <a:srgbClr val="FFFFFF"/>
              </a:solidFill>
              <a:latin typeface="Arial" panose="020B0604020202020204" pitchFamily="34" charset="0"/>
              <a:ea typeface="Roboto" panose="02000000000000000000"/>
              <a:cs typeface="Arial" panose="020B0604020202020204" pitchFamily="34" charset="0"/>
              <a:sym typeface="Roboto" panose="02000000000000000000"/>
            </a:endParaRPr>
          </a:p>
        </p:txBody>
      </p:sp>
      <p:sp>
        <p:nvSpPr>
          <p:cNvPr id="49" name="TextBox 15"/>
          <p:cNvSpPr txBox="1"/>
          <p:nvPr/>
        </p:nvSpPr>
        <p:spPr>
          <a:xfrm>
            <a:off x="990579" y="382012"/>
            <a:ext cx="15657626" cy="923290"/>
          </a:xfrm>
          <a:prstGeom prst="rect">
            <a:avLst/>
          </a:prstGeom>
        </p:spPr>
        <p:txBody>
          <a:bodyPr wrap="square" lIns="0" tIns="0" rIns="0" bIns="0" rtlCol="0" anchor="t">
            <a:spAutoFit/>
          </a:bodyPr>
          <a:lstStyle/>
          <a:p>
            <a:pPr algn="ctr"/>
            <a:r>
              <a:rPr lang="en-US" altLang="fr-FR" sz="6000" b="1" dirty="0">
                <a:solidFill>
                  <a:schemeClr val="accent1">
                    <a:lumMod val="75000"/>
                  </a:schemeClr>
                </a:solidFill>
                <a:latin typeface="Times New Roman" panose="02020603050405020304" charset="0"/>
                <a:ea typeface="Arsenica Antiqua" panose="00000500000000000000"/>
                <a:cs typeface="Times New Roman" panose="02020603050405020304" charset="0"/>
                <a:sym typeface="Arsenica Antiqua" panose="00000500000000000000"/>
              </a:rPr>
              <a:t>Challenges and Future Perspectives</a:t>
            </a:r>
            <a:endParaRPr lang="en-US" altLang="fr-FR" sz="6000" b="1" dirty="0">
              <a:solidFill>
                <a:schemeClr val="accent1">
                  <a:lumMod val="75000"/>
                </a:schemeClr>
              </a:solidFill>
              <a:latin typeface="Times New Roman" panose="02020603050405020304" charset="0"/>
              <a:ea typeface="Arsenica Antiqua" panose="00000500000000000000"/>
              <a:cs typeface="Times New Roman" panose="02020603050405020304" charset="0"/>
              <a:sym typeface="Arsenica Antiqua" panose="00000500000000000000"/>
            </a:endParaRPr>
          </a:p>
        </p:txBody>
      </p:sp>
      <p:sp>
        <p:nvSpPr>
          <p:cNvPr id="54" name="TextBox 41"/>
          <p:cNvSpPr txBox="1"/>
          <p:nvPr>
            <p:custDataLst>
              <p:tags r:id="rId28"/>
            </p:custDataLst>
          </p:nvPr>
        </p:nvSpPr>
        <p:spPr>
          <a:xfrm>
            <a:off x="9982200" y="7658100"/>
            <a:ext cx="4331970" cy="1292225"/>
          </a:xfrm>
          <a:prstGeom prst="rect">
            <a:avLst/>
          </a:prstGeom>
        </p:spPr>
        <p:txBody>
          <a:bodyPr wrap="square" lIns="0" tIns="0" rIns="0" bIns="0" rtlCol="0" anchor="t">
            <a:spAutoFit/>
          </a:bodyPr>
          <a:lstStyle/>
          <a:p>
            <a:pPr lvl="0" algn="ctr" rtl="1">
              <a:lnSpc>
                <a:spcPct val="150000"/>
              </a:lnSpc>
            </a:pPr>
            <a:r>
              <a:rPr lang="en-US" altLang="fr-FR" sz="2800" dirty="0">
                <a:solidFill>
                  <a:srgbClr val="FFFFFF"/>
                </a:solidFill>
                <a:latin typeface="Arial" panose="020B0604020202020204" pitchFamily="34" charset="0"/>
                <a:ea typeface="Roboto" panose="02000000000000000000"/>
                <a:cs typeface="Arial" panose="020B0604020202020204" pitchFamily="34" charset="0"/>
                <a:sym typeface="Roboto" panose="02000000000000000000"/>
              </a:rPr>
              <a:t>Difficulty in scaling processes industrially</a:t>
            </a:r>
            <a:r>
              <a:rPr lang="ar-DZ" sz="2800" dirty="0">
                <a:solidFill>
                  <a:srgbClr val="FFFFFF"/>
                </a:solidFill>
                <a:latin typeface="Arial" panose="020B0604020202020204" pitchFamily="34" charset="0"/>
                <a:ea typeface="Roboto" panose="02000000000000000000"/>
                <a:cs typeface="Arial" panose="020B0604020202020204" pitchFamily="34" charset="0"/>
                <a:sym typeface="Roboto" panose="02000000000000000000"/>
              </a:rPr>
              <a:t> </a:t>
            </a:r>
            <a:endParaRPr lang="ar-DZ" sz="2800" dirty="0">
              <a:solidFill>
                <a:srgbClr val="FFFFFF"/>
              </a:solidFill>
              <a:latin typeface="Arial" panose="020B0604020202020204" pitchFamily="34" charset="0"/>
              <a:ea typeface="Roboto" panose="02000000000000000000"/>
              <a:cs typeface="Arial" panose="020B0604020202020204" pitchFamily="34" charset="0"/>
              <a:sym typeface="Roboto" panose="02000000000000000000"/>
            </a:endParaRPr>
          </a:p>
        </p:txBody>
      </p:sp>
      <p:sp>
        <p:nvSpPr>
          <p:cNvPr id="60" name="Freeform 2"/>
          <p:cNvSpPr/>
          <p:nvPr/>
        </p:nvSpPr>
        <p:spPr>
          <a:xfrm>
            <a:off x="1295828" y="1790526"/>
            <a:ext cx="3488476" cy="7407960"/>
          </a:xfrm>
          <a:custGeom>
            <a:avLst/>
            <a:gdLst/>
            <a:ahLst/>
            <a:cxnLst/>
            <a:rect l="l" t="t" r="r" b="b"/>
            <a:pathLst>
              <a:path w="3488476" h="7407960">
                <a:moveTo>
                  <a:pt x="0" y="0"/>
                </a:moveTo>
                <a:lnTo>
                  <a:pt x="3488476" y="0"/>
                </a:lnTo>
                <a:lnTo>
                  <a:pt x="3488476" y="7407960"/>
                </a:lnTo>
                <a:lnTo>
                  <a:pt x="0" y="7407960"/>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grpSp>
        <p:nvGrpSpPr>
          <p:cNvPr id="24" name="Group 24"/>
          <p:cNvGrpSpPr/>
          <p:nvPr>
            <p:custDataLst>
              <p:tags r:id="rId31"/>
            </p:custDataLst>
          </p:nvPr>
        </p:nvGrpSpPr>
        <p:grpSpPr>
          <a:xfrm>
            <a:off x="12351385" y="3533775"/>
            <a:ext cx="4744085" cy="2792095"/>
            <a:chOff x="0" y="0"/>
            <a:chExt cx="966425" cy="889612"/>
          </a:xfrm>
        </p:grpSpPr>
        <p:sp>
          <p:nvSpPr>
            <p:cNvPr id="25" name="Freeform 25"/>
            <p:cNvSpPr/>
            <p:nvPr>
              <p:custDataLst>
                <p:tags r:id="rId32"/>
              </p:custDataLst>
            </p:nvPr>
          </p:nvSpPr>
          <p:spPr>
            <a:xfrm>
              <a:off x="0" y="0"/>
              <a:ext cx="966425" cy="889612"/>
            </a:xfrm>
            <a:custGeom>
              <a:avLst/>
              <a:gdLst/>
              <a:ahLst/>
              <a:cxnLst/>
              <a:rect l="l" t="t" r="r" b="b"/>
              <a:pathLst>
                <a:path w="966425" h="889612">
                  <a:moveTo>
                    <a:pt x="112086" y="0"/>
                  </a:moveTo>
                  <a:lnTo>
                    <a:pt x="854338" y="0"/>
                  </a:lnTo>
                  <a:cubicBezTo>
                    <a:pt x="884066" y="0"/>
                    <a:pt x="912575" y="11809"/>
                    <a:pt x="933595" y="32829"/>
                  </a:cubicBezTo>
                  <a:cubicBezTo>
                    <a:pt x="954616" y="53850"/>
                    <a:pt x="966425" y="82359"/>
                    <a:pt x="966425" y="112086"/>
                  </a:cubicBezTo>
                  <a:lnTo>
                    <a:pt x="966425" y="777526"/>
                  </a:lnTo>
                  <a:cubicBezTo>
                    <a:pt x="966425" y="807253"/>
                    <a:pt x="954616" y="835763"/>
                    <a:pt x="933595" y="856783"/>
                  </a:cubicBezTo>
                  <a:cubicBezTo>
                    <a:pt x="912575" y="877803"/>
                    <a:pt x="884066" y="889612"/>
                    <a:pt x="854338" y="889612"/>
                  </a:cubicBezTo>
                  <a:lnTo>
                    <a:pt x="112086" y="889612"/>
                  </a:lnTo>
                  <a:cubicBezTo>
                    <a:pt x="82359" y="889612"/>
                    <a:pt x="53850" y="877803"/>
                    <a:pt x="32829" y="856783"/>
                  </a:cubicBezTo>
                  <a:cubicBezTo>
                    <a:pt x="11809" y="835763"/>
                    <a:pt x="0" y="807253"/>
                    <a:pt x="0" y="777526"/>
                  </a:cubicBezTo>
                  <a:lnTo>
                    <a:pt x="0" y="112086"/>
                  </a:lnTo>
                  <a:cubicBezTo>
                    <a:pt x="0" y="82359"/>
                    <a:pt x="11809" y="53850"/>
                    <a:pt x="32829" y="32829"/>
                  </a:cubicBezTo>
                  <a:cubicBezTo>
                    <a:pt x="53850" y="11809"/>
                    <a:pt x="82359" y="0"/>
                    <a:pt x="112086" y="0"/>
                  </a:cubicBezTo>
                  <a:close/>
                </a:path>
              </a:pathLst>
            </a:custGeom>
            <a:solidFill>
              <a:srgbClr val="308FBE"/>
            </a:solidFill>
          </p:spPr>
        </p:sp>
        <p:sp>
          <p:nvSpPr>
            <p:cNvPr id="26" name="TextBox 26"/>
            <p:cNvSpPr txBox="1"/>
            <p:nvPr/>
          </p:nvSpPr>
          <p:spPr>
            <a:xfrm>
              <a:off x="0" y="-57150"/>
              <a:ext cx="966425" cy="946762"/>
            </a:xfrm>
            <a:prstGeom prst="rect">
              <a:avLst/>
            </a:prstGeom>
          </p:spPr>
          <p:txBody>
            <a:bodyPr lIns="50800" tIns="50800" rIns="50800" bIns="50800" rtlCol="0" anchor="ctr"/>
            <a:lstStyle/>
            <a:p>
              <a:pPr algn="ctr">
                <a:lnSpc>
                  <a:spcPts val="2700"/>
                </a:lnSpc>
              </a:pPr>
            </a:p>
          </p:txBody>
        </p:sp>
      </p:grpSp>
      <p:sp>
        <p:nvSpPr>
          <p:cNvPr id="52" name="TextBox 41"/>
          <p:cNvSpPr txBox="1"/>
          <p:nvPr>
            <p:custDataLst>
              <p:tags r:id="rId33"/>
            </p:custDataLst>
          </p:nvPr>
        </p:nvSpPr>
        <p:spPr>
          <a:xfrm>
            <a:off x="12573000" y="4000500"/>
            <a:ext cx="4168775" cy="1938655"/>
          </a:xfrm>
          <a:prstGeom prst="rect">
            <a:avLst/>
          </a:prstGeom>
        </p:spPr>
        <p:txBody>
          <a:bodyPr wrap="square" lIns="0" tIns="0" rIns="0" bIns="0" rtlCol="0" anchor="t">
            <a:spAutoFit/>
          </a:bodyPr>
          <a:lstStyle/>
          <a:p>
            <a:pPr lvl="0" algn="ctr" rtl="1">
              <a:lnSpc>
                <a:spcPct val="150000"/>
              </a:lnSpc>
            </a:pPr>
            <a:r>
              <a:rPr lang="en-US" altLang="fr-FR" sz="2800" dirty="0">
                <a:solidFill>
                  <a:srgbClr val="FFFFFF"/>
                </a:solidFill>
                <a:latin typeface="Arial" panose="020B0604020202020204" pitchFamily="34" charset="0"/>
                <a:ea typeface="Roboto" panose="02000000000000000000"/>
                <a:cs typeface="Arial" panose="020B0604020202020204" pitchFamily="34" charset="0"/>
                <a:sym typeface="Roboto" panose="02000000000000000000"/>
              </a:rPr>
              <a:t>Limited renewable feedstocks in some regions</a:t>
            </a:r>
            <a:endParaRPr lang="en-US" altLang="fr-FR" sz="2800" dirty="0">
              <a:solidFill>
                <a:srgbClr val="FFFFFF"/>
              </a:solidFill>
              <a:latin typeface="Arial" panose="020B0604020202020204" pitchFamily="34" charset="0"/>
              <a:ea typeface="Roboto" panose="02000000000000000000"/>
              <a:cs typeface="Arial" panose="020B0604020202020204" pitchFamily="34" charset="0"/>
              <a:sym typeface="Roboto" panose="02000000000000000000"/>
            </a:endParaRPr>
          </a:p>
        </p:txBody>
      </p:sp>
      <p:sp>
        <p:nvSpPr>
          <p:cNvPr id="33" name="Zone de texte 32"/>
          <p:cNvSpPr txBox="1"/>
          <p:nvPr/>
        </p:nvSpPr>
        <p:spPr>
          <a:xfrm>
            <a:off x="4784090" y="2398395"/>
            <a:ext cx="9144000" cy="768350"/>
          </a:xfrm>
          <a:prstGeom prst="rect">
            <a:avLst/>
          </a:prstGeom>
          <a:noFill/>
        </p:spPr>
        <p:txBody>
          <a:bodyPr wrap="square" rtlCol="0" anchor="t">
            <a:spAutoFit/>
          </a:bodyPr>
          <a:lstStyle/>
          <a:p>
            <a:r>
              <a:rPr lang="en-US" altLang="fr-FR" sz="4400" b="1">
                <a:latin typeface="Arial" panose="020B0604020202020204" pitchFamily="34" charset="0"/>
                <a:cs typeface="Arial" panose="020B0604020202020204" pitchFamily="34" charset="0"/>
              </a:rPr>
              <a:t>Challenges</a:t>
            </a:r>
            <a:endParaRPr lang="en-US" altLang="fr-FR" sz="4400" b="1">
              <a:latin typeface="Arial" panose="020B0604020202020204" pitchFamily="34" charset="0"/>
              <a:cs typeface="Arial" panose="020B0604020202020204" pitchFamily="34" charset="0"/>
            </a:endParaRPr>
          </a:p>
        </p:txBody>
      </p:sp>
      <p:pic>
        <p:nvPicPr>
          <p:cNvPr id="6" name="Image 5"/>
          <p:cNvPicPr>
            <a:picLocks noChangeAspect="1"/>
          </p:cNvPicPr>
          <p:nvPr/>
        </p:nvPicPr>
        <p:blipFill>
          <a:blip r:embed="rId34"/>
          <a:stretch>
            <a:fillRect/>
          </a:stretch>
        </p:blipFill>
        <p:spPr>
          <a:xfrm>
            <a:off x="4082415" y="6466205"/>
            <a:ext cx="5248910" cy="3765550"/>
          </a:xfrm>
          <a:prstGeom prst="rect">
            <a:avLst/>
          </a:prstGeom>
        </p:spPr>
      </p:pic>
      <p:sp>
        <p:nvSpPr>
          <p:cNvPr id="40" name="Espace réservé du pied de page 11"/>
          <p:cNvSpPr txBox="1"/>
          <p:nvPr/>
        </p:nvSpPr>
        <p:spPr>
          <a:xfrm>
            <a:off x="16383000" y="9867900"/>
            <a:ext cx="1905000" cy="2638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000" dirty="0" smtClean="0">
                <a:solidFill>
                  <a:schemeClr val="tx1"/>
                </a:solidFill>
              </a:rPr>
              <a:t>13</a:t>
            </a:r>
            <a:endParaRPr lang="en-US" sz="2000" dirty="0">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10"/>
          <p:cNvSpPr/>
          <p:nvPr>
            <p:custDataLst>
              <p:tags r:id="rId1"/>
            </p:custDataLst>
          </p:nvPr>
        </p:nvSpPr>
        <p:spPr>
          <a:xfrm>
            <a:off x="11125200" y="4907915"/>
            <a:ext cx="6304280" cy="2019300"/>
          </a:xfrm>
          <a:custGeom>
            <a:avLst/>
            <a:gdLst/>
            <a:ahLst/>
            <a:cxnLst/>
            <a:rect l="l" t="t" r="r" b="b"/>
            <a:pathLst>
              <a:path w="3893803" h="2224335">
                <a:moveTo>
                  <a:pt x="0" y="0"/>
                </a:moveTo>
                <a:lnTo>
                  <a:pt x="3893803" y="0"/>
                </a:lnTo>
                <a:lnTo>
                  <a:pt x="3893803" y="2224335"/>
                </a:lnTo>
                <a:lnTo>
                  <a:pt x="0" y="2224335"/>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a:ln cap="sq">
            <a:noFill/>
            <a:prstDash val="solid"/>
            <a:miter/>
          </a:ln>
        </p:spPr>
      </p:sp>
      <p:sp>
        <p:nvSpPr>
          <p:cNvPr id="32" name="Freeform 27"/>
          <p:cNvSpPr/>
          <p:nvPr>
            <p:custDataLst>
              <p:tags r:id="rId4"/>
            </p:custDataLst>
          </p:nvPr>
        </p:nvSpPr>
        <p:spPr>
          <a:xfrm>
            <a:off x="11353800" y="4476115"/>
            <a:ext cx="5942965" cy="2209165"/>
          </a:xfrm>
          <a:custGeom>
            <a:avLst/>
            <a:gdLst/>
            <a:ahLst/>
            <a:cxnLst/>
            <a:rect l="l" t="t" r="r" b="b"/>
            <a:pathLst>
              <a:path w="3893803" h="2224335">
                <a:moveTo>
                  <a:pt x="0" y="0"/>
                </a:moveTo>
                <a:lnTo>
                  <a:pt x="3893803" y="0"/>
                </a:lnTo>
                <a:lnTo>
                  <a:pt x="3893803" y="2224335"/>
                </a:lnTo>
                <a:lnTo>
                  <a:pt x="0" y="2224335"/>
                </a:lnTo>
                <a:lnTo>
                  <a:pt x="0" y="0"/>
                </a:lnTo>
                <a:close/>
              </a:path>
            </a:pathLst>
          </a:custGeom>
          <a:blipFill>
            <a:blip r:embed="rId2">
              <a:alphaModFix amt="50000"/>
              <a:extLst>
                <a:ext uri="{96DAC541-7B7A-43D3-8B79-37D633B846F1}">
                  <asvg:svgBlip xmlns:asvg="http://schemas.microsoft.com/office/drawing/2016/SVG/main" r:embed="rId5"/>
                </a:ext>
              </a:extLst>
            </a:blip>
            <a:stretch>
              <a:fillRect/>
            </a:stretch>
          </a:blipFill>
          <a:ln cap="sq">
            <a:noFill/>
            <a:prstDash val="solid"/>
            <a:miter/>
          </a:ln>
        </p:spPr>
      </p:sp>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stretch>
              <a:fillRect t="-75638" b="-75638"/>
            </a:stretch>
          </a:blipFill>
        </p:spPr>
      </p:sp>
      <p:grpSp>
        <p:nvGrpSpPr>
          <p:cNvPr id="3" name="Group 3"/>
          <p:cNvGrpSpPr/>
          <p:nvPr>
            <p:custDataLst>
              <p:tags r:id="rId7"/>
            </p:custDataLst>
          </p:nvPr>
        </p:nvGrpSpPr>
        <p:grpSpPr>
          <a:xfrm>
            <a:off x="9198589" y="2331766"/>
            <a:ext cx="3499087" cy="3220975"/>
            <a:chOff x="0" y="0"/>
            <a:chExt cx="966425" cy="889612"/>
          </a:xfrm>
        </p:grpSpPr>
        <p:sp>
          <p:nvSpPr>
            <p:cNvPr id="4" name="Freeform 4"/>
            <p:cNvSpPr/>
            <p:nvPr>
              <p:custDataLst>
                <p:tags r:id="rId8"/>
              </p:custDataLst>
            </p:nvPr>
          </p:nvSpPr>
          <p:spPr>
            <a:xfrm>
              <a:off x="0" y="0"/>
              <a:ext cx="966425" cy="889612"/>
            </a:xfrm>
            <a:custGeom>
              <a:avLst/>
              <a:gdLst/>
              <a:ahLst/>
              <a:cxnLst/>
              <a:rect l="l" t="t" r="r" b="b"/>
              <a:pathLst>
                <a:path w="966425" h="889612">
                  <a:moveTo>
                    <a:pt x="112086" y="0"/>
                  </a:moveTo>
                  <a:lnTo>
                    <a:pt x="854338" y="0"/>
                  </a:lnTo>
                  <a:cubicBezTo>
                    <a:pt x="884066" y="0"/>
                    <a:pt x="912575" y="11809"/>
                    <a:pt x="933595" y="32829"/>
                  </a:cubicBezTo>
                  <a:cubicBezTo>
                    <a:pt x="954616" y="53850"/>
                    <a:pt x="966425" y="82359"/>
                    <a:pt x="966425" y="112086"/>
                  </a:cubicBezTo>
                  <a:lnTo>
                    <a:pt x="966425" y="777526"/>
                  </a:lnTo>
                  <a:cubicBezTo>
                    <a:pt x="966425" y="807253"/>
                    <a:pt x="954616" y="835763"/>
                    <a:pt x="933595" y="856783"/>
                  </a:cubicBezTo>
                  <a:cubicBezTo>
                    <a:pt x="912575" y="877803"/>
                    <a:pt x="884066" y="889612"/>
                    <a:pt x="854338" y="889612"/>
                  </a:cubicBezTo>
                  <a:lnTo>
                    <a:pt x="112086" y="889612"/>
                  </a:lnTo>
                  <a:cubicBezTo>
                    <a:pt x="82359" y="889612"/>
                    <a:pt x="53850" y="877803"/>
                    <a:pt x="32829" y="856783"/>
                  </a:cubicBezTo>
                  <a:cubicBezTo>
                    <a:pt x="11809" y="835763"/>
                    <a:pt x="0" y="807253"/>
                    <a:pt x="0" y="777526"/>
                  </a:cubicBezTo>
                  <a:lnTo>
                    <a:pt x="0" y="112086"/>
                  </a:lnTo>
                  <a:cubicBezTo>
                    <a:pt x="0" y="82359"/>
                    <a:pt x="11809" y="53850"/>
                    <a:pt x="32829" y="32829"/>
                  </a:cubicBezTo>
                  <a:cubicBezTo>
                    <a:pt x="53850" y="11809"/>
                    <a:pt x="82359" y="0"/>
                    <a:pt x="112086" y="0"/>
                  </a:cubicBezTo>
                  <a:close/>
                </a:path>
              </a:pathLst>
            </a:custGeom>
            <a:solidFill>
              <a:srgbClr val="ECF0F3"/>
            </a:solidFill>
          </p:spPr>
        </p:sp>
        <p:sp>
          <p:nvSpPr>
            <p:cNvPr id="5" name="TextBox 5"/>
            <p:cNvSpPr txBox="1"/>
            <p:nvPr/>
          </p:nvSpPr>
          <p:spPr>
            <a:xfrm>
              <a:off x="0" y="-57150"/>
              <a:ext cx="966425" cy="946762"/>
            </a:xfrm>
            <a:prstGeom prst="rect">
              <a:avLst/>
            </a:prstGeom>
          </p:spPr>
          <p:txBody>
            <a:bodyPr lIns="50800" tIns="50800" rIns="50800" bIns="50800" rtlCol="0" anchor="ctr"/>
            <a:lstStyle/>
            <a:p>
              <a:pPr algn="ctr">
                <a:lnSpc>
                  <a:spcPts val="2700"/>
                </a:lnSpc>
              </a:pPr>
            </a:p>
          </p:txBody>
        </p:sp>
      </p:grpSp>
      <p:grpSp>
        <p:nvGrpSpPr>
          <p:cNvPr id="11" name="Group 11"/>
          <p:cNvGrpSpPr/>
          <p:nvPr>
            <p:custDataLst>
              <p:tags r:id="rId9"/>
            </p:custDataLst>
          </p:nvPr>
        </p:nvGrpSpPr>
        <p:grpSpPr>
          <a:xfrm>
            <a:off x="13184838" y="2331766"/>
            <a:ext cx="3499087" cy="3220975"/>
            <a:chOff x="0" y="0"/>
            <a:chExt cx="966425" cy="889612"/>
          </a:xfrm>
        </p:grpSpPr>
        <p:sp>
          <p:nvSpPr>
            <p:cNvPr id="12" name="Freeform 12"/>
            <p:cNvSpPr/>
            <p:nvPr>
              <p:custDataLst>
                <p:tags r:id="rId10"/>
              </p:custDataLst>
            </p:nvPr>
          </p:nvSpPr>
          <p:spPr>
            <a:xfrm>
              <a:off x="0" y="0"/>
              <a:ext cx="966425" cy="889612"/>
            </a:xfrm>
            <a:custGeom>
              <a:avLst/>
              <a:gdLst/>
              <a:ahLst/>
              <a:cxnLst/>
              <a:rect l="l" t="t" r="r" b="b"/>
              <a:pathLst>
                <a:path w="966425" h="889612">
                  <a:moveTo>
                    <a:pt x="112086" y="0"/>
                  </a:moveTo>
                  <a:lnTo>
                    <a:pt x="854338" y="0"/>
                  </a:lnTo>
                  <a:cubicBezTo>
                    <a:pt x="884066" y="0"/>
                    <a:pt x="912575" y="11809"/>
                    <a:pt x="933595" y="32829"/>
                  </a:cubicBezTo>
                  <a:cubicBezTo>
                    <a:pt x="954616" y="53850"/>
                    <a:pt x="966425" y="82359"/>
                    <a:pt x="966425" y="112086"/>
                  </a:cubicBezTo>
                  <a:lnTo>
                    <a:pt x="966425" y="777526"/>
                  </a:lnTo>
                  <a:cubicBezTo>
                    <a:pt x="966425" y="807253"/>
                    <a:pt x="954616" y="835763"/>
                    <a:pt x="933595" y="856783"/>
                  </a:cubicBezTo>
                  <a:cubicBezTo>
                    <a:pt x="912575" y="877803"/>
                    <a:pt x="884066" y="889612"/>
                    <a:pt x="854338" y="889612"/>
                  </a:cubicBezTo>
                  <a:lnTo>
                    <a:pt x="112086" y="889612"/>
                  </a:lnTo>
                  <a:cubicBezTo>
                    <a:pt x="82359" y="889612"/>
                    <a:pt x="53850" y="877803"/>
                    <a:pt x="32829" y="856783"/>
                  </a:cubicBezTo>
                  <a:cubicBezTo>
                    <a:pt x="11809" y="835763"/>
                    <a:pt x="0" y="807253"/>
                    <a:pt x="0" y="777526"/>
                  </a:cubicBezTo>
                  <a:lnTo>
                    <a:pt x="0" y="112086"/>
                  </a:lnTo>
                  <a:cubicBezTo>
                    <a:pt x="0" y="82359"/>
                    <a:pt x="11809" y="53850"/>
                    <a:pt x="32829" y="32829"/>
                  </a:cubicBezTo>
                  <a:cubicBezTo>
                    <a:pt x="53850" y="11809"/>
                    <a:pt x="82359" y="0"/>
                    <a:pt x="112086" y="0"/>
                  </a:cubicBezTo>
                  <a:close/>
                </a:path>
              </a:pathLst>
            </a:custGeom>
            <a:solidFill>
              <a:srgbClr val="ECF0F3"/>
            </a:solidFill>
          </p:spPr>
        </p:sp>
        <p:sp>
          <p:nvSpPr>
            <p:cNvPr id="13" name="TextBox 13"/>
            <p:cNvSpPr txBox="1"/>
            <p:nvPr/>
          </p:nvSpPr>
          <p:spPr>
            <a:xfrm>
              <a:off x="0" y="-57150"/>
              <a:ext cx="966425" cy="946762"/>
            </a:xfrm>
            <a:prstGeom prst="rect">
              <a:avLst/>
            </a:prstGeom>
          </p:spPr>
          <p:txBody>
            <a:bodyPr lIns="50800" tIns="50800" rIns="50800" bIns="50800" rtlCol="0" anchor="ctr"/>
            <a:lstStyle/>
            <a:p>
              <a:pPr algn="ctr">
                <a:lnSpc>
                  <a:spcPts val="2700"/>
                </a:lnSpc>
              </a:pPr>
            </a:p>
          </p:txBody>
        </p:sp>
      </p:grpSp>
      <p:grpSp>
        <p:nvGrpSpPr>
          <p:cNvPr id="14" name="Group 14"/>
          <p:cNvGrpSpPr/>
          <p:nvPr>
            <p:custDataLst>
              <p:tags r:id="rId11"/>
            </p:custDataLst>
          </p:nvPr>
        </p:nvGrpSpPr>
        <p:grpSpPr>
          <a:xfrm>
            <a:off x="13184838" y="5978502"/>
            <a:ext cx="3499087" cy="3220975"/>
            <a:chOff x="0" y="0"/>
            <a:chExt cx="966425" cy="889612"/>
          </a:xfrm>
        </p:grpSpPr>
        <p:sp>
          <p:nvSpPr>
            <p:cNvPr id="15" name="Freeform 15"/>
            <p:cNvSpPr/>
            <p:nvPr>
              <p:custDataLst>
                <p:tags r:id="rId12"/>
              </p:custDataLst>
            </p:nvPr>
          </p:nvSpPr>
          <p:spPr>
            <a:xfrm>
              <a:off x="0" y="0"/>
              <a:ext cx="966425" cy="889612"/>
            </a:xfrm>
            <a:custGeom>
              <a:avLst/>
              <a:gdLst/>
              <a:ahLst/>
              <a:cxnLst/>
              <a:rect l="l" t="t" r="r" b="b"/>
              <a:pathLst>
                <a:path w="966425" h="889612">
                  <a:moveTo>
                    <a:pt x="112086" y="0"/>
                  </a:moveTo>
                  <a:lnTo>
                    <a:pt x="854338" y="0"/>
                  </a:lnTo>
                  <a:cubicBezTo>
                    <a:pt x="884066" y="0"/>
                    <a:pt x="912575" y="11809"/>
                    <a:pt x="933595" y="32829"/>
                  </a:cubicBezTo>
                  <a:cubicBezTo>
                    <a:pt x="954616" y="53850"/>
                    <a:pt x="966425" y="82359"/>
                    <a:pt x="966425" y="112086"/>
                  </a:cubicBezTo>
                  <a:lnTo>
                    <a:pt x="966425" y="777526"/>
                  </a:lnTo>
                  <a:cubicBezTo>
                    <a:pt x="966425" y="807253"/>
                    <a:pt x="954616" y="835763"/>
                    <a:pt x="933595" y="856783"/>
                  </a:cubicBezTo>
                  <a:cubicBezTo>
                    <a:pt x="912575" y="877803"/>
                    <a:pt x="884066" y="889612"/>
                    <a:pt x="854338" y="889612"/>
                  </a:cubicBezTo>
                  <a:lnTo>
                    <a:pt x="112086" y="889612"/>
                  </a:lnTo>
                  <a:cubicBezTo>
                    <a:pt x="82359" y="889612"/>
                    <a:pt x="53850" y="877803"/>
                    <a:pt x="32829" y="856783"/>
                  </a:cubicBezTo>
                  <a:cubicBezTo>
                    <a:pt x="11809" y="835763"/>
                    <a:pt x="0" y="807253"/>
                    <a:pt x="0" y="777526"/>
                  </a:cubicBezTo>
                  <a:lnTo>
                    <a:pt x="0" y="112086"/>
                  </a:lnTo>
                  <a:cubicBezTo>
                    <a:pt x="0" y="82359"/>
                    <a:pt x="11809" y="53850"/>
                    <a:pt x="32829" y="32829"/>
                  </a:cubicBezTo>
                  <a:cubicBezTo>
                    <a:pt x="53850" y="11809"/>
                    <a:pt x="82359" y="0"/>
                    <a:pt x="112086" y="0"/>
                  </a:cubicBezTo>
                  <a:close/>
                </a:path>
              </a:pathLst>
            </a:custGeom>
            <a:solidFill>
              <a:srgbClr val="ECF0F3"/>
            </a:solidFill>
          </p:spPr>
        </p:sp>
        <p:sp>
          <p:nvSpPr>
            <p:cNvPr id="16" name="TextBox 16"/>
            <p:cNvSpPr txBox="1"/>
            <p:nvPr/>
          </p:nvSpPr>
          <p:spPr>
            <a:xfrm>
              <a:off x="0" y="-57150"/>
              <a:ext cx="966425" cy="946762"/>
            </a:xfrm>
            <a:prstGeom prst="rect">
              <a:avLst/>
            </a:prstGeom>
          </p:spPr>
          <p:txBody>
            <a:bodyPr lIns="50800" tIns="50800" rIns="50800" bIns="50800" rtlCol="0" anchor="ctr"/>
            <a:lstStyle/>
            <a:p>
              <a:pPr algn="ctr">
                <a:lnSpc>
                  <a:spcPts val="2700"/>
                </a:lnSpc>
              </a:pPr>
            </a:p>
          </p:txBody>
        </p:sp>
      </p:grpSp>
      <p:sp>
        <p:nvSpPr>
          <p:cNvPr id="36" name="Freeform 36"/>
          <p:cNvSpPr/>
          <p:nvPr/>
        </p:nvSpPr>
        <p:spPr>
          <a:xfrm>
            <a:off x="15151087" y="9091647"/>
            <a:ext cx="4216427" cy="1913204"/>
          </a:xfrm>
          <a:custGeom>
            <a:avLst/>
            <a:gdLst/>
            <a:ahLst/>
            <a:cxnLst/>
            <a:rect l="l" t="t" r="r" b="b"/>
            <a:pathLst>
              <a:path w="4216427" h="1913204">
                <a:moveTo>
                  <a:pt x="0" y="0"/>
                </a:moveTo>
                <a:lnTo>
                  <a:pt x="4216426" y="0"/>
                </a:lnTo>
                <a:lnTo>
                  <a:pt x="4216426" y="1913204"/>
                </a:lnTo>
                <a:lnTo>
                  <a:pt x="0" y="1913204"/>
                </a:lnTo>
                <a:lnTo>
                  <a:pt x="0" y="0"/>
                </a:lnTo>
                <a:close/>
              </a:path>
            </a:pathLst>
          </a:custGeom>
          <a:blipFill>
            <a:blip r:embed="rId13">
              <a:alphaModFix amt="39000"/>
              <a:extLst>
                <a:ext uri="{96DAC541-7B7A-43D3-8B79-37D633B846F1}">
                  <asvg:svgBlip xmlns:asvg="http://schemas.microsoft.com/office/drawing/2016/SVG/main" r:embed="rId14"/>
                </a:ext>
              </a:extLst>
            </a:blip>
            <a:stretch>
              <a:fillRect/>
            </a:stretch>
          </a:blipFill>
          <a:ln cap="sq">
            <a:noFill/>
            <a:prstDash val="solid"/>
            <a:miter/>
          </a:ln>
        </p:spPr>
      </p:sp>
      <p:sp>
        <p:nvSpPr>
          <p:cNvPr id="37" name="Freeform 37"/>
          <p:cNvSpPr/>
          <p:nvPr/>
        </p:nvSpPr>
        <p:spPr>
          <a:xfrm>
            <a:off x="16204317" y="-685800"/>
            <a:ext cx="7315200" cy="3429000"/>
          </a:xfrm>
          <a:custGeom>
            <a:avLst/>
            <a:gdLst/>
            <a:ahLst/>
            <a:cxnLst/>
            <a:rect l="l" t="t" r="r" b="b"/>
            <a:pathLst>
              <a:path w="7315200" h="3429000">
                <a:moveTo>
                  <a:pt x="0" y="0"/>
                </a:moveTo>
                <a:lnTo>
                  <a:pt x="7315200" y="0"/>
                </a:lnTo>
                <a:lnTo>
                  <a:pt x="7315200" y="3429000"/>
                </a:lnTo>
                <a:lnTo>
                  <a:pt x="0" y="3429000"/>
                </a:lnTo>
                <a:lnTo>
                  <a:pt x="0" y="0"/>
                </a:lnTo>
                <a:close/>
              </a:path>
            </a:pathLst>
          </a:custGeom>
          <a:blipFill>
            <a:blip r:embed="rId15">
              <a:alphaModFix amt="60000"/>
              <a:extLst>
                <a:ext uri="{96DAC541-7B7A-43D3-8B79-37D633B846F1}">
                  <asvg:svgBlip xmlns:asvg="http://schemas.microsoft.com/office/drawing/2016/SVG/main" r:embed="rId16"/>
                </a:ext>
              </a:extLst>
            </a:blip>
            <a:stretch>
              <a:fillRect/>
            </a:stretch>
          </a:blipFill>
        </p:spPr>
      </p:sp>
      <p:sp>
        <p:nvSpPr>
          <p:cNvPr id="38" name="Freeform 38"/>
          <p:cNvSpPr/>
          <p:nvPr/>
        </p:nvSpPr>
        <p:spPr>
          <a:xfrm flipH="1" flipV="1">
            <a:off x="-5740404" y="7384321"/>
            <a:ext cx="7315200" cy="3429000"/>
          </a:xfrm>
          <a:custGeom>
            <a:avLst/>
            <a:gdLst/>
            <a:ahLst/>
            <a:cxnLst/>
            <a:rect l="l" t="t" r="r" b="b"/>
            <a:pathLst>
              <a:path w="7315200" h="3429000">
                <a:moveTo>
                  <a:pt x="7315200" y="3429000"/>
                </a:moveTo>
                <a:lnTo>
                  <a:pt x="0" y="3429000"/>
                </a:lnTo>
                <a:lnTo>
                  <a:pt x="0" y="0"/>
                </a:lnTo>
                <a:lnTo>
                  <a:pt x="7315200" y="0"/>
                </a:lnTo>
                <a:lnTo>
                  <a:pt x="7315200" y="3429000"/>
                </a:lnTo>
                <a:close/>
              </a:path>
            </a:pathLst>
          </a:custGeom>
          <a:blipFill>
            <a:blip r:embed="rId15">
              <a:alphaModFix amt="60000"/>
              <a:extLst>
                <a:ext uri="{96DAC541-7B7A-43D3-8B79-37D633B846F1}">
                  <asvg:svgBlip xmlns:asvg="http://schemas.microsoft.com/office/drawing/2016/SVG/main" r:embed="rId16"/>
                </a:ext>
              </a:extLst>
            </a:blip>
            <a:stretch>
              <a:fillRect/>
            </a:stretch>
          </a:blipFill>
        </p:spPr>
      </p:sp>
      <p:sp>
        <p:nvSpPr>
          <p:cNvPr id="39" name="Freeform 39"/>
          <p:cNvSpPr/>
          <p:nvPr/>
        </p:nvSpPr>
        <p:spPr>
          <a:xfrm rot="-2700000">
            <a:off x="-3870446" y="843772"/>
            <a:ext cx="7315200" cy="1545336"/>
          </a:xfrm>
          <a:custGeom>
            <a:avLst/>
            <a:gdLst/>
            <a:ahLst/>
            <a:cxnLst/>
            <a:rect l="l" t="t" r="r" b="b"/>
            <a:pathLst>
              <a:path w="7315200" h="1545336">
                <a:moveTo>
                  <a:pt x="0" y="0"/>
                </a:moveTo>
                <a:lnTo>
                  <a:pt x="7315200" y="0"/>
                </a:lnTo>
                <a:lnTo>
                  <a:pt x="7315200" y="1545336"/>
                </a:lnTo>
                <a:lnTo>
                  <a:pt x="0" y="1545336"/>
                </a:lnTo>
                <a:lnTo>
                  <a:pt x="0" y="0"/>
                </a:lnTo>
                <a:close/>
              </a:path>
            </a:pathLst>
          </a:custGeom>
          <a:blipFill>
            <a:blip r:embed="rId17">
              <a:alphaModFix amt="32999"/>
              <a:extLst>
                <a:ext uri="{96DAC541-7B7A-43D3-8B79-37D633B846F1}">
                  <asvg:svgBlip xmlns:asvg="http://schemas.microsoft.com/office/drawing/2016/SVG/main" r:embed="rId18"/>
                </a:ext>
              </a:extLst>
            </a:blip>
            <a:stretch>
              <a:fillRect/>
            </a:stretch>
          </a:blipFill>
          <a:ln cap="sq">
            <a:noFill/>
            <a:prstDash val="solid"/>
            <a:miter/>
          </a:ln>
        </p:spPr>
      </p:sp>
      <p:grpSp>
        <p:nvGrpSpPr>
          <p:cNvPr id="8" name="Grouper 7"/>
          <p:cNvGrpSpPr/>
          <p:nvPr/>
        </p:nvGrpSpPr>
        <p:grpSpPr>
          <a:xfrm>
            <a:off x="12332335" y="3664585"/>
            <a:ext cx="5226050" cy="3400425"/>
            <a:chOff x="9850" y="5565"/>
            <a:chExt cx="8230" cy="5355"/>
          </a:xfrm>
        </p:grpSpPr>
        <p:sp>
          <p:nvSpPr>
            <p:cNvPr id="10" name="Freeform 10"/>
            <p:cNvSpPr/>
            <p:nvPr>
              <p:custDataLst>
                <p:tags r:id="rId19"/>
              </p:custDataLst>
            </p:nvPr>
          </p:nvSpPr>
          <p:spPr>
            <a:xfrm>
              <a:off x="9850" y="7740"/>
              <a:ext cx="8230" cy="3180"/>
            </a:xfrm>
            <a:custGeom>
              <a:avLst/>
              <a:gdLst/>
              <a:ahLst/>
              <a:cxnLst/>
              <a:rect l="l" t="t" r="r" b="b"/>
              <a:pathLst>
                <a:path w="3893803" h="2224335">
                  <a:moveTo>
                    <a:pt x="0" y="0"/>
                  </a:moveTo>
                  <a:lnTo>
                    <a:pt x="3893803" y="0"/>
                  </a:lnTo>
                  <a:lnTo>
                    <a:pt x="3893803" y="2224335"/>
                  </a:lnTo>
                  <a:lnTo>
                    <a:pt x="0" y="2224335"/>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a:ln cap="sq">
              <a:noFill/>
              <a:prstDash val="solid"/>
              <a:miter/>
            </a:ln>
          </p:spPr>
        </p:sp>
        <p:grpSp>
          <p:nvGrpSpPr>
            <p:cNvPr id="18" name="Group 18"/>
            <p:cNvGrpSpPr/>
            <p:nvPr>
              <p:custDataLst>
                <p:tags r:id="rId20"/>
              </p:custDataLst>
            </p:nvPr>
          </p:nvGrpSpPr>
          <p:grpSpPr>
            <a:xfrm>
              <a:off x="10021" y="5565"/>
              <a:ext cx="7647" cy="4540"/>
              <a:chOff x="0" y="0"/>
              <a:chExt cx="966425" cy="889612"/>
            </a:xfrm>
          </p:grpSpPr>
          <p:sp>
            <p:nvSpPr>
              <p:cNvPr id="19" name="Freeform 19"/>
              <p:cNvSpPr/>
              <p:nvPr>
                <p:custDataLst>
                  <p:tags r:id="rId21"/>
                </p:custDataLst>
              </p:nvPr>
            </p:nvSpPr>
            <p:spPr>
              <a:xfrm>
                <a:off x="0" y="0"/>
                <a:ext cx="966425" cy="889612"/>
              </a:xfrm>
              <a:custGeom>
                <a:avLst/>
                <a:gdLst/>
                <a:ahLst/>
                <a:cxnLst/>
                <a:rect l="l" t="t" r="r" b="b"/>
                <a:pathLst>
                  <a:path w="966425" h="889612">
                    <a:moveTo>
                      <a:pt x="112086" y="0"/>
                    </a:moveTo>
                    <a:lnTo>
                      <a:pt x="854338" y="0"/>
                    </a:lnTo>
                    <a:cubicBezTo>
                      <a:pt x="884066" y="0"/>
                      <a:pt x="912575" y="11809"/>
                      <a:pt x="933595" y="32829"/>
                    </a:cubicBezTo>
                    <a:cubicBezTo>
                      <a:pt x="954616" y="53850"/>
                      <a:pt x="966425" y="82359"/>
                      <a:pt x="966425" y="112086"/>
                    </a:cubicBezTo>
                    <a:lnTo>
                      <a:pt x="966425" y="777526"/>
                    </a:lnTo>
                    <a:cubicBezTo>
                      <a:pt x="966425" y="807253"/>
                      <a:pt x="954616" y="835763"/>
                      <a:pt x="933595" y="856783"/>
                    </a:cubicBezTo>
                    <a:cubicBezTo>
                      <a:pt x="912575" y="877803"/>
                      <a:pt x="884066" y="889612"/>
                      <a:pt x="854338" y="889612"/>
                    </a:cubicBezTo>
                    <a:lnTo>
                      <a:pt x="112086" y="889612"/>
                    </a:lnTo>
                    <a:cubicBezTo>
                      <a:pt x="82359" y="889612"/>
                      <a:pt x="53850" y="877803"/>
                      <a:pt x="32829" y="856783"/>
                    </a:cubicBezTo>
                    <a:cubicBezTo>
                      <a:pt x="11809" y="835763"/>
                      <a:pt x="0" y="807253"/>
                      <a:pt x="0" y="777526"/>
                    </a:cubicBezTo>
                    <a:lnTo>
                      <a:pt x="0" y="112086"/>
                    </a:lnTo>
                    <a:cubicBezTo>
                      <a:pt x="0" y="82359"/>
                      <a:pt x="11809" y="53850"/>
                      <a:pt x="32829" y="32829"/>
                    </a:cubicBezTo>
                    <a:cubicBezTo>
                      <a:pt x="53850" y="11809"/>
                      <a:pt x="82359" y="0"/>
                      <a:pt x="112086" y="0"/>
                    </a:cubicBezTo>
                    <a:close/>
                  </a:path>
                </a:pathLst>
              </a:custGeom>
              <a:solidFill>
                <a:srgbClr val="386C9C"/>
              </a:solidFill>
            </p:spPr>
          </p:sp>
          <p:sp>
            <p:nvSpPr>
              <p:cNvPr id="20" name="TextBox 20"/>
              <p:cNvSpPr txBox="1"/>
              <p:nvPr/>
            </p:nvSpPr>
            <p:spPr>
              <a:xfrm>
                <a:off x="0" y="-57150"/>
                <a:ext cx="966425" cy="946762"/>
              </a:xfrm>
              <a:prstGeom prst="rect">
                <a:avLst/>
              </a:prstGeom>
            </p:spPr>
            <p:txBody>
              <a:bodyPr lIns="50800" tIns="50800" rIns="50800" bIns="50800" rtlCol="0" anchor="ctr"/>
              <a:lstStyle/>
              <a:p>
                <a:pPr algn="ctr">
                  <a:lnSpc>
                    <a:spcPts val="2700"/>
                  </a:lnSpc>
                </a:pPr>
              </a:p>
            </p:txBody>
          </p:sp>
        </p:grpSp>
        <p:sp>
          <p:nvSpPr>
            <p:cNvPr id="41" name="TextBox 41"/>
            <p:cNvSpPr txBox="1"/>
            <p:nvPr>
              <p:custDataLst>
                <p:tags r:id="rId22"/>
              </p:custDataLst>
            </p:nvPr>
          </p:nvSpPr>
          <p:spPr>
            <a:xfrm>
              <a:off x="10018" y="6709"/>
              <a:ext cx="7417" cy="2035"/>
            </a:xfrm>
            <a:prstGeom prst="rect">
              <a:avLst/>
            </a:prstGeom>
          </p:spPr>
          <p:txBody>
            <a:bodyPr wrap="square" lIns="0" tIns="0" rIns="0" bIns="0" rtlCol="0" anchor="t">
              <a:spAutoFit/>
            </a:bodyPr>
            <a:lstStyle/>
            <a:p>
              <a:pPr lvl="0" algn="ctr" rtl="1">
                <a:lnSpc>
                  <a:spcPct val="150000"/>
                </a:lnSpc>
              </a:pPr>
              <a:r>
                <a:rPr lang="en-US" altLang="fr-FR" sz="2800" dirty="0">
                  <a:solidFill>
                    <a:srgbClr val="FFFFFF"/>
                  </a:solidFill>
                  <a:latin typeface="Arial" panose="020B0604020202020204" pitchFamily="34" charset="0"/>
                  <a:ea typeface="Roboto" panose="02000000000000000000"/>
                  <a:cs typeface="Arial" panose="020B0604020202020204" pitchFamily="34" charset="0"/>
                  <a:sym typeface="Roboto" panose="02000000000000000000"/>
                </a:rPr>
                <a:t>Better enzymes through genetic engineering</a:t>
              </a:r>
              <a:endParaRPr lang="en-US" altLang="fr-FR" sz="2800" dirty="0">
                <a:solidFill>
                  <a:srgbClr val="FFFFFF"/>
                </a:solidFill>
                <a:latin typeface="Arial" panose="020B0604020202020204" pitchFamily="34" charset="0"/>
                <a:ea typeface="Roboto" panose="02000000000000000000"/>
                <a:cs typeface="Arial" panose="020B0604020202020204" pitchFamily="34" charset="0"/>
                <a:sym typeface="Roboto" panose="02000000000000000000"/>
              </a:endParaRPr>
            </a:p>
          </p:txBody>
        </p:sp>
      </p:grpSp>
      <p:sp>
        <p:nvSpPr>
          <p:cNvPr id="49" name="TextBox 15"/>
          <p:cNvSpPr txBox="1"/>
          <p:nvPr/>
        </p:nvSpPr>
        <p:spPr>
          <a:xfrm>
            <a:off x="990579" y="382012"/>
            <a:ext cx="15657626" cy="923290"/>
          </a:xfrm>
          <a:prstGeom prst="rect">
            <a:avLst/>
          </a:prstGeom>
        </p:spPr>
        <p:txBody>
          <a:bodyPr wrap="square" lIns="0" tIns="0" rIns="0" bIns="0" rtlCol="0" anchor="t">
            <a:spAutoFit/>
          </a:bodyPr>
          <a:lstStyle/>
          <a:p>
            <a:pPr algn="ctr"/>
            <a:r>
              <a:rPr lang="en-US" altLang="fr-FR" sz="6000" b="1" dirty="0">
                <a:solidFill>
                  <a:schemeClr val="accent1">
                    <a:lumMod val="75000"/>
                  </a:schemeClr>
                </a:solidFill>
                <a:latin typeface="Times New Roman" panose="02020603050405020304" charset="0"/>
                <a:ea typeface="Arsenica Antiqua" panose="00000500000000000000"/>
                <a:cs typeface="Times New Roman" panose="02020603050405020304" charset="0"/>
                <a:sym typeface="Arsenica Antiqua" panose="00000500000000000000"/>
              </a:rPr>
              <a:t>Challenges and Future Perspectives</a:t>
            </a:r>
            <a:endParaRPr lang="en-US" altLang="fr-FR" sz="6000" b="1" dirty="0">
              <a:solidFill>
                <a:schemeClr val="accent1">
                  <a:lumMod val="75000"/>
                </a:schemeClr>
              </a:solidFill>
              <a:latin typeface="Times New Roman" panose="02020603050405020304" charset="0"/>
              <a:ea typeface="Arsenica Antiqua" panose="00000500000000000000"/>
              <a:cs typeface="Times New Roman" panose="02020603050405020304" charset="0"/>
              <a:sym typeface="Arsenica Antiqua" panose="00000500000000000000"/>
            </a:endParaRPr>
          </a:p>
        </p:txBody>
      </p:sp>
      <p:grpSp>
        <p:nvGrpSpPr>
          <p:cNvPr id="6" name="Grouper 5"/>
          <p:cNvGrpSpPr/>
          <p:nvPr/>
        </p:nvGrpSpPr>
        <p:grpSpPr>
          <a:xfrm>
            <a:off x="6577330" y="3647440"/>
            <a:ext cx="5288280" cy="3388995"/>
            <a:chOff x="14678" y="11041"/>
            <a:chExt cx="8328" cy="5337"/>
          </a:xfrm>
        </p:grpSpPr>
        <p:sp>
          <p:nvSpPr>
            <p:cNvPr id="27" name="Freeform 27"/>
            <p:cNvSpPr/>
            <p:nvPr>
              <p:custDataLst>
                <p:tags r:id="rId23"/>
              </p:custDataLst>
            </p:nvPr>
          </p:nvSpPr>
          <p:spPr>
            <a:xfrm>
              <a:off x="14678" y="12900"/>
              <a:ext cx="8328" cy="3479"/>
            </a:xfrm>
            <a:custGeom>
              <a:avLst/>
              <a:gdLst/>
              <a:ahLst/>
              <a:cxnLst/>
              <a:rect l="l" t="t" r="r" b="b"/>
              <a:pathLst>
                <a:path w="3893803" h="2224335">
                  <a:moveTo>
                    <a:pt x="0" y="0"/>
                  </a:moveTo>
                  <a:lnTo>
                    <a:pt x="3893803" y="0"/>
                  </a:lnTo>
                  <a:lnTo>
                    <a:pt x="3893803" y="2224335"/>
                  </a:lnTo>
                  <a:lnTo>
                    <a:pt x="0" y="2224335"/>
                  </a:lnTo>
                  <a:lnTo>
                    <a:pt x="0" y="0"/>
                  </a:lnTo>
                  <a:close/>
                </a:path>
              </a:pathLst>
            </a:custGeom>
            <a:blipFill>
              <a:blip r:embed="rId2">
                <a:alphaModFix amt="50000"/>
                <a:extLst>
                  <a:ext uri="{96DAC541-7B7A-43D3-8B79-37D633B846F1}">
                    <asvg:svgBlip xmlns:asvg="http://schemas.microsoft.com/office/drawing/2016/SVG/main" r:embed="rId5"/>
                  </a:ext>
                </a:extLst>
              </a:blip>
              <a:stretch>
                <a:fillRect/>
              </a:stretch>
            </a:blipFill>
            <a:ln cap="sq">
              <a:noFill/>
              <a:prstDash val="solid"/>
              <a:miter/>
            </a:ln>
          </p:spPr>
        </p:sp>
        <p:grpSp>
          <p:nvGrpSpPr>
            <p:cNvPr id="28" name="Group 28"/>
            <p:cNvGrpSpPr/>
            <p:nvPr>
              <p:custDataLst>
                <p:tags r:id="rId24"/>
              </p:custDataLst>
            </p:nvPr>
          </p:nvGrpSpPr>
          <p:grpSpPr>
            <a:xfrm>
              <a:off x="15000" y="11041"/>
              <a:ext cx="7829" cy="4416"/>
              <a:chOff x="0" y="0"/>
              <a:chExt cx="966425" cy="889612"/>
            </a:xfrm>
          </p:grpSpPr>
          <p:sp>
            <p:nvSpPr>
              <p:cNvPr id="29" name="Freeform 29"/>
              <p:cNvSpPr/>
              <p:nvPr>
                <p:custDataLst>
                  <p:tags r:id="rId25"/>
                </p:custDataLst>
              </p:nvPr>
            </p:nvSpPr>
            <p:spPr>
              <a:xfrm>
                <a:off x="0" y="0"/>
                <a:ext cx="966425" cy="889612"/>
              </a:xfrm>
              <a:custGeom>
                <a:avLst/>
                <a:gdLst/>
                <a:ahLst/>
                <a:cxnLst/>
                <a:rect l="l" t="t" r="r" b="b"/>
                <a:pathLst>
                  <a:path w="966425" h="889612">
                    <a:moveTo>
                      <a:pt x="112086" y="0"/>
                    </a:moveTo>
                    <a:lnTo>
                      <a:pt x="854338" y="0"/>
                    </a:lnTo>
                    <a:cubicBezTo>
                      <a:pt x="884066" y="0"/>
                      <a:pt x="912575" y="11809"/>
                      <a:pt x="933595" y="32829"/>
                    </a:cubicBezTo>
                    <a:cubicBezTo>
                      <a:pt x="954616" y="53850"/>
                      <a:pt x="966425" y="82359"/>
                      <a:pt x="966425" y="112086"/>
                    </a:cubicBezTo>
                    <a:lnTo>
                      <a:pt x="966425" y="777526"/>
                    </a:lnTo>
                    <a:cubicBezTo>
                      <a:pt x="966425" y="807253"/>
                      <a:pt x="954616" y="835763"/>
                      <a:pt x="933595" y="856783"/>
                    </a:cubicBezTo>
                    <a:cubicBezTo>
                      <a:pt x="912575" y="877803"/>
                      <a:pt x="884066" y="889612"/>
                      <a:pt x="854338" y="889612"/>
                    </a:cubicBezTo>
                    <a:lnTo>
                      <a:pt x="112086" y="889612"/>
                    </a:lnTo>
                    <a:cubicBezTo>
                      <a:pt x="82359" y="889612"/>
                      <a:pt x="53850" y="877803"/>
                      <a:pt x="32829" y="856783"/>
                    </a:cubicBezTo>
                    <a:cubicBezTo>
                      <a:pt x="11809" y="835763"/>
                      <a:pt x="0" y="807253"/>
                      <a:pt x="0" y="777526"/>
                    </a:cubicBezTo>
                    <a:lnTo>
                      <a:pt x="0" y="112086"/>
                    </a:lnTo>
                    <a:cubicBezTo>
                      <a:pt x="0" y="82359"/>
                      <a:pt x="11809" y="53850"/>
                      <a:pt x="32829" y="32829"/>
                    </a:cubicBezTo>
                    <a:cubicBezTo>
                      <a:pt x="53850" y="11809"/>
                      <a:pt x="82359" y="0"/>
                      <a:pt x="112086" y="0"/>
                    </a:cubicBezTo>
                    <a:close/>
                  </a:path>
                </a:pathLst>
              </a:custGeom>
              <a:solidFill>
                <a:srgbClr val="FF7A46"/>
              </a:solidFill>
            </p:spPr>
          </p:sp>
          <p:sp>
            <p:nvSpPr>
              <p:cNvPr id="30" name="TextBox 30"/>
              <p:cNvSpPr txBox="1"/>
              <p:nvPr/>
            </p:nvSpPr>
            <p:spPr>
              <a:xfrm>
                <a:off x="0" y="-57150"/>
                <a:ext cx="966425" cy="946762"/>
              </a:xfrm>
              <a:prstGeom prst="rect">
                <a:avLst/>
              </a:prstGeom>
            </p:spPr>
            <p:txBody>
              <a:bodyPr lIns="50800" tIns="50800" rIns="50800" bIns="50800" rtlCol="0" anchor="ctr"/>
              <a:lstStyle/>
              <a:p>
                <a:pPr algn="ctr">
                  <a:lnSpc>
                    <a:spcPts val="2700"/>
                  </a:lnSpc>
                </a:pPr>
              </a:p>
            </p:txBody>
          </p:sp>
        </p:grpSp>
        <p:sp>
          <p:nvSpPr>
            <p:cNvPr id="54" name="TextBox 41"/>
            <p:cNvSpPr txBox="1"/>
            <p:nvPr>
              <p:custDataLst>
                <p:tags r:id="rId26"/>
              </p:custDataLst>
            </p:nvPr>
          </p:nvSpPr>
          <p:spPr>
            <a:xfrm>
              <a:off x="15600" y="11940"/>
              <a:ext cx="6822" cy="3053"/>
            </a:xfrm>
            <a:prstGeom prst="rect">
              <a:avLst/>
            </a:prstGeom>
          </p:spPr>
          <p:txBody>
            <a:bodyPr wrap="square" lIns="0" tIns="0" rIns="0" bIns="0" rtlCol="0" anchor="t">
              <a:spAutoFit/>
            </a:bodyPr>
            <a:lstStyle/>
            <a:p>
              <a:pPr lvl="0" algn="ctr" rtl="1">
                <a:lnSpc>
                  <a:spcPct val="150000"/>
                </a:lnSpc>
              </a:pPr>
              <a:r>
                <a:rPr lang="en-US" altLang="fr-FR" sz="2800" dirty="0">
                  <a:solidFill>
                    <a:srgbClr val="FFFFFF"/>
                  </a:solidFill>
                  <a:latin typeface="Arial" panose="020B0604020202020204" pitchFamily="34" charset="0"/>
                  <a:ea typeface="Roboto" panose="02000000000000000000"/>
                  <a:cs typeface="Arial" panose="020B0604020202020204" pitchFamily="34" charset="0"/>
                  <a:sym typeface="Roboto" panose="02000000000000000000"/>
                </a:rPr>
                <a:t>Expanding bioprocesses to areas like textiles and construction</a:t>
              </a:r>
              <a:r>
                <a:rPr lang="ar-DZ" sz="2800" dirty="0">
                  <a:solidFill>
                    <a:srgbClr val="FFFFFF"/>
                  </a:solidFill>
                  <a:latin typeface="Arial" panose="020B0604020202020204" pitchFamily="34" charset="0"/>
                  <a:ea typeface="Roboto" panose="02000000000000000000"/>
                  <a:cs typeface="Arial" panose="020B0604020202020204" pitchFamily="34" charset="0"/>
                  <a:sym typeface="Roboto" panose="02000000000000000000"/>
                </a:rPr>
                <a:t> </a:t>
              </a:r>
              <a:endParaRPr lang="ar-DZ" sz="2800" dirty="0">
                <a:solidFill>
                  <a:srgbClr val="FFFFFF"/>
                </a:solidFill>
                <a:latin typeface="Arial" panose="020B0604020202020204" pitchFamily="34" charset="0"/>
                <a:ea typeface="Roboto" panose="02000000000000000000"/>
                <a:cs typeface="Arial" panose="020B0604020202020204" pitchFamily="34" charset="0"/>
                <a:sym typeface="Roboto" panose="02000000000000000000"/>
              </a:endParaRPr>
            </a:p>
          </p:txBody>
        </p:sp>
      </p:grpSp>
      <p:sp>
        <p:nvSpPr>
          <p:cNvPr id="60" name="Freeform 2"/>
          <p:cNvSpPr/>
          <p:nvPr/>
        </p:nvSpPr>
        <p:spPr>
          <a:xfrm>
            <a:off x="1295828" y="1790526"/>
            <a:ext cx="3488476" cy="7407960"/>
          </a:xfrm>
          <a:custGeom>
            <a:avLst/>
            <a:gdLst/>
            <a:ahLst/>
            <a:cxnLst/>
            <a:rect l="l" t="t" r="r" b="b"/>
            <a:pathLst>
              <a:path w="3488476" h="7407960">
                <a:moveTo>
                  <a:pt x="0" y="0"/>
                </a:moveTo>
                <a:lnTo>
                  <a:pt x="3488476" y="0"/>
                </a:lnTo>
                <a:lnTo>
                  <a:pt x="3488476" y="7407960"/>
                </a:lnTo>
                <a:lnTo>
                  <a:pt x="0" y="740796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grpSp>
        <p:nvGrpSpPr>
          <p:cNvPr id="7" name="Grouper 6"/>
          <p:cNvGrpSpPr/>
          <p:nvPr/>
        </p:nvGrpSpPr>
        <p:grpSpPr>
          <a:xfrm>
            <a:off x="10032365" y="7038975"/>
            <a:ext cx="4928870" cy="3392805"/>
            <a:chOff x="19159" y="5565"/>
            <a:chExt cx="7762" cy="5343"/>
          </a:xfrm>
        </p:grpSpPr>
        <p:sp>
          <p:nvSpPr>
            <p:cNvPr id="17" name="Freeform 17"/>
            <p:cNvSpPr/>
            <p:nvPr>
              <p:custDataLst>
                <p:tags r:id="rId29"/>
              </p:custDataLst>
            </p:nvPr>
          </p:nvSpPr>
          <p:spPr>
            <a:xfrm>
              <a:off x="19159" y="7430"/>
              <a:ext cx="7640" cy="3479"/>
            </a:xfrm>
            <a:custGeom>
              <a:avLst/>
              <a:gdLst/>
              <a:ahLst/>
              <a:cxnLst/>
              <a:rect l="l" t="t" r="r" b="b"/>
              <a:pathLst>
                <a:path w="3893803" h="2224335">
                  <a:moveTo>
                    <a:pt x="0" y="0"/>
                  </a:moveTo>
                  <a:lnTo>
                    <a:pt x="3893803" y="0"/>
                  </a:lnTo>
                  <a:lnTo>
                    <a:pt x="3893803" y="2224335"/>
                  </a:lnTo>
                  <a:lnTo>
                    <a:pt x="0" y="2224335"/>
                  </a:lnTo>
                  <a:lnTo>
                    <a:pt x="0" y="0"/>
                  </a:lnTo>
                  <a:close/>
                </a:path>
              </a:pathLst>
            </a:custGeom>
            <a:blipFill>
              <a:blip r:embed="rId2">
                <a:alphaModFix amt="50000"/>
                <a:extLst>
                  <a:ext uri="{96DAC541-7B7A-43D3-8B79-37D633B846F1}">
                    <asvg:svgBlip xmlns:asvg="http://schemas.microsoft.com/office/drawing/2016/SVG/main" r:embed="rId30"/>
                  </a:ext>
                </a:extLst>
              </a:blip>
              <a:stretch>
                <a:fillRect/>
              </a:stretch>
            </a:blipFill>
            <a:ln cap="sq">
              <a:noFill/>
              <a:prstDash val="solid"/>
              <a:miter/>
            </a:ln>
          </p:spPr>
        </p:sp>
        <p:grpSp>
          <p:nvGrpSpPr>
            <p:cNvPr id="24" name="Group 24"/>
            <p:cNvGrpSpPr/>
            <p:nvPr>
              <p:custDataLst>
                <p:tags r:id="rId31"/>
              </p:custDataLst>
            </p:nvPr>
          </p:nvGrpSpPr>
          <p:grpSpPr>
            <a:xfrm>
              <a:off x="19451" y="5565"/>
              <a:ext cx="7471" cy="4397"/>
              <a:chOff x="0" y="0"/>
              <a:chExt cx="966425" cy="889612"/>
            </a:xfrm>
          </p:grpSpPr>
          <p:sp>
            <p:nvSpPr>
              <p:cNvPr id="25" name="Freeform 25"/>
              <p:cNvSpPr/>
              <p:nvPr>
                <p:custDataLst>
                  <p:tags r:id="rId32"/>
                </p:custDataLst>
              </p:nvPr>
            </p:nvSpPr>
            <p:spPr>
              <a:xfrm>
                <a:off x="0" y="0"/>
                <a:ext cx="966425" cy="889612"/>
              </a:xfrm>
              <a:custGeom>
                <a:avLst/>
                <a:gdLst/>
                <a:ahLst/>
                <a:cxnLst/>
                <a:rect l="l" t="t" r="r" b="b"/>
                <a:pathLst>
                  <a:path w="966425" h="889612">
                    <a:moveTo>
                      <a:pt x="112086" y="0"/>
                    </a:moveTo>
                    <a:lnTo>
                      <a:pt x="854338" y="0"/>
                    </a:lnTo>
                    <a:cubicBezTo>
                      <a:pt x="884066" y="0"/>
                      <a:pt x="912575" y="11809"/>
                      <a:pt x="933595" y="32829"/>
                    </a:cubicBezTo>
                    <a:cubicBezTo>
                      <a:pt x="954616" y="53850"/>
                      <a:pt x="966425" y="82359"/>
                      <a:pt x="966425" y="112086"/>
                    </a:cubicBezTo>
                    <a:lnTo>
                      <a:pt x="966425" y="777526"/>
                    </a:lnTo>
                    <a:cubicBezTo>
                      <a:pt x="966425" y="807253"/>
                      <a:pt x="954616" y="835763"/>
                      <a:pt x="933595" y="856783"/>
                    </a:cubicBezTo>
                    <a:cubicBezTo>
                      <a:pt x="912575" y="877803"/>
                      <a:pt x="884066" y="889612"/>
                      <a:pt x="854338" y="889612"/>
                    </a:cubicBezTo>
                    <a:lnTo>
                      <a:pt x="112086" y="889612"/>
                    </a:lnTo>
                    <a:cubicBezTo>
                      <a:pt x="82359" y="889612"/>
                      <a:pt x="53850" y="877803"/>
                      <a:pt x="32829" y="856783"/>
                    </a:cubicBezTo>
                    <a:cubicBezTo>
                      <a:pt x="11809" y="835763"/>
                      <a:pt x="0" y="807253"/>
                      <a:pt x="0" y="777526"/>
                    </a:cubicBezTo>
                    <a:lnTo>
                      <a:pt x="0" y="112086"/>
                    </a:lnTo>
                    <a:cubicBezTo>
                      <a:pt x="0" y="82359"/>
                      <a:pt x="11809" y="53850"/>
                      <a:pt x="32829" y="32829"/>
                    </a:cubicBezTo>
                    <a:cubicBezTo>
                      <a:pt x="53850" y="11809"/>
                      <a:pt x="82359" y="0"/>
                      <a:pt x="112086" y="0"/>
                    </a:cubicBezTo>
                    <a:close/>
                  </a:path>
                </a:pathLst>
              </a:custGeom>
              <a:solidFill>
                <a:srgbClr val="308FBE"/>
              </a:solidFill>
            </p:spPr>
          </p:sp>
          <p:sp>
            <p:nvSpPr>
              <p:cNvPr id="26" name="TextBox 26"/>
              <p:cNvSpPr txBox="1"/>
              <p:nvPr/>
            </p:nvSpPr>
            <p:spPr>
              <a:xfrm>
                <a:off x="0" y="-57150"/>
                <a:ext cx="966425" cy="946762"/>
              </a:xfrm>
              <a:prstGeom prst="rect">
                <a:avLst/>
              </a:prstGeom>
            </p:spPr>
            <p:txBody>
              <a:bodyPr lIns="50800" tIns="50800" rIns="50800" bIns="50800" rtlCol="0" anchor="ctr"/>
              <a:lstStyle/>
              <a:p>
                <a:pPr algn="ctr">
                  <a:lnSpc>
                    <a:spcPts val="2700"/>
                  </a:lnSpc>
                </a:pPr>
              </a:p>
            </p:txBody>
          </p:sp>
        </p:grpSp>
        <p:sp>
          <p:nvSpPr>
            <p:cNvPr id="52" name="TextBox 41"/>
            <p:cNvSpPr txBox="1"/>
            <p:nvPr>
              <p:custDataLst>
                <p:tags r:id="rId33"/>
              </p:custDataLst>
            </p:nvPr>
          </p:nvSpPr>
          <p:spPr>
            <a:xfrm>
              <a:off x="19800" y="6300"/>
              <a:ext cx="6565" cy="3053"/>
            </a:xfrm>
            <a:prstGeom prst="rect">
              <a:avLst/>
            </a:prstGeom>
          </p:spPr>
          <p:txBody>
            <a:bodyPr wrap="square" lIns="0" tIns="0" rIns="0" bIns="0" rtlCol="0" anchor="t">
              <a:spAutoFit/>
            </a:bodyPr>
            <a:lstStyle/>
            <a:p>
              <a:pPr lvl="0" algn="ctr" rtl="1">
                <a:lnSpc>
                  <a:spcPct val="150000"/>
                </a:lnSpc>
              </a:pPr>
              <a:r>
                <a:rPr lang="en-US" altLang="fr-FR" sz="2800" dirty="0">
                  <a:solidFill>
                    <a:srgbClr val="FFFFFF"/>
                  </a:solidFill>
                  <a:latin typeface="Arial" panose="020B0604020202020204" pitchFamily="34" charset="0"/>
                  <a:ea typeface="Roboto" panose="02000000000000000000"/>
                  <a:cs typeface="Arial" panose="020B0604020202020204" pitchFamily="34" charset="0"/>
                  <a:sym typeface="Roboto" panose="02000000000000000000"/>
                </a:rPr>
                <a:t>Combining nanotechnology with biocatalysis</a:t>
              </a:r>
              <a:endParaRPr lang="en-US" altLang="fr-FR" sz="2800" dirty="0">
                <a:solidFill>
                  <a:srgbClr val="FFFFFF"/>
                </a:solidFill>
                <a:latin typeface="Arial" panose="020B0604020202020204" pitchFamily="34" charset="0"/>
                <a:ea typeface="Roboto" panose="02000000000000000000"/>
                <a:cs typeface="Arial" panose="020B0604020202020204" pitchFamily="34" charset="0"/>
                <a:sym typeface="Roboto" panose="02000000000000000000"/>
              </a:endParaRPr>
            </a:p>
          </p:txBody>
        </p:sp>
      </p:grpSp>
      <p:sp>
        <p:nvSpPr>
          <p:cNvPr id="33" name="Zone de texte 32"/>
          <p:cNvSpPr txBox="1"/>
          <p:nvPr/>
        </p:nvSpPr>
        <p:spPr>
          <a:xfrm>
            <a:off x="4784090" y="2398395"/>
            <a:ext cx="9144000" cy="768350"/>
          </a:xfrm>
          <a:prstGeom prst="rect">
            <a:avLst/>
          </a:prstGeom>
          <a:noFill/>
        </p:spPr>
        <p:txBody>
          <a:bodyPr wrap="square" rtlCol="0" anchor="t">
            <a:spAutoFit/>
          </a:bodyPr>
          <a:lstStyle/>
          <a:p>
            <a:r>
              <a:rPr lang="en-US" altLang="fr-FR" sz="4400" b="1">
                <a:latin typeface="Arial" panose="020B0604020202020204" pitchFamily="34" charset="0"/>
                <a:cs typeface="Arial" panose="020B0604020202020204" pitchFamily="34" charset="0"/>
              </a:rPr>
              <a:t>Future Directions</a:t>
            </a:r>
            <a:endParaRPr lang="en-US" altLang="fr-FR" sz="4400" b="1">
              <a:latin typeface="Arial" panose="020B0604020202020204" pitchFamily="34" charset="0"/>
              <a:cs typeface="Arial" panose="020B0604020202020204" pitchFamily="34" charset="0"/>
            </a:endParaRPr>
          </a:p>
        </p:txBody>
      </p:sp>
      <p:sp>
        <p:nvSpPr>
          <p:cNvPr id="21" name="Espace réservé du numéro de diapositive 20"/>
          <p:cNvSpPr>
            <a:spLocks noGrp="1"/>
          </p:cNvSpPr>
          <p:nvPr>
            <p:ph type="sldNum" sz="quarter" idx="12"/>
          </p:nvPr>
        </p:nvSpPr>
        <p:spPr/>
        <p:txBody>
          <a:bodyPr/>
          <a:lstStyle/>
          <a:p>
            <a:fld id="{B6F15528-21DE-4FAA-801E-634DDDAF4B2B}" type="slidenum">
              <a:rPr lang="en-US" smtClean="0"/>
            </a:fld>
            <a:endParaRPr lang="en-US"/>
          </a:p>
        </p:txBody>
      </p:sp>
      <p:sp>
        <p:nvSpPr>
          <p:cNvPr id="42" name="Espace réservé du pied de page 11"/>
          <p:cNvSpPr>
            <a:spLocks noGrp="1"/>
          </p:cNvSpPr>
          <p:nvPr>
            <p:ph type="ftr" sz="quarter" idx="11"/>
          </p:nvPr>
        </p:nvSpPr>
        <p:spPr>
          <a:xfrm>
            <a:off x="16383000" y="9867900"/>
            <a:ext cx="1905000" cy="263825"/>
          </a:xfrm>
        </p:spPr>
        <p:txBody>
          <a:bodyPr/>
          <a:lstStyle/>
          <a:p>
            <a:r>
              <a:rPr lang="fr-FR" sz="2000" dirty="0">
                <a:solidFill>
                  <a:schemeClr val="tx1"/>
                </a:solidFill>
              </a:rPr>
              <a:t>1</a:t>
            </a:r>
            <a:r>
              <a:rPr lang="fr-FR" sz="2000" dirty="0" smtClean="0">
                <a:solidFill>
                  <a:schemeClr val="tx1"/>
                </a:solidFill>
              </a:rPr>
              <a:t>4</a:t>
            </a:r>
            <a:endParaRPr lang="en-US" sz="2000" dirty="0">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75638" b="-75638"/>
            </a:stretch>
          </a:blipFill>
        </p:spPr>
      </p:sp>
      <p:sp>
        <p:nvSpPr>
          <p:cNvPr id="14" name="TextBox 14"/>
          <p:cNvSpPr txBox="1"/>
          <p:nvPr/>
        </p:nvSpPr>
        <p:spPr>
          <a:xfrm>
            <a:off x="5943600" y="1409700"/>
            <a:ext cx="6925054" cy="768985"/>
          </a:xfrm>
          <a:prstGeom prst="rect">
            <a:avLst/>
          </a:prstGeom>
        </p:spPr>
        <p:txBody>
          <a:bodyPr lIns="0" tIns="0" rIns="0" bIns="0" rtlCol="0" anchor="t">
            <a:spAutoFit/>
          </a:bodyPr>
          <a:lstStyle/>
          <a:p>
            <a:pPr algn="ctr">
              <a:lnSpc>
                <a:spcPts val="6000"/>
              </a:lnSpc>
            </a:pPr>
            <a:r>
              <a:rPr lang="fr-FR" altLang="en-US" sz="6000" b="1">
                <a:solidFill>
                  <a:srgbClr val="000000"/>
                </a:solidFill>
                <a:latin typeface="Times New Roman" panose="02020603050405020304" charset="0"/>
                <a:ea typeface="Raleway Bold"/>
                <a:cs typeface="Times New Roman" panose="02020603050405020304" charset="0"/>
                <a:sym typeface="Raleway Bold"/>
              </a:rPr>
              <a:t>CONCLUSION</a:t>
            </a:r>
            <a:endParaRPr lang="fr-FR" altLang="en-US" sz="6000" b="1">
              <a:solidFill>
                <a:srgbClr val="000000"/>
              </a:solidFill>
              <a:latin typeface="Times New Roman" panose="02020603050405020304" charset="0"/>
              <a:ea typeface="Raleway Bold"/>
              <a:cs typeface="Times New Roman" panose="02020603050405020304" charset="0"/>
              <a:sym typeface="Raleway Bold"/>
            </a:endParaRPr>
          </a:p>
        </p:txBody>
      </p:sp>
      <p:grpSp>
        <p:nvGrpSpPr>
          <p:cNvPr id="25" name="Group 24"/>
          <p:cNvGrpSpPr/>
          <p:nvPr>
            <p:custDataLst>
              <p:tags r:id="rId2"/>
            </p:custDataLst>
          </p:nvPr>
        </p:nvGrpSpPr>
        <p:grpSpPr>
          <a:xfrm>
            <a:off x="2286000" y="3346450"/>
            <a:ext cx="14128750" cy="4051300"/>
            <a:chOff x="0" y="0"/>
            <a:chExt cx="966425" cy="889612"/>
          </a:xfrm>
        </p:grpSpPr>
        <p:sp>
          <p:nvSpPr>
            <p:cNvPr id="26" name="Freeform 25"/>
            <p:cNvSpPr/>
            <p:nvPr>
              <p:custDataLst>
                <p:tags r:id="rId3"/>
              </p:custDataLst>
            </p:nvPr>
          </p:nvSpPr>
          <p:spPr>
            <a:xfrm>
              <a:off x="0" y="0"/>
              <a:ext cx="966425" cy="889612"/>
            </a:xfrm>
            <a:custGeom>
              <a:avLst/>
              <a:gdLst/>
              <a:ahLst/>
              <a:cxnLst/>
              <a:rect l="l" t="t" r="r" b="b"/>
              <a:pathLst>
                <a:path w="966425" h="889612">
                  <a:moveTo>
                    <a:pt x="112086" y="0"/>
                  </a:moveTo>
                  <a:lnTo>
                    <a:pt x="854338" y="0"/>
                  </a:lnTo>
                  <a:cubicBezTo>
                    <a:pt x="884066" y="0"/>
                    <a:pt x="912575" y="11809"/>
                    <a:pt x="933595" y="32829"/>
                  </a:cubicBezTo>
                  <a:cubicBezTo>
                    <a:pt x="954616" y="53850"/>
                    <a:pt x="966425" y="82359"/>
                    <a:pt x="966425" y="112086"/>
                  </a:cubicBezTo>
                  <a:lnTo>
                    <a:pt x="966425" y="777526"/>
                  </a:lnTo>
                  <a:cubicBezTo>
                    <a:pt x="966425" y="807253"/>
                    <a:pt x="954616" y="835763"/>
                    <a:pt x="933595" y="856783"/>
                  </a:cubicBezTo>
                  <a:cubicBezTo>
                    <a:pt x="912575" y="877803"/>
                    <a:pt x="884066" y="889612"/>
                    <a:pt x="854338" y="889612"/>
                  </a:cubicBezTo>
                  <a:lnTo>
                    <a:pt x="112086" y="889612"/>
                  </a:lnTo>
                  <a:cubicBezTo>
                    <a:pt x="82359" y="889612"/>
                    <a:pt x="53850" y="877803"/>
                    <a:pt x="32829" y="856783"/>
                  </a:cubicBezTo>
                  <a:cubicBezTo>
                    <a:pt x="11809" y="835763"/>
                    <a:pt x="0" y="807253"/>
                    <a:pt x="0" y="777526"/>
                  </a:cubicBezTo>
                  <a:lnTo>
                    <a:pt x="0" y="112086"/>
                  </a:lnTo>
                  <a:cubicBezTo>
                    <a:pt x="0" y="82359"/>
                    <a:pt x="11809" y="53850"/>
                    <a:pt x="32829" y="32829"/>
                  </a:cubicBezTo>
                  <a:cubicBezTo>
                    <a:pt x="53850" y="11809"/>
                    <a:pt x="82359" y="0"/>
                    <a:pt x="112086" y="0"/>
                  </a:cubicBezTo>
                  <a:close/>
                </a:path>
              </a:pathLst>
            </a:custGeom>
            <a:solidFill>
              <a:srgbClr val="308FBE"/>
            </a:solidFill>
          </p:spPr>
        </p:sp>
        <p:sp>
          <p:nvSpPr>
            <p:cNvPr id="27" name="TextBox 26"/>
            <p:cNvSpPr txBox="1"/>
            <p:nvPr/>
          </p:nvSpPr>
          <p:spPr>
            <a:xfrm>
              <a:off x="0" y="-57150"/>
              <a:ext cx="966425" cy="946762"/>
            </a:xfrm>
            <a:prstGeom prst="rect">
              <a:avLst/>
            </a:prstGeom>
          </p:spPr>
          <p:txBody>
            <a:bodyPr lIns="50800" tIns="50800" rIns="50800" bIns="50800" rtlCol="0" anchor="ctr"/>
            <a:lstStyle/>
            <a:p>
              <a:pPr algn="ctr">
                <a:lnSpc>
                  <a:spcPts val="2700"/>
                </a:lnSpc>
              </a:pPr>
            </a:p>
          </p:txBody>
        </p:sp>
      </p:grpSp>
      <p:sp>
        <p:nvSpPr>
          <p:cNvPr id="16" name="TextBox 16"/>
          <p:cNvSpPr txBox="1"/>
          <p:nvPr/>
        </p:nvSpPr>
        <p:spPr>
          <a:xfrm>
            <a:off x="2973705" y="3876675"/>
            <a:ext cx="13368655" cy="2954655"/>
          </a:xfrm>
          <a:prstGeom prst="rect">
            <a:avLst/>
          </a:prstGeom>
        </p:spPr>
        <p:txBody>
          <a:bodyPr wrap="square" lIns="0" tIns="0" rIns="0" bIns="0" rtlCol="0" anchor="t">
            <a:spAutoFit/>
          </a:bodyPr>
          <a:lstStyle/>
          <a:p>
            <a:pPr algn="l">
              <a:lnSpc>
                <a:spcPct val="150000"/>
              </a:lnSpc>
            </a:pPr>
            <a:r>
              <a:rPr lang="en-US" altLang="fr-FR" sz="3200">
                <a:solidFill>
                  <a:srgbClr val="000000"/>
                </a:solidFill>
                <a:latin typeface="Arial" panose="020B0604020202020204" pitchFamily="34" charset="0"/>
                <a:ea typeface="Raleway"/>
                <a:cs typeface="Arial" panose="020B0604020202020204" pitchFamily="34" charset="0"/>
                <a:sym typeface="Raleway"/>
              </a:rPr>
              <a:t>Biocatalysis and bioprocesses are essential tools in Green Chemistry. They help reduce waste, save energy, and use renewable resources. With progress in biotechnology, they will play an even bigger role in building a more sustainable future.</a:t>
            </a:r>
            <a:endParaRPr lang="en-US" altLang="fr-FR" sz="3200">
              <a:solidFill>
                <a:srgbClr val="000000"/>
              </a:solidFill>
              <a:latin typeface="Arial" panose="020B0604020202020204" pitchFamily="34" charset="0"/>
              <a:ea typeface="Raleway"/>
              <a:cs typeface="Arial" panose="020B0604020202020204" pitchFamily="34" charset="0"/>
              <a:sym typeface="Raleway"/>
            </a:endParaRPr>
          </a:p>
        </p:txBody>
      </p:sp>
      <p:sp>
        <p:nvSpPr>
          <p:cNvPr id="10" name="Espace réservé du pied de page 11"/>
          <p:cNvSpPr>
            <a:spLocks noGrp="1"/>
          </p:cNvSpPr>
          <p:nvPr>
            <p:ph type="ftr" sz="quarter" idx="11"/>
          </p:nvPr>
        </p:nvSpPr>
        <p:spPr>
          <a:xfrm>
            <a:off x="16383000" y="9867900"/>
            <a:ext cx="1905000" cy="263825"/>
          </a:xfrm>
        </p:spPr>
        <p:txBody>
          <a:bodyPr/>
          <a:lstStyle/>
          <a:p>
            <a:r>
              <a:rPr lang="fr-FR" sz="2000" dirty="0" smtClean="0">
                <a:solidFill>
                  <a:schemeClr val="tx1"/>
                </a:solidFill>
              </a:rPr>
              <a:t>15</a:t>
            </a:r>
            <a:endParaRPr lang="en-US" sz="2000" dirty="0">
              <a:solidFill>
                <a:schemeClr val="tx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2"/>
          <p:cNvSpPr/>
          <p:nvPr/>
        </p:nvSpPr>
        <p:spPr>
          <a:xfrm>
            <a:off x="-76200" y="-342900"/>
            <a:ext cx="18797270" cy="1075182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75638" b="-75638"/>
            </a:stretch>
          </a:blipFill>
        </p:spPr>
      </p:sp>
      <p:grpSp>
        <p:nvGrpSpPr>
          <p:cNvPr id="2" name="Grouper 1"/>
          <p:cNvGrpSpPr/>
          <p:nvPr/>
        </p:nvGrpSpPr>
        <p:grpSpPr>
          <a:xfrm>
            <a:off x="839470" y="428625"/>
            <a:ext cx="1207770" cy="1117600"/>
            <a:chOff x="1200" y="2768"/>
            <a:chExt cx="2148" cy="1940"/>
          </a:xfrm>
        </p:grpSpPr>
        <p:sp>
          <p:nvSpPr>
            <p:cNvPr id="16" name="Freeform 16"/>
            <p:cNvSpPr/>
            <p:nvPr/>
          </p:nvSpPr>
          <p:spPr>
            <a:xfrm>
              <a:off x="1442" y="2768"/>
              <a:ext cx="1667" cy="1940"/>
            </a:xfrm>
            <a:custGeom>
              <a:avLst/>
              <a:gdLst/>
              <a:ahLst/>
              <a:cxnLst/>
              <a:rect l="l" t="t" r="r" b="b"/>
              <a:pathLst>
                <a:path w="678632" h="812800">
                  <a:moveTo>
                    <a:pt x="339316" y="0"/>
                  </a:moveTo>
                  <a:lnTo>
                    <a:pt x="678632" y="203200"/>
                  </a:lnTo>
                  <a:lnTo>
                    <a:pt x="678632" y="609600"/>
                  </a:lnTo>
                  <a:lnTo>
                    <a:pt x="339316" y="812800"/>
                  </a:lnTo>
                  <a:lnTo>
                    <a:pt x="0" y="609600"/>
                  </a:lnTo>
                  <a:lnTo>
                    <a:pt x="0" y="203200"/>
                  </a:lnTo>
                  <a:lnTo>
                    <a:pt x="339316" y="0"/>
                  </a:lnTo>
                  <a:close/>
                </a:path>
              </a:pathLst>
            </a:custGeom>
            <a:solidFill>
              <a:srgbClr val="215968"/>
            </a:solidFill>
            <a:ln>
              <a:solidFill>
                <a:srgbClr val="215968"/>
              </a:solidFill>
            </a:ln>
          </p:spPr>
        </p:sp>
        <p:sp>
          <p:nvSpPr>
            <p:cNvPr id="23" name="TextBox 23"/>
            <p:cNvSpPr txBox="1"/>
            <p:nvPr/>
          </p:nvSpPr>
          <p:spPr>
            <a:xfrm>
              <a:off x="1200" y="3300"/>
              <a:ext cx="2148" cy="1090"/>
            </a:xfrm>
            <a:prstGeom prst="rect">
              <a:avLst/>
            </a:prstGeom>
          </p:spPr>
          <p:txBody>
            <a:bodyPr lIns="0" tIns="0" rIns="0" bIns="0" rtlCol="0" anchor="t">
              <a:spAutoFit/>
            </a:bodyPr>
            <a:lstStyle/>
            <a:p>
              <a:pPr algn="ctr">
                <a:lnSpc>
                  <a:spcPts val="4900"/>
                </a:lnSpc>
              </a:pPr>
              <a:r>
                <a:rPr lang="en-US" sz="4400" b="1">
                  <a:solidFill>
                    <a:srgbClr val="FFFFFF"/>
                  </a:solidFill>
                  <a:latin typeface="Arial" panose="020B0604020202020204" pitchFamily="34" charset="0"/>
                  <a:ea typeface="Raleway Bold"/>
                  <a:cs typeface="Arial" panose="020B0604020202020204" pitchFamily="34" charset="0"/>
                  <a:sym typeface="Raleway Bold"/>
                </a:rPr>
                <a:t>01</a:t>
              </a:r>
              <a:endParaRPr lang="en-US" sz="4400" b="1">
                <a:solidFill>
                  <a:srgbClr val="FFFFFF"/>
                </a:solidFill>
                <a:latin typeface="Arial" panose="020B0604020202020204" pitchFamily="34" charset="0"/>
                <a:ea typeface="Raleway Bold"/>
                <a:cs typeface="Arial" panose="020B0604020202020204" pitchFamily="34" charset="0"/>
                <a:sym typeface="Raleway Bold"/>
              </a:endParaRPr>
            </a:p>
          </p:txBody>
        </p:sp>
      </p:grpSp>
      <p:grpSp>
        <p:nvGrpSpPr>
          <p:cNvPr id="8" name="Grouper 7"/>
          <p:cNvGrpSpPr/>
          <p:nvPr/>
        </p:nvGrpSpPr>
        <p:grpSpPr>
          <a:xfrm>
            <a:off x="839470" y="1876425"/>
            <a:ext cx="1207770" cy="1117600"/>
            <a:chOff x="1200" y="2768"/>
            <a:chExt cx="2148" cy="1940"/>
          </a:xfrm>
        </p:grpSpPr>
        <p:sp>
          <p:nvSpPr>
            <p:cNvPr id="9" name="Freeform 16"/>
            <p:cNvSpPr/>
            <p:nvPr/>
          </p:nvSpPr>
          <p:spPr>
            <a:xfrm>
              <a:off x="1442" y="2768"/>
              <a:ext cx="1667" cy="1940"/>
            </a:xfrm>
            <a:custGeom>
              <a:avLst/>
              <a:gdLst/>
              <a:ahLst/>
              <a:cxnLst/>
              <a:rect l="l" t="t" r="r" b="b"/>
              <a:pathLst>
                <a:path w="678632" h="812800">
                  <a:moveTo>
                    <a:pt x="339316" y="0"/>
                  </a:moveTo>
                  <a:lnTo>
                    <a:pt x="678632" y="203200"/>
                  </a:lnTo>
                  <a:lnTo>
                    <a:pt x="678632" y="609600"/>
                  </a:lnTo>
                  <a:lnTo>
                    <a:pt x="339316" y="812800"/>
                  </a:lnTo>
                  <a:lnTo>
                    <a:pt x="0" y="609600"/>
                  </a:lnTo>
                  <a:lnTo>
                    <a:pt x="0" y="203200"/>
                  </a:lnTo>
                  <a:lnTo>
                    <a:pt x="339316" y="0"/>
                  </a:lnTo>
                  <a:close/>
                </a:path>
              </a:pathLst>
            </a:custGeom>
            <a:solidFill>
              <a:srgbClr val="215968"/>
            </a:solidFill>
            <a:ln>
              <a:solidFill>
                <a:srgbClr val="215968"/>
              </a:solidFill>
            </a:ln>
          </p:spPr>
        </p:sp>
        <p:sp>
          <p:nvSpPr>
            <p:cNvPr id="10" name="TextBox 23"/>
            <p:cNvSpPr txBox="1"/>
            <p:nvPr/>
          </p:nvSpPr>
          <p:spPr>
            <a:xfrm>
              <a:off x="1200" y="3300"/>
              <a:ext cx="2148" cy="1090"/>
            </a:xfrm>
            <a:prstGeom prst="rect">
              <a:avLst/>
            </a:prstGeom>
          </p:spPr>
          <p:txBody>
            <a:bodyPr lIns="0" tIns="0" rIns="0" bIns="0" rtlCol="0" anchor="t">
              <a:spAutoFit/>
            </a:bodyPr>
            <a:lstStyle/>
            <a:p>
              <a:pPr algn="ctr">
                <a:lnSpc>
                  <a:spcPts val="4900"/>
                </a:lnSpc>
              </a:pPr>
              <a:r>
                <a:rPr lang="en-US" sz="4400" b="1">
                  <a:solidFill>
                    <a:srgbClr val="FFFFFF"/>
                  </a:solidFill>
                  <a:latin typeface="Arial" panose="020B0604020202020204" pitchFamily="34" charset="0"/>
                  <a:ea typeface="Raleway Bold"/>
                  <a:cs typeface="Arial" panose="020B0604020202020204" pitchFamily="34" charset="0"/>
                  <a:sym typeface="Raleway Bold"/>
                </a:rPr>
                <a:t>0</a:t>
              </a:r>
              <a:r>
                <a:rPr lang="fr-FR" altLang="en-US" sz="4400" b="1">
                  <a:solidFill>
                    <a:srgbClr val="FFFFFF"/>
                  </a:solidFill>
                  <a:latin typeface="Arial" panose="020B0604020202020204" pitchFamily="34" charset="0"/>
                  <a:ea typeface="Raleway Bold"/>
                  <a:cs typeface="Arial" panose="020B0604020202020204" pitchFamily="34" charset="0"/>
                  <a:sym typeface="Raleway Bold"/>
                </a:rPr>
                <a:t>2</a:t>
              </a:r>
              <a:endParaRPr lang="fr-FR" altLang="en-US" sz="4400" b="1">
                <a:solidFill>
                  <a:srgbClr val="FFFFFF"/>
                </a:solidFill>
                <a:latin typeface="Arial" panose="020B0604020202020204" pitchFamily="34" charset="0"/>
                <a:ea typeface="Raleway Bold"/>
                <a:cs typeface="Arial" panose="020B0604020202020204" pitchFamily="34" charset="0"/>
                <a:sym typeface="Raleway Bold"/>
              </a:endParaRPr>
            </a:p>
          </p:txBody>
        </p:sp>
      </p:grpSp>
      <p:grpSp>
        <p:nvGrpSpPr>
          <p:cNvPr id="11" name="Grouper 10"/>
          <p:cNvGrpSpPr/>
          <p:nvPr/>
        </p:nvGrpSpPr>
        <p:grpSpPr>
          <a:xfrm>
            <a:off x="814705" y="3324225"/>
            <a:ext cx="1207770" cy="1117600"/>
            <a:chOff x="1200" y="2768"/>
            <a:chExt cx="2148" cy="1940"/>
          </a:xfrm>
        </p:grpSpPr>
        <p:sp>
          <p:nvSpPr>
            <p:cNvPr id="12" name="Freeform 16"/>
            <p:cNvSpPr/>
            <p:nvPr/>
          </p:nvSpPr>
          <p:spPr>
            <a:xfrm>
              <a:off x="1442" y="2768"/>
              <a:ext cx="1667" cy="1940"/>
            </a:xfrm>
            <a:custGeom>
              <a:avLst/>
              <a:gdLst/>
              <a:ahLst/>
              <a:cxnLst/>
              <a:rect l="l" t="t" r="r" b="b"/>
              <a:pathLst>
                <a:path w="678632" h="812800">
                  <a:moveTo>
                    <a:pt x="339316" y="0"/>
                  </a:moveTo>
                  <a:lnTo>
                    <a:pt x="678632" y="203200"/>
                  </a:lnTo>
                  <a:lnTo>
                    <a:pt x="678632" y="609600"/>
                  </a:lnTo>
                  <a:lnTo>
                    <a:pt x="339316" y="812800"/>
                  </a:lnTo>
                  <a:lnTo>
                    <a:pt x="0" y="609600"/>
                  </a:lnTo>
                  <a:lnTo>
                    <a:pt x="0" y="203200"/>
                  </a:lnTo>
                  <a:lnTo>
                    <a:pt x="339316" y="0"/>
                  </a:lnTo>
                  <a:close/>
                </a:path>
              </a:pathLst>
            </a:custGeom>
            <a:solidFill>
              <a:srgbClr val="215968"/>
            </a:solidFill>
            <a:ln>
              <a:solidFill>
                <a:srgbClr val="215968"/>
              </a:solidFill>
            </a:ln>
          </p:spPr>
        </p:sp>
        <p:sp>
          <p:nvSpPr>
            <p:cNvPr id="13" name="TextBox 23"/>
            <p:cNvSpPr txBox="1"/>
            <p:nvPr/>
          </p:nvSpPr>
          <p:spPr>
            <a:xfrm>
              <a:off x="1200" y="3300"/>
              <a:ext cx="2148" cy="1090"/>
            </a:xfrm>
            <a:prstGeom prst="rect">
              <a:avLst/>
            </a:prstGeom>
          </p:spPr>
          <p:txBody>
            <a:bodyPr lIns="0" tIns="0" rIns="0" bIns="0" rtlCol="0" anchor="t">
              <a:spAutoFit/>
            </a:bodyPr>
            <a:lstStyle/>
            <a:p>
              <a:pPr algn="ctr">
                <a:lnSpc>
                  <a:spcPts val="4900"/>
                </a:lnSpc>
              </a:pPr>
              <a:r>
                <a:rPr lang="en-US" sz="4400" b="1">
                  <a:solidFill>
                    <a:srgbClr val="FFFFFF"/>
                  </a:solidFill>
                  <a:latin typeface="Arial" panose="020B0604020202020204" pitchFamily="34" charset="0"/>
                  <a:ea typeface="Raleway Bold"/>
                  <a:cs typeface="Arial" panose="020B0604020202020204" pitchFamily="34" charset="0"/>
                  <a:sym typeface="Raleway Bold"/>
                </a:rPr>
                <a:t>0</a:t>
              </a:r>
              <a:r>
                <a:rPr lang="fr-FR" altLang="en-US" sz="4400" b="1">
                  <a:solidFill>
                    <a:srgbClr val="FFFFFF"/>
                  </a:solidFill>
                  <a:latin typeface="Arial" panose="020B0604020202020204" pitchFamily="34" charset="0"/>
                  <a:ea typeface="Raleway Bold"/>
                  <a:cs typeface="Arial" panose="020B0604020202020204" pitchFamily="34" charset="0"/>
                  <a:sym typeface="Raleway Bold"/>
                </a:rPr>
                <a:t>3</a:t>
              </a:r>
              <a:endParaRPr lang="fr-FR" altLang="en-US" sz="4400" b="1">
                <a:solidFill>
                  <a:srgbClr val="FFFFFF"/>
                </a:solidFill>
                <a:latin typeface="Arial" panose="020B0604020202020204" pitchFamily="34" charset="0"/>
                <a:ea typeface="Raleway Bold"/>
                <a:cs typeface="Arial" panose="020B0604020202020204" pitchFamily="34" charset="0"/>
                <a:sym typeface="Raleway Bold"/>
              </a:endParaRPr>
            </a:p>
          </p:txBody>
        </p:sp>
      </p:grpSp>
      <p:grpSp>
        <p:nvGrpSpPr>
          <p:cNvPr id="20" name="Grouper 19"/>
          <p:cNvGrpSpPr/>
          <p:nvPr/>
        </p:nvGrpSpPr>
        <p:grpSpPr>
          <a:xfrm>
            <a:off x="814705" y="6219825"/>
            <a:ext cx="1207770" cy="1117600"/>
            <a:chOff x="1200" y="2768"/>
            <a:chExt cx="2148" cy="1940"/>
          </a:xfrm>
        </p:grpSpPr>
        <p:sp>
          <p:nvSpPr>
            <p:cNvPr id="21" name="Freeform 16"/>
            <p:cNvSpPr/>
            <p:nvPr/>
          </p:nvSpPr>
          <p:spPr>
            <a:xfrm>
              <a:off x="1442" y="2768"/>
              <a:ext cx="1667" cy="1940"/>
            </a:xfrm>
            <a:custGeom>
              <a:avLst/>
              <a:gdLst/>
              <a:ahLst/>
              <a:cxnLst/>
              <a:rect l="l" t="t" r="r" b="b"/>
              <a:pathLst>
                <a:path w="678632" h="812800">
                  <a:moveTo>
                    <a:pt x="339316" y="0"/>
                  </a:moveTo>
                  <a:lnTo>
                    <a:pt x="678632" y="203200"/>
                  </a:lnTo>
                  <a:lnTo>
                    <a:pt x="678632" y="609600"/>
                  </a:lnTo>
                  <a:lnTo>
                    <a:pt x="339316" y="812800"/>
                  </a:lnTo>
                  <a:lnTo>
                    <a:pt x="0" y="609600"/>
                  </a:lnTo>
                  <a:lnTo>
                    <a:pt x="0" y="203200"/>
                  </a:lnTo>
                  <a:lnTo>
                    <a:pt x="339316" y="0"/>
                  </a:lnTo>
                  <a:close/>
                </a:path>
              </a:pathLst>
            </a:custGeom>
            <a:solidFill>
              <a:srgbClr val="215968"/>
            </a:solidFill>
            <a:ln>
              <a:solidFill>
                <a:srgbClr val="215968"/>
              </a:solidFill>
            </a:ln>
          </p:spPr>
        </p:sp>
        <p:sp>
          <p:nvSpPr>
            <p:cNvPr id="22" name="TextBox 23"/>
            <p:cNvSpPr txBox="1"/>
            <p:nvPr/>
          </p:nvSpPr>
          <p:spPr>
            <a:xfrm>
              <a:off x="1200" y="3300"/>
              <a:ext cx="2148" cy="1090"/>
            </a:xfrm>
            <a:prstGeom prst="rect">
              <a:avLst/>
            </a:prstGeom>
          </p:spPr>
          <p:txBody>
            <a:bodyPr lIns="0" tIns="0" rIns="0" bIns="0" rtlCol="0" anchor="t">
              <a:spAutoFit/>
            </a:bodyPr>
            <a:lstStyle/>
            <a:p>
              <a:pPr algn="ctr">
                <a:lnSpc>
                  <a:spcPts val="4900"/>
                </a:lnSpc>
              </a:pPr>
              <a:r>
                <a:rPr lang="en-US" sz="4400" b="1">
                  <a:solidFill>
                    <a:srgbClr val="FFFFFF"/>
                  </a:solidFill>
                  <a:latin typeface="Arial" panose="020B0604020202020204" pitchFamily="34" charset="0"/>
                  <a:ea typeface="Raleway Bold"/>
                  <a:cs typeface="Arial" panose="020B0604020202020204" pitchFamily="34" charset="0"/>
                  <a:sym typeface="Raleway Bold"/>
                </a:rPr>
                <a:t>0</a:t>
              </a:r>
              <a:r>
                <a:rPr lang="fr-FR" altLang="en-US" sz="4400" b="1">
                  <a:solidFill>
                    <a:srgbClr val="FFFFFF"/>
                  </a:solidFill>
                  <a:latin typeface="Arial" panose="020B0604020202020204" pitchFamily="34" charset="0"/>
                  <a:ea typeface="Raleway Bold"/>
                  <a:cs typeface="Arial" panose="020B0604020202020204" pitchFamily="34" charset="0"/>
                  <a:sym typeface="Raleway Bold"/>
                </a:rPr>
                <a:t>5</a:t>
              </a:r>
              <a:endParaRPr lang="fr-FR" altLang="en-US" sz="4400" b="1">
                <a:solidFill>
                  <a:srgbClr val="FFFFFF"/>
                </a:solidFill>
                <a:latin typeface="Arial" panose="020B0604020202020204" pitchFamily="34" charset="0"/>
                <a:ea typeface="Raleway Bold"/>
                <a:cs typeface="Arial" panose="020B0604020202020204" pitchFamily="34" charset="0"/>
                <a:sym typeface="Raleway Bold"/>
              </a:endParaRPr>
            </a:p>
          </p:txBody>
        </p:sp>
      </p:grpSp>
      <p:grpSp>
        <p:nvGrpSpPr>
          <p:cNvPr id="24" name="Grouper 23"/>
          <p:cNvGrpSpPr/>
          <p:nvPr/>
        </p:nvGrpSpPr>
        <p:grpSpPr>
          <a:xfrm>
            <a:off x="814705" y="4848225"/>
            <a:ext cx="1207770" cy="1117600"/>
            <a:chOff x="1200" y="2768"/>
            <a:chExt cx="2148" cy="1940"/>
          </a:xfrm>
        </p:grpSpPr>
        <p:sp>
          <p:nvSpPr>
            <p:cNvPr id="25" name="Freeform 16"/>
            <p:cNvSpPr/>
            <p:nvPr/>
          </p:nvSpPr>
          <p:spPr>
            <a:xfrm>
              <a:off x="1442" y="2768"/>
              <a:ext cx="1667" cy="1940"/>
            </a:xfrm>
            <a:custGeom>
              <a:avLst/>
              <a:gdLst/>
              <a:ahLst/>
              <a:cxnLst/>
              <a:rect l="l" t="t" r="r" b="b"/>
              <a:pathLst>
                <a:path w="678632" h="812800">
                  <a:moveTo>
                    <a:pt x="339316" y="0"/>
                  </a:moveTo>
                  <a:lnTo>
                    <a:pt x="678632" y="203200"/>
                  </a:lnTo>
                  <a:lnTo>
                    <a:pt x="678632" y="609600"/>
                  </a:lnTo>
                  <a:lnTo>
                    <a:pt x="339316" y="812800"/>
                  </a:lnTo>
                  <a:lnTo>
                    <a:pt x="0" y="609600"/>
                  </a:lnTo>
                  <a:lnTo>
                    <a:pt x="0" y="203200"/>
                  </a:lnTo>
                  <a:lnTo>
                    <a:pt x="339316" y="0"/>
                  </a:lnTo>
                  <a:close/>
                </a:path>
              </a:pathLst>
            </a:custGeom>
            <a:solidFill>
              <a:srgbClr val="215968"/>
            </a:solidFill>
            <a:ln>
              <a:solidFill>
                <a:srgbClr val="215968"/>
              </a:solidFill>
            </a:ln>
          </p:spPr>
        </p:sp>
        <p:sp>
          <p:nvSpPr>
            <p:cNvPr id="26" name="TextBox 23"/>
            <p:cNvSpPr txBox="1"/>
            <p:nvPr/>
          </p:nvSpPr>
          <p:spPr>
            <a:xfrm>
              <a:off x="1200" y="3300"/>
              <a:ext cx="2148" cy="1090"/>
            </a:xfrm>
            <a:prstGeom prst="rect">
              <a:avLst/>
            </a:prstGeom>
          </p:spPr>
          <p:txBody>
            <a:bodyPr lIns="0" tIns="0" rIns="0" bIns="0" rtlCol="0" anchor="t">
              <a:spAutoFit/>
            </a:bodyPr>
            <a:lstStyle/>
            <a:p>
              <a:pPr algn="ctr">
                <a:lnSpc>
                  <a:spcPts val="4900"/>
                </a:lnSpc>
              </a:pPr>
              <a:r>
                <a:rPr lang="en-US" sz="4400" b="1">
                  <a:solidFill>
                    <a:srgbClr val="FFFFFF"/>
                  </a:solidFill>
                  <a:latin typeface="Arial" panose="020B0604020202020204" pitchFamily="34" charset="0"/>
                  <a:ea typeface="Raleway Bold"/>
                  <a:cs typeface="Arial" panose="020B0604020202020204" pitchFamily="34" charset="0"/>
                  <a:sym typeface="Raleway Bold"/>
                </a:rPr>
                <a:t>0</a:t>
              </a:r>
              <a:r>
                <a:rPr lang="fr-FR" altLang="en-US" sz="4400" b="1">
                  <a:solidFill>
                    <a:srgbClr val="FFFFFF"/>
                  </a:solidFill>
                  <a:latin typeface="Arial" panose="020B0604020202020204" pitchFamily="34" charset="0"/>
                  <a:ea typeface="Raleway Bold"/>
                  <a:cs typeface="Arial" panose="020B0604020202020204" pitchFamily="34" charset="0"/>
                  <a:sym typeface="Raleway Bold"/>
                </a:rPr>
                <a:t>4</a:t>
              </a:r>
              <a:endParaRPr lang="fr-FR" altLang="en-US" sz="4400" b="1">
                <a:solidFill>
                  <a:srgbClr val="FFFFFF"/>
                </a:solidFill>
                <a:latin typeface="Arial" panose="020B0604020202020204" pitchFamily="34" charset="0"/>
                <a:ea typeface="Raleway Bold"/>
                <a:cs typeface="Arial" panose="020B0604020202020204" pitchFamily="34" charset="0"/>
                <a:sym typeface="Raleway Bold"/>
              </a:endParaRPr>
            </a:p>
          </p:txBody>
        </p:sp>
      </p:grpSp>
      <p:sp>
        <p:nvSpPr>
          <p:cNvPr id="27" name="Zone de texte 26"/>
          <p:cNvSpPr txBox="1"/>
          <p:nvPr/>
        </p:nvSpPr>
        <p:spPr>
          <a:xfrm>
            <a:off x="1969770" y="800100"/>
            <a:ext cx="9144000" cy="521970"/>
          </a:xfrm>
          <a:prstGeom prst="rect">
            <a:avLst/>
          </a:prstGeom>
          <a:noFill/>
        </p:spPr>
        <p:txBody>
          <a:bodyPr wrap="square" rtlCol="0" anchor="t">
            <a:spAutoFit/>
          </a:bodyPr>
          <a:lstStyle/>
          <a:p>
            <a:r>
              <a:rPr lang="en-US" altLang="fr-FR" sz="2800" b="1">
                <a:latin typeface="Arial" panose="020B0604020202020204" pitchFamily="34" charset="0"/>
                <a:cs typeface="Arial" panose="020B0604020202020204" pitchFamily="34" charset="0"/>
              </a:rPr>
              <a:t>Introduction</a:t>
            </a:r>
            <a:endParaRPr lang="en-US" altLang="fr-FR" sz="2800" b="1">
              <a:latin typeface="Arial" panose="020B0604020202020204" pitchFamily="34" charset="0"/>
              <a:cs typeface="Arial" panose="020B0604020202020204" pitchFamily="34" charset="0"/>
            </a:endParaRPr>
          </a:p>
        </p:txBody>
      </p:sp>
      <p:sp>
        <p:nvSpPr>
          <p:cNvPr id="28" name="Zone de texte 27"/>
          <p:cNvSpPr txBox="1"/>
          <p:nvPr/>
        </p:nvSpPr>
        <p:spPr>
          <a:xfrm>
            <a:off x="2101215" y="2209800"/>
            <a:ext cx="9144000" cy="521970"/>
          </a:xfrm>
          <a:prstGeom prst="rect">
            <a:avLst/>
          </a:prstGeom>
          <a:noFill/>
        </p:spPr>
        <p:txBody>
          <a:bodyPr wrap="square" rtlCol="0" anchor="t">
            <a:spAutoFit/>
          </a:bodyPr>
          <a:lstStyle/>
          <a:p>
            <a:r>
              <a:rPr lang="en-US" altLang="fr-FR" sz="2800" b="1">
                <a:latin typeface="Arial" panose="020B0604020202020204" pitchFamily="34" charset="0"/>
                <a:cs typeface="Arial" panose="020B0604020202020204" pitchFamily="34" charset="0"/>
              </a:rPr>
              <a:t>Biocatalysis</a:t>
            </a:r>
            <a:r>
              <a:rPr lang="fr-FR" altLang="en-US" sz="2800" b="1">
                <a:latin typeface="Arial" panose="020B0604020202020204" pitchFamily="34" charset="0"/>
                <a:cs typeface="Arial" panose="020B0604020202020204" pitchFamily="34" charset="0"/>
              </a:rPr>
              <a:t> (</a:t>
            </a:r>
            <a:r>
              <a:rPr lang="en-US" altLang="fr-FR" sz="2800" b="1">
                <a:latin typeface="Arial" panose="020B0604020202020204" pitchFamily="34" charset="0"/>
                <a:cs typeface="Arial" panose="020B0604020202020204" pitchFamily="34" charset="0"/>
              </a:rPr>
              <a:t>Definition</a:t>
            </a:r>
            <a:r>
              <a:rPr lang="fr-FR" altLang="en-US" sz="2800" b="1">
                <a:latin typeface="Arial" panose="020B0604020202020204" pitchFamily="34" charset="0"/>
                <a:cs typeface="Arial" panose="020B0604020202020204" pitchFamily="34" charset="0"/>
              </a:rPr>
              <a:t>/</a:t>
            </a:r>
            <a:r>
              <a:rPr lang="en-US" altLang="fr-FR" sz="2800" b="1">
                <a:latin typeface="Arial" panose="020B0604020202020204" pitchFamily="34" charset="0"/>
                <a:cs typeface="Arial" panose="020B0604020202020204" pitchFamily="34" charset="0"/>
              </a:rPr>
              <a:t>Main Features</a:t>
            </a:r>
            <a:r>
              <a:rPr lang="fr-FR" altLang="en-US" sz="2800" b="1">
                <a:latin typeface="Arial" panose="020B0604020202020204" pitchFamily="34" charset="0"/>
                <a:cs typeface="Arial" panose="020B0604020202020204" pitchFamily="34" charset="0"/>
              </a:rPr>
              <a:t>/</a:t>
            </a:r>
            <a:r>
              <a:rPr lang="en-US" altLang="fr-FR" sz="2800" b="1">
                <a:latin typeface="Arial" panose="020B0604020202020204" pitchFamily="34" charset="0"/>
                <a:cs typeface="Arial" panose="020B0604020202020204" pitchFamily="34" charset="0"/>
              </a:rPr>
              <a:t>Applications</a:t>
            </a:r>
            <a:r>
              <a:rPr lang="fr-FR" altLang="en-US" sz="2800" b="1">
                <a:latin typeface="Arial" panose="020B0604020202020204" pitchFamily="34" charset="0"/>
                <a:cs typeface="Arial" panose="020B0604020202020204" pitchFamily="34" charset="0"/>
              </a:rPr>
              <a:t>)</a:t>
            </a:r>
            <a:endParaRPr lang="fr-FR" altLang="en-US" sz="2800" b="1">
              <a:latin typeface="Arial" panose="020B0604020202020204" pitchFamily="34" charset="0"/>
              <a:cs typeface="Arial" panose="020B0604020202020204" pitchFamily="34" charset="0"/>
            </a:endParaRPr>
          </a:p>
        </p:txBody>
      </p:sp>
      <p:sp>
        <p:nvSpPr>
          <p:cNvPr id="29" name="Zone de texte 28"/>
          <p:cNvSpPr txBox="1"/>
          <p:nvPr/>
        </p:nvSpPr>
        <p:spPr>
          <a:xfrm>
            <a:off x="2101215" y="3739515"/>
            <a:ext cx="9144000" cy="953135"/>
          </a:xfrm>
          <a:prstGeom prst="rect">
            <a:avLst/>
          </a:prstGeom>
          <a:noFill/>
        </p:spPr>
        <p:txBody>
          <a:bodyPr wrap="square" rtlCol="0" anchor="t">
            <a:spAutoFit/>
          </a:bodyPr>
          <a:lstStyle/>
          <a:p>
            <a:r>
              <a:rPr lang="en-US" altLang="fr-FR" sz="2800" b="1">
                <a:latin typeface="Arial" panose="020B0604020202020204" pitchFamily="34" charset="0"/>
                <a:cs typeface="Arial" panose="020B0604020202020204" pitchFamily="34" charset="0"/>
              </a:rPr>
              <a:t>Bioprocesses</a:t>
            </a:r>
            <a:r>
              <a:rPr lang="fr-FR" altLang="en-US" sz="2800" b="1">
                <a:latin typeface="Arial" panose="020B0604020202020204" pitchFamily="34" charset="0"/>
                <a:cs typeface="Arial" panose="020B0604020202020204" pitchFamily="34" charset="0"/>
              </a:rPr>
              <a:t>  </a:t>
            </a:r>
            <a:r>
              <a:rPr lang="fr-FR" altLang="en-US" sz="2800" b="1">
                <a:latin typeface="Arial" panose="020B0604020202020204" pitchFamily="34" charset="0"/>
                <a:cs typeface="Arial" panose="020B0604020202020204" pitchFamily="34" charset="0"/>
                <a:sym typeface="+mn-ea"/>
              </a:rPr>
              <a:t>(</a:t>
            </a:r>
            <a:r>
              <a:rPr lang="en-US" altLang="fr-FR" sz="2800" b="1">
                <a:latin typeface="Arial" panose="020B0604020202020204" pitchFamily="34" charset="0"/>
                <a:cs typeface="Arial" panose="020B0604020202020204" pitchFamily="34" charset="0"/>
                <a:sym typeface="+mn-ea"/>
              </a:rPr>
              <a:t>Definition</a:t>
            </a:r>
            <a:r>
              <a:rPr lang="fr-FR" altLang="en-US" sz="2800" b="1">
                <a:latin typeface="Arial" panose="020B0604020202020204" pitchFamily="34" charset="0"/>
                <a:cs typeface="Arial" panose="020B0604020202020204" pitchFamily="34" charset="0"/>
                <a:sym typeface="+mn-ea"/>
              </a:rPr>
              <a:t>/</a:t>
            </a:r>
            <a:r>
              <a:rPr lang="en-US" altLang="fr-FR" sz="2800" b="1">
                <a:latin typeface="Arial" panose="020B0604020202020204" pitchFamily="34" charset="0"/>
                <a:cs typeface="Arial" panose="020B0604020202020204" pitchFamily="34" charset="0"/>
                <a:sym typeface="+mn-ea"/>
              </a:rPr>
              <a:t>Key Areas</a:t>
            </a:r>
            <a:r>
              <a:rPr lang="fr-FR" altLang="en-US" sz="2800" b="1">
                <a:latin typeface="Arial" panose="020B0604020202020204" pitchFamily="34" charset="0"/>
                <a:cs typeface="Arial" panose="020B0604020202020204" pitchFamily="34" charset="0"/>
                <a:sym typeface="+mn-ea"/>
              </a:rPr>
              <a:t>/</a:t>
            </a:r>
            <a:r>
              <a:rPr lang="en-US" altLang="fr-FR" sz="2800" b="1">
                <a:latin typeface="Arial" panose="020B0604020202020204" pitchFamily="34" charset="0"/>
                <a:cs typeface="Arial" panose="020B0604020202020204" pitchFamily="34" charset="0"/>
                <a:sym typeface="+mn-ea"/>
              </a:rPr>
              <a:t>Advantages</a:t>
            </a:r>
            <a:r>
              <a:rPr lang="fr-FR" altLang="en-US" sz="2800" b="1">
                <a:latin typeface="Arial" panose="020B0604020202020204" pitchFamily="34" charset="0"/>
                <a:cs typeface="Arial" panose="020B0604020202020204" pitchFamily="34" charset="0"/>
                <a:sym typeface="+mn-ea"/>
              </a:rPr>
              <a:t>)</a:t>
            </a:r>
            <a:endParaRPr lang="fr-FR" altLang="en-US" sz="2800" b="1">
              <a:latin typeface="Arial" panose="020B0604020202020204" pitchFamily="34" charset="0"/>
              <a:cs typeface="Arial" panose="020B0604020202020204" pitchFamily="34" charset="0"/>
            </a:endParaRPr>
          </a:p>
          <a:p>
            <a:endParaRPr lang="en-US" altLang="fr-FR" sz="2800" b="1">
              <a:latin typeface="Arial" panose="020B0604020202020204" pitchFamily="34" charset="0"/>
              <a:cs typeface="Arial" panose="020B0604020202020204" pitchFamily="34" charset="0"/>
            </a:endParaRPr>
          </a:p>
        </p:txBody>
      </p:sp>
      <p:sp>
        <p:nvSpPr>
          <p:cNvPr id="30" name="Zone de texte 29"/>
          <p:cNvSpPr txBox="1"/>
          <p:nvPr/>
        </p:nvSpPr>
        <p:spPr>
          <a:xfrm>
            <a:off x="2047240" y="5193030"/>
            <a:ext cx="9144000" cy="521970"/>
          </a:xfrm>
          <a:prstGeom prst="rect">
            <a:avLst/>
          </a:prstGeom>
          <a:noFill/>
        </p:spPr>
        <p:txBody>
          <a:bodyPr wrap="square" rtlCol="0" anchor="t">
            <a:spAutoFit/>
          </a:bodyPr>
          <a:lstStyle/>
          <a:p>
            <a:r>
              <a:rPr lang="en-US" altLang="fr-FR" sz="2800" b="1">
                <a:latin typeface="Arial" panose="020B0604020202020204" pitchFamily="34" charset="0"/>
                <a:cs typeface="Arial" panose="020B0604020202020204" pitchFamily="34" charset="0"/>
              </a:rPr>
              <a:t>Link to Green Chemistry</a:t>
            </a:r>
            <a:endParaRPr lang="en-US" altLang="fr-FR" sz="2800" b="1">
              <a:latin typeface="Arial" panose="020B0604020202020204" pitchFamily="34" charset="0"/>
              <a:cs typeface="Arial" panose="020B0604020202020204" pitchFamily="34" charset="0"/>
            </a:endParaRPr>
          </a:p>
        </p:txBody>
      </p:sp>
      <p:sp>
        <p:nvSpPr>
          <p:cNvPr id="31" name="Zone de texte 30"/>
          <p:cNvSpPr txBox="1"/>
          <p:nvPr/>
        </p:nvSpPr>
        <p:spPr>
          <a:xfrm>
            <a:off x="2133600" y="6601460"/>
            <a:ext cx="9144000" cy="521970"/>
          </a:xfrm>
          <a:prstGeom prst="rect">
            <a:avLst/>
          </a:prstGeom>
          <a:noFill/>
        </p:spPr>
        <p:txBody>
          <a:bodyPr wrap="square" rtlCol="0" anchor="t">
            <a:spAutoFit/>
          </a:bodyPr>
          <a:lstStyle/>
          <a:p>
            <a:r>
              <a:rPr lang="en-US" altLang="fr-FR" sz="2800" b="1">
                <a:latin typeface="Arial" panose="020B0604020202020204" pitchFamily="34" charset="0"/>
                <a:cs typeface="Arial" panose="020B0604020202020204" pitchFamily="34" charset="0"/>
              </a:rPr>
              <a:t>Case Studies</a:t>
            </a:r>
            <a:endParaRPr lang="en-US" altLang="fr-FR" sz="2800" b="1">
              <a:latin typeface="Arial" panose="020B0604020202020204" pitchFamily="34" charset="0"/>
              <a:cs typeface="Arial" panose="020B0604020202020204" pitchFamily="34" charset="0"/>
            </a:endParaRPr>
          </a:p>
        </p:txBody>
      </p:sp>
      <p:grpSp>
        <p:nvGrpSpPr>
          <p:cNvPr id="33" name="Grouper 32"/>
          <p:cNvGrpSpPr/>
          <p:nvPr/>
        </p:nvGrpSpPr>
        <p:grpSpPr>
          <a:xfrm>
            <a:off x="762000" y="7579995"/>
            <a:ext cx="1207770" cy="1117600"/>
            <a:chOff x="1200" y="2768"/>
            <a:chExt cx="2148" cy="1940"/>
          </a:xfrm>
        </p:grpSpPr>
        <p:sp>
          <p:nvSpPr>
            <p:cNvPr id="34" name="Freeform 16"/>
            <p:cNvSpPr/>
            <p:nvPr/>
          </p:nvSpPr>
          <p:spPr>
            <a:xfrm>
              <a:off x="1442" y="2768"/>
              <a:ext cx="1667" cy="1940"/>
            </a:xfrm>
            <a:custGeom>
              <a:avLst/>
              <a:gdLst/>
              <a:ahLst/>
              <a:cxnLst/>
              <a:rect l="l" t="t" r="r" b="b"/>
              <a:pathLst>
                <a:path w="678632" h="812800">
                  <a:moveTo>
                    <a:pt x="339316" y="0"/>
                  </a:moveTo>
                  <a:lnTo>
                    <a:pt x="678632" y="203200"/>
                  </a:lnTo>
                  <a:lnTo>
                    <a:pt x="678632" y="609600"/>
                  </a:lnTo>
                  <a:lnTo>
                    <a:pt x="339316" y="812800"/>
                  </a:lnTo>
                  <a:lnTo>
                    <a:pt x="0" y="609600"/>
                  </a:lnTo>
                  <a:lnTo>
                    <a:pt x="0" y="203200"/>
                  </a:lnTo>
                  <a:lnTo>
                    <a:pt x="339316" y="0"/>
                  </a:lnTo>
                  <a:close/>
                </a:path>
              </a:pathLst>
            </a:custGeom>
            <a:solidFill>
              <a:srgbClr val="215968"/>
            </a:solidFill>
            <a:ln>
              <a:solidFill>
                <a:srgbClr val="215968"/>
              </a:solidFill>
            </a:ln>
          </p:spPr>
        </p:sp>
        <p:sp>
          <p:nvSpPr>
            <p:cNvPr id="35" name="TextBox 23"/>
            <p:cNvSpPr txBox="1"/>
            <p:nvPr/>
          </p:nvSpPr>
          <p:spPr>
            <a:xfrm>
              <a:off x="1200" y="3300"/>
              <a:ext cx="2148" cy="1090"/>
            </a:xfrm>
            <a:prstGeom prst="rect">
              <a:avLst/>
            </a:prstGeom>
          </p:spPr>
          <p:txBody>
            <a:bodyPr lIns="0" tIns="0" rIns="0" bIns="0" rtlCol="0" anchor="t">
              <a:spAutoFit/>
            </a:bodyPr>
            <a:lstStyle/>
            <a:p>
              <a:pPr algn="ctr">
                <a:lnSpc>
                  <a:spcPts val="4900"/>
                </a:lnSpc>
              </a:pPr>
              <a:r>
                <a:rPr lang="en-US" sz="4400" b="1">
                  <a:solidFill>
                    <a:srgbClr val="FFFFFF"/>
                  </a:solidFill>
                  <a:latin typeface="Arial" panose="020B0604020202020204" pitchFamily="34" charset="0"/>
                  <a:ea typeface="Raleway Bold"/>
                  <a:cs typeface="Arial" panose="020B0604020202020204" pitchFamily="34" charset="0"/>
                  <a:sym typeface="Raleway Bold"/>
                </a:rPr>
                <a:t>0</a:t>
              </a:r>
              <a:r>
                <a:rPr lang="fr-FR" altLang="en-US" sz="4400" b="1">
                  <a:solidFill>
                    <a:srgbClr val="FFFFFF"/>
                  </a:solidFill>
                  <a:latin typeface="Arial" panose="020B0604020202020204" pitchFamily="34" charset="0"/>
                  <a:ea typeface="Raleway Bold"/>
                  <a:cs typeface="Arial" panose="020B0604020202020204" pitchFamily="34" charset="0"/>
                  <a:sym typeface="Raleway Bold"/>
                </a:rPr>
                <a:t>6</a:t>
              </a:r>
              <a:endParaRPr lang="fr-FR" altLang="en-US" sz="4400" b="1">
                <a:solidFill>
                  <a:srgbClr val="FFFFFF"/>
                </a:solidFill>
                <a:latin typeface="Arial" panose="020B0604020202020204" pitchFamily="34" charset="0"/>
                <a:ea typeface="Raleway Bold"/>
                <a:cs typeface="Arial" panose="020B0604020202020204" pitchFamily="34" charset="0"/>
                <a:sym typeface="Raleway Bold"/>
              </a:endParaRPr>
            </a:p>
          </p:txBody>
        </p:sp>
      </p:grpSp>
      <p:sp>
        <p:nvSpPr>
          <p:cNvPr id="39" name="Zone de texte 38"/>
          <p:cNvSpPr txBox="1"/>
          <p:nvPr/>
        </p:nvSpPr>
        <p:spPr>
          <a:xfrm>
            <a:off x="2101215" y="7820025"/>
            <a:ext cx="9144000" cy="953135"/>
          </a:xfrm>
          <a:prstGeom prst="rect">
            <a:avLst/>
          </a:prstGeom>
          <a:noFill/>
        </p:spPr>
        <p:txBody>
          <a:bodyPr wrap="square" rtlCol="0" anchor="t">
            <a:spAutoFit/>
          </a:bodyPr>
          <a:lstStyle/>
          <a:p>
            <a:r>
              <a:rPr lang="en-US" altLang="fr-FR" sz="2800" b="1">
                <a:latin typeface="Arial" panose="020B0604020202020204" pitchFamily="34" charset="0"/>
                <a:cs typeface="Arial" panose="020B0604020202020204" pitchFamily="34" charset="0"/>
                <a:sym typeface="+mn-ea"/>
              </a:rPr>
              <a:t>Challenges and Future Perspectives</a:t>
            </a:r>
            <a:endParaRPr lang="fr-FR" altLang="en-US" sz="2800" b="1">
              <a:latin typeface="Arial" panose="020B0604020202020204" pitchFamily="34" charset="0"/>
              <a:cs typeface="Arial" panose="020B0604020202020204" pitchFamily="34" charset="0"/>
            </a:endParaRPr>
          </a:p>
          <a:p>
            <a:endParaRPr lang="en-US" altLang="fr-FR" sz="2800" b="1">
              <a:latin typeface="Arial" panose="020B0604020202020204" pitchFamily="34" charset="0"/>
              <a:cs typeface="Arial" panose="020B0604020202020204" pitchFamily="34" charset="0"/>
            </a:endParaRPr>
          </a:p>
        </p:txBody>
      </p:sp>
      <p:grpSp>
        <p:nvGrpSpPr>
          <p:cNvPr id="40" name="Grouper 39"/>
          <p:cNvGrpSpPr/>
          <p:nvPr/>
        </p:nvGrpSpPr>
        <p:grpSpPr>
          <a:xfrm>
            <a:off x="762000" y="8940165"/>
            <a:ext cx="1207770" cy="1117600"/>
            <a:chOff x="1200" y="2768"/>
            <a:chExt cx="2148" cy="1940"/>
          </a:xfrm>
        </p:grpSpPr>
        <p:sp>
          <p:nvSpPr>
            <p:cNvPr id="41" name="Freeform 16"/>
            <p:cNvSpPr/>
            <p:nvPr/>
          </p:nvSpPr>
          <p:spPr>
            <a:xfrm>
              <a:off x="1442" y="2768"/>
              <a:ext cx="1667" cy="1940"/>
            </a:xfrm>
            <a:custGeom>
              <a:avLst/>
              <a:gdLst/>
              <a:ahLst/>
              <a:cxnLst/>
              <a:rect l="l" t="t" r="r" b="b"/>
              <a:pathLst>
                <a:path w="678632" h="812800">
                  <a:moveTo>
                    <a:pt x="339316" y="0"/>
                  </a:moveTo>
                  <a:lnTo>
                    <a:pt x="678632" y="203200"/>
                  </a:lnTo>
                  <a:lnTo>
                    <a:pt x="678632" y="609600"/>
                  </a:lnTo>
                  <a:lnTo>
                    <a:pt x="339316" y="812800"/>
                  </a:lnTo>
                  <a:lnTo>
                    <a:pt x="0" y="609600"/>
                  </a:lnTo>
                  <a:lnTo>
                    <a:pt x="0" y="203200"/>
                  </a:lnTo>
                  <a:lnTo>
                    <a:pt x="339316" y="0"/>
                  </a:lnTo>
                  <a:close/>
                </a:path>
              </a:pathLst>
            </a:custGeom>
            <a:solidFill>
              <a:srgbClr val="215968"/>
            </a:solidFill>
            <a:ln>
              <a:solidFill>
                <a:srgbClr val="215968"/>
              </a:solidFill>
            </a:ln>
          </p:spPr>
        </p:sp>
        <p:sp>
          <p:nvSpPr>
            <p:cNvPr id="42" name="TextBox 23"/>
            <p:cNvSpPr txBox="1"/>
            <p:nvPr/>
          </p:nvSpPr>
          <p:spPr>
            <a:xfrm>
              <a:off x="1200" y="3300"/>
              <a:ext cx="2148" cy="1090"/>
            </a:xfrm>
            <a:prstGeom prst="rect">
              <a:avLst/>
            </a:prstGeom>
          </p:spPr>
          <p:txBody>
            <a:bodyPr lIns="0" tIns="0" rIns="0" bIns="0" rtlCol="0" anchor="t">
              <a:spAutoFit/>
            </a:bodyPr>
            <a:lstStyle/>
            <a:p>
              <a:pPr algn="ctr">
                <a:lnSpc>
                  <a:spcPts val="4900"/>
                </a:lnSpc>
              </a:pPr>
              <a:r>
                <a:rPr lang="en-US" sz="4400" b="1">
                  <a:solidFill>
                    <a:srgbClr val="FFFFFF"/>
                  </a:solidFill>
                  <a:latin typeface="Arial" panose="020B0604020202020204" pitchFamily="34" charset="0"/>
                  <a:ea typeface="Raleway Bold"/>
                  <a:cs typeface="Arial" panose="020B0604020202020204" pitchFamily="34" charset="0"/>
                  <a:sym typeface="Raleway Bold"/>
                </a:rPr>
                <a:t>0</a:t>
              </a:r>
              <a:r>
                <a:rPr lang="fr-FR" altLang="en-US" sz="4400" b="1">
                  <a:solidFill>
                    <a:srgbClr val="FFFFFF"/>
                  </a:solidFill>
                  <a:latin typeface="Arial" panose="020B0604020202020204" pitchFamily="34" charset="0"/>
                  <a:ea typeface="Raleway Bold"/>
                  <a:cs typeface="Arial" panose="020B0604020202020204" pitchFamily="34" charset="0"/>
                  <a:sym typeface="Raleway Bold"/>
                </a:rPr>
                <a:t>7</a:t>
              </a:r>
              <a:endParaRPr lang="fr-FR" altLang="en-US" sz="4400" b="1">
                <a:solidFill>
                  <a:srgbClr val="FFFFFF"/>
                </a:solidFill>
                <a:latin typeface="Arial" panose="020B0604020202020204" pitchFamily="34" charset="0"/>
                <a:ea typeface="Raleway Bold"/>
                <a:cs typeface="Arial" panose="020B0604020202020204" pitchFamily="34" charset="0"/>
                <a:sym typeface="Raleway Bold"/>
              </a:endParaRPr>
            </a:p>
          </p:txBody>
        </p:sp>
      </p:grpSp>
      <p:sp>
        <p:nvSpPr>
          <p:cNvPr id="43" name="Zone de texte 42"/>
          <p:cNvSpPr txBox="1"/>
          <p:nvPr/>
        </p:nvSpPr>
        <p:spPr>
          <a:xfrm>
            <a:off x="2101215" y="9104630"/>
            <a:ext cx="9144000" cy="953135"/>
          </a:xfrm>
          <a:prstGeom prst="rect">
            <a:avLst/>
          </a:prstGeom>
          <a:noFill/>
        </p:spPr>
        <p:txBody>
          <a:bodyPr wrap="square" rtlCol="0" anchor="t">
            <a:spAutoFit/>
          </a:bodyPr>
          <a:lstStyle/>
          <a:p>
            <a:r>
              <a:rPr lang="en-US" altLang="fr-FR" sz="2800" b="1">
                <a:latin typeface="Arial" panose="020B0604020202020204" pitchFamily="34" charset="0"/>
                <a:cs typeface="Arial" panose="020B0604020202020204" pitchFamily="34" charset="0"/>
                <a:sym typeface="+mn-ea"/>
              </a:rPr>
              <a:t>C</a:t>
            </a:r>
            <a:r>
              <a:rPr lang="fr-FR" altLang="en-US" sz="2800" b="1">
                <a:latin typeface="Arial" panose="020B0604020202020204" pitchFamily="34" charset="0"/>
                <a:cs typeface="Arial" panose="020B0604020202020204" pitchFamily="34" charset="0"/>
                <a:sym typeface="+mn-ea"/>
              </a:rPr>
              <a:t>onclusion</a:t>
            </a:r>
            <a:endParaRPr lang="fr-FR" altLang="en-US" sz="2800" b="1">
              <a:latin typeface="Arial" panose="020B0604020202020204" pitchFamily="34" charset="0"/>
              <a:cs typeface="Arial" panose="020B0604020202020204" pitchFamily="34" charset="0"/>
            </a:endParaRPr>
          </a:p>
          <a:p>
            <a:endParaRPr lang="en-US" altLang="fr-FR" sz="2800" b="1">
              <a:latin typeface="Arial" panose="020B0604020202020204" pitchFamily="34" charset="0"/>
              <a:cs typeface="Arial" panose="020B0604020202020204" pitchFamily="34" charset="0"/>
            </a:endParaRPr>
          </a:p>
        </p:txBody>
      </p:sp>
      <p:sp>
        <p:nvSpPr>
          <p:cNvPr id="3" name="Zone de texte 2"/>
          <p:cNvSpPr txBox="1"/>
          <p:nvPr/>
        </p:nvSpPr>
        <p:spPr>
          <a:xfrm>
            <a:off x="4572000" y="95250"/>
            <a:ext cx="10073005" cy="1106805"/>
          </a:xfrm>
          <a:prstGeom prst="rect">
            <a:avLst/>
          </a:prstGeom>
          <a:noFill/>
        </p:spPr>
        <p:txBody>
          <a:bodyPr wrap="square" rtlCol="0">
            <a:spAutoFit/>
          </a:bodyPr>
          <a:lstStyle/>
          <a:p>
            <a:pPr algn="ctr"/>
            <a:r>
              <a:rPr lang="fr-FR" altLang="en-US" sz="6600" b="1">
                <a:latin typeface="Times New Roman" panose="02020603050405020304" charset="0"/>
                <a:cs typeface="Times New Roman" panose="02020603050405020304" charset="0"/>
              </a:rPr>
              <a:t>plan de travail</a:t>
            </a:r>
            <a:endParaRPr lang="fr-FR" altLang="en-US" sz="6600" b="1">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1000"/>
                                        <p:tgtEl>
                                          <p:spTgt spid="29"/>
                                        </p:tgtEl>
                                      </p:cBhvr>
                                    </p:animEffect>
                                    <p:anim calcmode="lin" valueType="num">
                                      <p:cBhvr>
                                        <p:cTn id="37" dur="1000" fill="hold"/>
                                        <p:tgtEl>
                                          <p:spTgt spid="29"/>
                                        </p:tgtEl>
                                        <p:attrNameLst>
                                          <p:attrName>ppt_x</p:attrName>
                                        </p:attrNameLst>
                                      </p:cBhvr>
                                      <p:tavLst>
                                        <p:tav tm="0">
                                          <p:val>
                                            <p:strVal val="#ppt_x"/>
                                          </p:val>
                                        </p:tav>
                                        <p:tav tm="100000">
                                          <p:val>
                                            <p:strVal val="#ppt_x"/>
                                          </p:val>
                                        </p:tav>
                                      </p:tavLst>
                                    </p:anim>
                                    <p:anim calcmode="lin" valueType="num">
                                      <p:cBhvr>
                                        <p:cTn id="3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1000"/>
                                        <p:tgtEl>
                                          <p:spTgt spid="24"/>
                                        </p:tgtEl>
                                      </p:cBhvr>
                                    </p:animEffect>
                                    <p:anim calcmode="lin" valueType="num">
                                      <p:cBhvr>
                                        <p:cTn id="44" dur="1000" fill="hold"/>
                                        <p:tgtEl>
                                          <p:spTgt spid="24"/>
                                        </p:tgtEl>
                                        <p:attrNameLst>
                                          <p:attrName>ppt_x</p:attrName>
                                        </p:attrNameLst>
                                      </p:cBhvr>
                                      <p:tavLst>
                                        <p:tav tm="0">
                                          <p:val>
                                            <p:strVal val="#ppt_x"/>
                                          </p:val>
                                        </p:tav>
                                        <p:tav tm="100000">
                                          <p:val>
                                            <p:strVal val="#ppt_x"/>
                                          </p:val>
                                        </p:tav>
                                      </p:tavLst>
                                    </p:anim>
                                    <p:anim calcmode="lin" valueType="num">
                                      <p:cBhvr>
                                        <p:cTn id="45" dur="1000" fill="hold"/>
                                        <p:tgtEl>
                                          <p:spTgt spid="2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1000"/>
                                        <p:tgtEl>
                                          <p:spTgt spid="30"/>
                                        </p:tgtEl>
                                      </p:cBhvr>
                                    </p:animEffect>
                                    <p:anim calcmode="lin" valueType="num">
                                      <p:cBhvr>
                                        <p:cTn id="49" dur="1000" fill="hold"/>
                                        <p:tgtEl>
                                          <p:spTgt spid="30"/>
                                        </p:tgtEl>
                                        <p:attrNameLst>
                                          <p:attrName>ppt_x</p:attrName>
                                        </p:attrNameLst>
                                      </p:cBhvr>
                                      <p:tavLst>
                                        <p:tav tm="0">
                                          <p:val>
                                            <p:strVal val="#ppt_x"/>
                                          </p:val>
                                        </p:tav>
                                        <p:tav tm="100000">
                                          <p:val>
                                            <p:strVal val="#ppt_x"/>
                                          </p:val>
                                        </p:tav>
                                      </p:tavLst>
                                    </p:anim>
                                    <p:anim calcmode="lin" valueType="num">
                                      <p:cBhvr>
                                        <p:cTn id="5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1000"/>
                                        <p:tgtEl>
                                          <p:spTgt spid="20"/>
                                        </p:tgtEl>
                                      </p:cBhvr>
                                    </p:animEffect>
                                    <p:anim calcmode="lin" valueType="num">
                                      <p:cBhvr>
                                        <p:cTn id="56" dur="1000" fill="hold"/>
                                        <p:tgtEl>
                                          <p:spTgt spid="20"/>
                                        </p:tgtEl>
                                        <p:attrNameLst>
                                          <p:attrName>ppt_x</p:attrName>
                                        </p:attrNameLst>
                                      </p:cBhvr>
                                      <p:tavLst>
                                        <p:tav tm="0">
                                          <p:val>
                                            <p:strVal val="#ppt_x"/>
                                          </p:val>
                                        </p:tav>
                                        <p:tav tm="100000">
                                          <p:val>
                                            <p:strVal val="#ppt_x"/>
                                          </p:val>
                                        </p:tav>
                                      </p:tavLst>
                                    </p:anim>
                                    <p:anim calcmode="lin" valueType="num">
                                      <p:cBhvr>
                                        <p:cTn id="57" dur="1000" fill="hold"/>
                                        <p:tgtEl>
                                          <p:spTgt spid="20"/>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fade">
                                      <p:cBhvr>
                                        <p:cTn id="60" dur="1000"/>
                                        <p:tgtEl>
                                          <p:spTgt spid="31"/>
                                        </p:tgtEl>
                                      </p:cBhvr>
                                    </p:animEffect>
                                    <p:anim calcmode="lin" valueType="num">
                                      <p:cBhvr>
                                        <p:cTn id="61" dur="1000" fill="hold"/>
                                        <p:tgtEl>
                                          <p:spTgt spid="31"/>
                                        </p:tgtEl>
                                        <p:attrNameLst>
                                          <p:attrName>ppt_x</p:attrName>
                                        </p:attrNameLst>
                                      </p:cBhvr>
                                      <p:tavLst>
                                        <p:tav tm="0">
                                          <p:val>
                                            <p:strVal val="#ppt_x"/>
                                          </p:val>
                                        </p:tav>
                                        <p:tav tm="100000">
                                          <p:val>
                                            <p:strVal val="#ppt_x"/>
                                          </p:val>
                                        </p:tav>
                                      </p:tavLst>
                                    </p:anim>
                                    <p:anim calcmode="lin" valueType="num">
                                      <p:cBhvr>
                                        <p:cTn id="62"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1000"/>
                                        <p:tgtEl>
                                          <p:spTgt spid="33"/>
                                        </p:tgtEl>
                                      </p:cBhvr>
                                    </p:animEffect>
                                    <p:anim calcmode="lin" valueType="num">
                                      <p:cBhvr>
                                        <p:cTn id="68" dur="1000" fill="hold"/>
                                        <p:tgtEl>
                                          <p:spTgt spid="33"/>
                                        </p:tgtEl>
                                        <p:attrNameLst>
                                          <p:attrName>ppt_x</p:attrName>
                                        </p:attrNameLst>
                                      </p:cBhvr>
                                      <p:tavLst>
                                        <p:tav tm="0">
                                          <p:val>
                                            <p:strVal val="#ppt_x"/>
                                          </p:val>
                                        </p:tav>
                                        <p:tav tm="100000">
                                          <p:val>
                                            <p:strVal val="#ppt_x"/>
                                          </p:val>
                                        </p:tav>
                                      </p:tavLst>
                                    </p:anim>
                                    <p:anim calcmode="lin" valueType="num">
                                      <p:cBhvr>
                                        <p:cTn id="69" dur="1000" fill="hold"/>
                                        <p:tgtEl>
                                          <p:spTgt spid="33"/>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fade">
                                      <p:cBhvr>
                                        <p:cTn id="72" dur="1000"/>
                                        <p:tgtEl>
                                          <p:spTgt spid="39"/>
                                        </p:tgtEl>
                                      </p:cBhvr>
                                    </p:animEffect>
                                    <p:anim calcmode="lin" valueType="num">
                                      <p:cBhvr>
                                        <p:cTn id="73" dur="1000" fill="hold"/>
                                        <p:tgtEl>
                                          <p:spTgt spid="39"/>
                                        </p:tgtEl>
                                        <p:attrNameLst>
                                          <p:attrName>ppt_x</p:attrName>
                                        </p:attrNameLst>
                                      </p:cBhvr>
                                      <p:tavLst>
                                        <p:tav tm="0">
                                          <p:val>
                                            <p:strVal val="#ppt_x"/>
                                          </p:val>
                                        </p:tav>
                                        <p:tav tm="100000">
                                          <p:val>
                                            <p:strVal val="#ppt_x"/>
                                          </p:val>
                                        </p:tav>
                                      </p:tavLst>
                                    </p:anim>
                                    <p:anim calcmode="lin" valueType="num">
                                      <p:cBhvr>
                                        <p:cTn id="7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40"/>
                                        </p:tgtEl>
                                        <p:attrNameLst>
                                          <p:attrName>style.visibility</p:attrName>
                                        </p:attrNameLst>
                                      </p:cBhvr>
                                      <p:to>
                                        <p:strVal val="visible"/>
                                      </p:to>
                                    </p:set>
                                    <p:animEffect transition="in" filter="fade">
                                      <p:cBhvr>
                                        <p:cTn id="79" dur="1000"/>
                                        <p:tgtEl>
                                          <p:spTgt spid="40"/>
                                        </p:tgtEl>
                                      </p:cBhvr>
                                    </p:animEffect>
                                    <p:anim calcmode="lin" valueType="num">
                                      <p:cBhvr>
                                        <p:cTn id="80" dur="1000" fill="hold"/>
                                        <p:tgtEl>
                                          <p:spTgt spid="40"/>
                                        </p:tgtEl>
                                        <p:attrNameLst>
                                          <p:attrName>ppt_x</p:attrName>
                                        </p:attrNameLst>
                                      </p:cBhvr>
                                      <p:tavLst>
                                        <p:tav tm="0">
                                          <p:val>
                                            <p:strVal val="#ppt_x"/>
                                          </p:val>
                                        </p:tav>
                                        <p:tav tm="100000">
                                          <p:val>
                                            <p:strVal val="#ppt_x"/>
                                          </p:val>
                                        </p:tav>
                                      </p:tavLst>
                                    </p:anim>
                                    <p:anim calcmode="lin" valueType="num">
                                      <p:cBhvr>
                                        <p:cTn id="81" dur="1000" fill="hold"/>
                                        <p:tgtEl>
                                          <p:spTgt spid="40"/>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43"/>
                                        </p:tgtEl>
                                        <p:attrNameLst>
                                          <p:attrName>style.visibility</p:attrName>
                                        </p:attrNameLst>
                                      </p:cBhvr>
                                      <p:to>
                                        <p:strVal val="visible"/>
                                      </p:to>
                                    </p:set>
                                    <p:animEffect transition="in" filter="fade">
                                      <p:cBhvr>
                                        <p:cTn id="84" dur="1000"/>
                                        <p:tgtEl>
                                          <p:spTgt spid="43"/>
                                        </p:tgtEl>
                                      </p:cBhvr>
                                    </p:animEffect>
                                    <p:anim calcmode="lin" valueType="num">
                                      <p:cBhvr>
                                        <p:cTn id="85" dur="1000" fill="hold"/>
                                        <p:tgtEl>
                                          <p:spTgt spid="43"/>
                                        </p:tgtEl>
                                        <p:attrNameLst>
                                          <p:attrName>ppt_x</p:attrName>
                                        </p:attrNameLst>
                                      </p:cBhvr>
                                      <p:tavLst>
                                        <p:tav tm="0">
                                          <p:val>
                                            <p:strVal val="#ppt_x"/>
                                          </p:val>
                                        </p:tav>
                                        <p:tav tm="100000">
                                          <p:val>
                                            <p:strVal val="#ppt_x"/>
                                          </p:val>
                                        </p:tav>
                                      </p:tavLst>
                                    </p:anim>
                                    <p:anim calcmode="lin" valueType="num">
                                      <p:cBhvr>
                                        <p:cTn id="8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28" grpId="0"/>
      <p:bldP spid="28" grpId="1"/>
      <p:bldP spid="29" grpId="0"/>
      <p:bldP spid="29" grpId="1"/>
      <p:bldP spid="30" grpId="0"/>
      <p:bldP spid="30" grpId="1"/>
      <p:bldP spid="31" grpId="0"/>
      <p:bldP spid="31" grpId="1"/>
      <p:bldP spid="39" grpId="0"/>
      <p:bldP spid="39" grpId="1"/>
      <p:bldP spid="43" grpId="0"/>
      <p:bldP spid="43"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75638" b="-75638"/>
            </a:stretch>
          </a:blipFill>
        </p:spPr>
      </p:sp>
      <p:sp>
        <p:nvSpPr>
          <p:cNvPr id="14" name="TextBox 14"/>
          <p:cNvSpPr txBox="1"/>
          <p:nvPr/>
        </p:nvSpPr>
        <p:spPr>
          <a:xfrm>
            <a:off x="5943600" y="1409700"/>
            <a:ext cx="6925054" cy="768985"/>
          </a:xfrm>
          <a:prstGeom prst="rect">
            <a:avLst/>
          </a:prstGeom>
        </p:spPr>
        <p:txBody>
          <a:bodyPr lIns="0" tIns="0" rIns="0" bIns="0" rtlCol="0" anchor="t">
            <a:spAutoFit/>
          </a:bodyPr>
          <a:lstStyle/>
          <a:p>
            <a:pPr algn="ctr">
              <a:lnSpc>
                <a:spcPts val="6000"/>
              </a:lnSpc>
            </a:pPr>
            <a:r>
              <a:rPr lang="fr-FR" altLang="en-US" sz="6000" b="1">
                <a:solidFill>
                  <a:srgbClr val="000000"/>
                </a:solidFill>
                <a:latin typeface="Times New Roman" panose="02020603050405020304" charset="0"/>
                <a:ea typeface="Raleway Bold"/>
                <a:cs typeface="Times New Roman" panose="02020603050405020304" charset="0"/>
                <a:sym typeface="Raleway Bold"/>
              </a:rPr>
              <a:t>References</a:t>
            </a:r>
            <a:endParaRPr lang="fr-FR" altLang="en-US" sz="6000" b="1">
              <a:solidFill>
                <a:srgbClr val="000000"/>
              </a:solidFill>
              <a:latin typeface="Times New Roman" panose="02020603050405020304" charset="0"/>
              <a:ea typeface="Raleway Bold"/>
              <a:cs typeface="Times New Roman" panose="02020603050405020304" charset="0"/>
              <a:sym typeface="Raleway Bold"/>
            </a:endParaRPr>
          </a:p>
        </p:txBody>
      </p:sp>
      <p:sp>
        <p:nvSpPr>
          <p:cNvPr id="16" name="TextBox 16"/>
          <p:cNvSpPr txBox="1"/>
          <p:nvPr/>
        </p:nvSpPr>
        <p:spPr>
          <a:xfrm>
            <a:off x="457200" y="2781300"/>
            <a:ext cx="18169255" cy="7171690"/>
          </a:xfrm>
          <a:prstGeom prst="rect">
            <a:avLst/>
          </a:prstGeom>
        </p:spPr>
        <p:txBody>
          <a:bodyPr wrap="square" lIns="0" tIns="0" rIns="0" bIns="0" rtlCol="0" anchor="t">
            <a:noAutofit/>
          </a:bodyPr>
          <a:lstStyle/>
          <a:p>
            <a:pPr marL="514350" indent="-514350" algn="l">
              <a:lnSpc>
                <a:spcPct val="150000"/>
              </a:lnSpc>
              <a:buFont typeface="+mj-lt"/>
              <a:buAutoNum type="arabicPeriod"/>
            </a:pPr>
            <a:r>
              <a:rPr lang="fr-FR" altLang="en-US" sz="3200">
                <a:solidFill>
                  <a:srgbClr val="000000"/>
                </a:solidFill>
                <a:latin typeface="Arial" panose="020B0604020202020204" pitchFamily="34" charset="0"/>
                <a:ea typeface="Raleway"/>
                <a:cs typeface="Arial" panose="020B0604020202020204" pitchFamily="34" charset="0"/>
                <a:sym typeface="Raleway"/>
              </a:rPr>
              <a:t> </a:t>
            </a:r>
            <a:r>
              <a:rPr lang="en-US" altLang="fr-FR" sz="3200">
                <a:solidFill>
                  <a:srgbClr val="000000"/>
                </a:solidFill>
                <a:latin typeface="Arial" panose="020B0604020202020204" pitchFamily="34" charset="0"/>
                <a:ea typeface="Raleway"/>
                <a:cs typeface="Arial" panose="020B0604020202020204" pitchFamily="34" charset="0"/>
                <a:sym typeface="Raleway"/>
              </a:rPr>
              <a:t>SpringerLink (2024). Biocatalysis in Industrial Green Chemistry.   .  </a:t>
            </a:r>
            <a:endParaRPr lang="en-US" altLang="fr-FR" sz="3200">
              <a:solidFill>
                <a:srgbClr val="000000"/>
              </a:solidFill>
              <a:latin typeface="Arial" panose="020B0604020202020204" pitchFamily="34" charset="0"/>
              <a:ea typeface="Raleway"/>
              <a:cs typeface="Arial" panose="020B0604020202020204" pitchFamily="34" charset="0"/>
              <a:sym typeface="Raleway"/>
            </a:endParaRPr>
          </a:p>
          <a:p>
            <a:pPr marL="514350" indent="-514350" algn="l">
              <a:lnSpc>
                <a:spcPct val="150000"/>
              </a:lnSpc>
              <a:buFont typeface="+mj-lt"/>
              <a:buAutoNum type="arabicPeriod"/>
            </a:pPr>
            <a:r>
              <a:rPr lang="en-US" altLang="fr-FR" sz="3200">
                <a:solidFill>
                  <a:srgbClr val="000000"/>
                </a:solidFill>
                <a:latin typeface="Arial" panose="020B0604020202020204" pitchFamily="34" charset="0"/>
                <a:ea typeface="Raleway"/>
                <a:cs typeface="Arial" panose="020B0604020202020204" pitchFamily="34" charset="0"/>
                <a:sym typeface="Raleway"/>
              </a:rPr>
              <a:t>Sheldon, R. A. (2024). Green chemistry and biocatalysis: Engineering a </a:t>
            </a:r>
            <a:endParaRPr lang="en-US" altLang="fr-FR" sz="3200">
              <a:solidFill>
                <a:srgbClr val="000000"/>
              </a:solidFill>
              <a:latin typeface="Arial" panose="020B0604020202020204" pitchFamily="34" charset="0"/>
              <a:ea typeface="Raleway"/>
              <a:cs typeface="Arial" panose="020B0604020202020204" pitchFamily="34" charset="0"/>
              <a:sym typeface="Raleway"/>
            </a:endParaRPr>
          </a:p>
          <a:p>
            <a:pPr indent="0" algn="l">
              <a:lnSpc>
                <a:spcPct val="150000"/>
              </a:lnSpc>
              <a:buFont typeface="+mj-lt"/>
              <a:buNone/>
            </a:pPr>
            <a:r>
              <a:rPr lang="en-US" altLang="fr-FR" sz="3200">
                <a:solidFill>
                  <a:srgbClr val="000000"/>
                </a:solidFill>
                <a:latin typeface="Arial" panose="020B0604020202020204" pitchFamily="34" charset="0"/>
                <a:ea typeface="Raleway"/>
                <a:cs typeface="Arial" panose="020B0604020202020204" pitchFamily="34" charset="0"/>
                <a:sym typeface="Raleway"/>
              </a:rPr>
              <a:t>sustainable future.     </a:t>
            </a:r>
            <a:endParaRPr lang="en-US" altLang="fr-FR" sz="3200">
              <a:solidFill>
                <a:srgbClr val="000000"/>
              </a:solidFill>
              <a:latin typeface="Arial" panose="020B0604020202020204" pitchFamily="34" charset="0"/>
              <a:ea typeface="Raleway"/>
              <a:cs typeface="Arial" panose="020B0604020202020204" pitchFamily="34" charset="0"/>
              <a:sym typeface="Raleway"/>
            </a:endParaRPr>
          </a:p>
          <a:p>
            <a:pPr indent="0" algn="l">
              <a:lnSpc>
                <a:spcPct val="150000"/>
              </a:lnSpc>
              <a:buFont typeface="+mj-lt"/>
              <a:buNone/>
            </a:pPr>
            <a:r>
              <a:rPr lang="fr-FR" altLang="en-US" sz="3200">
                <a:solidFill>
                  <a:srgbClr val="000000"/>
                </a:solidFill>
                <a:latin typeface="Arial" panose="020B0604020202020204" pitchFamily="34" charset="0"/>
                <a:ea typeface="Raleway"/>
                <a:cs typeface="Arial" panose="020B0604020202020204" pitchFamily="34" charset="0"/>
                <a:sym typeface="Raleway"/>
              </a:rPr>
              <a:t>3. </a:t>
            </a:r>
            <a:r>
              <a:rPr lang="en-US" altLang="fr-FR" sz="3200">
                <a:solidFill>
                  <a:srgbClr val="000000"/>
                </a:solidFill>
                <a:latin typeface="Arial" panose="020B0604020202020204" pitchFamily="34" charset="0"/>
                <a:ea typeface="Raleway"/>
                <a:cs typeface="Arial" panose="020B0604020202020204" pitchFamily="34" charset="0"/>
                <a:sym typeface="Raleway"/>
              </a:rPr>
              <a:t>Lozano, P., &amp; Garc</a:t>
            </a:r>
            <a:r>
              <a:rPr lang="en-US" altLang="en-US" sz="3200">
                <a:solidFill>
                  <a:srgbClr val="000000"/>
                </a:solidFill>
                <a:latin typeface="Arial" panose="020B0604020202020204" pitchFamily="34" charset="0"/>
                <a:ea typeface="Raleway"/>
                <a:cs typeface="Arial" panose="020B0604020202020204" pitchFamily="34" charset="0"/>
                <a:sym typeface="Raleway"/>
              </a:rPr>
              <a:t>í</a:t>
            </a:r>
            <a:r>
              <a:rPr lang="en-US" altLang="fr-FR" sz="3200">
                <a:solidFill>
                  <a:srgbClr val="000000"/>
                </a:solidFill>
                <a:latin typeface="Arial" panose="020B0604020202020204" pitchFamily="34" charset="0"/>
                <a:ea typeface="Raleway"/>
                <a:cs typeface="Arial" panose="020B0604020202020204" pitchFamily="34" charset="0"/>
                <a:sym typeface="Raleway"/>
              </a:rPr>
              <a:t>a-Verdugo, E. (2023). From green to circular chemistry </a:t>
            </a:r>
            <a:endParaRPr lang="en-US" altLang="fr-FR" sz="3200">
              <a:solidFill>
                <a:srgbClr val="000000"/>
              </a:solidFill>
              <a:latin typeface="Arial" panose="020B0604020202020204" pitchFamily="34" charset="0"/>
              <a:ea typeface="Raleway"/>
              <a:cs typeface="Arial" panose="020B0604020202020204" pitchFamily="34" charset="0"/>
              <a:sym typeface="Raleway"/>
            </a:endParaRPr>
          </a:p>
          <a:p>
            <a:pPr indent="0" algn="l">
              <a:lnSpc>
                <a:spcPct val="150000"/>
              </a:lnSpc>
              <a:buFont typeface="+mj-lt"/>
              <a:buNone/>
            </a:pPr>
            <a:r>
              <a:rPr lang="en-US" altLang="fr-FR" sz="3200">
                <a:solidFill>
                  <a:srgbClr val="000000"/>
                </a:solidFill>
                <a:latin typeface="Arial" panose="020B0604020202020204" pitchFamily="34" charset="0"/>
                <a:ea typeface="Raleway"/>
                <a:cs typeface="Arial" panose="020B0604020202020204" pitchFamily="34" charset="0"/>
                <a:sym typeface="Raleway"/>
              </a:rPr>
              <a:t>paved by biocatalysis.     </a:t>
            </a:r>
            <a:endParaRPr lang="en-US" altLang="fr-FR" sz="3200">
              <a:solidFill>
                <a:srgbClr val="000000"/>
              </a:solidFill>
              <a:latin typeface="Arial" panose="020B0604020202020204" pitchFamily="34" charset="0"/>
              <a:ea typeface="Raleway"/>
              <a:cs typeface="Arial" panose="020B0604020202020204" pitchFamily="34" charset="0"/>
              <a:sym typeface="Raleway"/>
            </a:endParaRPr>
          </a:p>
          <a:p>
            <a:pPr indent="0" algn="l">
              <a:lnSpc>
                <a:spcPct val="150000"/>
              </a:lnSpc>
              <a:buFont typeface="+mj-lt"/>
              <a:buNone/>
            </a:pPr>
            <a:r>
              <a:rPr lang="fr-FR" altLang="en-US" sz="3200">
                <a:solidFill>
                  <a:srgbClr val="000000"/>
                </a:solidFill>
                <a:latin typeface="Arial" panose="020B0604020202020204" pitchFamily="34" charset="0"/>
                <a:ea typeface="Raleway"/>
                <a:cs typeface="Arial" panose="020B0604020202020204" pitchFamily="34" charset="0"/>
                <a:sym typeface="Raleway"/>
              </a:rPr>
              <a:t>4. </a:t>
            </a:r>
            <a:r>
              <a:rPr lang="en-US" altLang="fr-FR" sz="3200">
                <a:solidFill>
                  <a:srgbClr val="000000"/>
                </a:solidFill>
                <a:latin typeface="Arial" panose="020B0604020202020204" pitchFamily="34" charset="0"/>
                <a:ea typeface="Raleway"/>
                <a:cs typeface="Arial" panose="020B0604020202020204" pitchFamily="34" charset="0"/>
                <a:sym typeface="Raleway"/>
              </a:rPr>
              <a:t>MDPI Catalysts Journal (2017). The Protagonism of Biocatalysis in Green Chemistry and Its Environmental Benefits.   </a:t>
            </a:r>
            <a:endParaRPr lang="en-US" altLang="fr-FR" sz="3200">
              <a:solidFill>
                <a:srgbClr val="000000"/>
              </a:solidFill>
              <a:latin typeface="Arial" panose="020B0604020202020204" pitchFamily="34" charset="0"/>
              <a:ea typeface="Raleway"/>
              <a:cs typeface="Arial" panose="020B0604020202020204" pitchFamily="34" charset="0"/>
              <a:sym typeface="Raleway"/>
            </a:endParaRPr>
          </a:p>
          <a:p>
            <a:pPr algn="l">
              <a:lnSpc>
                <a:spcPct val="150000"/>
              </a:lnSpc>
            </a:pPr>
            <a:r>
              <a:rPr lang="en-US" altLang="fr-FR" sz="3200">
                <a:solidFill>
                  <a:srgbClr val="000000"/>
                </a:solidFill>
                <a:latin typeface="Arial" panose="020B0604020202020204" pitchFamily="34" charset="0"/>
                <a:ea typeface="Raleway"/>
                <a:cs typeface="Arial" panose="020B0604020202020204" pitchFamily="34" charset="0"/>
                <a:sym typeface="Raleway"/>
              </a:rPr>
              <a:t>  </a:t>
            </a:r>
            <a:endParaRPr lang="en-US" altLang="fr-FR" sz="3200">
              <a:solidFill>
                <a:srgbClr val="000000"/>
              </a:solidFill>
              <a:latin typeface="Arial" panose="020B0604020202020204" pitchFamily="34" charset="0"/>
              <a:ea typeface="Raleway"/>
              <a:cs typeface="Arial" panose="020B0604020202020204" pitchFamily="34" charset="0"/>
              <a:sym typeface="Raleway"/>
            </a:endParaRPr>
          </a:p>
        </p:txBody>
      </p:sp>
      <p:sp>
        <p:nvSpPr>
          <p:cNvPr id="7" name="Espace réservé du pied de page 11"/>
          <p:cNvSpPr>
            <a:spLocks noGrp="1"/>
          </p:cNvSpPr>
          <p:nvPr>
            <p:ph type="ftr" sz="quarter" idx="11"/>
          </p:nvPr>
        </p:nvSpPr>
        <p:spPr>
          <a:xfrm>
            <a:off x="16383000" y="9867900"/>
            <a:ext cx="1905000" cy="263825"/>
          </a:xfrm>
        </p:spPr>
        <p:txBody>
          <a:bodyPr/>
          <a:lstStyle/>
          <a:p>
            <a:r>
              <a:rPr lang="fr-FR" sz="2000" dirty="0" smtClean="0">
                <a:solidFill>
                  <a:schemeClr val="tx1"/>
                </a:solidFill>
              </a:rPr>
              <a:t>16</a:t>
            </a:r>
            <a:endParaRPr lang="en-US" sz="2000" dirty="0">
              <a:solidFill>
                <a:schemeClr val="tx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900" decel="100000" fill="hold"/>
                                        <p:tgtEl>
                                          <p:spTgt spid="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75638" b="-75638"/>
            </a:stretch>
          </a:blipFill>
        </p:spPr>
      </p:sp>
      <p:grpSp>
        <p:nvGrpSpPr>
          <p:cNvPr id="2" name="Group 2"/>
          <p:cNvGrpSpPr/>
          <p:nvPr/>
        </p:nvGrpSpPr>
        <p:grpSpPr>
          <a:xfrm>
            <a:off x="10611693" y="240371"/>
            <a:ext cx="2436611" cy="2835329"/>
            <a:chOff x="0" y="0"/>
            <a:chExt cx="698500" cy="812800"/>
          </a:xfrm>
        </p:grpSpPr>
        <p:sp>
          <p:nvSpPr>
            <p:cNvPr id="3" name="Freeform 3"/>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00000">
                <a:alpha val="0"/>
              </a:srgbClr>
            </a:solidFill>
            <a:ln w="47625" cap="sq">
              <a:solidFill>
                <a:srgbClr val="000000">
                  <a:alpha val="24706"/>
                </a:srgbClr>
              </a:solidFill>
              <a:prstDash val="solid"/>
              <a:miter/>
            </a:ln>
          </p:spPr>
        </p:sp>
        <p:sp>
          <p:nvSpPr>
            <p:cNvPr id="4" name="TextBox 4"/>
            <p:cNvSpPr txBox="1"/>
            <p:nvPr/>
          </p:nvSpPr>
          <p:spPr>
            <a:xfrm>
              <a:off x="0" y="101600"/>
              <a:ext cx="698500" cy="571500"/>
            </a:xfrm>
            <a:prstGeom prst="rect">
              <a:avLst/>
            </a:prstGeom>
          </p:spPr>
          <p:txBody>
            <a:bodyPr lIns="282086" tIns="282086" rIns="282086" bIns="282086" rtlCol="0" anchor="ctr"/>
            <a:lstStyle/>
            <a:p>
              <a:pPr algn="ctr">
                <a:lnSpc>
                  <a:spcPts val="2660"/>
                </a:lnSpc>
              </a:pPr>
            </a:p>
          </p:txBody>
        </p:sp>
      </p:grpSp>
      <p:grpSp>
        <p:nvGrpSpPr>
          <p:cNvPr id="5" name="Group 5"/>
          <p:cNvGrpSpPr/>
          <p:nvPr/>
        </p:nvGrpSpPr>
        <p:grpSpPr>
          <a:xfrm>
            <a:off x="9340497" y="2547844"/>
            <a:ext cx="2436611" cy="2835329"/>
            <a:chOff x="0" y="0"/>
            <a:chExt cx="698500" cy="812800"/>
          </a:xfrm>
        </p:grpSpPr>
        <p:sp>
          <p:nvSpPr>
            <p:cNvPr id="6" name="Freeform 6"/>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00000">
                <a:alpha val="0"/>
              </a:srgbClr>
            </a:solidFill>
            <a:ln w="47625" cap="sq">
              <a:solidFill>
                <a:srgbClr val="000000">
                  <a:alpha val="24706"/>
                </a:srgbClr>
              </a:solidFill>
              <a:prstDash val="solid"/>
              <a:miter/>
            </a:ln>
          </p:spPr>
        </p:sp>
        <p:sp>
          <p:nvSpPr>
            <p:cNvPr id="7" name="TextBox 7"/>
            <p:cNvSpPr txBox="1"/>
            <p:nvPr/>
          </p:nvSpPr>
          <p:spPr>
            <a:xfrm>
              <a:off x="0" y="101600"/>
              <a:ext cx="698500" cy="571500"/>
            </a:xfrm>
            <a:prstGeom prst="rect">
              <a:avLst/>
            </a:prstGeom>
          </p:spPr>
          <p:txBody>
            <a:bodyPr lIns="282086" tIns="282086" rIns="282086" bIns="282086" rtlCol="0" anchor="ctr"/>
            <a:lstStyle/>
            <a:p>
              <a:pPr algn="ctr">
                <a:lnSpc>
                  <a:spcPts val="2660"/>
                </a:lnSpc>
              </a:pPr>
            </a:p>
          </p:txBody>
        </p:sp>
      </p:grpSp>
      <p:grpSp>
        <p:nvGrpSpPr>
          <p:cNvPr id="8" name="Group 8"/>
          <p:cNvGrpSpPr/>
          <p:nvPr/>
        </p:nvGrpSpPr>
        <p:grpSpPr>
          <a:xfrm>
            <a:off x="13154906" y="240371"/>
            <a:ext cx="2436611" cy="2835329"/>
            <a:chOff x="0" y="0"/>
            <a:chExt cx="698500" cy="812800"/>
          </a:xfrm>
        </p:grpSpPr>
        <p:sp>
          <p:nvSpPr>
            <p:cNvPr id="9" name="Freeform 9"/>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00000">
                <a:alpha val="0"/>
              </a:srgbClr>
            </a:solidFill>
            <a:ln w="47625" cap="sq">
              <a:solidFill>
                <a:srgbClr val="000000">
                  <a:alpha val="24706"/>
                </a:srgbClr>
              </a:solidFill>
              <a:prstDash val="solid"/>
              <a:miter/>
            </a:ln>
          </p:spPr>
        </p:sp>
        <p:sp>
          <p:nvSpPr>
            <p:cNvPr id="10" name="TextBox 10"/>
            <p:cNvSpPr txBox="1"/>
            <p:nvPr/>
          </p:nvSpPr>
          <p:spPr>
            <a:xfrm>
              <a:off x="0" y="101600"/>
              <a:ext cx="698500" cy="571500"/>
            </a:xfrm>
            <a:prstGeom prst="rect">
              <a:avLst/>
            </a:prstGeom>
          </p:spPr>
          <p:txBody>
            <a:bodyPr lIns="282086" tIns="282086" rIns="282086" bIns="282086" rtlCol="0" anchor="ctr"/>
            <a:lstStyle/>
            <a:p>
              <a:pPr algn="ctr">
                <a:lnSpc>
                  <a:spcPts val="2660"/>
                </a:lnSpc>
              </a:pPr>
            </a:p>
          </p:txBody>
        </p:sp>
      </p:grpSp>
      <p:grpSp>
        <p:nvGrpSpPr>
          <p:cNvPr id="11" name="Group 11"/>
          <p:cNvGrpSpPr/>
          <p:nvPr/>
        </p:nvGrpSpPr>
        <p:grpSpPr>
          <a:xfrm>
            <a:off x="11846211" y="-2063724"/>
            <a:ext cx="2436611" cy="2835329"/>
            <a:chOff x="0" y="0"/>
            <a:chExt cx="698500" cy="812800"/>
          </a:xfrm>
        </p:grpSpPr>
        <p:sp>
          <p:nvSpPr>
            <p:cNvPr id="12" name="Freeform 12"/>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00000">
                <a:alpha val="0"/>
              </a:srgbClr>
            </a:solidFill>
            <a:ln w="47625" cap="sq">
              <a:solidFill>
                <a:srgbClr val="000000">
                  <a:alpha val="24706"/>
                </a:srgbClr>
              </a:solidFill>
              <a:prstDash val="solid"/>
              <a:miter/>
            </a:ln>
          </p:spPr>
        </p:sp>
        <p:sp>
          <p:nvSpPr>
            <p:cNvPr id="13" name="TextBox 13"/>
            <p:cNvSpPr txBox="1"/>
            <p:nvPr/>
          </p:nvSpPr>
          <p:spPr>
            <a:xfrm>
              <a:off x="0" y="101600"/>
              <a:ext cx="698500" cy="571500"/>
            </a:xfrm>
            <a:prstGeom prst="rect">
              <a:avLst/>
            </a:prstGeom>
          </p:spPr>
          <p:txBody>
            <a:bodyPr lIns="282086" tIns="282086" rIns="282086" bIns="282086" rtlCol="0" anchor="ctr"/>
            <a:lstStyle/>
            <a:p>
              <a:pPr algn="ctr">
                <a:lnSpc>
                  <a:spcPts val="2660"/>
                </a:lnSpc>
              </a:pPr>
            </a:p>
          </p:txBody>
        </p:sp>
      </p:grpSp>
      <p:grpSp>
        <p:nvGrpSpPr>
          <p:cNvPr id="14" name="Group 14"/>
          <p:cNvGrpSpPr/>
          <p:nvPr/>
        </p:nvGrpSpPr>
        <p:grpSpPr>
          <a:xfrm>
            <a:off x="11883436" y="2557984"/>
            <a:ext cx="2436611" cy="2835329"/>
            <a:chOff x="0" y="0"/>
            <a:chExt cx="698500" cy="812800"/>
          </a:xfrm>
        </p:grpSpPr>
        <p:sp>
          <p:nvSpPr>
            <p:cNvPr id="15" name="Freeform 15"/>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00000">
                <a:alpha val="0"/>
              </a:srgbClr>
            </a:solidFill>
            <a:ln w="47625" cap="sq">
              <a:solidFill>
                <a:srgbClr val="000000">
                  <a:alpha val="24706"/>
                </a:srgbClr>
              </a:solidFill>
              <a:prstDash val="solid"/>
              <a:miter/>
            </a:ln>
          </p:spPr>
        </p:sp>
        <p:sp>
          <p:nvSpPr>
            <p:cNvPr id="16" name="TextBox 16"/>
            <p:cNvSpPr txBox="1"/>
            <p:nvPr/>
          </p:nvSpPr>
          <p:spPr>
            <a:xfrm>
              <a:off x="0" y="101600"/>
              <a:ext cx="698500" cy="571500"/>
            </a:xfrm>
            <a:prstGeom prst="rect">
              <a:avLst/>
            </a:prstGeom>
          </p:spPr>
          <p:txBody>
            <a:bodyPr lIns="282086" tIns="282086" rIns="282086" bIns="282086" rtlCol="0" anchor="ctr"/>
            <a:lstStyle/>
            <a:p>
              <a:pPr algn="ctr">
                <a:lnSpc>
                  <a:spcPts val="2660"/>
                </a:lnSpc>
              </a:pPr>
            </a:p>
          </p:txBody>
        </p:sp>
      </p:grpSp>
      <p:grpSp>
        <p:nvGrpSpPr>
          <p:cNvPr id="17" name="Group 17"/>
          <p:cNvGrpSpPr/>
          <p:nvPr/>
        </p:nvGrpSpPr>
        <p:grpSpPr>
          <a:xfrm>
            <a:off x="15698119" y="240371"/>
            <a:ext cx="2436611" cy="2835329"/>
            <a:chOff x="0" y="0"/>
            <a:chExt cx="698500" cy="812800"/>
          </a:xfrm>
        </p:grpSpPr>
        <p:sp>
          <p:nvSpPr>
            <p:cNvPr id="18" name="Freeform 18"/>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00000">
                <a:alpha val="0"/>
              </a:srgbClr>
            </a:solidFill>
            <a:ln w="47625" cap="sq">
              <a:solidFill>
                <a:srgbClr val="000000">
                  <a:alpha val="24706"/>
                </a:srgbClr>
              </a:solidFill>
              <a:prstDash val="solid"/>
              <a:miter/>
            </a:ln>
          </p:spPr>
        </p:sp>
        <p:sp>
          <p:nvSpPr>
            <p:cNvPr id="19" name="TextBox 19"/>
            <p:cNvSpPr txBox="1"/>
            <p:nvPr/>
          </p:nvSpPr>
          <p:spPr>
            <a:xfrm>
              <a:off x="0" y="101600"/>
              <a:ext cx="698500" cy="571500"/>
            </a:xfrm>
            <a:prstGeom prst="rect">
              <a:avLst/>
            </a:prstGeom>
          </p:spPr>
          <p:txBody>
            <a:bodyPr lIns="282086" tIns="282086" rIns="282086" bIns="282086" rtlCol="0" anchor="ctr"/>
            <a:lstStyle/>
            <a:p>
              <a:pPr algn="ctr">
                <a:lnSpc>
                  <a:spcPts val="2660"/>
                </a:lnSpc>
              </a:pPr>
            </a:p>
          </p:txBody>
        </p:sp>
      </p:grpSp>
      <p:grpSp>
        <p:nvGrpSpPr>
          <p:cNvPr id="20" name="Group 20"/>
          <p:cNvGrpSpPr/>
          <p:nvPr/>
        </p:nvGrpSpPr>
        <p:grpSpPr>
          <a:xfrm>
            <a:off x="14426376" y="2568125"/>
            <a:ext cx="2436611" cy="2835329"/>
            <a:chOff x="0" y="0"/>
            <a:chExt cx="698500" cy="812800"/>
          </a:xfrm>
        </p:grpSpPr>
        <p:sp>
          <p:nvSpPr>
            <p:cNvPr id="21" name="Freeform 21"/>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00000">
                <a:alpha val="0"/>
              </a:srgbClr>
            </a:solidFill>
            <a:ln w="47625" cap="sq">
              <a:solidFill>
                <a:srgbClr val="000000">
                  <a:alpha val="24706"/>
                </a:srgbClr>
              </a:solidFill>
              <a:prstDash val="solid"/>
              <a:miter/>
            </a:ln>
          </p:spPr>
        </p:sp>
        <p:sp>
          <p:nvSpPr>
            <p:cNvPr id="22" name="TextBox 22"/>
            <p:cNvSpPr txBox="1"/>
            <p:nvPr/>
          </p:nvSpPr>
          <p:spPr>
            <a:xfrm>
              <a:off x="0" y="101600"/>
              <a:ext cx="698500" cy="571500"/>
            </a:xfrm>
            <a:prstGeom prst="rect">
              <a:avLst/>
            </a:prstGeom>
          </p:spPr>
          <p:txBody>
            <a:bodyPr lIns="282086" tIns="282086" rIns="282086" bIns="282086" rtlCol="0" anchor="ctr"/>
            <a:lstStyle/>
            <a:p>
              <a:pPr algn="ctr">
                <a:lnSpc>
                  <a:spcPts val="2660"/>
                </a:lnSpc>
              </a:pPr>
            </a:p>
          </p:txBody>
        </p:sp>
      </p:grpSp>
      <p:grpSp>
        <p:nvGrpSpPr>
          <p:cNvPr id="23" name="Group 23"/>
          <p:cNvGrpSpPr/>
          <p:nvPr/>
        </p:nvGrpSpPr>
        <p:grpSpPr>
          <a:xfrm>
            <a:off x="16969316" y="2578265"/>
            <a:ext cx="2436611" cy="2835329"/>
            <a:chOff x="0" y="0"/>
            <a:chExt cx="698500" cy="812800"/>
          </a:xfrm>
        </p:grpSpPr>
        <p:sp>
          <p:nvSpPr>
            <p:cNvPr id="24" name="Freeform 24"/>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00000">
                <a:alpha val="0"/>
              </a:srgbClr>
            </a:solidFill>
            <a:ln w="47625" cap="sq">
              <a:solidFill>
                <a:srgbClr val="000000">
                  <a:alpha val="24706"/>
                </a:srgbClr>
              </a:solidFill>
              <a:prstDash val="solid"/>
              <a:miter/>
            </a:ln>
          </p:spPr>
        </p:sp>
        <p:sp>
          <p:nvSpPr>
            <p:cNvPr id="25" name="TextBox 25"/>
            <p:cNvSpPr txBox="1"/>
            <p:nvPr/>
          </p:nvSpPr>
          <p:spPr>
            <a:xfrm>
              <a:off x="0" y="101600"/>
              <a:ext cx="698500" cy="571500"/>
            </a:xfrm>
            <a:prstGeom prst="rect">
              <a:avLst/>
            </a:prstGeom>
          </p:spPr>
          <p:txBody>
            <a:bodyPr lIns="282086" tIns="282086" rIns="282086" bIns="282086" rtlCol="0" anchor="ctr"/>
            <a:lstStyle/>
            <a:p>
              <a:pPr algn="ctr">
                <a:lnSpc>
                  <a:spcPts val="2660"/>
                </a:lnSpc>
              </a:pPr>
            </a:p>
          </p:txBody>
        </p:sp>
      </p:grpSp>
      <p:grpSp>
        <p:nvGrpSpPr>
          <p:cNvPr id="26" name="Group 26"/>
          <p:cNvGrpSpPr>
            <a:grpSpLocks noChangeAspect="1"/>
          </p:cNvGrpSpPr>
          <p:nvPr/>
        </p:nvGrpSpPr>
        <p:grpSpPr>
          <a:xfrm>
            <a:off x="10190723" y="1359229"/>
            <a:ext cx="9426611" cy="7568542"/>
            <a:chOff x="0" y="0"/>
            <a:chExt cx="7467600" cy="5995670"/>
          </a:xfrm>
        </p:grpSpPr>
        <p:sp>
          <p:nvSpPr>
            <p:cNvPr id="27" name="Freeform 27"/>
            <p:cNvSpPr/>
            <p:nvPr/>
          </p:nvSpPr>
          <p:spPr>
            <a:xfrm>
              <a:off x="0" y="0"/>
              <a:ext cx="7467600" cy="4513580"/>
            </a:xfrm>
            <a:custGeom>
              <a:avLst/>
              <a:gdLst/>
              <a:ahLst/>
              <a:cxnLst/>
              <a:rect l="l" t="t" r="r" b="b"/>
              <a:pathLst>
                <a:path w="7467600" h="4513580">
                  <a:moveTo>
                    <a:pt x="7127240" y="0"/>
                  </a:moveTo>
                  <a:lnTo>
                    <a:pt x="340360" y="0"/>
                  </a:lnTo>
                  <a:cubicBezTo>
                    <a:pt x="152400" y="0"/>
                    <a:pt x="0" y="152400"/>
                    <a:pt x="0" y="340360"/>
                  </a:cubicBezTo>
                  <a:lnTo>
                    <a:pt x="0" y="4513580"/>
                  </a:lnTo>
                  <a:lnTo>
                    <a:pt x="7467600" y="4513580"/>
                  </a:lnTo>
                  <a:lnTo>
                    <a:pt x="7467600" y="340360"/>
                  </a:lnTo>
                  <a:cubicBezTo>
                    <a:pt x="7467600" y="152400"/>
                    <a:pt x="7315200" y="0"/>
                    <a:pt x="7127240" y="0"/>
                  </a:cubicBezTo>
                  <a:close/>
                  <a:moveTo>
                    <a:pt x="7142480" y="4188460"/>
                  </a:moveTo>
                  <a:lnTo>
                    <a:pt x="314961" y="4188460"/>
                  </a:lnTo>
                  <a:lnTo>
                    <a:pt x="314961" y="353060"/>
                  </a:lnTo>
                  <a:lnTo>
                    <a:pt x="7142480" y="353060"/>
                  </a:lnTo>
                  <a:lnTo>
                    <a:pt x="7142480" y="4188460"/>
                  </a:lnTo>
                  <a:close/>
                </a:path>
              </a:pathLst>
            </a:custGeom>
            <a:solidFill>
              <a:srgbClr val="000000"/>
            </a:solidFill>
          </p:spPr>
        </p:sp>
        <p:sp>
          <p:nvSpPr>
            <p:cNvPr id="28" name="Freeform 28"/>
            <p:cNvSpPr/>
            <p:nvPr/>
          </p:nvSpPr>
          <p:spPr>
            <a:xfrm>
              <a:off x="0" y="4514850"/>
              <a:ext cx="7467600" cy="695960"/>
            </a:xfrm>
            <a:custGeom>
              <a:avLst/>
              <a:gdLst/>
              <a:ahLst/>
              <a:cxnLst/>
              <a:rect l="l" t="t" r="r" b="b"/>
              <a:pathLst>
                <a:path w="7467600" h="695960">
                  <a:moveTo>
                    <a:pt x="0" y="355600"/>
                  </a:moveTo>
                  <a:cubicBezTo>
                    <a:pt x="0" y="543560"/>
                    <a:pt x="152400" y="695960"/>
                    <a:pt x="340360" y="695960"/>
                  </a:cubicBezTo>
                  <a:lnTo>
                    <a:pt x="7127240" y="695960"/>
                  </a:lnTo>
                  <a:cubicBezTo>
                    <a:pt x="7315200" y="695960"/>
                    <a:pt x="7467600" y="543560"/>
                    <a:pt x="7467600" y="355600"/>
                  </a:cubicBezTo>
                  <a:lnTo>
                    <a:pt x="7467600" y="0"/>
                  </a:lnTo>
                  <a:lnTo>
                    <a:pt x="0" y="0"/>
                  </a:lnTo>
                  <a:lnTo>
                    <a:pt x="0" y="355600"/>
                  </a:lnTo>
                  <a:close/>
                </a:path>
              </a:pathLst>
            </a:custGeom>
            <a:solidFill>
              <a:srgbClr val="E9E9E9"/>
            </a:solidFill>
          </p:spPr>
        </p:sp>
        <p:sp>
          <p:nvSpPr>
            <p:cNvPr id="29" name="Freeform 29"/>
            <p:cNvSpPr/>
            <p:nvPr/>
          </p:nvSpPr>
          <p:spPr>
            <a:xfrm>
              <a:off x="2434265" y="5210810"/>
              <a:ext cx="2596530" cy="786130"/>
            </a:xfrm>
            <a:custGeom>
              <a:avLst/>
              <a:gdLst/>
              <a:ahLst/>
              <a:cxnLst/>
              <a:rect l="l" t="t" r="r" b="b"/>
              <a:pathLst>
                <a:path w="2596530" h="786130">
                  <a:moveTo>
                    <a:pt x="1253815" y="0"/>
                  </a:moveTo>
                  <a:lnTo>
                    <a:pt x="448635" y="0"/>
                  </a:lnTo>
                  <a:cubicBezTo>
                    <a:pt x="448635" y="0"/>
                    <a:pt x="424505" y="370840"/>
                    <a:pt x="399105" y="525780"/>
                  </a:cubicBezTo>
                  <a:cubicBezTo>
                    <a:pt x="354655" y="791210"/>
                    <a:pt x="82875" y="706120"/>
                    <a:pt x="5405" y="762000"/>
                  </a:cubicBezTo>
                  <a:cubicBezTo>
                    <a:pt x="-4755" y="769620"/>
                    <a:pt x="325" y="786130"/>
                    <a:pt x="13025" y="786130"/>
                  </a:cubicBezTo>
                  <a:lnTo>
                    <a:pt x="2583505" y="786130"/>
                  </a:lnTo>
                  <a:cubicBezTo>
                    <a:pt x="2596205" y="786130"/>
                    <a:pt x="2601285" y="769620"/>
                    <a:pt x="2591125" y="762000"/>
                  </a:cubicBezTo>
                  <a:cubicBezTo>
                    <a:pt x="2513655" y="706120"/>
                    <a:pt x="2241875" y="791210"/>
                    <a:pt x="2197425" y="525780"/>
                  </a:cubicBezTo>
                  <a:cubicBezTo>
                    <a:pt x="2172025" y="370840"/>
                    <a:pt x="2147895" y="0"/>
                    <a:pt x="2147895" y="0"/>
                  </a:cubicBezTo>
                  <a:lnTo>
                    <a:pt x="1253815" y="0"/>
                  </a:lnTo>
                  <a:close/>
                </a:path>
              </a:pathLst>
            </a:custGeom>
            <a:solidFill>
              <a:srgbClr val="BBBBBB"/>
            </a:solidFill>
          </p:spPr>
        </p:sp>
        <p:sp>
          <p:nvSpPr>
            <p:cNvPr id="30" name="Freeform 30"/>
            <p:cNvSpPr/>
            <p:nvPr/>
          </p:nvSpPr>
          <p:spPr>
            <a:xfrm>
              <a:off x="314960" y="353060"/>
              <a:ext cx="6827520" cy="3835400"/>
            </a:xfrm>
            <a:custGeom>
              <a:avLst/>
              <a:gdLst/>
              <a:ahLst/>
              <a:cxnLst/>
              <a:rect l="l" t="t" r="r" b="b"/>
              <a:pathLst>
                <a:path w="6827520" h="3835400">
                  <a:moveTo>
                    <a:pt x="0" y="0"/>
                  </a:moveTo>
                  <a:lnTo>
                    <a:pt x="6827520" y="0"/>
                  </a:lnTo>
                  <a:lnTo>
                    <a:pt x="6827520" y="3835400"/>
                  </a:lnTo>
                  <a:lnTo>
                    <a:pt x="0" y="3835400"/>
                  </a:lnTo>
                  <a:close/>
                </a:path>
              </a:pathLst>
            </a:custGeom>
            <a:blipFill rotWithShape="1">
              <a:blip r:embed="rId2"/>
              <a:stretch>
                <a:fillRect t="-9300" b="-9300"/>
              </a:stretch>
            </a:blipFill>
          </p:spPr>
        </p:sp>
      </p:grpSp>
      <p:sp>
        <p:nvSpPr>
          <p:cNvPr id="31" name="TextBox 31"/>
          <p:cNvSpPr txBox="1"/>
          <p:nvPr/>
        </p:nvSpPr>
        <p:spPr>
          <a:xfrm>
            <a:off x="1066800" y="2247900"/>
            <a:ext cx="6443641" cy="6370955"/>
          </a:xfrm>
          <a:prstGeom prst="rect">
            <a:avLst/>
          </a:prstGeom>
        </p:spPr>
        <p:txBody>
          <a:bodyPr lIns="0" tIns="0" rIns="0" bIns="0" rtlCol="0" anchor="t">
            <a:spAutoFit/>
          </a:bodyPr>
          <a:lstStyle/>
          <a:p>
            <a:pPr algn="ctr">
              <a:lnSpc>
                <a:spcPct val="150000"/>
              </a:lnSpc>
            </a:pPr>
            <a:r>
              <a:rPr lang="fr-FR" altLang="en-US" sz="13800" b="1">
                <a:solidFill>
                  <a:schemeClr val="accent5">
                    <a:lumMod val="50000"/>
                  </a:schemeClr>
                </a:solidFill>
                <a:latin typeface="Times New Roman" panose="02020603050405020304" charset="0"/>
                <a:ea typeface="Raleway Bold"/>
                <a:cs typeface="Times New Roman" panose="02020603050405020304" charset="0"/>
                <a:sym typeface="Raleway Bold"/>
              </a:rPr>
              <a:t>THANK YOU</a:t>
            </a:r>
            <a:endParaRPr lang="fr-FR" altLang="en-US" sz="13800" b="1">
              <a:solidFill>
                <a:schemeClr val="accent5">
                  <a:lumMod val="50000"/>
                </a:schemeClr>
              </a:solidFill>
              <a:latin typeface="Times New Roman" panose="02020603050405020304" charset="0"/>
              <a:ea typeface="Raleway Bold"/>
              <a:cs typeface="Times New Roman" panose="02020603050405020304" charset="0"/>
              <a:sym typeface="Raleway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900" decel="100000" fill="hold"/>
                                        <p:tgtEl>
                                          <p:spTgt spid="3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2"/>
          <p:cNvSpPr/>
          <p:nvPr/>
        </p:nvSpPr>
        <p:spPr>
          <a:xfrm>
            <a:off x="0" y="-190500"/>
            <a:ext cx="18288000" cy="10824845"/>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75638" b="-75638"/>
            </a:stretch>
          </a:blipFill>
        </p:spPr>
      </p:sp>
      <p:grpSp>
        <p:nvGrpSpPr>
          <p:cNvPr id="2" name="Group 2"/>
          <p:cNvGrpSpPr/>
          <p:nvPr/>
        </p:nvGrpSpPr>
        <p:grpSpPr>
          <a:xfrm>
            <a:off x="16737870" y="5143500"/>
            <a:ext cx="1159329" cy="996298"/>
            <a:chOff x="0" y="0"/>
            <a:chExt cx="812800" cy="698500"/>
          </a:xfrm>
        </p:grpSpPr>
        <p:sp>
          <p:nvSpPr>
            <p:cNvPr id="3" name="Freeform 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47625" cap="sq">
              <a:solidFill>
                <a:srgbClr val="000000">
                  <a:alpha val="24706"/>
                </a:srgbClr>
              </a:solidFill>
              <a:prstDash val="solid"/>
              <a:miter/>
            </a:ln>
          </p:spPr>
        </p:sp>
        <p:sp>
          <p:nvSpPr>
            <p:cNvPr id="4" name="TextBox 4"/>
            <p:cNvSpPr txBox="1"/>
            <p:nvPr/>
          </p:nvSpPr>
          <p:spPr>
            <a:xfrm>
              <a:off x="114300" y="-38100"/>
              <a:ext cx="584200" cy="736600"/>
            </a:xfrm>
            <a:prstGeom prst="rect">
              <a:avLst/>
            </a:prstGeom>
          </p:spPr>
          <p:txBody>
            <a:bodyPr lIns="308843" tIns="308843" rIns="308843" bIns="308843" rtlCol="0" anchor="ctr"/>
            <a:lstStyle/>
            <a:p>
              <a:pPr algn="ctr">
                <a:lnSpc>
                  <a:spcPts val="2660"/>
                </a:lnSpc>
              </a:pPr>
            </a:p>
          </p:txBody>
        </p:sp>
      </p:grpSp>
      <p:grpSp>
        <p:nvGrpSpPr>
          <p:cNvPr id="6" name="Group 6"/>
          <p:cNvGrpSpPr/>
          <p:nvPr/>
        </p:nvGrpSpPr>
        <p:grpSpPr>
          <a:xfrm>
            <a:off x="14462307" y="8976632"/>
            <a:ext cx="1159329" cy="996298"/>
            <a:chOff x="0" y="0"/>
            <a:chExt cx="812800" cy="698500"/>
          </a:xfrm>
        </p:grpSpPr>
        <p:sp>
          <p:nvSpPr>
            <p:cNvPr id="7" name="Freeform 7"/>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47625" cap="sq">
              <a:solidFill>
                <a:srgbClr val="000000">
                  <a:alpha val="24706"/>
                </a:srgbClr>
              </a:solidFill>
              <a:prstDash val="solid"/>
              <a:miter/>
            </a:ln>
          </p:spPr>
        </p:sp>
        <p:sp>
          <p:nvSpPr>
            <p:cNvPr id="8" name="TextBox 8"/>
            <p:cNvSpPr txBox="1"/>
            <p:nvPr/>
          </p:nvSpPr>
          <p:spPr>
            <a:xfrm>
              <a:off x="114300" y="-38100"/>
              <a:ext cx="584200" cy="736600"/>
            </a:xfrm>
            <a:prstGeom prst="rect">
              <a:avLst/>
            </a:prstGeom>
          </p:spPr>
          <p:txBody>
            <a:bodyPr lIns="308843" tIns="308843" rIns="308843" bIns="308843" rtlCol="0" anchor="ctr"/>
            <a:lstStyle/>
            <a:p>
              <a:pPr algn="ctr">
                <a:lnSpc>
                  <a:spcPts val="2660"/>
                </a:lnSpc>
              </a:pPr>
            </a:p>
          </p:txBody>
        </p:sp>
      </p:grpSp>
      <p:grpSp>
        <p:nvGrpSpPr>
          <p:cNvPr id="9" name="Group 9"/>
          <p:cNvGrpSpPr/>
          <p:nvPr/>
        </p:nvGrpSpPr>
        <p:grpSpPr>
          <a:xfrm>
            <a:off x="17676564" y="7668215"/>
            <a:ext cx="1159329" cy="996298"/>
            <a:chOff x="0" y="0"/>
            <a:chExt cx="812800" cy="698500"/>
          </a:xfrm>
        </p:grpSpPr>
        <p:sp>
          <p:nvSpPr>
            <p:cNvPr id="10" name="Freeform 10"/>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47625" cap="sq">
              <a:solidFill>
                <a:srgbClr val="000000">
                  <a:alpha val="24706"/>
                </a:srgbClr>
              </a:solidFill>
              <a:prstDash val="solid"/>
              <a:miter/>
            </a:ln>
          </p:spPr>
        </p:sp>
        <p:sp>
          <p:nvSpPr>
            <p:cNvPr id="11" name="TextBox 11"/>
            <p:cNvSpPr txBox="1"/>
            <p:nvPr/>
          </p:nvSpPr>
          <p:spPr>
            <a:xfrm>
              <a:off x="114300" y="-38100"/>
              <a:ext cx="584200" cy="736600"/>
            </a:xfrm>
            <a:prstGeom prst="rect">
              <a:avLst/>
            </a:prstGeom>
          </p:spPr>
          <p:txBody>
            <a:bodyPr lIns="308843" tIns="308843" rIns="308843" bIns="308843" rtlCol="0" anchor="ctr"/>
            <a:lstStyle/>
            <a:p>
              <a:pPr algn="ctr">
                <a:lnSpc>
                  <a:spcPts val="2660"/>
                </a:lnSpc>
              </a:pPr>
            </a:p>
          </p:txBody>
        </p:sp>
      </p:grpSp>
      <p:sp>
        <p:nvSpPr>
          <p:cNvPr id="14" name="TextBox 14"/>
          <p:cNvSpPr txBox="1"/>
          <p:nvPr/>
        </p:nvSpPr>
        <p:spPr>
          <a:xfrm>
            <a:off x="990600" y="876514"/>
            <a:ext cx="6751568" cy="768985"/>
          </a:xfrm>
          <a:prstGeom prst="rect">
            <a:avLst/>
          </a:prstGeom>
        </p:spPr>
        <p:txBody>
          <a:bodyPr lIns="0" tIns="0" rIns="0" bIns="0" rtlCol="0" anchor="t">
            <a:spAutoFit/>
          </a:bodyPr>
          <a:lstStyle/>
          <a:p>
            <a:pPr algn="l">
              <a:lnSpc>
                <a:spcPts val="6000"/>
              </a:lnSpc>
            </a:pPr>
            <a:r>
              <a:rPr lang="fr-FR" altLang="en-US" sz="6000" b="1">
                <a:solidFill>
                  <a:srgbClr val="000000"/>
                </a:solidFill>
                <a:latin typeface="Raleway Bold"/>
                <a:ea typeface="Raleway Bold"/>
                <a:cs typeface="Raleway Bold"/>
                <a:sym typeface="Raleway Bold"/>
              </a:rPr>
              <a:t>INTRODUCTION</a:t>
            </a:r>
            <a:endParaRPr lang="fr-FR" altLang="en-US" sz="6000" b="1">
              <a:solidFill>
                <a:srgbClr val="000000"/>
              </a:solidFill>
              <a:latin typeface="Raleway Bold"/>
              <a:ea typeface="Raleway Bold"/>
              <a:cs typeface="Raleway Bold"/>
              <a:sym typeface="Raleway Bold"/>
            </a:endParaRPr>
          </a:p>
        </p:txBody>
      </p:sp>
      <p:sp>
        <p:nvSpPr>
          <p:cNvPr id="30" name="Rectangle à coins arrondi 29"/>
          <p:cNvSpPr/>
          <p:nvPr/>
        </p:nvSpPr>
        <p:spPr>
          <a:xfrm flipV="1">
            <a:off x="1905000" y="3009900"/>
            <a:ext cx="14910435" cy="4304665"/>
          </a:xfrm>
          <a:prstGeom prst="roundRect">
            <a:avLst/>
          </a:prstGeom>
          <a:solidFill>
            <a:schemeClr val="accent5">
              <a:lumMod val="50000"/>
            </a:schemeClr>
          </a:solidFill>
          <a:ln>
            <a:solidFill>
              <a:schemeClr val="accent5">
                <a:lumMod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fr-FR" altLang="en-US"/>
          </a:p>
        </p:txBody>
      </p:sp>
      <p:sp>
        <p:nvSpPr>
          <p:cNvPr id="31" name="Zone de texte 30"/>
          <p:cNvSpPr txBox="1"/>
          <p:nvPr/>
        </p:nvSpPr>
        <p:spPr>
          <a:xfrm>
            <a:off x="2895600" y="3543300"/>
            <a:ext cx="12836525" cy="3046095"/>
          </a:xfrm>
          <a:prstGeom prst="rect">
            <a:avLst/>
          </a:prstGeom>
          <a:noFill/>
        </p:spPr>
        <p:txBody>
          <a:bodyPr wrap="square" rtlCol="0" anchor="t">
            <a:spAutoFit/>
          </a:bodyPr>
          <a:lstStyle/>
          <a:p>
            <a:pPr algn="ctr"/>
            <a:r>
              <a:rPr lang="en-US" altLang="fr-FR" sz="3200">
                <a:solidFill>
                  <a:schemeClr val="bg1"/>
                </a:solidFill>
                <a:latin typeface="Arial" panose="020B0604020202020204" pitchFamily="34" charset="0"/>
                <a:cs typeface="Arial" panose="020B0604020202020204" pitchFamily="34" charset="0"/>
              </a:rPr>
              <a:t>Environmental pollution, climate change, and resource depletion have increased the need for sustainable chemical practices. Green Chemistry focuses on designing safer processes that minimize waste and use renewable materials. In this context, biocatalysis and bioprocesses provide cleaner and more environmentally friendly alternatives to traditional chemistry.</a:t>
            </a:r>
            <a:endParaRPr lang="en-US" altLang="fr-FR" sz="3200">
              <a:solidFill>
                <a:schemeClr val="bg1"/>
              </a:solidFill>
              <a:latin typeface="Arial" panose="020B0604020202020204" pitchFamily="34" charset="0"/>
              <a:cs typeface="Arial" panose="020B0604020202020204" pitchFamily="34" charset="0"/>
            </a:endParaRPr>
          </a:p>
        </p:txBody>
      </p:sp>
      <p:sp>
        <p:nvSpPr>
          <p:cNvPr id="12" name="Espace réservé du pied de page 11"/>
          <p:cNvSpPr>
            <a:spLocks noGrp="1"/>
          </p:cNvSpPr>
          <p:nvPr>
            <p:ph type="ftr" sz="quarter" idx="11"/>
          </p:nvPr>
        </p:nvSpPr>
        <p:spPr>
          <a:xfrm>
            <a:off x="14943995" y="9662149"/>
            <a:ext cx="2895600" cy="365125"/>
          </a:xfrm>
        </p:spPr>
        <p:txBody>
          <a:bodyPr/>
          <a:lstStyle/>
          <a:p>
            <a:r>
              <a:rPr lang="fr-FR" sz="2000" dirty="0" smtClean="0">
                <a:solidFill>
                  <a:schemeClr val="tx1"/>
                </a:solidFill>
              </a:rPr>
              <a:t>01</a:t>
            </a:r>
            <a:endParaRPr lang="en-US" sz="2000" dirty="0">
              <a:solidFill>
                <a:schemeClr val="tx1"/>
              </a:solidFill>
            </a:endParaRPr>
          </a:p>
        </p:txBody>
      </p:sp>
      <p:sp>
        <p:nvSpPr>
          <p:cNvPr id="13" name="Espace réservé du numéro de diapositive 12"/>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75638" b="-75638"/>
            </a:stretch>
          </a:blipFill>
        </p:spPr>
      </p:sp>
      <p:grpSp>
        <p:nvGrpSpPr>
          <p:cNvPr id="5" name="Group 5"/>
          <p:cNvGrpSpPr/>
          <p:nvPr/>
        </p:nvGrpSpPr>
        <p:grpSpPr>
          <a:xfrm>
            <a:off x="1028700" y="541614"/>
            <a:ext cx="7518304" cy="8748572"/>
            <a:chOff x="0" y="0"/>
            <a:chExt cx="698500" cy="812800"/>
          </a:xfrm>
          <a:blipFill rotWithShape="1">
            <a:blip r:embed="rId2"/>
            <a:stretch>
              <a:fillRect/>
            </a:stretch>
          </a:blipFill>
        </p:grpSpPr>
        <p:sp>
          <p:nvSpPr>
            <p:cNvPr id="6" name="Freeform 6"/>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grpFill/>
          </p:spPr>
        </p:sp>
      </p:grpSp>
      <p:sp>
        <p:nvSpPr>
          <p:cNvPr id="3" name="Freeform 3"/>
          <p:cNvSpPr/>
          <p:nvPr/>
        </p:nvSpPr>
        <p:spPr>
          <a:xfrm>
            <a:off x="1186815" y="7071360"/>
            <a:ext cx="2763520" cy="321564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chemeClr val="accent5">
              <a:lumMod val="50000"/>
            </a:schemeClr>
          </a:solidFill>
        </p:spPr>
      </p:sp>
      <p:sp>
        <p:nvSpPr>
          <p:cNvPr id="8" name="Freeform 8"/>
          <p:cNvSpPr/>
          <p:nvPr/>
        </p:nvSpPr>
        <p:spPr>
          <a:xfrm>
            <a:off x="5758815" y="299085"/>
            <a:ext cx="1957705" cy="227838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chemeClr val="accent5">
              <a:lumMod val="50000"/>
            </a:schemeClr>
          </a:solidFill>
        </p:spPr>
      </p:sp>
      <p:grpSp>
        <p:nvGrpSpPr>
          <p:cNvPr id="10" name="Group 10"/>
          <p:cNvGrpSpPr/>
          <p:nvPr/>
        </p:nvGrpSpPr>
        <p:grpSpPr>
          <a:xfrm>
            <a:off x="1967819" y="1729788"/>
            <a:ext cx="5640066" cy="6372224"/>
            <a:chOff x="23337" y="25801"/>
            <a:chExt cx="675163" cy="786998"/>
          </a:xfrm>
        </p:grpSpPr>
        <p:sp>
          <p:nvSpPr>
            <p:cNvPr id="11" name="Freeform 11"/>
            <p:cNvSpPr/>
            <p:nvPr/>
          </p:nvSpPr>
          <p:spPr>
            <a:xfrm>
              <a:off x="23337" y="25801"/>
              <a:ext cx="675163" cy="786998"/>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blipFill rotWithShape="1">
              <a:blip r:embed="rId2"/>
              <a:stretch>
                <a:fillRect t="-13824"/>
              </a:stretch>
            </a:blipFill>
            <a:ln w="142875" cap="sq">
              <a:solidFill>
                <a:srgbClr val="FFFFFF"/>
              </a:solidFill>
              <a:prstDash val="solid"/>
              <a:miter/>
            </a:ln>
          </p:spPr>
        </p:sp>
      </p:grpSp>
      <p:sp>
        <p:nvSpPr>
          <p:cNvPr id="12" name="TextBox 12"/>
          <p:cNvSpPr txBox="1"/>
          <p:nvPr/>
        </p:nvSpPr>
        <p:spPr>
          <a:xfrm>
            <a:off x="8534388" y="723900"/>
            <a:ext cx="7081173" cy="1538605"/>
          </a:xfrm>
          <a:prstGeom prst="rect">
            <a:avLst/>
          </a:prstGeom>
        </p:spPr>
        <p:txBody>
          <a:bodyPr lIns="0" tIns="0" rIns="0" bIns="0" rtlCol="0" anchor="t">
            <a:spAutoFit/>
          </a:bodyPr>
          <a:lstStyle/>
          <a:p>
            <a:pPr algn="ctr">
              <a:lnSpc>
                <a:spcPts val="6000"/>
              </a:lnSpc>
            </a:pPr>
            <a:r>
              <a:rPr lang="en-US" altLang="fr-FR" sz="6000" b="1">
                <a:solidFill>
                  <a:srgbClr val="000000"/>
                </a:solidFill>
                <a:latin typeface="Raleway Bold"/>
                <a:ea typeface="Raleway Bold"/>
                <a:cs typeface="Raleway Bold"/>
                <a:sym typeface="Raleway Bold"/>
              </a:rPr>
              <a:t>Biocatalysis</a:t>
            </a:r>
            <a:endParaRPr lang="en-US" altLang="fr-FR" sz="6000" b="1">
              <a:solidFill>
                <a:srgbClr val="000000"/>
              </a:solidFill>
              <a:latin typeface="Raleway Bold"/>
              <a:ea typeface="Raleway Bold"/>
              <a:cs typeface="Raleway Bold"/>
              <a:sym typeface="Raleway Bold"/>
            </a:endParaRPr>
          </a:p>
          <a:p>
            <a:pPr algn="ctr">
              <a:lnSpc>
                <a:spcPts val="6000"/>
              </a:lnSpc>
            </a:pPr>
            <a:endParaRPr lang="en-US" altLang="fr-FR" sz="6000" b="1">
              <a:solidFill>
                <a:srgbClr val="000000"/>
              </a:solidFill>
              <a:latin typeface="Raleway Bold"/>
              <a:ea typeface="Raleway Bold"/>
              <a:cs typeface="Raleway Bold"/>
              <a:sym typeface="Raleway Bold"/>
            </a:endParaRPr>
          </a:p>
        </p:txBody>
      </p:sp>
      <p:grpSp>
        <p:nvGrpSpPr>
          <p:cNvPr id="19" name="Group 19"/>
          <p:cNvGrpSpPr/>
          <p:nvPr/>
        </p:nvGrpSpPr>
        <p:grpSpPr>
          <a:xfrm>
            <a:off x="16577677" y="-274604"/>
            <a:ext cx="1159329" cy="996298"/>
            <a:chOff x="0" y="0"/>
            <a:chExt cx="812800" cy="698500"/>
          </a:xfrm>
        </p:grpSpPr>
        <p:sp>
          <p:nvSpPr>
            <p:cNvPr id="20" name="Freeform 20"/>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47625" cap="sq">
              <a:solidFill>
                <a:srgbClr val="000000">
                  <a:alpha val="24706"/>
                </a:srgbClr>
              </a:solidFill>
              <a:prstDash val="solid"/>
              <a:miter/>
            </a:ln>
          </p:spPr>
        </p:sp>
        <p:sp>
          <p:nvSpPr>
            <p:cNvPr id="21" name="TextBox 21"/>
            <p:cNvSpPr txBox="1"/>
            <p:nvPr/>
          </p:nvSpPr>
          <p:spPr>
            <a:xfrm>
              <a:off x="114300" y="-38100"/>
              <a:ext cx="584200" cy="736600"/>
            </a:xfrm>
            <a:prstGeom prst="rect">
              <a:avLst/>
            </a:prstGeom>
          </p:spPr>
          <p:txBody>
            <a:bodyPr lIns="308843" tIns="308843" rIns="308843" bIns="308843" rtlCol="0" anchor="ctr"/>
            <a:lstStyle/>
            <a:p>
              <a:pPr algn="ctr">
                <a:lnSpc>
                  <a:spcPts val="2660"/>
                </a:lnSpc>
              </a:pPr>
            </a:p>
          </p:txBody>
        </p:sp>
      </p:grpSp>
      <p:grpSp>
        <p:nvGrpSpPr>
          <p:cNvPr id="22" name="Group 22"/>
          <p:cNvGrpSpPr/>
          <p:nvPr/>
        </p:nvGrpSpPr>
        <p:grpSpPr>
          <a:xfrm>
            <a:off x="14805106" y="1871067"/>
            <a:ext cx="1159329" cy="996298"/>
            <a:chOff x="0" y="0"/>
            <a:chExt cx="812800" cy="698500"/>
          </a:xfrm>
        </p:grpSpPr>
        <p:sp>
          <p:nvSpPr>
            <p:cNvPr id="23" name="Freeform 2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47625" cap="sq">
              <a:solidFill>
                <a:srgbClr val="000000">
                  <a:alpha val="24706"/>
                </a:srgbClr>
              </a:solidFill>
              <a:prstDash val="solid"/>
              <a:miter/>
            </a:ln>
          </p:spPr>
        </p:sp>
        <p:sp>
          <p:nvSpPr>
            <p:cNvPr id="24" name="TextBox 24"/>
            <p:cNvSpPr txBox="1"/>
            <p:nvPr/>
          </p:nvSpPr>
          <p:spPr>
            <a:xfrm>
              <a:off x="114300" y="-38100"/>
              <a:ext cx="584200" cy="736600"/>
            </a:xfrm>
            <a:prstGeom prst="rect">
              <a:avLst/>
            </a:prstGeom>
          </p:spPr>
          <p:txBody>
            <a:bodyPr lIns="308843" tIns="308843" rIns="308843" bIns="308843" rtlCol="0" anchor="ctr"/>
            <a:lstStyle/>
            <a:p>
              <a:pPr algn="ctr">
                <a:lnSpc>
                  <a:spcPts val="2660"/>
                </a:lnSpc>
              </a:pPr>
            </a:p>
          </p:txBody>
        </p:sp>
      </p:grpSp>
      <p:grpSp>
        <p:nvGrpSpPr>
          <p:cNvPr id="25" name="Group 25"/>
          <p:cNvGrpSpPr/>
          <p:nvPr/>
        </p:nvGrpSpPr>
        <p:grpSpPr>
          <a:xfrm>
            <a:off x="17516371" y="2250111"/>
            <a:ext cx="1159329" cy="996298"/>
            <a:chOff x="0" y="0"/>
            <a:chExt cx="812800" cy="698500"/>
          </a:xfrm>
        </p:grpSpPr>
        <p:sp>
          <p:nvSpPr>
            <p:cNvPr id="26" name="Freeform 26"/>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47625" cap="sq">
              <a:solidFill>
                <a:srgbClr val="000000">
                  <a:alpha val="24706"/>
                </a:srgbClr>
              </a:solidFill>
              <a:prstDash val="solid"/>
              <a:miter/>
            </a:ln>
          </p:spPr>
        </p:sp>
        <p:sp>
          <p:nvSpPr>
            <p:cNvPr id="27" name="TextBox 27"/>
            <p:cNvSpPr txBox="1"/>
            <p:nvPr/>
          </p:nvSpPr>
          <p:spPr>
            <a:xfrm>
              <a:off x="114300" y="-38100"/>
              <a:ext cx="584200" cy="736600"/>
            </a:xfrm>
            <a:prstGeom prst="rect">
              <a:avLst/>
            </a:prstGeom>
          </p:spPr>
          <p:txBody>
            <a:bodyPr lIns="308843" tIns="308843" rIns="308843" bIns="308843" rtlCol="0" anchor="ctr"/>
            <a:lstStyle/>
            <a:p>
              <a:pPr algn="ctr">
                <a:lnSpc>
                  <a:spcPts val="2660"/>
                </a:lnSpc>
              </a:pPr>
            </a:p>
          </p:txBody>
        </p:sp>
      </p:grpSp>
      <p:sp>
        <p:nvSpPr>
          <p:cNvPr id="31" name="TextBox 31"/>
          <p:cNvSpPr txBox="1"/>
          <p:nvPr/>
        </p:nvSpPr>
        <p:spPr>
          <a:xfrm>
            <a:off x="9220200" y="3709035"/>
            <a:ext cx="8001000" cy="1723390"/>
          </a:xfrm>
          <a:prstGeom prst="rect">
            <a:avLst/>
          </a:prstGeom>
        </p:spPr>
        <p:txBody>
          <a:bodyPr wrap="square" lIns="0" tIns="0" rIns="0" bIns="0" rtlCol="0" anchor="t">
            <a:spAutoFit/>
          </a:bodyPr>
          <a:lstStyle/>
          <a:p>
            <a:pPr algn="l">
              <a:lnSpc>
                <a:spcPct val="200000"/>
              </a:lnSpc>
            </a:pPr>
            <a:r>
              <a:rPr lang="en-US" altLang="fr-FR" sz="2800">
                <a:solidFill>
                  <a:srgbClr val="000000"/>
                </a:solidFill>
                <a:latin typeface="Arial" panose="020B0604020202020204" pitchFamily="34" charset="0"/>
                <a:ea typeface="Raleway"/>
                <a:cs typeface="Arial" panose="020B0604020202020204" pitchFamily="34" charset="0"/>
                <a:sym typeface="Raleway"/>
              </a:rPr>
              <a:t>Biocatalysis uses enzymes or whole cells to speed up chemical reactions.</a:t>
            </a:r>
            <a:r>
              <a:rPr lang="en-US" sz="2800">
                <a:solidFill>
                  <a:srgbClr val="000000"/>
                </a:solidFill>
                <a:latin typeface="Arial" panose="020B0604020202020204" pitchFamily="34" charset="0"/>
                <a:ea typeface="Raleway"/>
                <a:cs typeface="Arial" panose="020B0604020202020204" pitchFamily="34" charset="0"/>
                <a:sym typeface="Raleway"/>
              </a:rPr>
              <a:t>.</a:t>
            </a:r>
            <a:endParaRPr lang="en-US" sz="2800">
              <a:solidFill>
                <a:srgbClr val="000000"/>
              </a:solidFill>
              <a:latin typeface="Arial" panose="020B0604020202020204" pitchFamily="34" charset="0"/>
              <a:ea typeface="Raleway"/>
              <a:cs typeface="Arial" panose="020B0604020202020204" pitchFamily="34" charset="0"/>
              <a:sym typeface="Raleway"/>
            </a:endParaRPr>
          </a:p>
        </p:txBody>
      </p:sp>
      <p:sp>
        <p:nvSpPr>
          <p:cNvPr id="32" name="TextBox 32"/>
          <p:cNvSpPr txBox="1"/>
          <p:nvPr/>
        </p:nvSpPr>
        <p:spPr>
          <a:xfrm>
            <a:off x="9905988" y="2781020"/>
            <a:ext cx="5908089" cy="897255"/>
          </a:xfrm>
          <a:prstGeom prst="rect">
            <a:avLst/>
          </a:prstGeom>
        </p:spPr>
        <p:txBody>
          <a:bodyPr lIns="0" tIns="0" rIns="0" bIns="0" rtlCol="0" anchor="t">
            <a:spAutoFit/>
          </a:bodyPr>
          <a:lstStyle/>
          <a:p>
            <a:pPr algn="l">
              <a:lnSpc>
                <a:spcPts val="3500"/>
              </a:lnSpc>
              <a:spcBef>
                <a:spcPct val="0"/>
              </a:spcBef>
            </a:pPr>
            <a:r>
              <a:rPr lang="en-US" altLang="fr-FR" sz="3600" b="1">
                <a:solidFill>
                  <a:srgbClr val="000000"/>
                </a:solidFill>
                <a:latin typeface="Times New Roman" panose="02020603050405020304" charset="0"/>
                <a:ea typeface="Raleway"/>
                <a:cs typeface="Times New Roman" panose="02020603050405020304" charset="0"/>
                <a:sym typeface="Raleway"/>
              </a:rPr>
              <a:t>Definition:</a:t>
            </a:r>
            <a:endParaRPr lang="en-US" altLang="fr-FR" sz="3600" b="1">
              <a:solidFill>
                <a:srgbClr val="000000"/>
              </a:solidFill>
              <a:latin typeface="Times New Roman" panose="02020603050405020304" charset="0"/>
              <a:ea typeface="Raleway"/>
              <a:cs typeface="Times New Roman" panose="02020603050405020304" charset="0"/>
              <a:sym typeface="Raleway"/>
            </a:endParaRPr>
          </a:p>
          <a:p>
            <a:pPr algn="l">
              <a:lnSpc>
                <a:spcPts val="3500"/>
              </a:lnSpc>
              <a:spcBef>
                <a:spcPct val="0"/>
              </a:spcBef>
            </a:pPr>
            <a:endParaRPr lang="en-US" altLang="fr-FR" sz="3600" b="1">
              <a:solidFill>
                <a:srgbClr val="000000"/>
              </a:solidFill>
              <a:latin typeface="Times New Roman" panose="02020603050405020304" charset="0"/>
              <a:ea typeface="Raleway"/>
              <a:cs typeface="Times New Roman" panose="02020603050405020304" charset="0"/>
              <a:sym typeface="Raleway"/>
            </a:endParaRPr>
          </a:p>
        </p:txBody>
      </p:sp>
      <p:sp>
        <p:nvSpPr>
          <p:cNvPr id="7" name="Espace réservé du numéro de diapositive 6"/>
          <p:cNvSpPr>
            <a:spLocks noGrp="1"/>
          </p:cNvSpPr>
          <p:nvPr>
            <p:ph type="sldNum" sz="quarter" idx="12"/>
          </p:nvPr>
        </p:nvSpPr>
        <p:spPr/>
        <p:txBody>
          <a:bodyPr/>
          <a:lstStyle/>
          <a:p>
            <a:fld id="{B6F15528-21DE-4FAA-801E-634DDDAF4B2B}" type="slidenum">
              <a:rPr lang="en-US" smtClean="0"/>
            </a:fld>
            <a:endParaRPr lang="en-US"/>
          </a:p>
        </p:txBody>
      </p:sp>
      <p:sp>
        <p:nvSpPr>
          <p:cNvPr id="28" name="Espace réservé du pied de page 11"/>
          <p:cNvSpPr>
            <a:spLocks noGrp="1"/>
          </p:cNvSpPr>
          <p:nvPr>
            <p:ph type="ftr" sz="quarter" idx="11"/>
          </p:nvPr>
        </p:nvSpPr>
        <p:spPr>
          <a:xfrm>
            <a:off x="15200435" y="9745604"/>
            <a:ext cx="2895600" cy="365125"/>
          </a:xfrm>
        </p:spPr>
        <p:txBody>
          <a:bodyPr/>
          <a:lstStyle/>
          <a:p>
            <a:r>
              <a:rPr lang="fr-FR" sz="2000" dirty="0" smtClean="0">
                <a:solidFill>
                  <a:schemeClr val="tx1"/>
                </a:solidFill>
              </a:rPr>
              <a:t>02</a:t>
            </a:r>
            <a:endParaRPr lang="en-US" sz="2000" dirty="0">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900" decel="100000" fill="hold"/>
                                        <p:tgtEl>
                                          <p:spTgt spid="3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1000"/>
                                        <p:tgtEl>
                                          <p:spTgt spid="31"/>
                                        </p:tgtEl>
                                      </p:cBhvr>
                                    </p:animEffect>
                                    <p:anim calcmode="lin" valueType="num">
                                      <p:cBhvr>
                                        <p:cTn id="14" dur="1000" fill="hold"/>
                                        <p:tgtEl>
                                          <p:spTgt spid="31"/>
                                        </p:tgtEl>
                                        <p:attrNameLst>
                                          <p:attrName>ppt_x</p:attrName>
                                        </p:attrNameLst>
                                      </p:cBhvr>
                                      <p:tavLst>
                                        <p:tav tm="0">
                                          <p:val>
                                            <p:strVal val="#ppt_x"/>
                                          </p:val>
                                        </p:tav>
                                        <p:tav tm="100000">
                                          <p:val>
                                            <p:strVal val="#ppt_x"/>
                                          </p:val>
                                        </p:tav>
                                      </p:tavLst>
                                    </p:anim>
                                    <p:anim calcmode="lin" valueType="num">
                                      <p:cBhvr>
                                        <p:cTn id="15" dur="900" decel="100000" fill="hold"/>
                                        <p:tgtEl>
                                          <p:spTgt spid="3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32" grpId="0"/>
      <p:bldP spid="3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76200" y="-114300"/>
            <a:ext cx="18347055" cy="10516235"/>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75638" b="-75638"/>
            </a:stretch>
          </a:blipFill>
        </p:spPr>
      </p:sp>
      <p:sp>
        <p:nvSpPr>
          <p:cNvPr id="2" name="Freeform 2"/>
          <p:cNvSpPr/>
          <p:nvPr/>
        </p:nvSpPr>
        <p:spPr>
          <a:xfrm>
            <a:off x="0" y="1857978"/>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638" b="-75638"/>
            </a:stretch>
          </a:blipFill>
        </p:spPr>
      </p:sp>
      <p:sp>
        <p:nvSpPr>
          <p:cNvPr id="14" name="AutoShape 14"/>
          <p:cNvSpPr/>
          <p:nvPr/>
        </p:nvSpPr>
        <p:spPr>
          <a:xfrm>
            <a:off x="4251250" y="8091297"/>
            <a:ext cx="0" cy="941896"/>
          </a:xfrm>
          <a:prstGeom prst="line">
            <a:avLst/>
          </a:prstGeom>
          <a:ln w="38100" cap="flat">
            <a:solidFill>
              <a:srgbClr val="000000"/>
            </a:solidFill>
            <a:prstDash val="sysDash"/>
            <a:headEnd type="none" w="sm" len="sm"/>
            <a:tailEnd type="none" w="sm" len="sm"/>
          </a:ln>
        </p:spPr>
      </p:sp>
      <p:sp>
        <p:nvSpPr>
          <p:cNvPr id="15" name="AutoShape 15"/>
          <p:cNvSpPr/>
          <p:nvPr/>
        </p:nvSpPr>
        <p:spPr>
          <a:xfrm>
            <a:off x="9942788" y="8111617"/>
            <a:ext cx="0" cy="941896"/>
          </a:xfrm>
          <a:prstGeom prst="line">
            <a:avLst/>
          </a:prstGeom>
          <a:ln w="38100" cap="flat">
            <a:solidFill>
              <a:srgbClr val="000000"/>
            </a:solidFill>
            <a:prstDash val="sysDash"/>
            <a:headEnd type="none" w="sm" len="sm"/>
            <a:tailEnd type="none" w="sm" len="sm"/>
          </a:ln>
        </p:spPr>
      </p:sp>
      <p:sp>
        <p:nvSpPr>
          <p:cNvPr id="16" name="AutoShape 16"/>
          <p:cNvSpPr/>
          <p:nvPr/>
        </p:nvSpPr>
        <p:spPr>
          <a:xfrm>
            <a:off x="15701001" y="8187817"/>
            <a:ext cx="0" cy="941896"/>
          </a:xfrm>
          <a:prstGeom prst="line">
            <a:avLst/>
          </a:prstGeom>
          <a:ln w="38100" cap="flat">
            <a:solidFill>
              <a:srgbClr val="000000"/>
            </a:solidFill>
            <a:prstDash val="sysDash"/>
            <a:headEnd type="none" w="sm" len="sm"/>
            <a:tailEnd type="none" w="sm" len="sm"/>
          </a:ln>
        </p:spPr>
      </p:sp>
      <p:grpSp>
        <p:nvGrpSpPr>
          <p:cNvPr id="17" name="Group 17"/>
          <p:cNvGrpSpPr/>
          <p:nvPr/>
        </p:nvGrpSpPr>
        <p:grpSpPr>
          <a:xfrm>
            <a:off x="2683101" y="4397080"/>
            <a:ext cx="3154078" cy="3925194"/>
            <a:chOff x="0" y="0"/>
            <a:chExt cx="830704" cy="1033796"/>
          </a:xfrm>
        </p:grpSpPr>
        <p:sp>
          <p:nvSpPr>
            <p:cNvPr id="18" name="Freeform 18"/>
            <p:cNvSpPr/>
            <p:nvPr/>
          </p:nvSpPr>
          <p:spPr>
            <a:xfrm>
              <a:off x="0" y="0"/>
              <a:ext cx="830704" cy="1033796"/>
            </a:xfrm>
            <a:custGeom>
              <a:avLst/>
              <a:gdLst/>
              <a:ahLst/>
              <a:cxnLst/>
              <a:rect l="l" t="t" r="r" b="b"/>
              <a:pathLst>
                <a:path w="830704" h="1033796">
                  <a:moveTo>
                    <a:pt x="93274" y="0"/>
                  </a:moveTo>
                  <a:lnTo>
                    <a:pt x="737430" y="0"/>
                  </a:lnTo>
                  <a:cubicBezTo>
                    <a:pt x="788944" y="0"/>
                    <a:pt x="830704" y="41760"/>
                    <a:pt x="830704" y="93274"/>
                  </a:cubicBezTo>
                  <a:lnTo>
                    <a:pt x="830704" y="940522"/>
                  </a:lnTo>
                  <a:cubicBezTo>
                    <a:pt x="830704" y="992036"/>
                    <a:pt x="788944" y="1033796"/>
                    <a:pt x="737430" y="1033796"/>
                  </a:cubicBezTo>
                  <a:lnTo>
                    <a:pt x="93274" y="1033796"/>
                  </a:lnTo>
                  <a:cubicBezTo>
                    <a:pt x="41760" y="1033796"/>
                    <a:pt x="0" y="992036"/>
                    <a:pt x="0" y="940522"/>
                  </a:cubicBezTo>
                  <a:lnTo>
                    <a:pt x="0" y="93274"/>
                  </a:lnTo>
                  <a:cubicBezTo>
                    <a:pt x="0" y="41760"/>
                    <a:pt x="41760" y="0"/>
                    <a:pt x="93274" y="0"/>
                  </a:cubicBezTo>
                  <a:close/>
                </a:path>
              </a:pathLst>
            </a:custGeom>
            <a:solidFill>
              <a:srgbClr val="FB8B24"/>
            </a:solidFill>
          </p:spPr>
        </p:sp>
        <p:sp>
          <p:nvSpPr>
            <p:cNvPr id="19" name="TextBox 19"/>
            <p:cNvSpPr txBox="1"/>
            <p:nvPr/>
          </p:nvSpPr>
          <p:spPr>
            <a:xfrm>
              <a:off x="0" y="-47625"/>
              <a:ext cx="830704" cy="1081421"/>
            </a:xfrm>
            <a:prstGeom prst="rect">
              <a:avLst/>
            </a:prstGeom>
          </p:spPr>
          <p:txBody>
            <a:bodyPr lIns="50800" tIns="50800" rIns="50800" bIns="50800" rtlCol="0" anchor="ctr"/>
            <a:lstStyle/>
            <a:p>
              <a:pPr algn="ctr">
                <a:lnSpc>
                  <a:spcPts val="2660"/>
                </a:lnSpc>
              </a:pPr>
            </a:p>
          </p:txBody>
        </p:sp>
      </p:grpSp>
      <p:grpSp>
        <p:nvGrpSpPr>
          <p:cNvPr id="21" name="Group 21"/>
          <p:cNvGrpSpPr/>
          <p:nvPr/>
        </p:nvGrpSpPr>
        <p:grpSpPr>
          <a:xfrm>
            <a:off x="8365749" y="4396445"/>
            <a:ext cx="3154078" cy="3925194"/>
            <a:chOff x="0" y="0"/>
            <a:chExt cx="830704" cy="1033796"/>
          </a:xfrm>
        </p:grpSpPr>
        <p:sp>
          <p:nvSpPr>
            <p:cNvPr id="22" name="Freeform 22"/>
            <p:cNvSpPr/>
            <p:nvPr/>
          </p:nvSpPr>
          <p:spPr>
            <a:xfrm>
              <a:off x="0" y="0"/>
              <a:ext cx="830704" cy="1033796"/>
            </a:xfrm>
            <a:custGeom>
              <a:avLst/>
              <a:gdLst/>
              <a:ahLst/>
              <a:cxnLst/>
              <a:rect l="l" t="t" r="r" b="b"/>
              <a:pathLst>
                <a:path w="830704" h="1033796">
                  <a:moveTo>
                    <a:pt x="93274" y="0"/>
                  </a:moveTo>
                  <a:lnTo>
                    <a:pt x="737430" y="0"/>
                  </a:lnTo>
                  <a:cubicBezTo>
                    <a:pt x="788944" y="0"/>
                    <a:pt x="830704" y="41760"/>
                    <a:pt x="830704" y="93274"/>
                  </a:cubicBezTo>
                  <a:lnTo>
                    <a:pt x="830704" y="940522"/>
                  </a:lnTo>
                  <a:cubicBezTo>
                    <a:pt x="830704" y="992036"/>
                    <a:pt x="788944" y="1033796"/>
                    <a:pt x="737430" y="1033796"/>
                  </a:cubicBezTo>
                  <a:lnTo>
                    <a:pt x="93274" y="1033796"/>
                  </a:lnTo>
                  <a:cubicBezTo>
                    <a:pt x="41760" y="1033796"/>
                    <a:pt x="0" y="992036"/>
                    <a:pt x="0" y="940522"/>
                  </a:cubicBezTo>
                  <a:lnTo>
                    <a:pt x="0" y="93274"/>
                  </a:lnTo>
                  <a:cubicBezTo>
                    <a:pt x="0" y="41760"/>
                    <a:pt x="41760" y="0"/>
                    <a:pt x="93274" y="0"/>
                  </a:cubicBezTo>
                  <a:close/>
                </a:path>
              </a:pathLst>
            </a:custGeom>
            <a:solidFill>
              <a:srgbClr val="E36414"/>
            </a:solidFill>
          </p:spPr>
        </p:sp>
        <p:sp>
          <p:nvSpPr>
            <p:cNvPr id="23" name="TextBox 23"/>
            <p:cNvSpPr txBox="1"/>
            <p:nvPr/>
          </p:nvSpPr>
          <p:spPr>
            <a:xfrm>
              <a:off x="0" y="-47625"/>
              <a:ext cx="830704" cy="1081421"/>
            </a:xfrm>
            <a:prstGeom prst="rect">
              <a:avLst/>
            </a:prstGeom>
          </p:spPr>
          <p:txBody>
            <a:bodyPr lIns="50800" tIns="50800" rIns="50800" bIns="50800" rtlCol="0" anchor="ctr"/>
            <a:lstStyle/>
            <a:p>
              <a:pPr algn="ctr">
                <a:lnSpc>
                  <a:spcPts val="2660"/>
                </a:lnSpc>
              </a:pPr>
            </a:p>
          </p:txBody>
        </p:sp>
      </p:grpSp>
      <p:grpSp>
        <p:nvGrpSpPr>
          <p:cNvPr id="24" name="Group 24"/>
          <p:cNvGrpSpPr/>
          <p:nvPr/>
        </p:nvGrpSpPr>
        <p:grpSpPr>
          <a:xfrm>
            <a:off x="14123962" y="4472645"/>
            <a:ext cx="3154078" cy="3925194"/>
            <a:chOff x="0" y="0"/>
            <a:chExt cx="830704" cy="1033796"/>
          </a:xfrm>
        </p:grpSpPr>
        <p:sp>
          <p:nvSpPr>
            <p:cNvPr id="25" name="Freeform 25"/>
            <p:cNvSpPr/>
            <p:nvPr/>
          </p:nvSpPr>
          <p:spPr>
            <a:xfrm>
              <a:off x="0" y="0"/>
              <a:ext cx="830704" cy="1033796"/>
            </a:xfrm>
            <a:custGeom>
              <a:avLst/>
              <a:gdLst/>
              <a:ahLst/>
              <a:cxnLst/>
              <a:rect l="l" t="t" r="r" b="b"/>
              <a:pathLst>
                <a:path w="830704" h="1033796">
                  <a:moveTo>
                    <a:pt x="93274" y="0"/>
                  </a:moveTo>
                  <a:lnTo>
                    <a:pt x="737430" y="0"/>
                  </a:lnTo>
                  <a:cubicBezTo>
                    <a:pt x="788944" y="0"/>
                    <a:pt x="830704" y="41760"/>
                    <a:pt x="830704" y="93274"/>
                  </a:cubicBezTo>
                  <a:lnTo>
                    <a:pt x="830704" y="940522"/>
                  </a:lnTo>
                  <a:cubicBezTo>
                    <a:pt x="830704" y="992036"/>
                    <a:pt x="788944" y="1033796"/>
                    <a:pt x="737430" y="1033796"/>
                  </a:cubicBezTo>
                  <a:lnTo>
                    <a:pt x="93274" y="1033796"/>
                  </a:lnTo>
                  <a:cubicBezTo>
                    <a:pt x="41760" y="1033796"/>
                    <a:pt x="0" y="992036"/>
                    <a:pt x="0" y="940522"/>
                  </a:cubicBezTo>
                  <a:lnTo>
                    <a:pt x="0" y="93274"/>
                  </a:lnTo>
                  <a:cubicBezTo>
                    <a:pt x="0" y="41760"/>
                    <a:pt x="41760" y="0"/>
                    <a:pt x="93274" y="0"/>
                  </a:cubicBezTo>
                  <a:close/>
                </a:path>
              </a:pathLst>
            </a:custGeom>
            <a:solidFill>
              <a:srgbClr val="0F4C5C"/>
            </a:solidFill>
          </p:spPr>
        </p:sp>
        <p:sp>
          <p:nvSpPr>
            <p:cNvPr id="26" name="TextBox 26"/>
            <p:cNvSpPr txBox="1"/>
            <p:nvPr/>
          </p:nvSpPr>
          <p:spPr>
            <a:xfrm>
              <a:off x="0" y="-47625"/>
              <a:ext cx="830704" cy="1081421"/>
            </a:xfrm>
            <a:prstGeom prst="rect">
              <a:avLst/>
            </a:prstGeom>
          </p:spPr>
          <p:txBody>
            <a:bodyPr lIns="50800" tIns="50800" rIns="50800" bIns="50800" rtlCol="0" anchor="ctr"/>
            <a:lstStyle/>
            <a:p>
              <a:pPr algn="ctr">
                <a:lnSpc>
                  <a:spcPts val="2660"/>
                </a:lnSpc>
              </a:pPr>
            </a:p>
          </p:txBody>
        </p:sp>
      </p:grpSp>
      <p:sp>
        <p:nvSpPr>
          <p:cNvPr id="29" name="Freeform 29"/>
          <p:cNvSpPr/>
          <p:nvPr/>
        </p:nvSpPr>
        <p:spPr>
          <a:xfrm>
            <a:off x="8578867" y="3857534"/>
            <a:ext cx="2727843" cy="1411659"/>
          </a:xfrm>
          <a:custGeom>
            <a:avLst/>
            <a:gdLst/>
            <a:ahLst/>
            <a:cxnLst/>
            <a:rect l="l" t="t" r="r" b="b"/>
            <a:pathLst>
              <a:path w="2727843" h="1411659">
                <a:moveTo>
                  <a:pt x="0" y="0"/>
                </a:moveTo>
                <a:lnTo>
                  <a:pt x="2727843" y="0"/>
                </a:lnTo>
                <a:lnTo>
                  <a:pt x="2727843" y="1411659"/>
                </a:lnTo>
                <a:lnTo>
                  <a:pt x="0" y="14116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0" name="Freeform 30"/>
          <p:cNvSpPr/>
          <p:nvPr/>
        </p:nvSpPr>
        <p:spPr>
          <a:xfrm>
            <a:off x="2896218" y="3858169"/>
            <a:ext cx="2727843" cy="1411659"/>
          </a:xfrm>
          <a:custGeom>
            <a:avLst/>
            <a:gdLst/>
            <a:ahLst/>
            <a:cxnLst/>
            <a:rect l="l" t="t" r="r" b="b"/>
            <a:pathLst>
              <a:path w="2727843" h="1411659">
                <a:moveTo>
                  <a:pt x="0" y="0"/>
                </a:moveTo>
                <a:lnTo>
                  <a:pt x="2727844" y="0"/>
                </a:lnTo>
                <a:lnTo>
                  <a:pt x="2727844" y="1411659"/>
                </a:lnTo>
                <a:lnTo>
                  <a:pt x="0" y="14116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1" name="Freeform 31"/>
          <p:cNvSpPr/>
          <p:nvPr/>
        </p:nvSpPr>
        <p:spPr>
          <a:xfrm>
            <a:off x="14337080" y="3933734"/>
            <a:ext cx="2727843" cy="1411659"/>
          </a:xfrm>
          <a:custGeom>
            <a:avLst/>
            <a:gdLst/>
            <a:ahLst/>
            <a:cxnLst/>
            <a:rect l="l" t="t" r="r" b="b"/>
            <a:pathLst>
              <a:path w="2727843" h="1411659">
                <a:moveTo>
                  <a:pt x="0" y="0"/>
                </a:moveTo>
                <a:lnTo>
                  <a:pt x="2727843" y="0"/>
                </a:lnTo>
                <a:lnTo>
                  <a:pt x="2727843" y="1411659"/>
                </a:lnTo>
                <a:lnTo>
                  <a:pt x="0" y="14116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0" name="Freeform 40"/>
          <p:cNvSpPr/>
          <p:nvPr/>
        </p:nvSpPr>
        <p:spPr>
          <a:xfrm>
            <a:off x="3313427" y="2504085"/>
            <a:ext cx="1893570" cy="1893570"/>
          </a:xfrm>
          <a:custGeom>
            <a:avLst/>
            <a:gdLst/>
            <a:ahLst/>
            <a:cxnLst/>
            <a:rect l="l" t="t" r="r" b="b"/>
            <a:pathLst>
              <a:path w="1893570" h="1893570">
                <a:moveTo>
                  <a:pt x="0" y="0"/>
                </a:moveTo>
                <a:lnTo>
                  <a:pt x="1893570" y="0"/>
                </a:lnTo>
                <a:lnTo>
                  <a:pt x="1893570" y="1893570"/>
                </a:lnTo>
                <a:lnTo>
                  <a:pt x="0" y="1893570"/>
                </a:lnTo>
                <a:lnTo>
                  <a:pt x="0" y="0"/>
                </a:lnTo>
                <a:close/>
              </a:path>
            </a:pathLst>
          </a:custGeom>
          <a:blipFill>
            <a:blip r:embed="rId5">
              <a:alphaModFix amt="35000"/>
              <a:extLst>
                <a:ext uri="{96DAC541-7B7A-43D3-8B79-37D633B846F1}">
                  <asvg:svgBlip xmlns:asvg="http://schemas.microsoft.com/office/drawing/2016/SVG/main" r:embed="rId6"/>
                </a:ext>
              </a:extLst>
            </a:blip>
            <a:stretch>
              <a:fillRect/>
            </a:stretch>
          </a:blipFill>
          <a:ln cap="sq">
            <a:noFill/>
            <a:prstDash val="solid"/>
            <a:miter/>
          </a:ln>
        </p:spPr>
      </p:sp>
      <p:grpSp>
        <p:nvGrpSpPr>
          <p:cNvPr id="41" name="Group 41"/>
          <p:cNvGrpSpPr/>
          <p:nvPr/>
        </p:nvGrpSpPr>
        <p:grpSpPr>
          <a:xfrm>
            <a:off x="3464557" y="2678075"/>
            <a:ext cx="1591166" cy="1591166"/>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8B24"/>
            </a:solidFill>
            <a:ln w="95250" cap="sq">
              <a:solidFill>
                <a:srgbClr val="FFFFFF"/>
              </a:solidFill>
              <a:prstDash val="solid"/>
              <a:miter/>
            </a:ln>
          </p:spPr>
        </p:sp>
        <p:sp>
          <p:nvSpPr>
            <p:cNvPr id="43" name="TextBox 43"/>
            <p:cNvSpPr txBox="1"/>
            <p:nvPr/>
          </p:nvSpPr>
          <p:spPr>
            <a:xfrm>
              <a:off x="76200" y="28575"/>
              <a:ext cx="660400" cy="708025"/>
            </a:xfrm>
            <a:prstGeom prst="rect">
              <a:avLst/>
            </a:prstGeom>
          </p:spPr>
          <p:txBody>
            <a:bodyPr lIns="50800" tIns="50800" rIns="50800" bIns="50800" rtlCol="0" anchor="ctr"/>
            <a:lstStyle/>
            <a:p>
              <a:pPr algn="ctr">
                <a:lnSpc>
                  <a:spcPts val="2660"/>
                </a:lnSpc>
              </a:pPr>
            </a:p>
          </p:txBody>
        </p:sp>
      </p:grpSp>
      <p:sp>
        <p:nvSpPr>
          <p:cNvPr id="44" name="Freeform 44"/>
          <p:cNvSpPr/>
          <p:nvPr/>
        </p:nvSpPr>
        <p:spPr>
          <a:xfrm>
            <a:off x="8991630" y="2552980"/>
            <a:ext cx="1893570" cy="1893570"/>
          </a:xfrm>
          <a:custGeom>
            <a:avLst/>
            <a:gdLst/>
            <a:ahLst/>
            <a:cxnLst/>
            <a:rect l="l" t="t" r="r" b="b"/>
            <a:pathLst>
              <a:path w="1893570" h="1893570">
                <a:moveTo>
                  <a:pt x="0" y="0"/>
                </a:moveTo>
                <a:lnTo>
                  <a:pt x="1893570" y="0"/>
                </a:lnTo>
                <a:lnTo>
                  <a:pt x="1893570" y="1893570"/>
                </a:lnTo>
                <a:lnTo>
                  <a:pt x="0" y="1893570"/>
                </a:lnTo>
                <a:lnTo>
                  <a:pt x="0" y="0"/>
                </a:lnTo>
                <a:close/>
              </a:path>
            </a:pathLst>
          </a:custGeom>
          <a:blipFill>
            <a:blip r:embed="rId5">
              <a:alphaModFix amt="35000"/>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fr-FR" altLang="en-US"/>
          </a:p>
        </p:txBody>
      </p:sp>
      <p:grpSp>
        <p:nvGrpSpPr>
          <p:cNvPr id="45" name="Group 45"/>
          <p:cNvGrpSpPr/>
          <p:nvPr/>
        </p:nvGrpSpPr>
        <p:grpSpPr>
          <a:xfrm>
            <a:off x="9147205" y="2677440"/>
            <a:ext cx="1591166" cy="1591166"/>
            <a:chOff x="0" y="0"/>
            <a:chExt cx="812800" cy="812800"/>
          </a:xfrm>
        </p:grpSpPr>
        <p:sp>
          <p:nvSpPr>
            <p:cNvPr id="46" name="Freeform 4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6414"/>
            </a:solidFill>
            <a:ln w="95250" cap="sq">
              <a:solidFill>
                <a:srgbClr val="FFFFFF"/>
              </a:solidFill>
              <a:prstDash val="solid"/>
              <a:miter/>
            </a:ln>
          </p:spPr>
        </p:sp>
        <p:sp>
          <p:nvSpPr>
            <p:cNvPr id="47" name="TextBox 47"/>
            <p:cNvSpPr txBox="1"/>
            <p:nvPr/>
          </p:nvSpPr>
          <p:spPr>
            <a:xfrm>
              <a:off x="76200" y="28575"/>
              <a:ext cx="660400" cy="708025"/>
            </a:xfrm>
            <a:prstGeom prst="rect">
              <a:avLst/>
            </a:prstGeom>
          </p:spPr>
          <p:txBody>
            <a:bodyPr lIns="50800" tIns="50800" rIns="50800" bIns="50800" rtlCol="0" anchor="ctr"/>
            <a:lstStyle/>
            <a:p>
              <a:pPr algn="ctr">
                <a:lnSpc>
                  <a:spcPts val="2660"/>
                </a:lnSpc>
              </a:pPr>
            </a:p>
          </p:txBody>
        </p:sp>
      </p:grpSp>
      <p:sp>
        <p:nvSpPr>
          <p:cNvPr id="48" name="Freeform 48"/>
          <p:cNvSpPr/>
          <p:nvPr/>
        </p:nvSpPr>
        <p:spPr>
          <a:xfrm>
            <a:off x="14905418" y="2753640"/>
            <a:ext cx="1893570" cy="1893570"/>
          </a:xfrm>
          <a:custGeom>
            <a:avLst/>
            <a:gdLst/>
            <a:ahLst/>
            <a:cxnLst/>
            <a:rect l="l" t="t" r="r" b="b"/>
            <a:pathLst>
              <a:path w="1893570" h="1893570">
                <a:moveTo>
                  <a:pt x="0" y="0"/>
                </a:moveTo>
                <a:lnTo>
                  <a:pt x="1893570" y="0"/>
                </a:lnTo>
                <a:lnTo>
                  <a:pt x="1893570" y="1893570"/>
                </a:lnTo>
                <a:lnTo>
                  <a:pt x="0" y="1893570"/>
                </a:lnTo>
                <a:lnTo>
                  <a:pt x="0" y="0"/>
                </a:lnTo>
                <a:close/>
              </a:path>
            </a:pathLst>
          </a:custGeom>
          <a:blipFill>
            <a:blip r:embed="rId5">
              <a:alphaModFix amt="35000"/>
              <a:extLst>
                <a:ext uri="{96DAC541-7B7A-43D3-8B79-37D633B846F1}">
                  <asvg:svgBlip xmlns:asvg="http://schemas.microsoft.com/office/drawing/2016/SVG/main" r:embed="rId8"/>
                </a:ext>
              </a:extLst>
            </a:blip>
            <a:stretch>
              <a:fillRect/>
            </a:stretch>
          </a:blipFill>
          <a:ln cap="sq">
            <a:noFill/>
            <a:prstDash val="solid"/>
            <a:miter/>
          </a:ln>
        </p:spPr>
      </p:sp>
      <p:grpSp>
        <p:nvGrpSpPr>
          <p:cNvPr id="49" name="Group 49"/>
          <p:cNvGrpSpPr/>
          <p:nvPr/>
        </p:nvGrpSpPr>
        <p:grpSpPr>
          <a:xfrm>
            <a:off x="14905418" y="2753640"/>
            <a:ext cx="1591166" cy="1591166"/>
            <a:chOff x="0" y="0"/>
            <a:chExt cx="812800" cy="812800"/>
          </a:xfrm>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F4C5C"/>
            </a:solidFill>
            <a:ln w="95250" cap="sq">
              <a:solidFill>
                <a:srgbClr val="FFFFFF"/>
              </a:solidFill>
              <a:prstDash val="solid"/>
              <a:miter/>
            </a:ln>
          </p:spPr>
        </p:sp>
        <p:sp>
          <p:nvSpPr>
            <p:cNvPr id="51" name="TextBox 51"/>
            <p:cNvSpPr txBox="1"/>
            <p:nvPr/>
          </p:nvSpPr>
          <p:spPr>
            <a:xfrm>
              <a:off x="76200" y="28575"/>
              <a:ext cx="660400" cy="708025"/>
            </a:xfrm>
            <a:prstGeom prst="rect">
              <a:avLst/>
            </a:prstGeom>
          </p:spPr>
          <p:txBody>
            <a:bodyPr lIns="50800" tIns="50800" rIns="50800" bIns="50800" rtlCol="0" anchor="ctr"/>
            <a:lstStyle/>
            <a:p>
              <a:pPr algn="ctr">
                <a:lnSpc>
                  <a:spcPts val="2660"/>
                </a:lnSpc>
              </a:pPr>
            </a:p>
          </p:txBody>
        </p:sp>
      </p:grpSp>
      <p:sp>
        <p:nvSpPr>
          <p:cNvPr id="52" name="AutoShape 52"/>
          <p:cNvSpPr/>
          <p:nvPr/>
        </p:nvSpPr>
        <p:spPr>
          <a:xfrm flipV="1">
            <a:off x="4184015" y="9070975"/>
            <a:ext cx="11552555" cy="20955"/>
          </a:xfrm>
          <a:prstGeom prst="line">
            <a:avLst/>
          </a:prstGeom>
          <a:ln w="38100" cap="flat">
            <a:solidFill>
              <a:srgbClr val="000000"/>
            </a:solidFill>
            <a:prstDash val="sysDash"/>
            <a:headEnd type="none" w="sm" len="sm"/>
            <a:tailEnd type="none" w="sm" len="sm"/>
          </a:ln>
        </p:spPr>
      </p:sp>
      <p:grpSp>
        <p:nvGrpSpPr>
          <p:cNvPr id="59" name="Group 59"/>
          <p:cNvGrpSpPr/>
          <p:nvPr/>
        </p:nvGrpSpPr>
        <p:grpSpPr>
          <a:xfrm>
            <a:off x="4083368" y="8828405"/>
            <a:ext cx="333375" cy="333375"/>
            <a:chOff x="0" y="0"/>
            <a:chExt cx="812800" cy="812800"/>
          </a:xfrm>
        </p:grpSpPr>
        <p:sp>
          <p:nvSpPr>
            <p:cNvPr id="60" name="Freeform 6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8B24"/>
            </a:solidFill>
            <a:ln w="47625" cap="sq">
              <a:solidFill>
                <a:srgbClr val="FFFFFF"/>
              </a:solidFill>
              <a:prstDash val="solid"/>
              <a:miter/>
            </a:ln>
          </p:spPr>
        </p:sp>
        <p:sp>
          <p:nvSpPr>
            <p:cNvPr id="61" name="TextBox 61"/>
            <p:cNvSpPr txBox="1"/>
            <p:nvPr/>
          </p:nvSpPr>
          <p:spPr>
            <a:xfrm>
              <a:off x="76200" y="28575"/>
              <a:ext cx="660400" cy="708025"/>
            </a:xfrm>
            <a:prstGeom prst="rect">
              <a:avLst/>
            </a:prstGeom>
          </p:spPr>
          <p:txBody>
            <a:bodyPr lIns="50800" tIns="50800" rIns="50800" bIns="50800" rtlCol="0" anchor="ctr"/>
            <a:lstStyle/>
            <a:p>
              <a:pPr algn="ctr">
                <a:lnSpc>
                  <a:spcPts val="2660"/>
                </a:lnSpc>
              </a:pPr>
            </a:p>
          </p:txBody>
        </p:sp>
      </p:grpSp>
      <p:grpSp>
        <p:nvGrpSpPr>
          <p:cNvPr id="62" name="Group 62"/>
          <p:cNvGrpSpPr/>
          <p:nvPr/>
        </p:nvGrpSpPr>
        <p:grpSpPr>
          <a:xfrm>
            <a:off x="9776101" y="8848725"/>
            <a:ext cx="333375" cy="333375"/>
            <a:chOff x="0" y="0"/>
            <a:chExt cx="812800" cy="812800"/>
          </a:xfrm>
        </p:grpSpPr>
        <p:sp>
          <p:nvSpPr>
            <p:cNvPr id="63" name="Freeform 6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6414"/>
            </a:solidFill>
            <a:ln w="47625" cap="sq">
              <a:solidFill>
                <a:srgbClr val="FFFFFF"/>
              </a:solidFill>
              <a:prstDash val="solid"/>
              <a:miter/>
            </a:ln>
          </p:spPr>
        </p:sp>
        <p:sp>
          <p:nvSpPr>
            <p:cNvPr id="64" name="TextBox 64"/>
            <p:cNvSpPr txBox="1"/>
            <p:nvPr/>
          </p:nvSpPr>
          <p:spPr>
            <a:xfrm>
              <a:off x="76200" y="28575"/>
              <a:ext cx="660400" cy="708025"/>
            </a:xfrm>
            <a:prstGeom prst="rect">
              <a:avLst/>
            </a:prstGeom>
          </p:spPr>
          <p:txBody>
            <a:bodyPr lIns="50800" tIns="50800" rIns="50800" bIns="50800" rtlCol="0" anchor="ctr"/>
            <a:lstStyle/>
            <a:p>
              <a:pPr algn="ctr">
                <a:lnSpc>
                  <a:spcPts val="2660"/>
                </a:lnSpc>
              </a:pPr>
            </a:p>
          </p:txBody>
        </p:sp>
      </p:grpSp>
      <p:grpSp>
        <p:nvGrpSpPr>
          <p:cNvPr id="65" name="Group 65"/>
          <p:cNvGrpSpPr/>
          <p:nvPr/>
        </p:nvGrpSpPr>
        <p:grpSpPr>
          <a:xfrm>
            <a:off x="15534314" y="8924925"/>
            <a:ext cx="333375" cy="333375"/>
            <a:chOff x="0" y="0"/>
            <a:chExt cx="812800" cy="812800"/>
          </a:xfrm>
        </p:grpSpPr>
        <p:sp>
          <p:nvSpPr>
            <p:cNvPr id="66" name="Freeform 6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F4C5C"/>
            </a:solidFill>
            <a:ln w="47625" cap="sq">
              <a:solidFill>
                <a:srgbClr val="FFFFFF"/>
              </a:solidFill>
              <a:prstDash val="solid"/>
              <a:miter/>
            </a:ln>
          </p:spPr>
        </p:sp>
        <p:sp>
          <p:nvSpPr>
            <p:cNvPr id="67" name="TextBox 67"/>
            <p:cNvSpPr txBox="1"/>
            <p:nvPr/>
          </p:nvSpPr>
          <p:spPr>
            <a:xfrm>
              <a:off x="76200" y="28575"/>
              <a:ext cx="660400" cy="708025"/>
            </a:xfrm>
            <a:prstGeom prst="rect">
              <a:avLst/>
            </a:prstGeom>
          </p:spPr>
          <p:txBody>
            <a:bodyPr lIns="50800" tIns="50800" rIns="50800" bIns="50800" rtlCol="0" anchor="ctr"/>
            <a:lstStyle/>
            <a:p>
              <a:pPr algn="ctr">
                <a:lnSpc>
                  <a:spcPts val="2660"/>
                </a:lnSpc>
              </a:pPr>
            </a:p>
          </p:txBody>
        </p:sp>
      </p:grpSp>
      <p:sp>
        <p:nvSpPr>
          <p:cNvPr id="70" name="Freeform 70"/>
          <p:cNvSpPr/>
          <p:nvPr/>
        </p:nvSpPr>
        <p:spPr>
          <a:xfrm>
            <a:off x="3864814" y="3048937"/>
            <a:ext cx="871032" cy="857250"/>
          </a:xfrm>
          <a:custGeom>
            <a:avLst/>
            <a:gdLst/>
            <a:ahLst/>
            <a:cxnLst/>
            <a:rect l="l" t="t" r="r" b="b"/>
            <a:pathLst>
              <a:path w="871032" h="857250">
                <a:moveTo>
                  <a:pt x="0" y="0"/>
                </a:moveTo>
                <a:lnTo>
                  <a:pt x="871033" y="0"/>
                </a:lnTo>
                <a:lnTo>
                  <a:pt x="871033" y="857250"/>
                </a:lnTo>
                <a:lnTo>
                  <a:pt x="0" y="857250"/>
                </a:lnTo>
                <a:lnTo>
                  <a:pt x="0" y="0"/>
                </a:lnTo>
                <a:close/>
              </a:path>
            </a:pathLst>
          </a:custGeom>
          <a:blipFill>
            <a:blip r:embed="rId9">
              <a:extLst>
                <a:ext uri="{96DAC541-7B7A-43D3-8B79-37D633B846F1}">
                  <asvg:svgBlip xmlns:asvg="http://schemas.microsoft.com/office/drawing/2016/SVG/main" r:embed="rId10"/>
                </a:ext>
              </a:extLst>
            </a:blip>
            <a:stretch>
              <a:fillRect l="-1490" t="-2726" r="-1680" b="-2102"/>
            </a:stretch>
          </a:blipFill>
          <a:ln cap="sq">
            <a:noFill/>
            <a:prstDash val="solid"/>
            <a:miter/>
          </a:ln>
        </p:spPr>
      </p:sp>
      <p:sp>
        <p:nvSpPr>
          <p:cNvPr id="73" name="TextBox 73"/>
          <p:cNvSpPr txBox="1"/>
          <p:nvPr/>
        </p:nvSpPr>
        <p:spPr>
          <a:xfrm>
            <a:off x="3857747" y="729615"/>
            <a:ext cx="10572505" cy="753745"/>
          </a:xfrm>
          <a:prstGeom prst="rect">
            <a:avLst/>
          </a:prstGeom>
        </p:spPr>
        <p:txBody>
          <a:bodyPr lIns="0" tIns="0" rIns="0" bIns="0" rtlCol="0" anchor="t">
            <a:spAutoFit/>
          </a:bodyPr>
          <a:lstStyle/>
          <a:p>
            <a:pPr algn="ctr">
              <a:lnSpc>
                <a:spcPts val="5880"/>
              </a:lnSpc>
            </a:pPr>
            <a:r>
              <a:rPr lang="en-US" altLang="fr-FR" sz="6000" b="1">
                <a:solidFill>
                  <a:srgbClr val="000000"/>
                </a:solidFill>
                <a:latin typeface="Times New Roman" panose="02020603050405020304" charset="0"/>
                <a:ea typeface="Roboto Bold" panose="02000000000000000000"/>
                <a:cs typeface="Times New Roman" panose="02020603050405020304" charset="0"/>
                <a:sym typeface="Roboto Bold" panose="02000000000000000000"/>
              </a:rPr>
              <a:t>Main Features</a:t>
            </a:r>
            <a:endParaRPr lang="en-US" altLang="fr-FR" sz="6000" b="1">
              <a:solidFill>
                <a:srgbClr val="000000"/>
              </a:solidFill>
              <a:latin typeface="Times New Roman" panose="02020603050405020304" charset="0"/>
              <a:ea typeface="Roboto Bold" panose="02000000000000000000"/>
              <a:cs typeface="Times New Roman" panose="02020603050405020304" charset="0"/>
              <a:sym typeface="Roboto Bold" panose="02000000000000000000"/>
            </a:endParaRPr>
          </a:p>
        </p:txBody>
      </p:sp>
      <p:sp>
        <p:nvSpPr>
          <p:cNvPr id="83" name="TextBox 83"/>
          <p:cNvSpPr txBox="1"/>
          <p:nvPr/>
        </p:nvSpPr>
        <p:spPr>
          <a:xfrm>
            <a:off x="3123428" y="5524468"/>
            <a:ext cx="2424553" cy="1477010"/>
          </a:xfrm>
          <a:prstGeom prst="rect">
            <a:avLst/>
          </a:prstGeom>
        </p:spPr>
        <p:txBody>
          <a:bodyPr lIns="0" tIns="0" rIns="0" bIns="0" rtlCol="0" anchor="t">
            <a:spAutoFit/>
          </a:bodyPr>
          <a:lstStyle/>
          <a:p>
            <a:pPr algn="ctr">
              <a:lnSpc>
                <a:spcPts val="2880"/>
              </a:lnSpc>
            </a:pPr>
            <a:r>
              <a:rPr lang="en-US" altLang="fr-FR" sz="2800" b="1">
                <a:solidFill>
                  <a:srgbClr val="FFFFFF"/>
                </a:solidFill>
                <a:latin typeface="Arial" panose="020B0604020202020204" pitchFamily="34" charset="0"/>
                <a:ea typeface="Roboto Bold" panose="02000000000000000000"/>
                <a:cs typeface="Arial" panose="020B0604020202020204" pitchFamily="34" charset="0"/>
                <a:sym typeface="Roboto Bold" panose="02000000000000000000"/>
              </a:rPr>
              <a:t>Highly selective </a:t>
            </a:r>
            <a:r>
              <a:rPr lang="en-US" altLang="en-US" sz="2800" b="1">
                <a:solidFill>
                  <a:srgbClr val="FFFFFF"/>
                </a:solidFill>
                <a:latin typeface="Arial" panose="020B0604020202020204" pitchFamily="34" charset="0"/>
                <a:ea typeface="Roboto Bold" panose="02000000000000000000"/>
                <a:cs typeface="Arial" panose="020B0604020202020204" pitchFamily="34" charset="0"/>
                <a:sym typeface="Roboto Bold" panose="02000000000000000000"/>
              </a:rPr>
              <a:t>→</a:t>
            </a:r>
            <a:r>
              <a:rPr lang="en-US" altLang="fr-FR" sz="2800" b="1">
                <a:solidFill>
                  <a:srgbClr val="FFFFFF"/>
                </a:solidFill>
                <a:latin typeface="Arial" panose="020B0604020202020204" pitchFamily="34" charset="0"/>
                <a:ea typeface="Roboto Bold" panose="02000000000000000000"/>
                <a:cs typeface="Arial" panose="020B0604020202020204" pitchFamily="34" charset="0"/>
                <a:sym typeface="Roboto Bold" panose="02000000000000000000"/>
              </a:rPr>
              <a:t> fewer by-products</a:t>
            </a:r>
            <a:endParaRPr lang="en-US" altLang="fr-FR" sz="2800" b="1">
              <a:solidFill>
                <a:srgbClr val="FFFFFF"/>
              </a:solidFill>
              <a:latin typeface="Arial" panose="020B0604020202020204" pitchFamily="34" charset="0"/>
              <a:ea typeface="Roboto Bold" panose="02000000000000000000"/>
              <a:cs typeface="Arial" panose="020B0604020202020204" pitchFamily="34" charset="0"/>
              <a:sym typeface="Roboto Bold" panose="02000000000000000000"/>
            </a:endParaRPr>
          </a:p>
        </p:txBody>
      </p:sp>
      <p:sp>
        <p:nvSpPr>
          <p:cNvPr id="85" name="TextBox 85"/>
          <p:cNvSpPr txBox="1"/>
          <p:nvPr/>
        </p:nvSpPr>
        <p:spPr>
          <a:xfrm>
            <a:off x="8730512" y="5568918"/>
            <a:ext cx="2424553" cy="1477010"/>
          </a:xfrm>
          <a:prstGeom prst="rect">
            <a:avLst/>
          </a:prstGeom>
        </p:spPr>
        <p:txBody>
          <a:bodyPr lIns="0" tIns="0" rIns="0" bIns="0" rtlCol="0" anchor="t">
            <a:spAutoFit/>
          </a:bodyPr>
          <a:lstStyle/>
          <a:p>
            <a:pPr algn="ctr">
              <a:lnSpc>
                <a:spcPts val="2880"/>
              </a:lnSpc>
            </a:pPr>
            <a:r>
              <a:rPr lang="en-US" altLang="fr-FR" sz="2800" b="1">
                <a:solidFill>
                  <a:srgbClr val="FFFFFF"/>
                </a:solidFill>
                <a:latin typeface="Arial" panose="020B0604020202020204" pitchFamily="34" charset="0"/>
                <a:ea typeface="Roboto Bold" panose="02000000000000000000"/>
                <a:cs typeface="Arial" panose="020B0604020202020204" pitchFamily="34" charset="0"/>
                <a:sym typeface="Roboto Bold" panose="02000000000000000000"/>
              </a:rPr>
              <a:t>Works under mild temperature and pressure</a:t>
            </a:r>
            <a:endParaRPr lang="en-US" altLang="fr-FR" sz="2800" b="1">
              <a:solidFill>
                <a:srgbClr val="FFFFFF"/>
              </a:solidFill>
              <a:latin typeface="Arial" panose="020B0604020202020204" pitchFamily="34" charset="0"/>
              <a:ea typeface="Roboto Bold" panose="02000000000000000000"/>
              <a:cs typeface="Arial" panose="020B0604020202020204" pitchFamily="34" charset="0"/>
              <a:sym typeface="Roboto Bold" panose="02000000000000000000"/>
            </a:endParaRPr>
          </a:p>
        </p:txBody>
      </p:sp>
      <p:sp>
        <p:nvSpPr>
          <p:cNvPr id="87" name="TextBox 87"/>
          <p:cNvSpPr txBox="1"/>
          <p:nvPr/>
        </p:nvSpPr>
        <p:spPr>
          <a:xfrm>
            <a:off x="14488725" y="5645118"/>
            <a:ext cx="2424553" cy="1846580"/>
          </a:xfrm>
          <a:prstGeom prst="rect">
            <a:avLst/>
          </a:prstGeom>
        </p:spPr>
        <p:txBody>
          <a:bodyPr lIns="0" tIns="0" rIns="0" bIns="0" rtlCol="0" anchor="t">
            <a:spAutoFit/>
          </a:bodyPr>
          <a:lstStyle/>
          <a:p>
            <a:pPr algn="ctr">
              <a:lnSpc>
                <a:spcPts val="2880"/>
              </a:lnSpc>
            </a:pPr>
            <a:r>
              <a:rPr lang="en-US" altLang="fr-FR" sz="2800" b="1">
                <a:solidFill>
                  <a:srgbClr val="FFFFFF"/>
                </a:solidFill>
                <a:latin typeface="Arial" panose="020B0604020202020204" pitchFamily="34" charset="0"/>
                <a:ea typeface="Roboto Bold" panose="02000000000000000000"/>
                <a:cs typeface="Arial" panose="020B0604020202020204" pitchFamily="34" charset="0"/>
                <a:sym typeface="Roboto Bold" panose="02000000000000000000"/>
              </a:rPr>
              <a:t>Reduces the use of harmful organic solvents</a:t>
            </a:r>
            <a:endParaRPr lang="en-US" altLang="fr-FR" sz="2800" b="1">
              <a:solidFill>
                <a:srgbClr val="FFFFFF"/>
              </a:solidFill>
              <a:latin typeface="Arial" panose="020B0604020202020204" pitchFamily="34" charset="0"/>
              <a:ea typeface="Roboto Bold" panose="02000000000000000000"/>
              <a:cs typeface="Arial" panose="020B0604020202020204" pitchFamily="34" charset="0"/>
              <a:sym typeface="Roboto Bold" panose="02000000000000000000"/>
            </a:endParaRPr>
          </a:p>
        </p:txBody>
      </p:sp>
      <p:pic>
        <p:nvPicPr>
          <p:cNvPr id="4" name="Image 3"/>
          <p:cNvPicPr/>
          <p:nvPr/>
        </p:nvPicPr>
        <p:blipFill>
          <a:blip r:embed="rId11">
            <a:extLst>
              <a:ext uri="{BEBA8EAE-BF5A-486C-A8C5-ECC9F3942E4B}">
                <a14:imgProps xmlns:a14="http://schemas.microsoft.com/office/drawing/2010/main">
                  <a14:imgLayer r:embed="rId12">
                    <a14:imgEffect>
                      <a14:backgroundRemoval t="10000" b="90000" l="10000" r="90000">
                        <a14:foregroundMark x1="63889" y1="26852" x2="63889" y2="26852"/>
                        <a14:foregroundMark x1="70833" y1="63889" x2="70833" y2="63889"/>
                        <a14:foregroundMark x1="38889" y1="58796" x2="38889" y2="58796"/>
                        <a14:foregroundMark x1="33796" y1="75926" x2="33796" y2="75926"/>
                        <a14:foregroundMark x1="25000" y1="47222" x2="25000" y2="47222"/>
                        <a14:foregroundMark x1="28241" y1="30093" x2="28241" y2="30093"/>
                      </a14:backgroundRemoval>
                    </a14:imgEffect>
                  </a14:imgLayer>
                </a14:imgProps>
              </a:ext>
            </a:extLst>
          </a:blip>
          <a:stretch>
            <a:fillRect/>
          </a:stretch>
        </p:blipFill>
        <p:spPr>
          <a:xfrm>
            <a:off x="9406255" y="2933700"/>
            <a:ext cx="1148715" cy="1192530"/>
          </a:xfrm>
          <a:prstGeom prst="ellipse">
            <a:avLst/>
          </a:prstGeom>
        </p:spPr>
      </p:pic>
      <p:pic>
        <p:nvPicPr>
          <p:cNvPr id="5" name="Image 4"/>
          <p:cNvPicPr/>
          <p:nvPr/>
        </p:nvPicPr>
        <p:blipFill>
          <a:blip r:embed="rId13">
            <a:extLst>
              <a:ext uri="{BEBA8EAE-BF5A-486C-A8C5-ECC9F3942E4B}">
                <a14:imgProps xmlns:a14="http://schemas.microsoft.com/office/drawing/2010/main">
                  <a14:imgLayer r:embed="rId14">
                    <a14:imgEffect>
                      <a14:backgroundRemoval t="14592" b="90510" l="10000" r="90000">
                        <a14:foregroundMark x1="62755" y1="54082" x2="62755" y2="54082"/>
                        <a14:foregroundMark x1="53571" y1="33163" x2="53571" y2="33163"/>
                        <a14:foregroundMark x1="43878" y1="25510" x2="43878" y2="25510"/>
                        <a14:foregroundMark x1="52041" y1="63265" x2="52041" y2="63265"/>
                        <a14:foregroundMark x1="59694" y1="72959" x2="59694" y2="72959"/>
                        <a14:foregroundMark x1="45408" y1="80612" x2="45408" y2="80612"/>
                        <a14:foregroundMark x1="50510" y1="76020" x2="50510" y2="76020"/>
                      </a14:backgroundRemoval>
                    </a14:imgEffect>
                  </a14:imgLayer>
                </a14:imgProps>
              </a:ext>
            </a:extLst>
          </a:blip>
          <a:srcRect t="5102"/>
          <a:stretch>
            <a:fillRect/>
          </a:stretch>
        </p:blipFill>
        <p:spPr>
          <a:xfrm>
            <a:off x="15054580" y="3009900"/>
            <a:ext cx="1298575" cy="1220470"/>
          </a:xfrm>
          <a:prstGeom prst="ellipse">
            <a:avLst/>
          </a:prstGeom>
        </p:spPr>
      </p:pic>
      <p:sp>
        <p:nvSpPr>
          <p:cNvPr id="53" name="Espace réservé du pied de page 11"/>
          <p:cNvSpPr>
            <a:spLocks noGrp="1"/>
          </p:cNvSpPr>
          <p:nvPr>
            <p:ph type="ftr" sz="quarter" idx="11"/>
          </p:nvPr>
        </p:nvSpPr>
        <p:spPr>
          <a:xfrm>
            <a:off x="14782800" y="9692862"/>
            <a:ext cx="2895600" cy="365125"/>
          </a:xfrm>
        </p:spPr>
        <p:txBody>
          <a:bodyPr/>
          <a:lstStyle/>
          <a:p>
            <a:r>
              <a:rPr lang="fr-FR" sz="2000" dirty="0" smtClean="0">
                <a:solidFill>
                  <a:schemeClr val="tx1"/>
                </a:solidFill>
              </a:rPr>
              <a:t>03</a:t>
            </a:r>
            <a:endParaRPr lang="en-US" sz="2000" dirty="0">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75638" b="-75638"/>
            </a:stretch>
          </a:blipFill>
        </p:spPr>
      </p:sp>
      <p:grpSp>
        <p:nvGrpSpPr>
          <p:cNvPr id="2" name="Group 2"/>
          <p:cNvGrpSpPr/>
          <p:nvPr/>
        </p:nvGrpSpPr>
        <p:grpSpPr>
          <a:xfrm>
            <a:off x="329690" y="2066014"/>
            <a:ext cx="1146879" cy="985599"/>
            <a:chOff x="0" y="0"/>
            <a:chExt cx="812800" cy="698500"/>
          </a:xfrm>
        </p:grpSpPr>
        <p:sp>
          <p:nvSpPr>
            <p:cNvPr id="3" name="Freeform 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47625" cap="sq">
              <a:solidFill>
                <a:srgbClr val="000000">
                  <a:alpha val="24706"/>
                </a:srgbClr>
              </a:solidFill>
              <a:prstDash val="solid"/>
              <a:miter/>
            </a:ln>
          </p:spPr>
        </p:sp>
        <p:sp>
          <p:nvSpPr>
            <p:cNvPr id="4" name="TextBox 4"/>
            <p:cNvSpPr txBox="1"/>
            <p:nvPr/>
          </p:nvSpPr>
          <p:spPr>
            <a:xfrm>
              <a:off x="114300" y="-38100"/>
              <a:ext cx="584200" cy="736600"/>
            </a:xfrm>
            <a:prstGeom prst="rect">
              <a:avLst/>
            </a:prstGeom>
          </p:spPr>
          <p:txBody>
            <a:bodyPr lIns="1884823" tIns="1884823" rIns="1884823" bIns="1884823" rtlCol="0" anchor="ctr"/>
            <a:lstStyle/>
            <a:p>
              <a:pPr algn="ctr">
                <a:lnSpc>
                  <a:spcPts val="2660"/>
                </a:lnSpc>
              </a:pPr>
            </a:p>
          </p:txBody>
        </p:sp>
      </p:grpSp>
      <p:grpSp>
        <p:nvGrpSpPr>
          <p:cNvPr id="5" name="Group 5"/>
          <p:cNvGrpSpPr/>
          <p:nvPr/>
        </p:nvGrpSpPr>
        <p:grpSpPr>
          <a:xfrm>
            <a:off x="-585982" y="-465834"/>
            <a:ext cx="1146879" cy="985599"/>
            <a:chOff x="0" y="0"/>
            <a:chExt cx="812800" cy="698500"/>
          </a:xfrm>
        </p:grpSpPr>
        <p:sp>
          <p:nvSpPr>
            <p:cNvPr id="6" name="Freeform 6"/>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47625" cap="sq">
              <a:solidFill>
                <a:srgbClr val="000000">
                  <a:alpha val="24706"/>
                </a:srgbClr>
              </a:solidFill>
              <a:prstDash val="solid"/>
              <a:miter/>
            </a:ln>
          </p:spPr>
        </p:sp>
        <p:sp>
          <p:nvSpPr>
            <p:cNvPr id="7" name="TextBox 7"/>
            <p:cNvSpPr txBox="1"/>
            <p:nvPr/>
          </p:nvSpPr>
          <p:spPr>
            <a:xfrm>
              <a:off x="114300" y="-38100"/>
              <a:ext cx="584200" cy="736600"/>
            </a:xfrm>
            <a:prstGeom prst="rect">
              <a:avLst/>
            </a:prstGeom>
          </p:spPr>
          <p:txBody>
            <a:bodyPr lIns="1884823" tIns="1884823" rIns="1884823" bIns="1884823" rtlCol="0" anchor="ctr"/>
            <a:lstStyle/>
            <a:p>
              <a:pPr algn="ctr">
                <a:lnSpc>
                  <a:spcPts val="2660"/>
                </a:lnSpc>
              </a:pPr>
            </a:p>
          </p:txBody>
        </p:sp>
      </p:grpSp>
      <p:grpSp>
        <p:nvGrpSpPr>
          <p:cNvPr id="8" name="Group 8"/>
          <p:cNvGrpSpPr/>
          <p:nvPr/>
        </p:nvGrpSpPr>
        <p:grpSpPr>
          <a:xfrm>
            <a:off x="2099608" y="-64874"/>
            <a:ext cx="1146879" cy="985599"/>
            <a:chOff x="0" y="0"/>
            <a:chExt cx="812800" cy="698500"/>
          </a:xfrm>
        </p:grpSpPr>
        <p:sp>
          <p:nvSpPr>
            <p:cNvPr id="9" name="Freeform 9"/>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47625" cap="sq">
              <a:solidFill>
                <a:srgbClr val="000000">
                  <a:alpha val="24706"/>
                </a:srgbClr>
              </a:solidFill>
              <a:prstDash val="solid"/>
              <a:miter/>
            </a:ln>
          </p:spPr>
        </p:sp>
        <p:sp>
          <p:nvSpPr>
            <p:cNvPr id="10" name="TextBox 10"/>
            <p:cNvSpPr txBox="1"/>
            <p:nvPr/>
          </p:nvSpPr>
          <p:spPr>
            <a:xfrm>
              <a:off x="114300" y="-38100"/>
              <a:ext cx="584200" cy="736600"/>
            </a:xfrm>
            <a:prstGeom prst="rect">
              <a:avLst/>
            </a:prstGeom>
          </p:spPr>
          <p:txBody>
            <a:bodyPr lIns="1884823" tIns="1884823" rIns="1884823" bIns="1884823" rtlCol="0" anchor="ctr"/>
            <a:lstStyle/>
            <a:p>
              <a:pPr algn="ctr">
                <a:lnSpc>
                  <a:spcPts val="2660"/>
                </a:lnSpc>
              </a:pPr>
            </a:p>
          </p:txBody>
        </p:sp>
      </p:grpSp>
      <p:grpSp>
        <p:nvGrpSpPr>
          <p:cNvPr id="11" name="Group 11"/>
          <p:cNvGrpSpPr/>
          <p:nvPr/>
        </p:nvGrpSpPr>
        <p:grpSpPr>
          <a:xfrm>
            <a:off x="1954850" y="2597379"/>
            <a:ext cx="4511009" cy="4163795"/>
            <a:chOff x="0" y="0"/>
            <a:chExt cx="755199" cy="697071"/>
          </a:xfrm>
          <a:blipFill rotWithShape="1">
            <a:blip r:embed="rId2"/>
            <a:stretch>
              <a:fillRect/>
            </a:stretch>
          </a:blipFill>
        </p:grpSpPr>
        <p:sp>
          <p:nvSpPr>
            <p:cNvPr id="12" name="Freeform 12"/>
            <p:cNvSpPr/>
            <p:nvPr/>
          </p:nvSpPr>
          <p:spPr>
            <a:xfrm>
              <a:off x="0" y="0"/>
              <a:ext cx="755199" cy="697071"/>
            </a:xfrm>
            <a:custGeom>
              <a:avLst/>
              <a:gdLst/>
              <a:ahLst/>
              <a:cxnLst/>
              <a:rect l="l" t="t" r="r" b="b"/>
              <a:pathLst>
                <a:path w="755199" h="697071">
                  <a:moveTo>
                    <a:pt x="0" y="0"/>
                  </a:moveTo>
                  <a:lnTo>
                    <a:pt x="755199" y="0"/>
                  </a:lnTo>
                  <a:lnTo>
                    <a:pt x="755199" y="697071"/>
                  </a:lnTo>
                  <a:lnTo>
                    <a:pt x="0" y="697071"/>
                  </a:lnTo>
                  <a:close/>
                </a:path>
              </a:pathLst>
            </a:custGeom>
            <a:grpFill/>
          </p:spPr>
        </p:sp>
      </p:grpSp>
      <p:grpSp>
        <p:nvGrpSpPr>
          <p:cNvPr id="13" name="Group 13"/>
          <p:cNvGrpSpPr/>
          <p:nvPr/>
        </p:nvGrpSpPr>
        <p:grpSpPr>
          <a:xfrm>
            <a:off x="1954850" y="6761173"/>
            <a:ext cx="4511009" cy="1923087"/>
            <a:chOff x="0" y="0"/>
            <a:chExt cx="194677" cy="82993"/>
          </a:xfrm>
          <a:solidFill>
            <a:schemeClr val="accent5">
              <a:lumMod val="50000"/>
            </a:schemeClr>
          </a:solidFill>
        </p:grpSpPr>
        <p:sp>
          <p:nvSpPr>
            <p:cNvPr id="14" name="Freeform 14"/>
            <p:cNvSpPr/>
            <p:nvPr/>
          </p:nvSpPr>
          <p:spPr>
            <a:xfrm>
              <a:off x="0" y="0"/>
              <a:ext cx="194677" cy="82993"/>
            </a:xfrm>
            <a:custGeom>
              <a:avLst/>
              <a:gdLst/>
              <a:ahLst/>
              <a:cxnLst/>
              <a:rect l="l" t="t" r="r" b="b"/>
              <a:pathLst>
                <a:path w="194677" h="82993">
                  <a:moveTo>
                    <a:pt x="0" y="0"/>
                  </a:moveTo>
                  <a:lnTo>
                    <a:pt x="194677" y="0"/>
                  </a:lnTo>
                  <a:lnTo>
                    <a:pt x="194677" y="82993"/>
                  </a:lnTo>
                  <a:lnTo>
                    <a:pt x="0" y="82993"/>
                  </a:lnTo>
                  <a:close/>
                </a:path>
              </a:pathLst>
            </a:custGeom>
            <a:grpFill/>
          </p:spPr>
        </p:sp>
        <p:sp>
          <p:nvSpPr>
            <p:cNvPr id="15" name="TextBox 15"/>
            <p:cNvSpPr txBox="1"/>
            <p:nvPr/>
          </p:nvSpPr>
          <p:spPr>
            <a:xfrm>
              <a:off x="0" y="-38100"/>
              <a:ext cx="194677" cy="121093"/>
            </a:xfrm>
            <a:prstGeom prst="rect">
              <a:avLst/>
            </a:prstGeom>
            <a:grpFill/>
          </p:spPr>
          <p:txBody>
            <a:bodyPr lIns="310025" tIns="310025" rIns="310025" bIns="310025" rtlCol="0" anchor="ctr"/>
            <a:lstStyle/>
            <a:p>
              <a:pPr algn="ctr">
                <a:lnSpc>
                  <a:spcPts val="2660"/>
                </a:lnSpc>
              </a:pPr>
            </a:p>
          </p:txBody>
        </p:sp>
      </p:grpSp>
      <p:sp>
        <p:nvSpPr>
          <p:cNvPr id="24" name="TextBox 24"/>
          <p:cNvSpPr txBox="1"/>
          <p:nvPr/>
        </p:nvSpPr>
        <p:spPr>
          <a:xfrm>
            <a:off x="1970725" y="1133475"/>
            <a:ext cx="6959900" cy="768985"/>
          </a:xfrm>
          <a:prstGeom prst="rect">
            <a:avLst/>
          </a:prstGeom>
        </p:spPr>
        <p:txBody>
          <a:bodyPr lIns="0" tIns="0" rIns="0" bIns="0" rtlCol="0" anchor="t">
            <a:spAutoFit/>
          </a:bodyPr>
          <a:lstStyle/>
          <a:p>
            <a:pPr algn="l">
              <a:lnSpc>
                <a:spcPts val="6000"/>
              </a:lnSpc>
            </a:pPr>
            <a:r>
              <a:rPr lang="en-US" altLang="fr-FR" sz="6000" b="1">
                <a:solidFill>
                  <a:srgbClr val="000000"/>
                </a:solidFill>
                <a:latin typeface="Raleway Bold"/>
                <a:ea typeface="Raleway Bold"/>
                <a:cs typeface="Raleway Bold"/>
                <a:sym typeface="Raleway Bold"/>
              </a:rPr>
              <a:t>Applications</a:t>
            </a:r>
            <a:endParaRPr lang="en-US" altLang="fr-FR" sz="6000" b="1">
              <a:solidFill>
                <a:srgbClr val="000000"/>
              </a:solidFill>
              <a:latin typeface="Raleway Bold"/>
              <a:ea typeface="Raleway Bold"/>
              <a:cs typeface="Raleway Bold"/>
              <a:sym typeface="Raleway Bold"/>
            </a:endParaRPr>
          </a:p>
        </p:txBody>
      </p:sp>
      <p:sp>
        <p:nvSpPr>
          <p:cNvPr id="34" name="TextBox 34"/>
          <p:cNvSpPr txBox="1"/>
          <p:nvPr/>
        </p:nvSpPr>
        <p:spPr>
          <a:xfrm>
            <a:off x="2782905" y="6286491"/>
            <a:ext cx="2853629" cy="1795145"/>
          </a:xfrm>
          <a:prstGeom prst="rect">
            <a:avLst/>
          </a:prstGeom>
        </p:spPr>
        <p:txBody>
          <a:bodyPr lIns="0" tIns="0" rIns="0" bIns="0" rtlCol="0" anchor="t">
            <a:spAutoFit/>
          </a:bodyPr>
          <a:lstStyle/>
          <a:p>
            <a:pPr algn="ctr">
              <a:lnSpc>
                <a:spcPts val="3500"/>
              </a:lnSpc>
            </a:pPr>
            <a:r>
              <a:rPr lang="en-US" altLang="fr-FR" sz="2800" b="1">
                <a:solidFill>
                  <a:schemeClr val="bg1"/>
                </a:solidFill>
                <a:latin typeface="Raleway Bold"/>
                <a:ea typeface="Raleway Bold"/>
                <a:cs typeface="Raleway Bold"/>
                <a:sym typeface="Raleway Bold"/>
              </a:rPr>
              <a:t>Making pharmaceuticals (antibiotics, vitamins)</a:t>
            </a:r>
            <a:endParaRPr lang="en-US" altLang="fr-FR" sz="2800" b="1">
              <a:solidFill>
                <a:schemeClr val="bg1"/>
              </a:solidFill>
              <a:latin typeface="Raleway Bold"/>
              <a:ea typeface="Raleway Bold"/>
              <a:cs typeface="Raleway Bold"/>
              <a:sym typeface="Raleway Bold"/>
            </a:endParaRPr>
          </a:p>
        </p:txBody>
      </p:sp>
      <p:sp>
        <p:nvSpPr>
          <p:cNvPr id="38" name="Rectangle à coins arrondis 1"/>
          <p:cNvSpPr/>
          <p:nvPr/>
        </p:nvSpPr>
        <p:spPr>
          <a:xfrm>
            <a:off x="1955800" y="9431020"/>
            <a:ext cx="14712315" cy="665480"/>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
        <p:nvSpPr>
          <p:cNvPr id="39" name="Ellipse 38"/>
          <p:cNvSpPr/>
          <p:nvPr/>
        </p:nvSpPr>
        <p:spPr>
          <a:xfrm>
            <a:off x="1955224" y="9429549"/>
            <a:ext cx="620713" cy="648101"/>
          </a:xfrm>
          <a:prstGeom prst="ellipse">
            <a:avLst/>
          </a:prstGeom>
          <a:solidFill>
            <a:srgbClr val="215968"/>
          </a:solidFill>
          <a:ln>
            <a:solidFill>
              <a:srgbClr val="21596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
        <p:nvSpPr>
          <p:cNvPr id="23" name="Espace réservé du pied de page 11"/>
          <p:cNvSpPr>
            <a:spLocks noGrp="1"/>
          </p:cNvSpPr>
          <p:nvPr>
            <p:ph type="ftr" sz="quarter" idx="11"/>
          </p:nvPr>
        </p:nvSpPr>
        <p:spPr>
          <a:xfrm>
            <a:off x="16383000" y="9867900"/>
            <a:ext cx="1905000" cy="263825"/>
          </a:xfrm>
        </p:spPr>
        <p:txBody>
          <a:bodyPr/>
          <a:lstStyle/>
          <a:p>
            <a:r>
              <a:rPr lang="fr-FR" sz="2000" dirty="0" smtClean="0">
                <a:solidFill>
                  <a:schemeClr val="tx1"/>
                </a:solidFill>
              </a:rPr>
              <a:t>04</a:t>
            </a:r>
            <a:endParaRPr lang="en-US" sz="2000" dirty="0">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75638" b="-75638"/>
            </a:stretch>
          </a:blipFill>
        </p:spPr>
      </p:sp>
      <p:grpSp>
        <p:nvGrpSpPr>
          <p:cNvPr id="2" name="Group 2"/>
          <p:cNvGrpSpPr/>
          <p:nvPr/>
        </p:nvGrpSpPr>
        <p:grpSpPr>
          <a:xfrm>
            <a:off x="329690" y="2066014"/>
            <a:ext cx="1146879" cy="985599"/>
            <a:chOff x="0" y="0"/>
            <a:chExt cx="812800" cy="698500"/>
          </a:xfrm>
        </p:grpSpPr>
        <p:sp>
          <p:nvSpPr>
            <p:cNvPr id="3" name="Freeform 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47625" cap="sq">
              <a:solidFill>
                <a:srgbClr val="000000">
                  <a:alpha val="24706"/>
                </a:srgbClr>
              </a:solidFill>
              <a:prstDash val="solid"/>
              <a:miter/>
            </a:ln>
          </p:spPr>
        </p:sp>
        <p:sp>
          <p:nvSpPr>
            <p:cNvPr id="4" name="TextBox 4"/>
            <p:cNvSpPr txBox="1"/>
            <p:nvPr/>
          </p:nvSpPr>
          <p:spPr>
            <a:xfrm>
              <a:off x="114300" y="-38100"/>
              <a:ext cx="584200" cy="736600"/>
            </a:xfrm>
            <a:prstGeom prst="rect">
              <a:avLst/>
            </a:prstGeom>
          </p:spPr>
          <p:txBody>
            <a:bodyPr lIns="1884823" tIns="1884823" rIns="1884823" bIns="1884823" rtlCol="0" anchor="ctr"/>
            <a:lstStyle/>
            <a:p>
              <a:pPr algn="ctr">
                <a:lnSpc>
                  <a:spcPts val="2660"/>
                </a:lnSpc>
              </a:pPr>
            </a:p>
          </p:txBody>
        </p:sp>
      </p:grpSp>
      <p:grpSp>
        <p:nvGrpSpPr>
          <p:cNvPr id="5" name="Group 5"/>
          <p:cNvGrpSpPr/>
          <p:nvPr/>
        </p:nvGrpSpPr>
        <p:grpSpPr>
          <a:xfrm>
            <a:off x="-585982" y="-465834"/>
            <a:ext cx="1146879" cy="985599"/>
            <a:chOff x="0" y="0"/>
            <a:chExt cx="812800" cy="698500"/>
          </a:xfrm>
        </p:grpSpPr>
        <p:sp>
          <p:nvSpPr>
            <p:cNvPr id="6" name="Freeform 6"/>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47625" cap="sq">
              <a:solidFill>
                <a:srgbClr val="000000">
                  <a:alpha val="24706"/>
                </a:srgbClr>
              </a:solidFill>
              <a:prstDash val="solid"/>
              <a:miter/>
            </a:ln>
          </p:spPr>
        </p:sp>
        <p:sp>
          <p:nvSpPr>
            <p:cNvPr id="7" name="TextBox 7"/>
            <p:cNvSpPr txBox="1"/>
            <p:nvPr/>
          </p:nvSpPr>
          <p:spPr>
            <a:xfrm>
              <a:off x="114300" y="-38100"/>
              <a:ext cx="584200" cy="736600"/>
            </a:xfrm>
            <a:prstGeom prst="rect">
              <a:avLst/>
            </a:prstGeom>
          </p:spPr>
          <p:txBody>
            <a:bodyPr lIns="1884823" tIns="1884823" rIns="1884823" bIns="1884823" rtlCol="0" anchor="ctr"/>
            <a:lstStyle/>
            <a:p>
              <a:pPr algn="ctr">
                <a:lnSpc>
                  <a:spcPts val="2660"/>
                </a:lnSpc>
              </a:pPr>
            </a:p>
          </p:txBody>
        </p:sp>
      </p:grpSp>
      <p:grpSp>
        <p:nvGrpSpPr>
          <p:cNvPr id="8" name="Group 8"/>
          <p:cNvGrpSpPr/>
          <p:nvPr/>
        </p:nvGrpSpPr>
        <p:grpSpPr>
          <a:xfrm>
            <a:off x="2099608" y="-64874"/>
            <a:ext cx="1146879" cy="985599"/>
            <a:chOff x="0" y="0"/>
            <a:chExt cx="812800" cy="698500"/>
          </a:xfrm>
        </p:grpSpPr>
        <p:sp>
          <p:nvSpPr>
            <p:cNvPr id="9" name="Freeform 9"/>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47625" cap="sq">
              <a:solidFill>
                <a:srgbClr val="000000">
                  <a:alpha val="24706"/>
                </a:srgbClr>
              </a:solidFill>
              <a:prstDash val="solid"/>
              <a:miter/>
            </a:ln>
          </p:spPr>
        </p:sp>
        <p:sp>
          <p:nvSpPr>
            <p:cNvPr id="10" name="TextBox 10"/>
            <p:cNvSpPr txBox="1"/>
            <p:nvPr/>
          </p:nvSpPr>
          <p:spPr>
            <a:xfrm>
              <a:off x="114300" y="-38100"/>
              <a:ext cx="584200" cy="736600"/>
            </a:xfrm>
            <a:prstGeom prst="rect">
              <a:avLst/>
            </a:prstGeom>
          </p:spPr>
          <p:txBody>
            <a:bodyPr lIns="1884823" tIns="1884823" rIns="1884823" bIns="1884823" rtlCol="0" anchor="ctr"/>
            <a:lstStyle/>
            <a:p>
              <a:pPr algn="ctr">
                <a:lnSpc>
                  <a:spcPts val="2660"/>
                </a:lnSpc>
              </a:pPr>
            </a:p>
          </p:txBody>
        </p:sp>
      </p:grpSp>
      <p:grpSp>
        <p:nvGrpSpPr>
          <p:cNvPr id="11" name="Group 11"/>
          <p:cNvGrpSpPr/>
          <p:nvPr/>
        </p:nvGrpSpPr>
        <p:grpSpPr>
          <a:xfrm>
            <a:off x="1954850" y="2597379"/>
            <a:ext cx="4511009" cy="4163795"/>
            <a:chOff x="0" y="0"/>
            <a:chExt cx="755199" cy="697071"/>
          </a:xfrm>
          <a:blipFill rotWithShape="1">
            <a:blip r:embed="rId2"/>
            <a:stretch>
              <a:fillRect/>
            </a:stretch>
          </a:blipFill>
        </p:grpSpPr>
        <p:sp>
          <p:nvSpPr>
            <p:cNvPr id="12" name="Freeform 12"/>
            <p:cNvSpPr/>
            <p:nvPr/>
          </p:nvSpPr>
          <p:spPr>
            <a:xfrm>
              <a:off x="0" y="0"/>
              <a:ext cx="755199" cy="697071"/>
            </a:xfrm>
            <a:custGeom>
              <a:avLst/>
              <a:gdLst/>
              <a:ahLst/>
              <a:cxnLst/>
              <a:rect l="l" t="t" r="r" b="b"/>
              <a:pathLst>
                <a:path w="755199" h="697071">
                  <a:moveTo>
                    <a:pt x="0" y="0"/>
                  </a:moveTo>
                  <a:lnTo>
                    <a:pt x="755199" y="0"/>
                  </a:lnTo>
                  <a:lnTo>
                    <a:pt x="755199" y="697071"/>
                  </a:lnTo>
                  <a:lnTo>
                    <a:pt x="0" y="697071"/>
                  </a:lnTo>
                  <a:close/>
                </a:path>
              </a:pathLst>
            </a:custGeom>
            <a:grpFill/>
          </p:spPr>
        </p:sp>
      </p:grpSp>
      <p:grpSp>
        <p:nvGrpSpPr>
          <p:cNvPr id="13" name="Group 13"/>
          <p:cNvGrpSpPr/>
          <p:nvPr/>
        </p:nvGrpSpPr>
        <p:grpSpPr>
          <a:xfrm>
            <a:off x="1954850" y="6761173"/>
            <a:ext cx="4511009" cy="1923087"/>
            <a:chOff x="0" y="0"/>
            <a:chExt cx="194677" cy="82993"/>
          </a:xfrm>
          <a:solidFill>
            <a:schemeClr val="accent5">
              <a:lumMod val="50000"/>
            </a:schemeClr>
          </a:solidFill>
        </p:grpSpPr>
        <p:sp>
          <p:nvSpPr>
            <p:cNvPr id="14" name="Freeform 14"/>
            <p:cNvSpPr/>
            <p:nvPr/>
          </p:nvSpPr>
          <p:spPr>
            <a:xfrm>
              <a:off x="0" y="0"/>
              <a:ext cx="194677" cy="82993"/>
            </a:xfrm>
            <a:custGeom>
              <a:avLst/>
              <a:gdLst/>
              <a:ahLst/>
              <a:cxnLst/>
              <a:rect l="l" t="t" r="r" b="b"/>
              <a:pathLst>
                <a:path w="194677" h="82993">
                  <a:moveTo>
                    <a:pt x="0" y="0"/>
                  </a:moveTo>
                  <a:lnTo>
                    <a:pt x="194677" y="0"/>
                  </a:lnTo>
                  <a:lnTo>
                    <a:pt x="194677" y="82993"/>
                  </a:lnTo>
                  <a:lnTo>
                    <a:pt x="0" y="82993"/>
                  </a:lnTo>
                  <a:close/>
                </a:path>
              </a:pathLst>
            </a:custGeom>
            <a:grpFill/>
          </p:spPr>
        </p:sp>
        <p:sp>
          <p:nvSpPr>
            <p:cNvPr id="15" name="TextBox 15"/>
            <p:cNvSpPr txBox="1"/>
            <p:nvPr/>
          </p:nvSpPr>
          <p:spPr>
            <a:xfrm>
              <a:off x="0" y="-38100"/>
              <a:ext cx="194677" cy="121093"/>
            </a:xfrm>
            <a:prstGeom prst="rect">
              <a:avLst/>
            </a:prstGeom>
            <a:grpFill/>
          </p:spPr>
          <p:txBody>
            <a:bodyPr lIns="310025" tIns="310025" rIns="310025" bIns="310025" rtlCol="0" anchor="ctr"/>
            <a:lstStyle/>
            <a:p>
              <a:pPr algn="ctr">
                <a:lnSpc>
                  <a:spcPts val="2660"/>
                </a:lnSpc>
              </a:pPr>
            </a:p>
          </p:txBody>
        </p:sp>
      </p:grpSp>
      <p:grpSp>
        <p:nvGrpSpPr>
          <p:cNvPr id="21" name="Group 21"/>
          <p:cNvGrpSpPr/>
          <p:nvPr/>
        </p:nvGrpSpPr>
        <p:grpSpPr>
          <a:xfrm>
            <a:off x="6888537" y="2597379"/>
            <a:ext cx="4511009" cy="6086881"/>
            <a:chOff x="0" y="0"/>
            <a:chExt cx="194677" cy="262685"/>
          </a:xfrm>
        </p:grpSpPr>
        <p:sp>
          <p:nvSpPr>
            <p:cNvPr id="22" name="Freeform 22"/>
            <p:cNvSpPr/>
            <p:nvPr/>
          </p:nvSpPr>
          <p:spPr>
            <a:xfrm>
              <a:off x="0" y="0"/>
              <a:ext cx="194677" cy="262685"/>
            </a:xfrm>
            <a:custGeom>
              <a:avLst/>
              <a:gdLst/>
              <a:ahLst/>
              <a:cxnLst/>
              <a:rect l="l" t="t" r="r" b="b"/>
              <a:pathLst>
                <a:path w="194677" h="262685">
                  <a:moveTo>
                    <a:pt x="0" y="0"/>
                  </a:moveTo>
                  <a:lnTo>
                    <a:pt x="194677" y="0"/>
                  </a:lnTo>
                  <a:lnTo>
                    <a:pt x="194677" y="262685"/>
                  </a:lnTo>
                  <a:lnTo>
                    <a:pt x="0" y="262685"/>
                  </a:lnTo>
                  <a:close/>
                </a:path>
              </a:pathLst>
            </a:custGeom>
            <a:solidFill>
              <a:srgbClr val="FFC105"/>
            </a:solidFill>
            <a:ln>
              <a:solidFill>
                <a:schemeClr val="accent5">
                  <a:lumMod val="75000"/>
                </a:schemeClr>
              </a:solidFill>
            </a:ln>
          </p:spPr>
        </p:sp>
        <p:sp>
          <p:nvSpPr>
            <p:cNvPr id="23" name="TextBox 23"/>
            <p:cNvSpPr txBox="1"/>
            <p:nvPr/>
          </p:nvSpPr>
          <p:spPr>
            <a:xfrm>
              <a:off x="0" y="-38100"/>
              <a:ext cx="194677" cy="300785"/>
            </a:xfrm>
            <a:prstGeom prst="rect">
              <a:avLst/>
            </a:prstGeom>
            <a:solidFill>
              <a:schemeClr val="accent5">
                <a:lumMod val="75000"/>
              </a:schemeClr>
            </a:solidFill>
            <a:ln>
              <a:solidFill>
                <a:schemeClr val="accent5">
                  <a:lumMod val="75000"/>
                </a:schemeClr>
              </a:solidFill>
            </a:ln>
          </p:spPr>
          <p:txBody>
            <a:bodyPr lIns="310025" tIns="310025" rIns="310025" bIns="310025" rtlCol="0" anchor="ctr"/>
            <a:lstStyle/>
            <a:p>
              <a:pPr algn="ctr">
                <a:lnSpc>
                  <a:spcPts val="2660"/>
                </a:lnSpc>
              </a:pPr>
            </a:p>
          </p:txBody>
        </p:sp>
      </p:grpSp>
      <p:sp>
        <p:nvSpPr>
          <p:cNvPr id="24" name="TextBox 24"/>
          <p:cNvSpPr txBox="1"/>
          <p:nvPr/>
        </p:nvSpPr>
        <p:spPr>
          <a:xfrm>
            <a:off x="1970725" y="1133475"/>
            <a:ext cx="6959900" cy="768985"/>
          </a:xfrm>
          <a:prstGeom prst="rect">
            <a:avLst/>
          </a:prstGeom>
        </p:spPr>
        <p:txBody>
          <a:bodyPr lIns="0" tIns="0" rIns="0" bIns="0" rtlCol="0" anchor="t">
            <a:spAutoFit/>
          </a:bodyPr>
          <a:lstStyle/>
          <a:p>
            <a:pPr algn="l">
              <a:lnSpc>
                <a:spcPts val="6000"/>
              </a:lnSpc>
            </a:pPr>
            <a:r>
              <a:rPr lang="en-US" altLang="fr-FR" sz="6000" b="1">
                <a:solidFill>
                  <a:srgbClr val="000000"/>
                </a:solidFill>
                <a:latin typeface="Raleway Bold"/>
                <a:ea typeface="Raleway Bold"/>
                <a:cs typeface="Raleway Bold"/>
                <a:sym typeface="Raleway Bold"/>
              </a:rPr>
              <a:t>Applications</a:t>
            </a:r>
            <a:endParaRPr lang="en-US" altLang="fr-FR" sz="6000" b="1">
              <a:solidFill>
                <a:srgbClr val="000000"/>
              </a:solidFill>
              <a:latin typeface="Raleway Bold"/>
              <a:ea typeface="Raleway Bold"/>
              <a:cs typeface="Raleway Bold"/>
              <a:sym typeface="Raleway Bold"/>
            </a:endParaRPr>
          </a:p>
        </p:txBody>
      </p:sp>
      <p:sp>
        <p:nvSpPr>
          <p:cNvPr id="38" name="Rectangle à coins arrondis 1"/>
          <p:cNvSpPr/>
          <p:nvPr/>
        </p:nvSpPr>
        <p:spPr>
          <a:xfrm>
            <a:off x="1955800" y="9431020"/>
            <a:ext cx="14712315" cy="665480"/>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
        <p:nvSpPr>
          <p:cNvPr id="39" name="Ellipse 38"/>
          <p:cNvSpPr/>
          <p:nvPr/>
        </p:nvSpPr>
        <p:spPr>
          <a:xfrm>
            <a:off x="7086659" y="9410499"/>
            <a:ext cx="620713" cy="648101"/>
          </a:xfrm>
          <a:prstGeom prst="ellipse">
            <a:avLst/>
          </a:prstGeom>
          <a:solidFill>
            <a:srgbClr val="31859C"/>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
        <p:nvSpPr>
          <p:cNvPr id="25" name="TextBox 34"/>
          <p:cNvSpPr txBox="1"/>
          <p:nvPr/>
        </p:nvSpPr>
        <p:spPr>
          <a:xfrm>
            <a:off x="2782905" y="6286491"/>
            <a:ext cx="2853629" cy="1795145"/>
          </a:xfrm>
          <a:prstGeom prst="rect">
            <a:avLst/>
          </a:prstGeom>
        </p:spPr>
        <p:txBody>
          <a:bodyPr lIns="0" tIns="0" rIns="0" bIns="0" rtlCol="0" anchor="t">
            <a:spAutoFit/>
          </a:bodyPr>
          <a:lstStyle/>
          <a:p>
            <a:pPr algn="ctr">
              <a:lnSpc>
                <a:spcPts val="3500"/>
              </a:lnSpc>
            </a:pPr>
            <a:r>
              <a:rPr lang="en-US" altLang="fr-FR" sz="2800" b="1">
                <a:solidFill>
                  <a:schemeClr val="bg1"/>
                </a:solidFill>
                <a:latin typeface="Raleway Bold"/>
                <a:ea typeface="Raleway Bold"/>
                <a:cs typeface="Raleway Bold"/>
                <a:sym typeface="Raleway Bold"/>
              </a:rPr>
              <a:t>Making pharmaceuticals (antibiotics, vitamins)</a:t>
            </a:r>
            <a:endParaRPr lang="en-US" altLang="fr-FR" sz="2800" b="1">
              <a:solidFill>
                <a:schemeClr val="bg1"/>
              </a:solidFill>
              <a:latin typeface="Raleway Bold"/>
              <a:ea typeface="Raleway Bold"/>
              <a:cs typeface="Raleway Bold"/>
              <a:sym typeface="Raleway Bold"/>
            </a:endParaRPr>
          </a:p>
        </p:txBody>
      </p:sp>
      <p:grpSp>
        <p:nvGrpSpPr>
          <p:cNvPr id="26" name="Group 16"/>
          <p:cNvGrpSpPr/>
          <p:nvPr/>
        </p:nvGrpSpPr>
        <p:grpSpPr>
          <a:xfrm>
            <a:off x="6861810" y="4610100"/>
            <a:ext cx="4532630" cy="4163695"/>
            <a:chOff x="0" y="0"/>
            <a:chExt cx="755199" cy="697071"/>
          </a:xfrm>
          <a:blipFill rotWithShape="1">
            <a:blip r:embed="rId3"/>
            <a:stretch>
              <a:fillRect/>
            </a:stretch>
          </a:blipFill>
        </p:grpSpPr>
        <p:sp>
          <p:nvSpPr>
            <p:cNvPr id="36" name="Freeform 17"/>
            <p:cNvSpPr/>
            <p:nvPr/>
          </p:nvSpPr>
          <p:spPr>
            <a:xfrm>
              <a:off x="0" y="0"/>
              <a:ext cx="755199" cy="697071"/>
            </a:xfrm>
            <a:custGeom>
              <a:avLst/>
              <a:gdLst/>
              <a:ahLst/>
              <a:cxnLst/>
              <a:rect l="l" t="t" r="r" b="b"/>
              <a:pathLst>
                <a:path w="755199" h="697071">
                  <a:moveTo>
                    <a:pt x="0" y="0"/>
                  </a:moveTo>
                  <a:lnTo>
                    <a:pt x="755199" y="0"/>
                  </a:lnTo>
                  <a:lnTo>
                    <a:pt x="755199" y="697071"/>
                  </a:lnTo>
                  <a:lnTo>
                    <a:pt x="0" y="697071"/>
                  </a:lnTo>
                  <a:close/>
                </a:path>
              </a:pathLst>
            </a:custGeom>
            <a:grpFill/>
          </p:spPr>
        </p:sp>
      </p:grpSp>
      <p:sp>
        <p:nvSpPr>
          <p:cNvPr id="37" name="TextBox 34"/>
          <p:cNvSpPr txBox="1"/>
          <p:nvPr/>
        </p:nvSpPr>
        <p:spPr>
          <a:xfrm>
            <a:off x="7619700" y="2247891"/>
            <a:ext cx="2853629" cy="1346200"/>
          </a:xfrm>
          <a:prstGeom prst="rect">
            <a:avLst/>
          </a:prstGeom>
        </p:spPr>
        <p:txBody>
          <a:bodyPr lIns="0" tIns="0" rIns="0" bIns="0" rtlCol="0" anchor="t">
            <a:spAutoFit/>
          </a:bodyPr>
          <a:lstStyle/>
          <a:p>
            <a:pPr algn="ctr">
              <a:lnSpc>
                <a:spcPts val="3500"/>
              </a:lnSpc>
            </a:pPr>
            <a:r>
              <a:rPr lang="en-US" altLang="fr-FR" sz="2800" b="1">
                <a:solidFill>
                  <a:schemeClr val="bg1"/>
                </a:solidFill>
                <a:latin typeface="Raleway Bold"/>
                <a:ea typeface="Raleway Bold"/>
                <a:cs typeface="Raleway Bold"/>
                <a:sym typeface="Raleway Bold"/>
              </a:rPr>
              <a:t>Producing fine chemicals and food ingredients</a:t>
            </a:r>
            <a:endParaRPr lang="en-US" altLang="fr-FR" sz="2800" b="1">
              <a:solidFill>
                <a:schemeClr val="bg1"/>
              </a:solidFill>
              <a:latin typeface="Raleway Bold"/>
              <a:ea typeface="Raleway Bold"/>
              <a:cs typeface="Raleway Bold"/>
              <a:sym typeface="Raleway Bold"/>
            </a:endParaRPr>
          </a:p>
        </p:txBody>
      </p:sp>
      <p:sp>
        <p:nvSpPr>
          <p:cNvPr id="18" name="Espace réservé du numéro de diapositive 17"/>
          <p:cNvSpPr>
            <a:spLocks noGrp="1"/>
          </p:cNvSpPr>
          <p:nvPr>
            <p:ph type="sldNum" sz="quarter" idx="12"/>
          </p:nvPr>
        </p:nvSpPr>
        <p:spPr/>
        <p:txBody>
          <a:bodyPr/>
          <a:lstStyle/>
          <a:p>
            <a:fld id="{B6F15528-21DE-4FAA-801E-634DDDAF4B2B}" type="slidenum">
              <a:rPr lang="en-US" smtClean="0"/>
            </a:fld>
            <a:endParaRPr lang="en-US"/>
          </a:p>
        </p:txBody>
      </p:sp>
      <p:sp>
        <p:nvSpPr>
          <p:cNvPr id="29" name="Espace réservé du pied de page 11"/>
          <p:cNvSpPr txBox="1"/>
          <p:nvPr/>
        </p:nvSpPr>
        <p:spPr>
          <a:xfrm>
            <a:off x="16383000" y="9867900"/>
            <a:ext cx="1905000" cy="2638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000" smtClean="0">
                <a:solidFill>
                  <a:schemeClr val="tx1"/>
                </a:solidFill>
              </a:rPr>
              <a:t>04</a:t>
            </a:r>
            <a:endParaRPr lang="en-US" sz="2000" dirty="0">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75638" b="-75638"/>
            </a:stretch>
          </a:blipFill>
        </p:spPr>
      </p:sp>
      <p:grpSp>
        <p:nvGrpSpPr>
          <p:cNvPr id="2" name="Group 2"/>
          <p:cNvGrpSpPr/>
          <p:nvPr/>
        </p:nvGrpSpPr>
        <p:grpSpPr>
          <a:xfrm>
            <a:off x="329690" y="2066014"/>
            <a:ext cx="1146879" cy="985599"/>
            <a:chOff x="0" y="0"/>
            <a:chExt cx="812800" cy="698500"/>
          </a:xfrm>
        </p:grpSpPr>
        <p:sp>
          <p:nvSpPr>
            <p:cNvPr id="3" name="Freeform 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47625" cap="sq">
              <a:solidFill>
                <a:srgbClr val="000000">
                  <a:alpha val="24706"/>
                </a:srgbClr>
              </a:solidFill>
              <a:prstDash val="solid"/>
              <a:miter/>
            </a:ln>
          </p:spPr>
        </p:sp>
        <p:sp>
          <p:nvSpPr>
            <p:cNvPr id="4" name="TextBox 4"/>
            <p:cNvSpPr txBox="1"/>
            <p:nvPr/>
          </p:nvSpPr>
          <p:spPr>
            <a:xfrm>
              <a:off x="114300" y="-38100"/>
              <a:ext cx="584200" cy="736600"/>
            </a:xfrm>
            <a:prstGeom prst="rect">
              <a:avLst/>
            </a:prstGeom>
          </p:spPr>
          <p:txBody>
            <a:bodyPr lIns="1884823" tIns="1884823" rIns="1884823" bIns="1884823" rtlCol="0" anchor="ctr"/>
            <a:lstStyle/>
            <a:p>
              <a:pPr algn="ctr">
                <a:lnSpc>
                  <a:spcPts val="2660"/>
                </a:lnSpc>
              </a:pPr>
            </a:p>
          </p:txBody>
        </p:sp>
      </p:grpSp>
      <p:grpSp>
        <p:nvGrpSpPr>
          <p:cNvPr id="5" name="Group 5"/>
          <p:cNvGrpSpPr/>
          <p:nvPr/>
        </p:nvGrpSpPr>
        <p:grpSpPr>
          <a:xfrm>
            <a:off x="-585982" y="-465834"/>
            <a:ext cx="1146879" cy="985599"/>
            <a:chOff x="0" y="0"/>
            <a:chExt cx="812800" cy="698500"/>
          </a:xfrm>
        </p:grpSpPr>
        <p:sp>
          <p:nvSpPr>
            <p:cNvPr id="6" name="Freeform 6"/>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47625" cap="sq">
              <a:solidFill>
                <a:srgbClr val="000000">
                  <a:alpha val="24706"/>
                </a:srgbClr>
              </a:solidFill>
              <a:prstDash val="solid"/>
              <a:miter/>
            </a:ln>
          </p:spPr>
        </p:sp>
        <p:sp>
          <p:nvSpPr>
            <p:cNvPr id="7" name="TextBox 7"/>
            <p:cNvSpPr txBox="1"/>
            <p:nvPr/>
          </p:nvSpPr>
          <p:spPr>
            <a:xfrm>
              <a:off x="114300" y="-38100"/>
              <a:ext cx="584200" cy="736600"/>
            </a:xfrm>
            <a:prstGeom prst="rect">
              <a:avLst/>
            </a:prstGeom>
          </p:spPr>
          <p:txBody>
            <a:bodyPr lIns="1884823" tIns="1884823" rIns="1884823" bIns="1884823" rtlCol="0" anchor="ctr"/>
            <a:lstStyle/>
            <a:p>
              <a:pPr algn="ctr">
                <a:lnSpc>
                  <a:spcPts val="2660"/>
                </a:lnSpc>
              </a:pPr>
            </a:p>
          </p:txBody>
        </p:sp>
      </p:grpSp>
      <p:grpSp>
        <p:nvGrpSpPr>
          <p:cNvPr id="8" name="Group 8"/>
          <p:cNvGrpSpPr/>
          <p:nvPr/>
        </p:nvGrpSpPr>
        <p:grpSpPr>
          <a:xfrm>
            <a:off x="2099608" y="-64874"/>
            <a:ext cx="1146879" cy="985599"/>
            <a:chOff x="0" y="0"/>
            <a:chExt cx="812800" cy="698500"/>
          </a:xfrm>
        </p:grpSpPr>
        <p:sp>
          <p:nvSpPr>
            <p:cNvPr id="9" name="Freeform 9"/>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47625" cap="sq">
              <a:solidFill>
                <a:srgbClr val="000000">
                  <a:alpha val="24706"/>
                </a:srgbClr>
              </a:solidFill>
              <a:prstDash val="solid"/>
              <a:miter/>
            </a:ln>
          </p:spPr>
        </p:sp>
        <p:sp>
          <p:nvSpPr>
            <p:cNvPr id="10" name="TextBox 10"/>
            <p:cNvSpPr txBox="1"/>
            <p:nvPr/>
          </p:nvSpPr>
          <p:spPr>
            <a:xfrm>
              <a:off x="114300" y="-38100"/>
              <a:ext cx="584200" cy="736600"/>
            </a:xfrm>
            <a:prstGeom prst="rect">
              <a:avLst/>
            </a:prstGeom>
          </p:spPr>
          <p:txBody>
            <a:bodyPr lIns="1884823" tIns="1884823" rIns="1884823" bIns="1884823" rtlCol="0" anchor="ctr"/>
            <a:lstStyle/>
            <a:p>
              <a:pPr algn="ctr">
                <a:lnSpc>
                  <a:spcPts val="2660"/>
                </a:lnSpc>
              </a:pPr>
            </a:p>
          </p:txBody>
        </p:sp>
      </p:grpSp>
      <p:grpSp>
        <p:nvGrpSpPr>
          <p:cNvPr id="11" name="Group 11"/>
          <p:cNvGrpSpPr/>
          <p:nvPr/>
        </p:nvGrpSpPr>
        <p:grpSpPr>
          <a:xfrm>
            <a:off x="1954850" y="2597379"/>
            <a:ext cx="4511009" cy="4163795"/>
            <a:chOff x="0" y="0"/>
            <a:chExt cx="755199" cy="697071"/>
          </a:xfrm>
          <a:blipFill rotWithShape="1">
            <a:blip r:embed="rId2"/>
            <a:stretch>
              <a:fillRect/>
            </a:stretch>
          </a:blipFill>
        </p:grpSpPr>
        <p:sp>
          <p:nvSpPr>
            <p:cNvPr id="12" name="Freeform 12"/>
            <p:cNvSpPr/>
            <p:nvPr/>
          </p:nvSpPr>
          <p:spPr>
            <a:xfrm>
              <a:off x="0" y="0"/>
              <a:ext cx="755199" cy="697071"/>
            </a:xfrm>
            <a:custGeom>
              <a:avLst/>
              <a:gdLst/>
              <a:ahLst/>
              <a:cxnLst/>
              <a:rect l="l" t="t" r="r" b="b"/>
              <a:pathLst>
                <a:path w="755199" h="697071">
                  <a:moveTo>
                    <a:pt x="0" y="0"/>
                  </a:moveTo>
                  <a:lnTo>
                    <a:pt x="755199" y="0"/>
                  </a:lnTo>
                  <a:lnTo>
                    <a:pt x="755199" y="697071"/>
                  </a:lnTo>
                  <a:lnTo>
                    <a:pt x="0" y="697071"/>
                  </a:lnTo>
                  <a:close/>
                </a:path>
              </a:pathLst>
            </a:custGeom>
            <a:grpFill/>
          </p:spPr>
        </p:sp>
      </p:grpSp>
      <p:grpSp>
        <p:nvGrpSpPr>
          <p:cNvPr id="13" name="Group 13"/>
          <p:cNvGrpSpPr/>
          <p:nvPr/>
        </p:nvGrpSpPr>
        <p:grpSpPr>
          <a:xfrm>
            <a:off x="1954850" y="6761173"/>
            <a:ext cx="4511009" cy="1923087"/>
            <a:chOff x="0" y="0"/>
            <a:chExt cx="194677" cy="82993"/>
          </a:xfrm>
          <a:solidFill>
            <a:schemeClr val="accent5">
              <a:lumMod val="50000"/>
            </a:schemeClr>
          </a:solidFill>
        </p:grpSpPr>
        <p:sp>
          <p:nvSpPr>
            <p:cNvPr id="14" name="Freeform 14"/>
            <p:cNvSpPr/>
            <p:nvPr/>
          </p:nvSpPr>
          <p:spPr>
            <a:xfrm>
              <a:off x="0" y="0"/>
              <a:ext cx="194677" cy="82993"/>
            </a:xfrm>
            <a:custGeom>
              <a:avLst/>
              <a:gdLst/>
              <a:ahLst/>
              <a:cxnLst/>
              <a:rect l="l" t="t" r="r" b="b"/>
              <a:pathLst>
                <a:path w="194677" h="82993">
                  <a:moveTo>
                    <a:pt x="0" y="0"/>
                  </a:moveTo>
                  <a:lnTo>
                    <a:pt x="194677" y="0"/>
                  </a:lnTo>
                  <a:lnTo>
                    <a:pt x="194677" y="82993"/>
                  </a:lnTo>
                  <a:lnTo>
                    <a:pt x="0" y="82993"/>
                  </a:lnTo>
                  <a:close/>
                </a:path>
              </a:pathLst>
            </a:custGeom>
            <a:grpFill/>
          </p:spPr>
        </p:sp>
        <p:sp>
          <p:nvSpPr>
            <p:cNvPr id="15" name="TextBox 15"/>
            <p:cNvSpPr txBox="1"/>
            <p:nvPr/>
          </p:nvSpPr>
          <p:spPr>
            <a:xfrm>
              <a:off x="0" y="-38100"/>
              <a:ext cx="194677" cy="121093"/>
            </a:xfrm>
            <a:prstGeom prst="rect">
              <a:avLst/>
            </a:prstGeom>
            <a:grpFill/>
          </p:spPr>
          <p:txBody>
            <a:bodyPr lIns="310025" tIns="310025" rIns="310025" bIns="310025" rtlCol="0" anchor="ctr"/>
            <a:lstStyle/>
            <a:p>
              <a:pPr algn="ctr">
                <a:lnSpc>
                  <a:spcPts val="2660"/>
                </a:lnSpc>
              </a:pPr>
            </a:p>
          </p:txBody>
        </p:sp>
      </p:grpSp>
      <p:grpSp>
        <p:nvGrpSpPr>
          <p:cNvPr id="16" name="Group 16"/>
          <p:cNvGrpSpPr/>
          <p:nvPr/>
        </p:nvGrpSpPr>
        <p:grpSpPr>
          <a:xfrm>
            <a:off x="11790391" y="2597379"/>
            <a:ext cx="4511009" cy="4163795"/>
            <a:chOff x="0" y="0"/>
            <a:chExt cx="755199" cy="697071"/>
          </a:xfrm>
          <a:blipFill rotWithShape="1">
            <a:blip r:embed="rId3"/>
            <a:stretch>
              <a:fillRect/>
            </a:stretch>
          </a:blipFill>
        </p:grpSpPr>
        <p:sp>
          <p:nvSpPr>
            <p:cNvPr id="17" name="Freeform 17"/>
            <p:cNvSpPr/>
            <p:nvPr/>
          </p:nvSpPr>
          <p:spPr>
            <a:xfrm>
              <a:off x="0" y="0"/>
              <a:ext cx="755199" cy="697071"/>
            </a:xfrm>
            <a:custGeom>
              <a:avLst/>
              <a:gdLst/>
              <a:ahLst/>
              <a:cxnLst/>
              <a:rect l="l" t="t" r="r" b="b"/>
              <a:pathLst>
                <a:path w="755199" h="697071">
                  <a:moveTo>
                    <a:pt x="0" y="0"/>
                  </a:moveTo>
                  <a:lnTo>
                    <a:pt x="755199" y="0"/>
                  </a:lnTo>
                  <a:lnTo>
                    <a:pt x="755199" y="697071"/>
                  </a:lnTo>
                  <a:lnTo>
                    <a:pt x="0" y="697071"/>
                  </a:lnTo>
                  <a:close/>
                </a:path>
              </a:pathLst>
            </a:custGeom>
            <a:grpFill/>
          </p:spPr>
        </p:sp>
      </p:grpSp>
      <p:grpSp>
        <p:nvGrpSpPr>
          <p:cNvPr id="18" name="Group 18"/>
          <p:cNvGrpSpPr/>
          <p:nvPr/>
        </p:nvGrpSpPr>
        <p:grpSpPr>
          <a:xfrm>
            <a:off x="11790391" y="6761173"/>
            <a:ext cx="4511009" cy="1923087"/>
            <a:chOff x="0" y="0"/>
            <a:chExt cx="194677" cy="82993"/>
          </a:xfrm>
          <a:solidFill>
            <a:schemeClr val="accent6">
              <a:lumMod val="75000"/>
            </a:schemeClr>
          </a:solidFill>
        </p:grpSpPr>
        <p:sp>
          <p:nvSpPr>
            <p:cNvPr id="19" name="Freeform 19"/>
            <p:cNvSpPr/>
            <p:nvPr/>
          </p:nvSpPr>
          <p:spPr>
            <a:xfrm>
              <a:off x="0" y="0"/>
              <a:ext cx="194677" cy="82993"/>
            </a:xfrm>
            <a:custGeom>
              <a:avLst/>
              <a:gdLst/>
              <a:ahLst/>
              <a:cxnLst/>
              <a:rect l="l" t="t" r="r" b="b"/>
              <a:pathLst>
                <a:path w="194677" h="82993">
                  <a:moveTo>
                    <a:pt x="0" y="0"/>
                  </a:moveTo>
                  <a:lnTo>
                    <a:pt x="194677" y="0"/>
                  </a:lnTo>
                  <a:lnTo>
                    <a:pt x="194677" y="82993"/>
                  </a:lnTo>
                  <a:lnTo>
                    <a:pt x="0" y="82993"/>
                  </a:lnTo>
                  <a:close/>
                </a:path>
              </a:pathLst>
            </a:custGeom>
            <a:grpFill/>
          </p:spPr>
        </p:sp>
        <p:sp>
          <p:nvSpPr>
            <p:cNvPr id="20" name="TextBox 20"/>
            <p:cNvSpPr txBox="1"/>
            <p:nvPr/>
          </p:nvSpPr>
          <p:spPr>
            <a:xfrm>
              <a:off x="0" y="-38100"/>
              <a:ext cx="194677" cy="121093"/>
            </a:xfrm>
            <a:prstGeom prst="rect">
              <a:avLst/>
            </a:prstGeom>
            <a:grpFill/>
          </p:spPr>
          <p:txBody>
            <a:bodyPr lIns="310025" tIns="310025" rIns="310025" bIns="310025" rtlCol="0" anchor="ctr"/>
            <a:lstStyle/>
            <a:p>
              <a:pPr algn="ctr">
                <a:lnSpc>
                  <a:spcPts val="2660"/>
                </a:lnSpc>
              </a:pPr>
            </a:p>
          </p:txBody>
        </p:sp>
      </p:grpSp>
      <p:grpSp>
        <p:nvGrpSpPr>
          <p:cNvPr id="21" name="Group 21"/>
          <p:cNvGrpSpPr/>
          <p:nvPr/>
        </p:nvGrpSpPr>
        <p:grpSpPr>
          <a:xfrm>
            <a:off x="6888537" y="2597379"/>
            <a:ext cx="4511009" cy="6086881"/>
            <a:chOff x="0" y="0"/>
            <a:chExt cx="194677" cy="262685"/>
          </a:xfrm>
        </p:grpSpPr>
        <p:sp>
          <p:nvSpPr>
            <p:cNvPr id="22" name="Freeform 22"/>
            <p:cNvSpPr/>
            <p:nvPr/>
          </p:nvSpPr>
          <p:spPr>
            <a:xfrm>
              <a:off x="0" y="0"/>
              <a:ext cx="194677" cy="262685"/>
            </a:xfrm>
            <a:custGeom>
              <a:avLst/>
              <a:gdLst/>
              <a:ahLst/>
              <a:cxnLst/>
              <a:rect l="l" t="t" r="r" b="b"/>
              <a:pathLst>
                <a:path w="194677" h="262685">
                  <a:moveTo>
                    <a:pt x="0" y="0"/>
                  </a:moveTo>
                  <a:lnTo>
                    <a:pt x="194677" y="0"/>
                  </a:lnTo>
                  <a:lnTo>
                    <a:pt x="194677" y="262685"/>
                  </a:lnTo>
                  <a:lnTo>
                    <a:pt x="0" y="262685"/>
                  </a:lnTo>
                  <a:close/>
                </a:path>
              </a:pathLst>
            </a:custGeom>
            <a:solidFill>
              <a:srgbClr val="FFC105"/>
            </a:solidFill>
            <a:ln>
              <a:solidFill>
                <a:schemeClr val="accent5">
                  <a:lumMod val="75000"/>
                </a:schemeClr>
              </a:solidFill>
            </a:ln>
          </p:spPr>
        </p:sp>
        <p:sp>
          <p:nvSpPr>
            <p:cNvPr id="23" name="TextBox 23"/>
            <p:cNvSpPr txBox="1"/>
            <p:nvPr/>
          </p:nvSpPr>
          <p:spPr>
            <a:xfrm>
              <a:off x="0" y="-38100"/>
              <a:ext cx="194677" cy="300785"/>
            </a:xfrm>
            <a:prstGeom prst="rect">
              <a:avLst/>
            </a:prstGeom>
            <a:solidFill>
              <a:schemeClr val="accent5">
                <a:lumMod val="75000"/>
              </a:schemeClr>
            </a:solidFill>
            <a:ln>
              <a:solidFill>
                <a:schemeClr val="accent5">
                  <a:lumMod val="75000"/>
                </a:schemeClr>
              </a:solidFill>
            </a:ln>
          </p:spPr>
          <p:txBody>
            <a:bodyPr lIns="310025" tIns="310025" rIns="310025" bIns="310025" rtlCol="0" anchor="ctr"/>
            <a:lstStyle/>
            <a:p>
              <a:pPr algn="ctr">
                <a:lnSpc>
                  <a:spcPts val="2660"/>
                </a:lnSpc>
              </a:pPr>
            </a:p>
          </p:txBody>
        </p:sp>
      </p:grpSp>
      <p:sp>
        <p:nvSpPr>
          <p:cNvPr id="24" name="TextBox 24"/>
          <p:cNvSpPr txBox="1"/>
          <p:nvPr/>
        </p:nvSpPr>
        <p:spPr>
          <a:xfrm>
            <a:off x="1970725" y="1133475"/>
            <a:ext cx="6959900" cy="768985"/>
          </a:xfrm>
          <a:prstGeom prst="rect">
            <a:avLst/>
          </a:prstGeom>
        </p:spPr>
        <p:txBody>
          <a:bodyPr lIns="0" tIns="0" rIns="0" bIns="0" rtlCol="0" anchor="t">
            <a:spAutoFit/>
          </a:bodyPr>
          <a:lstStyle/>
          <a:p>
            <a:pPr algn="l">
              <a:lnSpc>
                <a:spcPts val="6000"/>
              </a:lnSpc>
            </a:pPr>
            <a:r>
              <a:rPr lang="en-US" altLang="fr-FR" sz="6000" b="1">
                <a:solidFill>
                  <a:srgbClr val="000000"/>
                </a:solidFill>
                <a:latin typeface="Raleway Bold"/>
                <a:ea typeface="Raleway Bold"/>
                <a:cs typeface="Raleway Bold"/>
                <a:sym typeface="Raleway Bold"/>
              </a:rPr>
              <a:t>Applications</a:t>
            </a:r>
            <a:endParaRPr lang="en-US" altLang="fr-FR" sz="6000" b="1">
              <a:solidFill>
                <a:srgbClr val="000000"/>
              </a:solidFill>
              <a:latin typeface="Raleway Bold"/>
              <a:ea typeface="Raleway Bold"/>
              <a:cs typeface="Raleway Bold"/>
              <a:sym typeface="Raleway Bold"/>
            </a:endParaRPr>
          </a:p>
        </p:txBody>
      </p:sp>
      <p:sp>
        <p:nvSpPr>
          <p:cNvPr id="38" name="Rectangle à coins arrondis 1"/>
          <p:cNvSpPr/>
          <p:nvPr/>
        </p:nvSpPr>
        <p:spPr>
          <a:xfrm>
            <a:off x="1955800" y="9431020"/>
            <a:ext cx="14712315" cy="665480"/>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
        <p:nvSpPr>
          <p:cNvPr id="39" name="Ellipse 38"/>
          <p:cNvSpPr/>
          <p:nvPr/>
        </p:nvSpPr>
        <p:spPr>
          <a:xfrm>
            <a:off x="11887259" y="9430819"/>
            <a:ext cx="620713" cy="648101"/>
          </a:xfrm>
          <a:prstGeom prst="ellipse">
            <a:avLst/>
          </a:prstGeom>
          <a:solidFill>
            <a:srgbClr val="E46C0A"/>
          </a:solidFill>
          <a:ln>
            <a:solidFill>
              <a:srgbClr val="E46C0A"/>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grpSp>
        <p:nvGrpSpPr>
          <p:cNvPr id="25" name="Group 16"/>
          <p:cNvGrpSpPr/>
          <p:nvPr/>
        </p:nvGrpSpPr>
        <p:grpSpPr>
          <a:xfrm>
            <a:off x="6861810" y="4610100"/>
            <a:ext cx="4532630" cy="4163695"/>
            <a:chOff x="0" y="0"/>
            <a:chExt cx="755199" cy="697071"/>
          </a:xfrm>
          <a:blipFill rotWithShape="1">
            <a:blip r:embed="rId4"/>
            <a:stretch>
              <a:fillRect/>
            </a:stretch>
          </a:blipFill>
        </p:grpSpPr>
        <p:sp>
          <p:nvSpPr>
            <p:cNvPr id="26" name="Freeform 17"/>
            <p:cNvSpPr/>
            <p:nvPr/>
          </p:nvSpPr>
          <p:spPr>
            <a:xfrm>
              <a:off x="0" y="0"/>
              <a:ext cx="755199" cy="697071"/>
            </a:xfrm>
            <a:custGeom>
              <a:avLst/>
              <a:gdLst/>
              <a:ahLst/>
              <a:cxnLst/>
              <a:rect l="l" t="t" r="r" b="b"/>
              <a:pathLst>
                <a:path w="755199" h="697071">
                  <a:moveTo>
                    <a:pt x="0" y="0"/>
                  </a:moveTo>
                  <a:lnTo>
                    <a:pt x="755199" y="0"/>
                  </a:lnTo>
                  <a:lnTo>
                    <a:pt x="755199" y="697071"/>
                  </a:lnTo>
                  <a:lnTo>
                    <a:pt x="0" y="697071"/>
                  </a:lnTo>
                  <a:close/>
                </a:path>
              </a:pathLst>
            </a:custGeom>
            <a:grpFill/>
          </p:spPr>
        </p:sp>
      </p:grpSp>
      <p:sp>
        <p:nvSpPr>
          <p:cNvPr id="37" name="TextBox 34"/>
          <p:cNvSpPr txBox="1"/>
          <p:nvPr/>
        </p:nvSpPr>
        <p:spPr>
          <a:xfrm>
            <a:off x="7619700" y="2247891"/>
            <a:ext cx="2853629" cy="1346200"/>
          </a:xfrm>
          <a:prstGeom prst="rect">
            <a:avLst/>
          </a:prstGeom>
        </p:spPr>
        <p:txBody>
          <a:bodyPr lIns="0" tIns="0" rIns="0" bIns="0" rtlCol="0" anchor="t">
            <a:spAutoFit/>
          </a:bodyPr>
          <a:lstStyle/>
          <a:p>
            <a:pPr algn="ctr">
              <a:lnSpc>
                <a:spcPts val="3500"/>
              </a:lnSpc>
            </a:pPr>
            <a:r>
              <a:rPr lang="en-US" altLang="fr-FR" sz="2800" b="1">
                <a:solidFill>
                  <a:schemeClr val="bg1"/>
                </a:solidFill>
                <a:latin typeface="Raleway Bold"/>
                <a:ea typeface="Raleway Bold"/>
                <a:cs typeface="Raleway Bold"/>
                <a:sym typeface="Raleway Bold"/>
              </a:rPr>
              <a:t>Producing fine chemicals and food ingredients</a:t>
            </a:r>
            <a:endParaRPr lang="en-US" altLang="fr-FR" sz="2800" b="1">
              <a:solidFill>
                <a:schemeClr val="bg1"/>
              </a:solidFill>
              <a:latin typeface="Raleway Bold"/>
              <a:ea typeface="Raleway Bold"/>
              <a:cs typeface="Raleway Bold"/>
              <a:sym typeface="Raleway Bold"/>
            </a:endParaRPr>
          </a:p>
        </p:txBody>
      </p:sp>
      <p:sp>
        <p:nvSpPr>
          <p:cNvPr id="36" name="TextBox 34"/>
          <p:cNvSpPr txBox="1"/>
          <p:nvPr/>
        </p:nvSpPr>
        <p:spPr>
          <a:xfrm>
            <a:off x="2782905" y="6286491"/>
            <a:ext cx="2853629" cy="1795145"/>
          </a:xfrm>
          <a:prstGeom prst="rect">
            <a:avLst/>
          </a:prstGeom>
        </p:spPr>
        <p:txBody>
          <a:bodyPr lIns="0" tIns="0" rIns="0" bIns="0" rtlCol="0" anchor="t">
            <a:spAutoFit/>
          </a:bodyPr>
          <a:lstStyle/>
          <a:p>
            <a:pPr algn="ctr">
              <a:lnSpc>
                <a:spcPts val="3500"/>
              </a:lnSpc>
            </a:pPr>
            <a:r>
              <a:rPr lang="en-US" altLang="fr-FR" sz="2800" b="1">
                <a:solidFill>
                  <a:schemeClr val="bg1"/>
                </a:solidFill>
                <a:latin typeface="Raleway Bold"/>
                <a:ea typeface="Raleway Bold"/>
                <a:cs typeface="Raleway Bold"/>
                <a:sym typeface="Raleway Bold"/>
              </a:rPr>
              <a:t>Making pharmaceuticals (antibiotics, vitamins)</a:t>
            </a:r>
            <a:endParaRPr lang="en-US" altLang="fr-FR" sz="2800" b="1">
              <a:solidFill>
                <a:schemeClr val="bg1"/>
              </a:solidFill>
              <a:latin typeface="Raleway Bold"/>
              <a:ea typeface="Raleway Bold"/>
              <a:cs typeface="Raleway Bold"/>
              <a:sym typeface="Raleway Bold"/>
            </a:endParaRPr>
          </a:p>
        </p:txBody>
      </p:sp>
      <p:sp>
        <p:nvSpPr>
          <p:cNvPr id="40" name="TextBox 34"/>
          <p:cNvSpPr txBox="1"/>
          <p:nvPr/>
        </p:nvSpPr>
        <p:spPr>
          <a:xfrm>
            <a:off x="12725100" y="6286491"/>
            <a:ext cx="2853629" cy="2693035"/>
          </a:xfrm>
          <a:prstGeom prst="rect">
            <a:avLst/>
          </a:prstGeom>
        </p:spPr>
        <p:txBody>
          <a:bodyPr lIns="0" tIns="0" rIns="0" bIns="0" rtlCol="0" anchor="t">
            <a:spAutoFit/>
          </a:bodyPr>
          <a:lstStyle/>
          <a:p>
            <a:pPr algn="ctr">
              <a:lnSpc>
                <a:spcPts val="3500"/>
              </a:lnSpc>
            </a:pPr>
            <a:r>
              <a:rPr lang="en-US" altLang="fr-FR" sz="2800" b="1">
                <a:solidFill>
                  <a:schemeClr val="bg1"/>
                </a:solidFill>
                <a:latin typeface="Raleway Bold"/>
                <a:ea typeface="Raleway Bold"/>
                <a:cs typeface="Raleway Bold"/>
                <a:sym typeface="Raleway Bold"/>
              </a:rPr>
              <a:t>Converting renewable materials into valuable compounds</a:t>
            </a:r>
            <a:endParaRPr lang="en-US" altLang="fr-FR" sz="2800" b="1">
              <a:solidFill>
                <a:schemeClr val="bg1"/>
              </a:solidFill>
              <a:latin typeface="Raleway Bold"/>
              <a:ea typeface="Raleway Bold"/>
              <a:cs typeface="Raleway Bold"/>
              <a:sym typeface="Raleway Bold"/>
            </a:endParaRPr>
          </a:p>
          <a:p>
            <a:pPr algn="ctr">
              <a:lnSpc>
                <a:spcPts val="3500"/>
              </a:lnSpc>
            </a:pPr>
            <a:endParaRPr lang="en-US" altLang="fr-FR" sz="2800" b="1">
              <a:solidFill>
                <a:schemeClr val="bg1"/>
              </a:solidFill>
              <a:latin typeface="Raleway Bold"/>
              <a:ea typeface="Raleway Bold"/>
              <a:cs typeface="Raleway Bold"/>
              <a:sym typeface="Raleway Bold"/>
            </a:endParaRPr>
          </a:p>
        </p:txBody>
      </p:sp>
      <p:sp>
        <p:nvSpPr>
          <p:cNvPr id="41" name="Zone de texte 40"/>
          <p:cNvSpPr txBox="1"/>
          <p:nvPr/>
        </p:nvSpPr>
        <p:spPr>
          <a:xfrm>
            <a:off x="19822795" y="7490460"/>
            <a:ext cx="6096000" cy="368300"/>
          </a:xfrm>
          <a:prstGeom prst="rect">
            <a:avLst/>
          </a:prstGeom>
          <a:noFill/>
        </p:spPr>
        <p:txBody>
          <a:bodyPr wrap="square" rtlCol="0">
            <a:spAutoFit/>
          </a:bodyPr>
          <a:lstStyle/>
          <a:p>
            <a:endParaRPr lang="fr-FR" altLang="en-US"/>
          </a:p>
        </p:txBody>
      </p:sp>
      <p:sp>
        <p:nvSpPr>
          <p:cNvPr id="29" name="Espace réservé du numéro de diapositive 28"/>
          <p:cNvSpPr>
            <a:spLocks noGrp="1"/>
          </p:cNvSpPr>
          <p:nvPr>
            <p:ph type="sldNum" sz="quarter" idx="12"/>
          </p:nvPr>
        </p:nvSpPr>
        <p:spPr/>
        <p:txBody>
          <a:bodyPr/>
          <a:lstStyle/>
          <a:p>
            <a:fld id="{B6F15528-21DE-4FAA-801E-634DDDAF4B2B}" type="slidenum">
              <a:rPr lang="en-US" smtClean="0"/>
            </a:fld>
            <a:endParaRPr lang="en-US"/>
          </a:p>
        </p:txBody>
      </p:sp>
      <p:sp>
        <p:nvSpPr>
          <p:cNvPr id="42" name="Espace réservé du pied de page 11"/>
          <p:cNvSpPr txBox="1"/>
          <p:nvPr/>
        </p:nvSpPr>
        <p:spPr>
          <a:xfrm>
            <a:off x="16383000" y="9867900"/>
            <a:ext cx="1905000" cy="2638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000" smtClean="0">
                <a:solidFill>
                  <a:schemeClr val="tx1"/>
                </a:solidFill>
              </a:rPr>
              <a:t>04</a:t>
            </a:r>
            <a:endParaRPr lang="en-US" sz="2000" dirty="0">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75638" b="-75638"/>
            </a:stretch>
          </a:blipFill>
        </p:spPr>
      </p:sp>
      <p:grpSp>
        <p:nvGrpSpPr>
          <p:cNvPr id="2" name="Group 2"/>
          <p:cNvGrpSpPr/>
          <p:nvPr/>
        </p:nvGrpSpPr>
        <p:grpSpPr>
          <a:xfrm>
            <a:off x="10860289" y="407457"/>
            <a:ext cx="4578754" cy="5328005"/>
            <a:chOff x="0" y="0"/>
            <a:chExt cx="698500" cy="812800"/>
          </a:xfrm>
          <a:blipFill rotWithShape="1">
            <a:blip r:embed="rId2"/>
            <a:stretch>
              <a:fillRect/>
            </a:stretch>
          </a:blipFill>
        </p:grpSpPr>
        <p:sp>
          <p:nvSpPr>
            <p:cNvPr id="3" name="Freeform 3"/>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grpFill/>
          </p:spPr>
        </p:sp>
      </p:grpSp>
      <p:grpSp>
        <p:nvGrpSpPr>
          <p:cNvPr id="4" name="Group 4"/>
          <p:cNvGrpSpPr/>
          <p:nvPr/>
        </p:nvGrpSpPr>
        <p:grpSpPr>
          <a:xfrm>
            <a:off x="13296918" y="4551538"/>
            <a:ext cx="4578754" cy="5328005"/>
            <a:chOff x="0" y="0"/>
            <a:chExt cx="698500" cy="812800"/>
          </a:xfrm>
          <a:blipFill rotWithShape="1">
            <a:blip r:embed="rId3"/>
            <a:stretch>
              <a:fillRect t="-14000"/>
            </a:stretch>
          </a:blipFill>
        </p:grpSpPr>
        <p:sp>
          <p:nvSpPr>
            <p:cNvPr id="5" name="Freeform 5"/>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grpFill/>
          </p:spPr>
        </p:sp>
      </p:grpSp>
      <p:grpSp>
        <p:nvGrpSpPr>
          <p:cNvPr id="6" name="Group 6"/>
          <p:cNvGrpSpPr/>
          <p:nvPr/>
        </p:nvGrpSpPr>
        <p:grpSpPr>
          <a:xfrm>
            <a:off x="8416579" y="4551538"/>
            <a:ext cx="4578754" cy="5328005"/>
            <a:chOff x="0" y="0"/>
            <a:chExt cx="698500" cy="812800"/>
          </a:xfrm>
          <a:blipFill rotWithShape="1">
            <a:blip r:embed="rId4"/>
            <a:stretch>
              <a:fillRect t="-14000"/>
            </a:stretch>
          </a:blipFill>
        </p:grpSpPr>
        <p:sp>
          <p:nvSpPr>
            <p:cNvPr id="7" name="Freeform 7"/>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grpFill/>
          </p:spPr>
        </p:sp>
      </p:grpSp>
      <p:sp>
        <p:nvSpPr>
          <p:cNvPr id="9" name="Freeform 9"/>
          <p:cNvSpPr/>
          <p:nvPr/>
        </p:nvSpPr>
        <p:spPr>
          <a:xfrm>
            <a:off x="11355705" y="984250"/>
            <a:ext cx="3587750" cy="4175125"/>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chemeClr val="accent5">
              <a:lumMod val="50000"/>
              <a:alpha val="57000"/>
            </a:schemeClr>
          </a:solidFill>
        </p:spPr>
      </p:sp>
      <p:sp>
        <p:nvSpPr>
          <p:cNvPr id="12" name="Freeform 12"/>
          <p:cNvSpPr/>
          <p:nvPr/>
        </p:nvSpPr>
        <p:spPr>
          <a:xfrm>
            <a:off x="13792200" y="5128260"/>
            <a:ext cx="3587750" cy="4175125"/>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chemeClr val="accent5">
              <a:lumMod val="50000"/>
              <a:alpha val="57000"/>
            </a:schemeClr>
          </a:solidFill>
        </p:spPr>
      </p:sp>
      <p:sp>
        <p:nvSpPr>
          <p:cNvPr id="15" name="Freeform 15"/>
          <p:cNvSpPr/>
          <p:nvPr/>
        </p:nvSpPr>
        <p:spPr>
          <a:xfrm>
            <a:off x="8912225" y="5128260"/>
            <a:ext cx="3587750" cy="4175125"/>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chemeClr val="accent5">
              <a:lumMod val="50000"/>
              <a:alpha val="57000"/>
            </a:schemeClr>
          </a:solidFill>
        </p:spPr>
      </p:sp>
      <p:sp>
        <p:nvSpPr>
          <p:cNvPr id="17" name="TextBox 17"/>
          <p:cNvSpPr txBox="1"/>
          <p:nvPr/>
        </p:nvSpPr>
        <p:spPr>
          <a:xfrm>
            <a:off x="1066800" y="1081874"/>
            <a:ext cx="9388757" cy="768985"/>
          </a:xfrm>
          <a:prstGeom prst="rect">
            <a:avLst/>
          </a:prstGeom>
        </p:spPr>
        <p:txBody>
          <a:bodyPr lIns="0" tIns="0" rIns="0" bIns="0" rtlCol="0" anchor="t">
            <a:spAutoFit/>
          </a:bodyPr>
          <a:lstStyle/>
          <a:p>
            <a:pPr algn="ctr">
              <a:lnSpc>
                <a:spcPts val="6000"/>
              </a:lnSpc>
            </a:pPr>
            <a:r>
              <a:rPr lang="en-US" altLang="fr-FR" sz="6000" b="1">
                <a:solidFill>
                  <a:srgbClr val="000000"/>
                </a:solidFill>
                <a:latin typeface="Raleway Bold"/>
                <a:ea typeface="Raleway Bold"/>
                <a:cs typeface="Raleway Bold"/>
                <a:sym typeface="Raleway Bold"/>
              </a:rPr>
              <a:t>Bioprocesses</a:t>
            </a:r>
            <a:endParaRPr lang="en-US" altLang="fr-FR" sz="6000" b="1">
              <a:solidFill>
                <a:srgbClr val="000000"/>
              </a:solidFill>
              <a:latin typeface="Raleway Bold"/>
              <a:ea typeface="Raleway Bold"/>
              <a:cs typeface="Raleway Bold"/>
              <a:sym typeface="Raleway Bold"/>
            </a:endParaRPr>
          </a:p>
        </p:txBody>
      </p:sp>
      <p:sp>
        <p:nvSpPr>
          <p:cNvPr id="18" name="TextBox 18"/>
          <p:cNvSpPr txBox="1"/>
          <p:nvPr/>
        </p:nvSpPr>
        <p:spPr>
          <a:xfrm>
            <a:off x="685800" y="2736215"/>
            <a:ext cx="9511030" cy="2693035"/>
          </a:xfrm>
          <a:prstGeom prst="rect">
            <a:avLst/>
          </a:prstGeom>
        </p:spPr>
        <p:txBody>
          <a:bodyPr wrap="square" lIns="0" tIns="0" rIns="0" bIns="0" rtlCol="0" anchor="t">
            <a:spAutoFit/>
          </a:bodyPr>
          <a:lstStyle/>
          <a:p>
            <a:pPr algn="l">
              <a:lnSpc>
                <a:spcPts val="3500"/>
              </a:lnSpc>
            </a:pPr>
            <a:endParaRPr lang="en-US" altLang="fr-FR" sz="2500">
              <a:solidFill>
                <a:srgbClr val="000000"/>
              </a:solidFill>
              <a:latin typeface="Times New Roman" panose="02020603050405020304" charset="0"/>
              <a:ea typeface="Raleway"/>
              <a:cs typeface="Times New Roman" panose="02020603050405020304" charset="0"/>
              <a:sym typeface="Raleway"/>
            </a:endParaRPr>
          </a:p>
          <a:p>
            <a:pPr algn="l">
              <a:lnSpc>
                <a:spcPts val="3500"/>
              </a:lnSpc>
            </a:pPr>
            <a:r>
              <a:rPr lang="en-US" altLang="fr-FR" sz="4400" b="1">
                <a:solidFill>
                  <a:srgbClr val="000000"/>
                </a:solidFill>
                <a:latin typeface="Times New Roman" panose="02020603050405020304" charset="0"/>
                <a:ea typeface="Raleway"/>
                <a:cs typeface="Times New Roman" panose="02020603050405020304" charset="0"/>
                <a:sym typeface="Raleway"/>
              </a:rPr>
              <a:t>Definition:</a:t>
            </a:r>
            <a:endParaRPr lang="en-US" altLang="fr-FR" sz="4400" b="1">
              <a:solidFill>
                <a:srgbClr val="000000"/>
              </a:solidFill>
              <a:latin typeface="Times New Roman" panose="02020603050405020304" charset="0"/>
              <a:ea typeface="Raleway"/>
              <a:cs typeface="Times New Roman" panose="02020603050405020304" charset="0"/>
              <a:sym typeface="Raleway"/>
            </a:endParaRPr>
          </a:p>
          <a:p>
            <a:pPr algn="l">
              <a:lnSpc>
                <a:spcPts val="3500"/>
              </a:lnSpc>
            </a:pPr>
            <a:endParaRPr lang="en-US" altLang="fr-FR" sz="4400" b="1">
              <a:solidFill>
                <a:srgbClr val="000000"/>
              </a:solidFill>
              <a:latin typeface="Arial" panose="020B0604020202020204" pitchFamily="34" charset="0"/>
              <a:ea typeface="Raleway"/>
              <a:cs typeface="Arial" panose="020B0604020202020204" pitchFamily="34" charset="0"/>
              <a:sym typeface="Raleway"/>
            </a:endParaRPr>
          </a:p>
          <a:p>
            <a:pPr algn="l">
              <a:lnSpc>
                <a:spcPts val="3500"/>
              </a:lnSpc>
            </a:pPr>
            <a:endParaRPr lang="en-US" altLang="fr-FR" sz="4400" b="1">
              <a:solidFill>
                <a:srgbClr val="000000"/>
              </a:solidFill>
              <a:latin typeface="Arial" panose="020B0604020202020204" pitchFamily="34" charset="0"/>
              <a:ea typeface="Raleway"/>
              <a:cs typeface="Arial" panose="020B0604020202020204" pitchFamily="34" charset="0"/>
              <a:sym typeface="Raleway"/>
            </a:endParaRPr>
          </a:p>
          <a:p>
            <a:pPr algn="l">
              <a:lnSpc>
                <a:spcPts val="3500"/>
              </a:lnSpc>
            </a:pPr>
            <a:r>
              <a:rPr lang="en-US" altLang="fr-FR" sz="3200">
                <a:solidFill>
                  <a:srgbClr val="000000"/>
                </a:solidFill>
                <a:latin typeface="Arial" panose="020B0604020202020204" pitchFamily="34" charset="0"/>
                <a:ea typeface="Raleway"/>
                <a:cs typeface="Arial" panose="020B0604020202020204" pitchFamily="34" charset="0"/>
                <a:sym typeface="Raleway"/>
              </a:rPr>
              <a:t>Bioprocesses rely on microorganisms or cell cultures to produce chemicals, fuels, and materials.</a:t>
            </a:r>
            <a:endParaRPr lang="en-US" altLang="fr-FR" sz="3200">
              <a:solidFill>
                <a:srgbClr val="000000"/>
              </a:solidFill>
              <a:latin typeface="Arial" panose="020B0604020202020204" pitchFamily="34" charset="0"/>
              <a:ea typeface="Raleway"/>
              <a:cs typeface="Arial" panose="020B0604020202020204" pitchFamily="34" charset="0"/>
              <a:sym typeface="Raleway"/>
            </a:endParaRPr>
          </a:p>
        </p:txBody>
      </p:sp>
      <p:grpSp>
        <p:nvGrpSpPr>
          <p:cNvPr id="19" name="Group 19"/>
          <p:cNvGrpSpPr/>
          <p:nvPr/>
        </p:nvGrpSpPr>
        <p:grpSpPr>
          <a:xfrm>
            <a:off x="329690" y="2066014"/>
            <a:ext cx="1146879" cy="985599"/>
            <a:chOff x="0" y="0"/>
            <a:chExt cx="812800" cy="698500"/>
          </a:xfrm>
        </p:grpSpPr>
        <p:sp>
          <p:nvSpPr>
            <p:cNvPr id="20" name="Freeform 20"/>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47625" cap="sq">
              <a:solidFill>
                <a:srgbClr val="000000">
                  <a:alpha val="24706"/>
                </a:srgbClr>
              </a:solidFill>
              <a:prstDash val="solid"/>
              <a:miter/>
            </a:ln>
          </p:spPr>
        </p:sp>
        <p:sp>
          <p:nvSpPr>
            <p:cNvPr id="21" name="TextBox 21"/>
            <p:cNvSpPr txBox="1"/>
            <p:nvPr/>
          </p:nvSpPr>
          <p:spPr>
            <a:xfrm>
              <a:off x="114300" y="-38100"/>
              <a:ext cx="584200" cy="736600"/>
            </a:xfrm>
            <a:prstGeom prst="rect">
              <a:avLst/>
            </a:prstGeom>
          </p:spPr>
          <p:txBody>
            <a:bodyPr lIns="1884823" tIns="1884823" rIns="1884823" bIns="1884823" rtlCol="0" anchor="ctr"/>
            <a:lstStyle/>
            <a:p>
              <a:pPr algn="ctr">
                <a:lnSpc>
                  <a:spcPts val="2660"/>
                </a:lnSpc>
              </a:pPr>
            </a:p>
          </p:txBody>
        </p:sp>
      </p:grpSp>
      <p:grpSp>
        <p:nvGrpSpPr>
          <p:cNvPr id="22" name="Group 22"/>
          <p:cNvGrpSpPr/>
          <p:nvPr/>
        </p:nvGrpSpPr>
        <p:grpSpPr>
          <a:xfrm>
            <a:off x="-585982" y="-465834"/>
            <a:ext cx="1146879" cy="985599"/>
            <a:chOff x="0" y="0"/>
            <a:chExt cx="812800" cy="698500"/>
          </a:xfrm>
        </p:grpSpPr>
        <p:sp>
          <p:nvSpPr>
            <p:cNvPr id="23" name="Freeform 2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47625" cap="sq">
              <a:solidFill>
                <a:srgbClr val="000000">
                  <a:alpha val="24706"/>
                </a:srgbClr>
              </a:solidFill>
              <a:prstDash val="solid"/>
              <a:miter/>
            </a:ln>
          </p:spPr>
        </p:sp>
        <p:sp>
          <p:nvSpPr>
            <p:cNvPr id="24" name="TextBox 24"/>
            <p:cNvSpPr txBox="1"/>
            <p:nvPr/>
          </p:nvSpPr>
          <p:spPr>
            <a:xfrm>
              <a:off x="114300" y="-38100"/>
              <a:ext cx="584200" cy="736600"/>
            </a:xfrm>
            <a:prstGeom prst="rect">
              <a:avLst/>
            </a:prstGeom>
          </p:spPr>
          <p:txBody>
            <a:bodyPr lIns="1884823" tIns="1884823" rIns="1884823" bIns="1884823" rtlCol="0" anchor="ctr"/>
            <a:lstStyle/>
            <a:p>
              <a:pPr algn="ctr">
                <a:lnSpc>
                  <a:spcPts val="2660"/>
                </a:lnSpc>
              </a:pPr>
            </a:p>
          </p:txBody>
        </p:sp>
      </p:grpSp>
      <p:grpSp>
        <p:nvGrpSpPr>
          <p:cNvPr id="25" name="Group 25"/>
          <p:cNvGrpSpPr/>
          <p:nvPr/>
        </p:nvGrpSpPr>
        <p:grpSpPr>
          <a:xfrm>
            <a:off x="2099608" y="-64874"/>
            <a:ext cx="1146879" cy="985599"/>
            <a:chOff x="0" y="0"/>
            <a:chExt cx="812800" cy="698500"/>
          </a:xfrm>
        </p:grpSpPr>
        <p:sp>
          <p:nvSpPr>
            <p:cNvPr id="26" name="Freeform 26"/>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47625" cap="sq">
              <a:solidFill>
                <a:srgbClr val="000000">
                  <a:alpha val="24706"/>
                </a:srgbClr>
              </a:solidFill>
              <a:prstDash val="solid"/>
              <a:miter/>
            </a:ln>
          </p:spPr>
        </p:sp>
        <p:sp>
          <p:nvSpPr>
            <p:cNvPr id="27" name="TextBox 27"/>
            <p:cNvSpPr txBox="1"/>
            <p:nvPr/>
          </p:nvSpPr>
          <p:spPr>
            <a:xfrm>
              <a:off x="114300" y="-38100"/>
              <a:ext cx="584200" cy="736600"/>
            </a:xfrm>
            <a:prstGeom prst="rect">
              <a:avLst/>
            </a:prstGeom>
          </p:spPr>
          <p:txBody>
            <a:bodyPr lIns="1884823" tIns="1884823" rIns="1884823" bIns="1884823" rtlCol="0" anchor="ctr"/>
            <a:lstStyle/>
            <a:p>
              <a:pPr algn="ctr">
                <a:lnSpc>
                  <a:spcPts val="2660"/>
                </a:lnSpc>
              </a:pPr>
            </a:p>
          </p:txBody>
        </p:sp>
      </p:grpSp>
      <p:sp>
        <p:nvSpPr>
          <p:cNvPr id="11" name="Espace réservé du numéro de diapositive 10"/>
          <p:cNvSpPr>
            <a:spLocks noGrp="1"/>
          </p:cNvSpPr>
          <p:nvPr>
            <p:ph type="sldNum" sz="quarter" idx="12"/>
          </p:nvPr>
        </p:nvSpPr>
        <p:spPr/>
        <p:txBody>
          <a:bodyPr/>
          <a:lstStyle/>
          <a:p>
            <a:fld id="{B6F15528-21DE-4FAA-801E-634DDDAF4B2B}" type="slidenum">
              <a:rPr lang="en-US" smtClean="0"/>
            </a:fld>
            <a:endParaRPr lang="en-US"/>
          </a:p>
        </p:txBody>
      </p:sp>
      <p:sp>
        <p:nvSpPr>
          <p:cNvPr id="28" name="Espace réservé du pied de page 11"/>
          <p:cNvSpPr>
            <a:spLocks noGrp="1"/>
          </p:cNvSpPr>
          <p:nvPr>
            <p:ph type="ftr" sz="quarter" idx="11"/>
          </p:nvPr>
        </p:nvSpPr>
        <p:spPr>
          <a:xfrm>
            <a:off x="16383000" y="9867900"/>
            <a:ext cx="1905000" cy="263825"/>
          </a:xfrm>
        </p:spPr>
        <p:txBody>
          <a:bodyPr/>
          <a:lstStyle/>
          <a:p>
            <a:r>
              <a:rPr lang="fr-FR" sz="2000" dirty="0" smtClean="0">
                <a:solidFill>
                  <a:schemeClr val="tx1"/>
                </a:solidFill>
              </a:rPr>
              <a:t>05</a:t>
            </a:r>
            <a:endParaRPr lang="en-US" sz="2000" dirty="0">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tags/tag1.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10.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100.xml><?xml version="1.0" encoding="utf-8"?>
<p:tagLst xmlns:p="http://schemas.openxmlformats.org/presentationml/2006/main">
  <p:tag name="KSO_WM_DIAGRAM_VIRTUALLY_FRAME" val="{&quot;height&quot;:648.3973228346456,&quot;left&quot;:415.5,&quot;top&quot;:176.6,&quot;width&quot;:1324.2}"/>
</p:tagLst>
</file>

<file path=ppt/tags/tag101.xml><?xml version="1.0" encoding="utf-8"?>
<p:tagLst xmlns:p="http://schemas.openxmlformats.org/presentationml/2006/main">
  <p:tag name="KSO_WM_DIAGRAM_VIRTUALLY_FRAME" val="{&quot;height&quot;:648.3973228346456,&quot;left&quot;:415.5,&quot;top&quot;:176.6,&quot;width&quot;:1324.2}"/>
</p:tagLst>
</file>

<file path=ppt/tags/tag102.xml><?xml version="1.0" encoding="utf-8"?>
<p:tagLst xmlns:p="http://schemas.openxmlformats.org/presentationml/2006/main">
  <p:tag name="KSO_WM_DIAGRAM_VIRTUALLY_FRAME" val="{&quot;height&quot;:648.3973228346456,&quot;left&quot;:415.5,&quot;top&quot;:176.6,&quot;width&quot;:1324.2}"/>
</p:tagLst>
</file>

<file path=ppt/tags/tag103.xml><?xml version="1.0" encoding="utf-8"?>
<p:tagLst xmlns:p="http://schemas.openxmlformats.org/presentationml/2006/main">
  <p:tag name="KSO_WM_DIAGRAM_VIRTUALLY_FRAME" val="{&quot;height&quot;:648.3973228346456,&quot;left&quot;:415.5,&quot;top&quot;:176.6,&quot;width&quot;:1324.2}"/>
</p:tagLst>
</file>

<file path=ppt/tags/tag104.xml><?xml version="1.0" encoding="utf-8"?>
<p:tagLst xmlns:p="http://schemas.openxmlformats.org/presentationml/2006/main">
  <p:tag name="KSO_WM_DIAGRAM_VIRTUALLY_FRAME" val="{&quot;height&quot;:648.3973228346456,&quot;left&quot;:415.5,&quot;top&quot;:176.6,&quot;width&quot;:1324.2}"/>
</p:tagLst>
</file>

<file path=ppt/tags/tag105.xml><?xml version="1.0" encoding="utf-8"?>
<p:tagLst xmlns:p="http://schemas.openxmlformats.org/presentationml/2006/main">
  <p:tag name="KSO_WM_DIAGRAM_VIRTUALLY_FRAME" val="{&quot;height&quot;:648.3973228346456,&quot;left&quot;:415.5,&quot;top&quot;:176.6,&quot;width&quot;:1324.2}"/>
</p:tagLst>
</file>

<file path=ppt/tags/tag106.xml><?xml version="1.0" encoding="utf-8"?>
<p:tagLst xmlns:p="http://schemas.openxmlformats.org/presentationml/2006/main">
  <p:tag name="KSO_WM_DIAGRAM_VIRTUALLY_FRAME" val="{&quot;height&quot;:648.3973228346456,&quot;left&quot;:415.5,&quot;top&quot;:176.6,&quot;width&quot;:1324.2}"/>
</p:tagLst>
</file>

<file path=ppt/tags/tag107.xml><?xml version="1.0" encoding="utf-8"?>
<p:tagLst xmlns:p="http://schemas.openxmlformats.org/presentationml/2006/main">
  <p:tag name="KSO_WM_DIAGRAM_VIRTUALLY_FRAME" val="{&quot;height&quot;:648.3973228346456,&quot;left&quot;:415.5,&quot;top&quot;:176.6,&quot;width&quot;:1324.2}"/>
</p:tagLst>
</file>

<file path=ppt/tags/tag108.xml><?xml version="1.0" encoding="utf-8"?>
<p:tagLst xmlns:p="http://schemas.openxmlformats.org/presentationml/2006/main">
  <p:tag name="KSO_WM_DIAGRAM_VIRTUALLY_FRAME" val="{&quot;height&quot;:648.3973228346456,&quot;left&quot;:415.5,&quot;top&quot;:176.6,&quot;width&quot;:1324.2}"/>
</p:tagLst>
</file>

<file path=ppt/tags/tag109.xml><?xml version="1.0" encoding="utf-8"?>
<p:tagLst xmlns:p="http://schemas.openxmlformats.org/presentationml/2006/main">
  <p:tag name="KSO_WM_DIAGRAM_VIRTUALLY_FRAME" val="{&quot;height&quot;:648.3973228346456,&quot;left&quot;:415.5,&quot;top&quot;:176.6,&quot;width&quot;:1324.2}"/>
</p:tagLst>
</file>

<file path=ppt/tags/tag11.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110.xml><?xml version="1.0" encoding="utf-8"?>
<p:tagLst xmlns:p="http://schemas.openxmlformats.org/presentationml/2006/main">
  <p:tag name="KSO_WM_DIAGRAM_VIRTUALLY_FRAME" val="{&quot;height&quot;:594.6437007874016,&quot;left&quot;:415.5,&quot;top&quot;:183.60362204724407,&quot;width&quot;:947.7976377952757}"/>
</p:tagLst>
</file>

<file path=ppt/tags/tag111.xml><?xml version="1.0" encoding="utf-8"?>
<p:tagLst xmlns:p="http://schemas.openxmlformats.org/presentationml/2006/main">
  <p:tag name="KSO_WM_DIAGRAM_VIRTUALLY_FRAME" val="{&quot;height&quot;:641.3937007874016,&quot;left&quot;:415.5,&quot;top&quot;:183.60362204724407,&quot;width&quot;:947.7976377952757}"/>
</p:tagLst>
</file>

<file path=ppt/tags/tag112.xml><?xml version="1.0" encoding="utf-8"?>
<p:tagLst xmlns:p="http://schemas.openxmlformats.org/presentationml/2006/main">
  <p:tag name="KSO_WM_DIAGRAM_VIRTUALLY_FRAME" val="{&quot;height&quot;:648.3973228346456,&quot;left&quot;:415.5,&quot;top&quot;:176.6,&quot;width&quot;:1324.2}"/>
</p:tagLst>
</file>

<file path=ppt/tags/tag113.xml><?xml version="1.0" encoding="utf-8"?>
<p:tagLst xmlns:p="http://schemas.openxmlformats.org/presentationml/2006/main">
  <p:tag name="KSO_WM_DIAGRAM_VIRTUALLY_FRAME" val="{&quot;height&quot;:648.3973228346456,&quot;left&quot;:415.5,&quot;top&quot;:176.6,&quot;width&quot;:1324.2}"/>
</p:tagLst>
</file>

<file path=ppt/tags/tag114.xml><?xml version="1.0" encoding="utf-8"?>
<p:tagLst xmlns:p="http://schemas.openxmlformats.org/presentationml/2006/main">
  <p:tag name="KSO_WM_DIAGRAM_VIRTUALLY_FRAME" val="{&quot;height&quot;:648.3973228346456,&quot;left&quot;:415.5,&quot;top&quot;:176.6,&quot;width&quot;:1324.2}"/>
</p:tagLst>
</file>

<file path=ppt/tags/tag115.xml><?xml version="1.0" encoding="utf-8"?>
<p:tagLst xmlns:p="http://schemas.openxmlformats.org/presentationml/2006/main">
  <p:tag name="KSO_WM_DIAGRAM_VIRTUALLY_FRAME" val="{&quot;height&quot;:648.3973228346456,&quot;left&quot;:415.5,&quot;top&quot;:176.6,&quot;width&quot;:1324.2}"/>
</p:tagLst>
</file>

<file path=ppt/tags/tag116.xml><?xml version="1.0" encoding="utf-8"?>
<p:tagLst xmlns:p="http://schemas.openxmlformats.org/presentationml/2006/main">
  <p:tag name="KSO_WM_DIAGRAM_VIRTUALLY_FRAME" val="{&quot;height&quot;:648.3973228346456,&quot;left&quot;:415.5,&quot;top&quot;:176.6,&quot;width&quot;:1324.2}"/>
</p:tagLst>
</file>

<file path=ppt/tags/tag117.xml><?xml version="1.0" encoding="utf-8"?>
<p:tagLst xmlns:p="http://schemas.openxmlformats.org/presentationml/2006/main">
  <p:tag name="KSO_WM_DIAGRAM_VIRTUALLY_FRAME" val="{&quot;height&quot;:648.3973228346456,&quot;left&quot;:415.5,&quot;top&quot;:176.6,&quot;width&quot;:1324.2}"/>
</p:tagLst>
</file>

<file path=ppt/tags/tag118.xml><?xml version="1.0" encoding="utf-8"?>
<p:tagLst xmlns:p="http://schemas.openxmlformats.org/presentationml/2006/main">
  <p:tag name="KSO_WM_DIAGRAM_VIRTUALLY_FRAME" val="{&quot;height&quot;:648.3973228346456,&quot;left&quot;:415.5,&quot;top&quot;:176.6,&quot;width&quot;:1324.2}"/>
</p:tagLst>
</file>

<file path=ppt/tags/tag119.xml><?xml version="1.0" encoding="utf-8"?>
<p:tagLst xmlns:p="http://schemas.openxmlformats.org/presentationml/2006/main">
  <p:tag name="KSO_WM_DIAGRAM_VIRTUALLY_FRAME" val="{&quot;height&quot;:648.3973228346456,&quot;left&quot;:415.5,&quot;top&quot;:176.6,&quot;width&quot;:1324.2}"/>
</p:tagLst>
</file>

<file path=ppt/tags/tag12.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120.xml><?xml version="1.0" encoding="utf-8"?>
<p:tagLst xmlns:p="http://schemas.openxmlformats.org/presentationml/2006/main">
  <p:tag name="KSO_WM_DIAGRAM_VIRTUALLY_FRAME" val="{&quot;height&quot;:648.3973228346456,&quot;left&quot;:415.5,&quot;top&quot;:176.6,&quot;width&quot;:1324.2}"/>
</p:tagLst>
</file>

<file path=ppt/tags/tag121.xml><?xml version="1.0" encoding="utf-8"?>
<p:tagLst xmlns:p="http://schemas.openxmlformats.org/presentationml/2006/main">
  <p:tag name="KSO_WM_DIAGRAM_VIRTUALLY_FRAME" val="{&quot;height&quot;:648.3973228346456,&quot;left&quot;:415.5,&quot;top&quot;:176.6,&quot;width&quot;:1324.2}"/>
</p:tagLst>
</file>

<file path=ppt/tags/tag122.xml><?xml version="1.0" encoding="utf-8"?>
<p:tagLst xmlns:p="http://schemas.openxmlformats.org/presentationml/2006/main">
  <p:tag name="KSO_WM_DIAGRAM_VIRTUALLY_FRAME" val="{&quot;height&quot;:648.3973228346456,&quot;left&quot;:415.5,&quot;top&quot;:176.6,&quot;width&quot;:1324.2}"/>
</p:tagLst>
</file>

<file path=ppt/tags/tag123.xml><?xml version="1.0" encoding="utf-8"?>
<p:tagLst xmlns:p="http://schemas.openxmlformats.org/presentationml/2006/main">
  <p:tag name="KSO_WM_DIAGRAM_VIRTUALLY_FRAME" val="{&quot;height&quot;:648.3973228346456,&quot;left&quot;:415.5,&quot;top&quot;:176.6,&quot;width&quot;:1324.2}"/>
</p:tagLst>
</file>

<file path=ppt/tags/tag124.xml><?xml version="1.0" encoding="utf-8"?>
<p:tagLst xmlns:p="http://schemas.openxmlformats.org/presentationml/2006/main">
  <p:tag name="KSO_WM_DIAGRAM_VIRTUALLY_FRAME" val="{&quot;height&quot;:648.3973228346456,&quot;left&quot;:415.5,&quot;top&quot;:176.6,&quot;width&quot;:1324.2}"/>
</p:tagLst>
</file>

<file path=ppt/tags/tag125.xml><?xml version="1.0" encoding="utf-8"?>
<p:tagLst xmlns:p="http://schemas.openxmlformats.org/presentationml/2006/main">
  <p:tag name="KSO_WM_DIAGRAM_VIRTUALLY_FRAME" val="{&quot;height&quot;:648.3973228346456,&quot;left&quot;:415.5,&quot;top&quot;:176.6,&quot;width&quot;:1324.2}"/>
</p:tagLst>
</file>

<file path=ppt/tags/tag126.xml><?xml version="1.0" encoding="utf-8"?>
<p:tagLst xmlns:p="http://schemas.openxmlformats.org/presentationml/2006/main">
  <p:tag name="KSO_WM_DIAGRAM_VIRTUALLY_FRAME" val="{&quot;height&quot;:648.3973228346456,&quot;left&quot;:415.5,&quot;top&quot;:176.6,&quot;width&quot;:1324.2}"/>
</p:tagLst>
</file>

<file path=ppt/tags/tag127.xml><?xml version="1.0" encoding="utf-8"?>
<p:tagLst xmlns:p="http://schemas.openxmlformats.org/presentationml/2006/main">
  <p:tag name="KSO_WM_DIAGRAM_VIRTUALLY_FRAME" val="{&quot;height&quot;:648.3973228346456,&quot;left&quot;:415.5,&quot;top&quot;:176.6,&quot;width&quot;:1324.2}"/>
</p:tagLst>
</file>

<file path=ppt/tags/tag128.xml><?xml version="1.0" encoding="utf-8"?>
<p:tagLst xmlns:p="http://schemas.openxmlformats.org/presentationml/2006/main">
  <p:tag name="KSO_WM_DIAGRAM_VIRTUALLY_FRAME" val="{&quot;height&quot;:648.3973228346456,&quot;left&quot;:415.5,&quot;top&quot;:176.6,&quot;width&quot;:1324.2}"/>
</p:tagLst>
</file>

<file path=ppt/tags/tag129.xml><?xml version="1.0" encoding="utf-8"?>
<p:tagLst xmlns:p="http://schemas.openxmlformats.org/presentationml/2006/main">
  <p:tag name="KSO_WM_DIAGRAM_VIRTUALLY_FRAME" val="{&quot;height&quot;:648.3973228346456,&quot;left&quot;:415.5,&quot;top&quot;:176.6,&quot;width&quot;:1324.2}"/>
</p:tagLst>
</file>

<file path=ppt/tags/tag13.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130.xml><?xml version="1.0" encoding="utf-8"?>
<p:tagLst xmlns:p="http://schemas.openxmlformats.org/presentationml/2006/main">
  <p:tag name="KSO_WM_DIAGRAM_VIRTUALLY_FRAME" val="{&quot;height&quot;:648.3973228346456,&quot;left&quot;:415.5,&quot;top&quot;:176.6,&quot;width&quot;:1324.2}"/>
</p:tagLst>
</file>

<file path=ppt/tags/tag131.xml><?xml version="1.0" encoding="utf-8"?>
<p:tagLst xmlns:p="http://schemas.openxmlformats.org/presentationml/2006/main">
  <p:tag name="KSO_WM_DIAGRAM_VIRTUALLY_FRAME" val="{&quot;height&quot;:648.3973228346456,&quot;left&quot;:415.5,&quot;top&quot;:176.6,&quot;width&quot;:1324.2}"/>
</p:tagLst>
</file>

<file path=ppt/tags/tag14.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15.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16.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17.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18.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19.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2.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20.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21.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22.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23.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24.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25.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26.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27.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28.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29.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3.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30.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31.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32.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33.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34.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35.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36.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37.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38.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39.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4.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40.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41.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42.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43.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44.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45.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46.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47.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48.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49.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5.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50.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51.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52.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53.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54.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55.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56.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57.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58.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59.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6.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60.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61.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62.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63.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64.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65.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66.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67.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68.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69.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7.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70.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71.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72.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73.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74.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75.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76.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77.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78.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79.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8.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80.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81.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82.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83.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84.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85.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86.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87.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88.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89.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9.xml><?xml version="1.0" encoding="utf-8"?>
<p:tagLst xmlns:p="http://schemas.openxmlformats.org/presentationml/2006/main">
  <p:tag name="KSO_WM_DIAGRAM_VIRTUALLY_FRAME" val="{&quot;height&quot;:584.4481102362206,&quot;left&quot;:70.81566929133855,&quot;top&quot;:170.75181102362205,&quot;width&quot;:1237.2686614173228}"/>
</p:tagLst>
</file>

<file path=ppt/tags/tag90.xml><?xml version="1.0" encoding="utf-8"?>
<p:tagLst xmlns:p="http://schemas.openxmlformats.org/presentationml/2006/main">
  <p:tag name="KSO_WM_DIAGRAM_VIRTUALLY_FRAME" val="{&quot;height&quot;:594.6437007874016,&quot;left&quot;:415.5,&quot;top&quot;:183.60362204724407,&quot;width&quot;:947.7976377952757}"/>
</p:tagLst>
</file>

<file path=ppt/tags/tag91.xml><?xml version="1.0" encoding="utf-8"?>
<p:tagLst xmlns:p="http://schemas.openxmlformats.org/presentationml/2006/main">
  <p:tag name="KSO_WM_DIAGRAM_VIRTUALLY_FRAME" val="{&quot;height&quot;:641.3937007874016,&quot;left&quot;:415.5,&quot;top&quot;:183.60362204724407,&quot;width&quot;:947.7976377952757}"/>
</p:tagLst>
</file>

<file path=ppt/tags/tag92.xml><?xml version="1.0" encoding="utf-8"?>
<p:tagLst xmlns:p="http://schemas.openxmlformats.org/presentationml/2006/main">
  <p:tag name="KSO_WM_DIAGRAM_VIRTUALLY_FRAME" val="{&quot;height&quot;:648.3973228346456,&quot;left&quot;:415.5,&quot;top&quot;:176.6,&quot;width&quot;:1324.2}"/>
</p:tagLst>
</file>

<file path=ppt/tags/tag93.xml><?xml version="1.0" encoding="utf-8"?>
<p:tagLst xmlns:p="http://schemas.openxmlformats.org/presentationml/2006/main">
  <p:tag name="KSO_WM_DIAGRAM_VIRTUALLY_FRAME" val="{&quot;height&quot;:648.3973228346456,&quot;left&quot;:415.5,&quot;top&quot;:176.6,&quot;width&quot;:1324.2}"/>
</p:tagLst>
</file>

<file path=ppt/tags/tag94.xml><?xml version="1.0" encoding="utf-8"?>
<p:tagLst xmlns:p="http://schemas.openxmlformats.org/presentationml/2006/main">
  <p:tag name="KSO_WM_DIAGRAM_VIRTUALLY_FRAME" val="{&quot;height&quot;:648.3973228346456,&quot;left&quot;:415.5,&quot;top&quot;:176.6,&quot;width&quot;:1324.2}"/>
</p:tagLst>
</file>

<file path=ppt/tags/tag95.xml><?xml version="1.0" encoding="utf-8"?>
<p:tagLst xmlns:p="http://schemas.openxmlformats.org/presentationml/2006/main">
  <p:tag name="KSO_WM_DIAGRAM_VIRTUALLY_FRAME" val="{&quot;height&quot;:648.3973228346456,&quot;left&quot;:415.5,&quot;top&quot;:176.6,&quot;width&quot;:1324.2}"/>
</p:tagLst>
</file>

<file path=ppt/tags/tag96.xml><?xml version="1.0" encoding="utf-8"?>
<p:tagLst xmlns:p="http://schemas.openxmlformats.org/presentationml/2006/main">
  <p:tag name="KSO_WM_DIAGRAM_VIRTUALLY_FRAME" val="{&quot;height&quot;:648.3973228346456,&quot;left&quot;:415.5,&quot;top&quot;:176.6,&quot;width&quot;:1324.2}"/>
</p:tagLst>
</file>

<file path=ppt/tags/tag97.xml><?xml version="1.0" encoding="utf-8"?>
<p:tagLst xmlns:p="http://schemas.openxmlformats.org/presentationml/2006/main">
  <p:tag name="KSO_WM_DIAGRAM_VIRTUALLY_FRAME" val="{&quot;height&quot;:648.3973228346456,&quot;left&quot;:415.5,&quot;top&quot;:176.6,&quot;width&quot;:1324.2}"/>
</p:tagLst>
</file>

<file path=ppt/tags/tag98.xml><?xml version="1.0" encoding="utf-8"?>
<p:tagLst xmlns:p="http://schemas.openxmlformats.org/presentationml/2006/main">
  <p:tag name="KSO_WM_DIAGRAM_VIRTUALLY_FRAME" val="{&quot;height&quot;:648.3973228346456,&quot;left&quot;:415.5,&quot;top&quot;:176.6,&quot;width&quot;:1324.2}"/>
</p:tagLst>
</file>

<file path=ppt/tags/tag99.xml><?xml version="1.0" encoding="utf-8"?>
<p:tagLst xmlns:p="http://schemas.openxmlformats.org/presentationml/2006/main">
  <p:tag name="KSO_WM_DIAGRAM_VIRTUALLY_FRAME" val="{&quot;height&quot;:648.3973228346456,&quot;left&quot;:415.5,&quot;top&quot;:176.6,&quot;width&quot;:1324.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3473</Words>
  <Application>WPS Presentation</Application>
  <PresentationFormat>Personnalisé</PresentationFormat>
  <Paragraphs>273</Paragraphs>
  <Slides>21</Slides>
  <Notes>1</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21</vt:i4>
      </vt:variant>
    </vt:vector>
  </HeadingPairs>
  <TitlesOfParts>
    <vt:vector size="38" baseType="lpstr">
      <vt:lpstr>Arial</vt:lpstr>
      <vt:lpstr>SimSun</vt:lpstr>
      <vt:lpstr>Wingdings</vt:lpstr>
      <vt:lpstr>Times New Roman</vt:lpstr>
      <vt:lpstr>Raleway Bold</vt:lpstr>
      <vt:lpstr>Raleway</vt:lpstr>
      <vt:lpstr>Roboto Bold</vt:lpstr>
      <vt:lpstr>Wide Latin</vt:lpstr>
      <vt:lpstr>Calibri</vt:lpstr>
      <vt:lpstr>Microsoft YaHei</vt:lpstr>
      <vt:lpstr>Arial Unicode MS</vt:lpstr>
      <vt:lpstr>Canva Sans Bold</vt:lpstr>
      <vt:lpstr>Yu Gothic UI Semibold</vt:lpstr>
      <vt:lpstr>Roboto</vt:lpstr>
      <vt:lpstr>Arsenica Antiqua</vt:lpstr>
      <vt:lpstr>Segoe Print</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
  <cp:lastModifiedBy>imane behri</cp:lastModifiedBy>
  <cp:revision>19</cp:revision>
  <dcterms:created xsi:type="dcterms:W3CDTF">2006-08-16T00:00:00Z</dcterms:created>
  <dcterms:modified xsi:type="dcterms:W3CDTF">2025-12-01T14:17:48Z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BE963C3D6AB14E2DB1BFB57DEA5E1313_13</vt:lpwstr>
  </property>
  <property fmtid="{D5CDD505-2E9C-101B-9397-08002B2CF9AE}" pid="3" name="KSOProductBuildVer">
    <vt:lpwstr>1036-12.2.0.23155</vt:lpwstr>
  </property>
</Properties>
</file>