
<file path=[Content_Types].xml><?xml version="1.0" encoding="utf-8"?>
<Types xmlns="http://schemas.openxmlformats.org/package/2006/content-types">
  <Default Extension="png" ContentType="image/png"/>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slideLayout16.xml" ContentType="application/vnd.openxmlformats-officedocument.presentationml.slideLayout+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autoCompressPictures="0">
  <p:sldMasterIdLst>
    <p:sldMasterId id="2147483648" r:id="rId1"/>
  </p:sldMasterIdLst>
  <p:sldIdLst>
    <p:sldId id="257" r:id="rId2"/>
    <p:sldId id="256" r:id="rId3"/>
    <p:sldId id="258" r:id="rId4"/>
    <p:sldId id="264" r:id="rId5"/>
    <p:sldId id="259" r:id="rId6"/>
    <p:sldId id="261" r:id="rId7"/>
    <p:sldId id="265" r:id="rId8"/>
    <p:sldId id="263" r:id="rId9"/>
    <p:sldId id="262" r:id="rId10"/>
  </p:sldIdLst>
  <p:sldSz cx="12192000" cy="6858000"/>
  <p:notesSz cx="6858000" cy="9144000"/>
  <p:defaultText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lastView="sldThumbnailView">
  <p:normalViewPr horzBarState="maximized">
    <p:restoredLeft sz="14995" autoAdjust="0"/>
    <p:restoredTop sz="94660"/>
  </p:normalViewPr>
  <p:slideViewPr>
    <p:cSldViewPr snapToGrid="0">
      <p:cViewPr varScale="1">
        <p:scale>
          <a:sx n="88" d="100"/>
          <a:sy n="88" d="100"/>
        </p:scale>
        <p:origin x="494" y="62"/>
      </p:cViewPr>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viewProps" Target="view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presProps" Target="presProps.xml"/><Relationship Id="rId5" Type="http://schemas.openxmlformats.org/officeDocument/2006/relationships/slide" Target="slides/slide4.xml"/><Relationship Id="rId10" Type="http://schemas.openxmlformats.org/officeDocument/2006/relationships/slide" Target="slides/slide9.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tableStyles" Target="tableStyles.xml"/></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Diapositive de titre">
    <p:spTree>
      <p:nvGrpSpPr>
        <p:cNvPr id="1" name=""/>
        <p:cNvGrpSpPr/>
        <p:nvPr/>
      </p:nvGrpSpPr>
      <p:grpSpPr>
        <a:xfrm>
          <a:off x="0" y="0"/>
          <a:ext cx="0" cy="0"/>
          <a:chOff x="0" y="0"/>
          <a:chExt cx="0" cy="0"/>
        </a:xfrm>
      </p:grpSpPr>
      <p:sp>
        <p:nvSpPr>
          <p:cNvPr id="2" name="Title 1"/>
          <p:cNvSpPr>
            <a:spLocks noGrp="1"/>
          </p:cNvSpPr>
          <p:nvPr>
            <p:ph type="ctrTitle"/>
          </p:nvPr>
        </p:nvSpPr>
        <p:spPr>
          <a:xfrm>
            <a:off x="2589213" y="2514600"/>
            <a:ext cx="8915399" cy="2262781"/>
          </a:xfrm>
        </p:spPr>
        <p:txBody>
          <a:bodyPr anchor="b">
            <a:normAutofit/>
          </a:bodyPr>
          <a:lstStyle>
            <a:lvl1pPr>
              <a:defRPr sz="5400"/>
            </a:lvl1pPr>
          </a:lstStyle>
          <a:p>
            <a:r>
              <a:rPr lang="fr-FR" smtClean="0"/>
              <a:t>Modifiez le style du titre</a:t>
            </a:r>
            <a:endParaRPr lang="en-US" dirty="0"/>
          </a:p>
        </p:txBody>
      </p:sp>
      <p:sp>
        <p:nvSpPr>
          <p:cNvPr id="3" name="Subtitle 2"/>
          <p:cNvSpPr>
            <a:spLocks noGrp="1"/>
          </p:cNvSpPr>
          <p:nvPr>
            <p:ph type="subTitle" idx="1"/>
          </p:nvPr>
        </p:nvSpPr>
        <p:spPr>
          <a:xfrm>
            <a:off x="2589213" y="4777379"/>
            <a:ext cx="8915399" cy="1126283"/>
          </a:xfrm>
        </p:spPr>
        <p:txBody>
          <a:bodyPr anchor="t"/>
          <a:lstStyle>
            <a:lvl1pPr marL="0" indent="0" algn="l">
              <a:buNone/>
              <a:defRPr>
                <a:solidFill>
                  <a:schemeClr val="tx1">
                    <a:lumMod val="65000"/>
                    <a:lumOff val="3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fr-FR" smtClean="0"/>
              <a:t>Modifier le style des sous-titres du masque</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7" name="Freeform 6"/>
          <p:cNvSpPr/>
          <p:nvPr/>
        </p:nvSpPr>
        <p:spPr bwMode="auto">
          <a:xfrm>
            <a:off x="0" y="4323810"/>
            <a:ext cx="1744652" cy="778589"/>
          </a:xfrm>
          <a:custGeom>
            <a:avLst/>
            <a:gdLst/>
            <a:ahLst/>
            <a:cxnLst/>
            <a:rect l="0" t="0" r="r" b="b"/>
            <a:pathLst>
              <a:path w="372" h="166">
                <a:moveTo>
                  <a:pt x="287" y="166"/>
                </a:moveTo>
                <a:cubicBezTo>
                  <a:pt x="290" y="166"/>
                  <a:pt x="292" y="165"/>
                  <a:pt x="293" y="164"/>
                </a:cubicBezTo>
                <a:cubicBezTo>
                  <a:pt x="293" y="163"/>
                  <a:pt x="294" y="163"/>
                  <a:pt x="294" y="163"/>
                </a:cubicBezTo>
                <a:cubicBezTo>
                  <a:pt x="370" y="87"/>
                  <a:pt x="370" y="87"/>
                  <a:pt x="370" y="87"/>
                </a:cubicBezTo>
                <a:cubicBezTo>
                  <a:pt x="372" y="85"/>
                  <a:pt x="372" y="81"/>
                  <a:pt x="370" y="78"/>
                </a:cubicBezTo>
                <a:cubicBezTo>
                  <a:pt x="294" y="3"/>
                  <a:pt x="294" y="3"/>
                  <a:pt x="294" y="3"/>
                </a:cubicBezTo>
                <a:cubicBezTo>
                  <a:pt x="294" y="2"/>
                  <a:pt x="293" y="2"/>
                  <a:pt x="293" y="2"/>
                </a:cubicBezTo>
                <a:cubicBezTo>
                  <a:pt x="292" y="1"/>
                  <a:pt x="290" y="0"/>
                  <a:pt x="287" y="0"/>
                </a:cubicBezTo>
                <a:cubicBezTo>
                  <a:pt x="0" y="0"/>
                  <a:pt x="0" y="0"/>
                  <a:pt x="0" y="0"/>
                </a:cubicBezTo>
                <a:cubicBezTo>
                  <a:pt x="0" y="166"/>
                  <a:pt x="0" y="166"/>
                  <a:pt x="0" y="166"/>
                </a:cubicBezTo>
                <a:lnTo>
                  <a:pt x="287" y="166"/>
                </a:lnTo>
                <a:close/>
              </a:path>
            </a:pathLst>
          </a:custGeom>
          <a:solidFill>
            <a:schemeClr val="accent1"/>
          </a:solidFill>
          <a:ln>
            <a:noFill/>
          </a:ln>
        </p:spPr>
      </p:sp>
      <p:sp>
        <p:nvSpPr>
          <p:cNvPr id="6" name="Slide Number Placeholder 5"/>
          <p:cNvSpPr>
            <a:spLocks noGrp="1"/>
          </p:cNvSpPr>
          <p:nvPr>
            <p:ph type="sldNum" sz="quarter" idx="12"/>
          </p:nvPr>
        </p:nvSpPr>
        <p:spPr>
          <a:xfrm>
            <a:off x="531812" y="4529540"/>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p:cSld name="Titre et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609600"/>
            <a:ext cx="8915399" cy="3117040"/>
          </a:xfrm>
        </p:spPr>
        <p:txBody>
          <a:bodyPr anchor="ctr">
            <a:normAutofit/>
          </a:bodyPr>
          <a:lstStyle>
            <a:lvl1pPr algn="l">
              <a:defRPr sz="48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p:cSld name="Citation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13" name="Text Placeholder 9"/>
          <p:cNvSpPr>
            <a:spLocks noGrp="1"/>
          </p:cNvSpPr>
          <p:nvPr>
            <p:ph type="body" sz="quarter" idx="13"/>
          </p:nvPr>
        </p:nvSpPr>
        <p:spPr>
          <a:xfrm>
            <a:off x="3275012" y="3505200"/>
            <a:ext cx="7536554" cy="381000"/>
          </a:xfrm>
        </p:spPr>
        <p:txBody>
          <a:bodyPr anchor="ctr">
            <a:noAutofit/>
          </a:bodyPr>
          <a:lstStyle>
            <a:lvl1pPr marL="0" indent="0">
              <a:buFontTx/>
              <a:buNone/>
              <a:defRPr sz="1600">
                <a:solidFill>
                  <a:schemeClr val="tx1">
                    <a:lumMod val="50000"/>
                    <a:lumOff val="50000"/>
                  </a:schemeClr>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3" name="Text Placeholder 2"/>
          <p:cNvSpPr>
            <a:spLocks noGrp="1"/>
          </p:cNvSpPr>
          <p:nvPr>
            <p:ph type="body" idx="1"/>
          </p:nvPr>
        </p:nvSpPr>
        <p:spPr>
          <a:xfrm>
            <a:off x="2589212" y="4354046"/>
            <a:ext cx="8915399" cy="1555864"/>
          </a:xfrm>
        </p:spPr>
        <p:txBody>
          <a:bodyPr anchor="ctr">
            <a:normAutofit/>
          </a:bodyPr>
          <a:lstStyle>
            <a:lvl1pPr marL="0" indent="0" algn="l">
              <a:buNone/>
              <a:defRPr sz="18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11"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
        <p:nvSpPr>
          <p:cNvPr id="14" name="TextBox 13"/>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5" name="TextBox 14"/>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p:cSld name="Carte nom">
    <p:spTree>
      <p:nvGrpSpPr>
        <p:cNvPr id="1" name=""/>
        <p:cNvGrpSpPr/>
        <p:nvPr/>
      </p:nvGrpSpPr>
      <p:grpSpPr>
        <a:xfrm>
          <a:off x="0" y="0"/>
          <a:ext cx="0" cy="0"/>
          <a:chOff x="0" y="0"/>
          <a:chExt cx="0" cy="0"/>
        </a:xfrm>
      </p:grpSpPr>
      <p:sp>
        <p:nvSpPr>
          <p:cNvPr id="2" name="Title 1"/>
          <p:cNvSpPr>
            <a:spLocks noGrp="1"/>
          </p:cNvSpPr>
          <p:nvPr>
            <p:ph type="title"/>
          </p:nvPr>
        </p:nvSpPr>
        <p:spPr>
          <a:xfrm>
            <a:off x="2589213" y="2438400"/>
            <a:ext cx="8915400" cy="2724845"/>
          </a:xfrm>
        </p:spPr>
        <p:txBody>
          <a:bodyPr anchor="b">
            <a:normAutofit/>
          </a:bodyPr>
          <a:lstStyle>
            <a:lvl1pPr algn="l">
              <a:defRPr sz="4800" b="0"/>
            </a:lvl1pPr>
          </a:lstStyle>
          <a:p>
            <a:r>
              <a:rPr lang="fr-FR" smtClean="0"/>
              <a:t>Modifiez le style du titre</a:t>
            </a:r>
            <a:endParaRPr lang="en-US" dirty="0"/>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p:cSld name="Carte nom citation">
    <p:spTree>
      <p:nvGrpSpPr>
        <p:cNvPr id="1" name=""/>
        <p:cNvGrpSpPr/>
        <p:nvPr/>
      </p:nvGrpSpPr>
      <p:grpSpPr>
        <a:xfrm>
          <a:off x="0" y="0"/>
          <a:ext cx="0" cy="0"/>
          <a:chOff x="0" y="0"/>
          <a:chExt cx="0" cy="0"/>
        </a:xfrm>
      </p:grpSpPr>
      <p:sp>
        <p:nvSpPr>
          <p:cNvPr id="12" name="Title 1"/>
          <p:cNvSpPr>
            <a:spLocks noGrp="1"/>
          </p:cNvSpPr>
          <p:nvPr>
            <p:ph type="title"/>
          </p:nvPr>
        </p:nvSpPr>
        <p:spPr>
          <a:xfrm>
            <a:off x="2849949" y="609600"/>
            <a:ext cx="8393926" cy="2895600"/>
          </a:xfrm>
        </p:spPr>
        <p:txBody>
          <a:bodyPr anchor="ctr">
            <a:normAutofit/>
          </a:bodyPr>
          <a:lstStyle>
            <a:lvl1pPr algn="l">
              <a:defRPr sz="4800" b="0" cap="none"/>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1"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
        <p:nvSpPr>
          <p:cNvPr id="17" name="TextBox 16"/>
          <p:cNvSpPr txBox="1"/>
          <p:nvPr/>
        </p:nvSpPr>
        <p:spPr>
          <a:xfrm>
            <a:off x="2467652" y="648005"/>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
        <p:nvSpPr>
          <p:cNvPr id="18" name="TextBox 17"/>
          <p:cNvSpPr txBox="1"/>
          <p:nvPr/>
        </p:nvSpPr>
        <p:spPr>
          <a:xfrm>
            <a:off x="11114852" y="2905306"/>
            <a:ext cx="609600" cy="584776"/>
          </a:xfrm>
          <a:prstGeom prst="rect">
            <a:avLst/>
          </a:prstGeom>
        </p:spPr>
        <p:txBody>
          <a:bodyPr vert="horz" lIns="91440" tIns="45720" rIns="91440" bIns="45720" rtlCol="0" anchor="ctr">
            <a:noAutofit/>
          </a:bodyPr>
          <a:lstStyle/>
          <a:p>
            <a:pPr lvl="0"/>
            <a:r>
              <a:rPr lang="en-US" sz="8000" baseline="0" dirty="0">
                <a:ln w="3175" cmpd="sng">
                  <a:noFill/>
                </a:ln>
                <a:solidFill>
                  <a:schemeClr val="accent1"/>
                </a:solidFill>
                <a:effectLst/>
                <a:latin typeface="Arial"/>
              </a:rPr>
              <a:t>”</a:t>
            </a:r>
          </a:p>
        </p:txBody>
      </p:sp>
    </p:spTree>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p:cSld name="Vrai ou faux">
    <p:spTree>
      <p:nvGrpSpPr>
        <p:cNvPr id="1" name=""/>
        <p:cNvGrpSpPr/>
        <p:nvPr/>
      </p:nvGrpSpPr>
      <p:grpSpPr>
        <a:xfrm>
          <a:off x="0" y="0"/>
          <a:ext cx="0" cy="0"/>
          <a:chOff x="0" y="0"/>
          <a:chExt cx="0" cy="0"/>
        </a:xfrm>
      </p:grpSpPr>
      <p:sp>
        <p:nvSpPr>
          <p:cNvPr id="2" name="Title 1"/>
          <p:cNvSpPr>
            <a:spLocks noGrp="1"/>
          </p:cNvSpPr>
          <p:nvPr>
            <p:ph type="title"/>
          </p:nvPr>
        </p:nvSpPr>
        <p:spPr>
          <a:xfrm>
            <a:off x="2589212" y="627407"/>
            <a:ext cx="8915399" cy="2880020"/>
          </a:xfrm>
        </p:spPr>
        <p:txBody>
          <a:bodyPr anchor="ctr">
            <a:normAutofit/>
          </a:bodyPr>
          <a:lstStyle>
            <a:lvl1pPr algn="l">
              <a:defRPr sz="4800" b="0"/>
            </a:lvl1pPr>
          </a:lstStyle>
          <a:p>
            <a:r>
              <a:rPr lang="fr-FR" smtClean="0"/>
              <a:t>Modifiez le style du titre</a:t>
            </a:r>
            <a:endParaRPr lang="en-US" dirty="0"/>
          </a:p>
        </p:txBody>
      </p:sp>
      <p:sp>
        <p:nvSpPr>
          <p:cNvPr id="21" name="Text Placeholder 9"/>
          <p:cNvSpPr>
            <a:spLocks noGrp="1"/>
          </p:cNvSpPr>
          <p:nvPr>
            <p:ph type="body" sz="quarter" idx="13"/>
          </p:nvPr>
        </p:nvSpPr>
        <p:spPr>
          <a:xfrm>
            <a:off x="2589212" y="4343400"/>
            <a:ext cx="8915400" cy="838200"/>
          </a:xfrm>
        </p:spPr>
        <p:txBody>
          <a:bodyPr anchor="b">
            <a:noAutofit/>
          </a:bodyPr>
          <a:lstStyle>
            <a:lvl1pPr marL="0" indent="0">
              <a:buFontTx/>
              <a:buNone/>
              <a:defRPr sz="2400">
                <a:solidFill>
                  <a:schemeClr val="accent1"/>
                </a:solidFill>
              </a:defRPr>
            </a:lvl1pPr>
            <a:lvl2pPr marL="457200" indent="0">
              <a:buFontTx/>
              <a:buNone/>
              <a:defRPr/>
            </a:lvl2pPr>
            <a:lvl3pPr marL="914400" indent="0">
              <a:buFontTx/>
              <a:buNone/>
              <a:defRPr/>
            </a:lvl3pPr>
            <a:lvl4pPr marL="1371600" indent="0">
              <a:buFontTx/>
              <a:buNone/>
              <a:defRPr/>
            </a:lvl4pPr>
            <a:lvl5pPr marL="1828800" indent="0">
              <a:buFontTx/>
              <a:buNone/>
              <a:defRPr/>
            </a:lvl5pPr>
          </a:lstStyle>
          <a:p>
            <a:pPr lvl="0"/>
            <a:r>
              <a:rPr lang="fr-FR" smtClean="0"/>
              <a:t>Modifier les styles du texte du masque</a:t>
            </a:r>
          </a:p>
        </p:txBody>
      </p:sp>
      <p:sp>
        <p:nvSpPr>
          <p:cNvPr id="4" name="Text Placeholder 3"/>
          <p:cNvSpPr>
            <a:spLocks noGrp="1"/>
          </p:cNvSpPr>
          <p:nvPr>
            <p:ph type="body" sz="half" idx="2"/>
          </p:nvPr>
        </p:nvSpPr>
        <p:spPr>
          <a:xfrm>
            <a:off x="2589213" y="5181600"/>
            <a:ext cx="8915400" cy="729622"/>
          </a:xfrm>
        </p:spPr>
        <p:txBody>
          <a:bodyPr vert="horz" lIns="91440" tIns="45720" rIns="91440" bIns="45720" rtlCol="0" anchor="t">
            <a:normAutofit/>
          </a:bodyPr>
          <a:lstStyle>
            <a:lvl1pPr>
              <a:buNone/>
              <a:defRPr lang="en-US">
                <a:solidFill>
                  <a:schemeClr val="tx1">
                    <a:lumMod val="65000"/>
                    <a:lumOff val="35000"/>
                  </a:schemeClr>
                </a:solidFill>
              </a:defRPr>
            </a:lvl1pPr>
          </a:lstStyle>
          <a:p>
            <a:pPr marL="0" lvl="0" indent="0">
              <a:buNone/>
            </a:pPr>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type="vertTx" preserve="1">
  <p:cSld name="Titre et texte vertica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Vertical Text Placeholder 2"/>
          <p:cNvSpPr>
            <a:spLocks noGrp="1"/>
          </p:cNvSpPr>
          <p:nvPr>
            <p:ph type="body" orient="vert" idx="1"/>
          </p:nvPr>
        </p:nvSpPr>
        <p:spPr/>
        <p:txBody>
          <a:bodyPr vert="eaVert" ancho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16.xml><?xml version="1.0" encoding="utf-8"?>
<p:sldLayout xmlns:a="http://schemas.openxmlformats.org/drawingml/2006/main" xmlns:r="http://schemas.openxmlformats.org/officeDocument/2006/relationships" xmlns:p="http://schemas.openxmlformats.org/presentationml/2006/main" type="vertTitleAndTx" preserve="1">
  <p:cSld name="Titre vertical et texte">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9294812" y="627405"/>
            <a:ext cx="2207601" cy="5283817"/>
          </a:xfrm>
        </p:spPr>
        <p:txBody>
          <a:bodyPr vert="eaVert" anchor="ctr"/>
          <a:lstStyle/>
          <a:p>
            <a:r>
              <a:rPr lang="fr-FR" smtClean="0"/>
              <a:t>Modifiez le style du titre</a:t>
            </a:r>
            <a:endParaRPr lang="en-US" dirty="0"/>
          </a:p>
        </p:txBody>
      </p:sp>
      <p:sp>
        <p:nvSpPr>
          <p:cNvPr id="3" name="Vertical Text Placeholder 2"/>
          <p:cNvSpPr>
            <a:spLocks noGrp="1"/>
          </p:cNvSpPr>
          <p:nvPr>
            <p:ph type="body" orient="vert" idx="1"/>
          </p:nvPr>
        </p:nvSpPr>
        <p:spPr>
          <a:xfrm>
            <a:off x="2589212" y="627405"/>
            <a:ext cx="6477000" cy="5283817"/>
          </a:xfrm>
        </p:spPr>
        <p:txBody>
          <a:bodyPr vert="eaVert"/>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re et contenu">
    <p:spTree>
      <p:nvGrpSpPr>
        <p:cNvPr id="1" name=""/>
        <p:cNvGrpSpPr/>
        <p:nvPr/>
      </p:nvGrpSpPr>
      <p:grpSpPr>
        <a:xfrm>
          <a:off x="0" y="0"/>
          <a:ext cx="0" cy="0"/>
          <a:chOff x="0" y="0"/>
          <a:chExt cx="0" cy="0"/>
        </a:xfrm>
      </p:grpSpPr>
      <p:sp>
        <p:nvSpPr>
          <p:cNvPr id="2" name="Title 1"/>
          <p:cNvSpPr>
            <a:spLocks noGrp="1"/>
          </p:cNvSpPr>
          <p:nvPr>
            <p:ph type="title"/>
          </p:nvPr>
        </p:nvSpPr>
        <p:spPr>
          <a:xfrm>
            <a:off x="2592925" y="624110"/>
            <a:ext cx="8911687" cy="1280890"/>
          </a:xfrm>
        </p:spPr>
        <p:txBody>
          <a:bodyPr/>
          <a:lstStyle/>
          <a:p>
            <a:r>
              <a:rPr lang="fr-FR" smtClean="0"/>
              <a:t>Modifiez le style du titre</a:t>
            </a:r>
            <a:endParaRPr lang="en-US" dirty="0"/>
          </a:p>
        </p:txBody>
      </p:sp>
      <p:sp>
        <p:nvSpPr>
          <p:cNvPr id="3" name="Content Placeholder 2"/>
          <p:cNvSpPr>
            <a:spLocks noGrp="1"/>
          </p:cNvSpPr>
          <p:nvPr>
            <p:ph idx="1"/>
          </p:nvPr>
        </p:nvSpPr>
        <p:spPr>
          <a:xfrm>
            <a:off x="2589212" y="2133600"/>
            <a:ext cx="8915400" cy="3777622"/>
          </a:xfrm>
        </p:spPr>
        <p:txBody>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8"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Titre de section">
    <p:spTree>
      <p:nvGrpSpPr>
        <p:cNvPr id="1" name=""/>
        <p:cNvGrpSpPr/>
        <p:nvPr/>
      </p:nvGrpSpPr>
      <p:grpSpPr>
        <a:xfrm>
          <a:off x="0" y="0"/>
          <a:ext cx="0" cy="0"/>
          <a:chOff x="0" y="0"/>
          <a:chExt cx="0" cy="0"/>
        </a:xfrm>
      </p:grpSpPr>
      <p:sp>
        <p:nvSpPr>
          <p:cNvPr id="2" name="Title 1"/>
          <p:cNvSpPr>
            <a:spLocks noGrp="1"/>
          </p:cNvSpPr>
          <p:nvPr>
            <p:ph type="title"/>
          </p:nvPr>
        </p:nvSpPr>
        <p:spPr>
          <a:xfrm>
            <a:off x="2589212" y="2058750"/>
            <a:ext cx="8915399" cy="1468800"/>
          </a:xfrm>
        </p:spPr>
        <p:txBody>
          <a:bodyPr anchor="b"/>
          <a:lstStyle>
            <a:lvl1pPr algn="l">
              <a:defRPr sz="4000" b="0" cap="none"/>
            </a:lvl1pPr>
          </a:lstStyle>
          <a:p>
            <a:r>
              <a:rPr lang="fr-FR" smtClean="0"/>
              <a:t>Modifiez le style du titre</a:t>
            </a:r>
            <a:endParaRPr lang="en-US" dirty="0"/>
          </a:p>
        </p:txBody>
      </p:sp>
      <p:sp>
        <p:nvSpPr>
          <p:cNvPr id="3" name="Text Placeholder 2"/>
          <p:cNvSpPr>
            <a:spLocks noGrp="1"/>
          </p:cNvSpPr>
          <p:nvPr>
            <p:ph type="body" idx="1"/>
          </p:nvPr>
        </p:nvSpPr>
        <p:spPr>
          <a:xfrm>
            <a:off x="2589212" y="3530129"/>
            <a:ext cx="8915399" cy="860400"/>
          </a:xfrm>
        </p:spPr>
        <p:txBody>
          <a:bodyPr anchor="t"/>
          <a:lstStyle>
            <a:lvl1pPr marL="0" indent="0" algn="l">
              <a:buNone/>
              <a:defRPr sz="2000">
                <a:solidFill>
                  <a:schemeClr val="tx1">
                    <a:lumMod val="65000"/>
                    <a:lumOff val="3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fr-FR" smtClean="0"/>
              <a:t>Modifier les styles du texte du masque</a:t>
            </a:r>
          </a:p>
        </p:txBody>
      </p:sp>
      <p:sp>
        <p:nvSpPr>
          <p:cNvPr id="4" name="Date Placeholder 3"/>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5" name="Footer Placeholder 4"/>
          <p:cNvSpPr>
            <a:spLocks noGrp="1"/>
          </p:cNvSpPr>
          <p:nvPr>
            <p:ph type="ftr" sz="quarter" idx="11"/>
          </p:nvPr>
        </p:nvSpPr>
        <p:spPr/>
        <p:txBody>
          <a:bodyPr/>
          <a:lstStyle/>
          <a:p>
            <a:endParaRPr lang="en-US" dirty="0"/>
          </a:p>
        </p:txBody>
      </p:sp>
      <p:sp>
        <p:nvSpPr>
          <p:cNvPr id="9" name="Freeform 11"/>
          <p:cNvSpPr/>
          <p:nvPr/>
        </p:nvSpPr>
        <p:spPr bwMode="auto">
          <a:xfrm flipV="1">
            <a:off x="-4189" y="31781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6" name="Slide Number Placeholder 5"/>
          <p:cNvSpPr>
            <a:spLocks noGrp="1"/>
          </p:cNvSpPr>
          <p:nvPr>
            <p:ph type="sldNum" sz="quarter" idx="12"/>
          </p:nvPr>
        </p:nvSpPr>
        <p:spPr>
          <a:xfrm>
            <a:off x="531812" y="3244139"/>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Deux contenus">
    <p:spTree>
      <p:nvGrpSpPr>
        <p:cNvPr id="1" name=""/>
        <p:cNvGrpSpPr/>
        <p:nvPr/>
      </p:nvGrpSpPr>
      <p:grpSpPr>
        <a:xfrm>
          <a:off x="0" y="0"/>
          <a:ext cx="0" cy="0"/>
          <a:chOff x="0" y="0"/>
          <a:chExt cx="0" cy="0"/>
        </a:xfrm>
      </p:grpSpPr>
      <p:sp>
        <p:nvSpPr>
          <p:cNvPr id="8" name="Title 7"/>
          <p:cNvSpPr>
            <a:spLocks noGrp="1"/>
          </p:cNvSpPr>
          <p:nvPr>
            <p:ph type="title"/>
          </p:nvPr>
        </p:nvSpPr>
        <p:spPr/>
        <p:txBody>
          <a:bodyPr/>
          <a:lstStyle/>
          <a:p>
            <a:r>
              <a:rPr lang="fr-FR" smtClean="0"/>
              <a:t>Modifiez le style du titre</a:t>
            </a:r>
            <a:endParaRPr lang="en-US" dirty="0"/>
          </a:p>
        </p:txBody>
      </p:sp>
      <p:sp>
        <p:nvSpPr>
          <p:cNvPr id="3" name="Content Placeholder 2"/>
          <p:cNvSpPr>
            <a:spLocks noGrp="1"/>
          </p:cNvSpPr>
          <p:nvPr>
            <p:ph sz="half" idx="1"/>
          </p:nvPr>
        </p:nvSpPr>
        <p:spPr>
          <a:xfrm>
            <a:off x="2589212" y="2133600"/>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Content Placeholder 3"/>
          <p:cNvSpPr>
            <a:spLocks noGrp="1"/>
          </p:cNvSpPr>
          <p:nvPr>
            <p:ph sz="half" idx="2"/>
          </p:nvPr>
        </p:nvSpPr>
        <p:spPr>
          <a:xfrm>
            <a:off x="7190747" y="2126222"/>
            <a:ext cx="4313864" cy="3777622"/>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Date Placeholder 4"/>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10"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1"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aison">
    <p:spTree>
      <p:nvGrpSpPr>
        <p:cNvPr id="1" name=""/>
        <p:cNvGrpSpPr/>
        <p:nvPr/>
      </p:nvGrpSpPr>
      <p:grpSpPr>
        <a:xfrm>
          <a:off x="0" y="0"/>
          <a:ext cx="0" cy="0"/>
          <a:chOff x="0" y="0"/>
          <a:chExt cx="0" cy="0"/>
        </a:xfrm>
      </p:grpSpPr>
      <p:sp>
        <p:nvSpPr>
          <p:cNvPr id="10" name="Title 9"/>
          <p:cNvSpPr>
            <a:spLocks noGrp="1"/>
          </p:cNvSpPr>
          <p:nvPr>
            <p:ph type="title"/>
          </p:nvPr>
        </p:nvSpPr>
        <p:spPr/>
        <p:txBody>
          <a:bodyPr/>
          <a:lstStyle/>
          <a:p>
            <a:r>
              <a:rPr lang="fr-FR" smtClean="0"/>
              <a:t>Modifiez le style du titre</a:t>
            </a:r>
            <a:endParaRPr lang="en-US" dirty="0"/>
          </a:p>
        </p:txBody>
      </p:sp>
      <p:sp>
        <p:nvSpPr>
          <p:cNvPr id="3" name="Text Placeholder 2"/>
          <p:cNvSpPr>
            <a:spLocks noGrp="1"/>
          </p:cNvSpPr>
          <p:nvPr>
            <p:ph type="body" idx="1"/>
          </p:nvPr>
        </p:nvSpPr>
        <p:spPr>
          <a:xfrm>
            <a:off x="2939373" y="1972703"/>
            <a:ext cx="3992732"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4" name="Content Placeholder 3"/>
          <p:cNvSpPr>
            <a:spLocks noGrp="1"/>
          </p:cNvSpPr>
          <p:nvPr>
            <p:ph sz="half" idx="2"/>
          </p:nvPr>
        </p:nvSpPr>
        <p:spPr>
          <a:xfrm>
            <a:off x="2589212" y="2548966"/>
            <a:ext cx="4342893"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5" name="Text Placeholder 4"/>
          <p:cNvSpPr>
            <a:spLocks noGrp="1"/>
          </p:cNvSpPr>
          <p:nvPr>
            <p:ph type="body" sz="quarter" idx="3"/>
          </p:nvPr>
        </p:nvSpPr>
        <p:spPr>
          <a:xfrm>
            <a:off x="7506629" y="1969475"/>
            <a:ext cx="3999001" cy="576262"/>
          </a:xfrm>
        </p:spPr>
        <p:txBody>
          <a:bodyPr anchor="b">
            <a:noAutofit/>
          </a:bodyPr>
          <a:lstStyle>
            <a:lvl1pPr marL="0" indent="0">
              <a:buNone/>
              <a:defRPr sz="2400" b="0"/>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fr-FR" smtClean="0"/>
              <a:t>Modifier les styles du texte du masque</a:t>
            </a:r>
          </a:p>
        </p:txBody>
      </p:sp>
      <p:sp>
        <p:nvSpPr>
          <p:cNvPr id="6" name="Content Placeholder 5"/>
          <p:cNvSpPr>
            <a:spLocks noGrp="1"/>
          </p:cNvSpPr>
          <p:nvPr>
            <p:ph sz="quarter" idx="4"/>
          </p:nvPr>
        </p:nvSpPr>
        <p:spPr>
          <a:xfrm>
            <a:off x="7166957" y="2545738"/>
            <a:ext cx="4338674" cy="3354060"/>
          </a:xfrm>
        </p:spPr>
        <p:txBody>
          <a:bodyP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7" name="Date Placeholder 6"/>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8" name="Footer Placeholder 7"/>
          <p:cNvSpPr>
            <a:spLocks noGrp="1"/>
          </p:cNvSpPr>
          <p:nvPr>
            <p:ph type="ftr" sz="quarter" idx="11"/>
          </p:nvPr>
        </p:nvSpPr>
        <p:spPr/>
        <p:txBody>
          <a:bodyPr/>
          <a:lstStyle/>
          <a:p>
            <a:endParaRPr lang="en-US" dirty="0"/>
          </a:p>
        </p:txBody>
      </p:sp>
      <p:sp>
        <p:nvSpPr>
          <p:cNvPr id="12"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13" name="Slide Number Placeholder 5"/>
          <p:cNvSpPr>
            <a:spLocks noGrp="1"/>
          </p:cNvSpPr>
          <p:nvPr>
            <p:ph type="sldNum" sz="quarter" idx="12"/>
          </p:nvPr>
        </p:nvSpPr>
        <p:spPr>
          <a:xfrm>
            <a:off x="531812" y="787782"/>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re seul">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fr-FR" smtClean="0"/>
              <a:t>Modifiez le style du titre</a:t>
            </a:r>
            <a:endParaRPr lang="en-US" dirty="0"/>
          </a:p>
        </p:txBody>
      </p:sp>
      <p:sp>
        <p:nvSpPr>
          <p:cNvPr id="3" name="Date Placeholder 2"/>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4" name="Footer Placeholder 3"/>
          <p:cNvSpPr>
            <a:spLocks noGrp="1"/>
          </p:cNvSpPr>
          <p:nvPr>
            <p:ph type="ftr" sz="quarter" idx="11"/>
          </p:nvPr>
        </p:nvSpPr>
        <p:spPr/>
        <p:txBody>
          <a:bodyPr/>
          <a:lstStyle/>
          <a:p>
            <a:endParaRPr lang="en-US" dirty="0"/>
          </a:p>
        </p:txBody>
      </p:sp>
      <p:sp>
        <p:nvSpPr>
          <p:cNvPr id="7"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5" name="Slide Number Placeholder 4"/>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Vide">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3" name="Footer Placeholder 2"/>
          <p:cNvSpPr>
            <a:spLocks noGrp="1"/>
          </p:cNvSpPr>
          <p:nvPr>
            <p:ph type="ftr" sz="quarter" idx="11"/>
          </p:nvPr>
        </p:nvSpPr>
        <p:spPr/>
        <p:txBody>
          <a:bodyPr/>
          <a:lstStyle/>
          <a:p>
            <a:endParaRPr lang="en-US" dirty="0"/>
          </a:p>
        </p:txBody>
      </p:sp>
      <p:sp>
        <p:nvSpPr>
          <p:cNvPr id="6"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4" name="Slide Number Placeholder 3"/>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u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2" y="446088"/>
            <a:ext cx="3505199" cy="976312"/>
          </a:xfrm>
        </p:spPr>
        <p:txBody>
          <a:bodyPr anchor="b"/>
          <a:lstStyle>
            <a:lvl1pPr algn="l">
              <a:defRPr sz="2000" b="0"/>
            </a:lvl1pPr>
          </a:lstStyle>
          <a:p>
            <a:r>
              <a:rPr lang="fr-FR" smtClean="0"/>
              <a:t>Modifiez le style du titre</a:t>
            </a:r>
            <a:endParaRPr lang="en-US" dirty="0"/>
          </a:p>
        </p:txBody>
      </p:sp>
      <p:sp>
        <p:nvSpPr>
          <p:cNvPr id="3" name="Content Placeholder 2"/>
          <p:cNvSpPr>
            <a:spLocks noGrp="1"/>
          </p:cNvSpPr>
          <p:nvPr>
            <p:ph idx="1"/>
          </p:nvPr>
        </p:nvSpPr>
        <p:spPr>
          <a:xfrm>
            <a:off x="6323012" y="446088"/>
            <a:ext cx="5181600" cy="5414963"/>
          </a:xfrm>
        </p:spPr>
        <p:txBody>
          <a:bodyPr anchor="ctr">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Text Placeholder 3"/>
          <p:cNvSpPr>
            <a:spLocks noGrp="1"/>
          </p:cNvSpPr>
          <p:nvPr>
            <p:ph type="body" sz="half" idx="2"/>
          </p:nvPr>
        </p:nvSpPr>
        <p:spPr>
          <a:xfrm>
            <a:off x="2589212" y="1598613"/>
            <a:ext cx="3505199" cy="4262436"/>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71437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p:txBody>
          <a:bodyPr/>
          <a:lstStyle/>
          <a:p>
            <a:fld id="{D57F1E4F-1CFF-5643-939E-217C01CDF565}" type="slidenum">
              <a:rPr lang="en-US" dirty="0"/>
              <a:pPr/>
              <a:t>‹N°›</a:t>
            </a:fld>
            <a:endParaRPr lang="en-US"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Image avec légende">
    <p:spTree>
      <p:nvGrpSpPr>
        <p:cNvPr id="1" name=""/>
        <p:cNvGrpSpPr/>
        <p:nvPr/>
      </p:nvGrpSpPr>
      <p:grpSpPr>
        <a:xfrm>
          <a:off x="0" y="0"/>
          <a:ext cx="0" cy="0"/>
          <a:chOff x="0" y="0"/>
          <a:chExt cx="0" cy="0"/>
        </a:xfrm>
      </p:grpSpPr>
      <p:sp>
        <p:nvSpPr>
          <p:cNvPr id="2" name="Title 1"/>
          <p:cNvSpPr>
            <a:spLocks noGrp="1"/>
          </p:cNvSpPr>
          <p:nvPr>
            <p:ph type="title"/>
          </p:nvPr>
        </p:nvSpPr>
        <p:spPr>
          <a:xfrm>
            <a:off x="2589213" y="4800600"/>
            <a:ext cx="8915400" cy="566738"/>
          </a:xfrm>
        </p:spPr>
        <p:txBody>
          <a:bodyPr anchor="b">
            <a:normAutofit/>
          </a:bodyPr>
          <a:lstStyle>
            <a:lvl1pPr algn="l">
              <a:defRPr sz="2400" b="0"/>
            </a:lvl1pPr>
          </a:lstStyle>
          <a:p>
            <a:r>
              <a:rPr lang="fr-FR" smtClean="0"/>
              <a:t>Modifiez le style du titre</a:t>
            </a:r>
            <a:endParaRPr lang="en-US" dirty="0"/>
          </a:p>
        </p:txBody>
      </p:sp>
      <p:sp>
        <p:nvSpPr>
          <p:cNvPr id="3" name="Picture Placeholder 2"/>
          <p:cNvSpPr>
            <a:spLocks noGrp="1" noChangeAspect="1"/>
          </p:cNvSpPr>
          <p:nvPr>
            <p:ph type="pic" idx="1"/>
          </p:nvPr>
        </p:nvSpPr>
        <p:spPr>
          <a:xfrm>
            <a:off x="2589212" y="634965"/>
            <a:ext cx="8915400" cy="3854970"/>
          </a:xfrm>
        </p:spPr>
        <p:txBody>
          <a:bodyPr anchor="t">
            <a:normAutofit/>
          </a:bodyPr>
          <a:lstStyle>
            <a:lvl1pPr marL="0" indent="0" algn="ctr">
              <a:buNone/>
              <a:defRPr sz="1600"/>
            </a:lvl1pPr>
            <a:lvl2pPr marL="457200" indent="0">
              <a:buNone/>
              <a:defRPr sz="1600"/>
            </a:lvl2pPr>
            <a:lvl3pPr marL="914400" indent="0">
              <a:buNone/>
              <a:defRPr sz="1600"/>
            </a:lvl3pPr>
            <a:lvl4pPr marL="1371600" indent="0">
              <a:buNone/>
              <a:defRPr sz="1600"/>
            </a:lvl4pPr>
            <a:lvl5pPr marL="1828800" indent="0">
              <a:buNone/>
              <a:defRPr sz="1600"/>
            </a:lvl5pPr>
            <a:lvl6pPr marL="2286000" indent="0">
              <a:buNone/>
              <a:defRPr sz="1600"/>
            </a:lvl6pPr>
            <a:lvl7pPr marL="2743200" indent="0">
              <a:buNone/>
              <a:defRPr sz="1600"/>
            </a:lvl7pPr>
            <a:lvl8pPr marL="3200400" indent="0">
              <a:buNone/>
              <a:defRPr sz="1600"/>
            </a:lvl8pPr>
            <a:lvl9pPr marL="3657600" indent="0">
              <a:buNone/>
              <a:defRPr sz="1600"/>
            </a:lvl9pPr>
          </a:lstStyle>
          <a:p>
            <a:r>
              <a:rPr lang="fr-FR" smtClean="0"/>
              <a:t>Cliquez sur l'icône pour ajouter une image</a:t>
            </a:r>
            <a:endParaRPr lang="en-US" dirty="0"/>
          </a:p>
        </p:txBody>
      </p:sp>
      <p:sp>
        <p:nvSpPr>
          <p:cNvPr id="4" name="Text Placeholder 3"/>
          <p:cNvSpPr>
            <a:spLocks noGrp="1"/>
          </p:cNvSpPr>
          <p:nvPr>
            <p:ph type="body" sz="half" idx="2"/>
          </p:nvPr>
        </p:nvSpPr>
        <p:spPr>
          <a:xfrm>
            <a:off x="2589213" y="5367338"/>
            <a:ext cx="8915400" cy="493712"/>
          </a:xfrm>
        </p:spPr>
        <p:txBody>
          <a:bodyPr>
            <a:normAutofit/>
          </a:bodyPr>
          <a:lstStyle>
            <a:lvl1pPr marL="0" indent="0">
              <a:buNone/>
              <a:defRPr sz="12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fr-FR" smtClean="0"/>
              <a:t>Modifier les styles du texte du masque</a:t>
            </a:r>
          </a:p>
        </p:txBody>
      </p:sp>
      <p:sp>
        <p:nvSpPr>
          <p:cNvPr id="5" name="Date Placeholder 4"/>
          <p:cNvSpPr>
            <a:spLocks noGrp="1"/>
          </p:cNvSpPr>
          <p:nvPr>
            <p:ph type="dt" sz="half" idx="10"/>
          </p:nvPr>
        </p:nvSpPr>
        <p:spPr/>
        <p:txBody>
          <a:bodyPr/>
          <a:lstStyle/>
          <a:p>
            <a:fld id="{B61BEF0D-F0BB-DE4B-95CE-6DB70DBA9567}" type="datetimeFigureOut">
              <a:rPr lang="en-US" dirty="0"/>
              <a:pPr/>
              <a:t>4/5/2025</a:t>
            </a:fld>
            <a:endParaRPr lang="en-US" dirty="0"/>
          </a:p>
        </p:txBody>
      </p:sp>
      <p:sp>
        <p:nvSpPr>
          <p:cNvPr id="6" name="Footer Placeholder 5"/>
          <p:cNvSpPr>
            <a:spLocks noGrp="1"/>
          </p:cNvSpPr>
          <p:nvPr>
            <p:ph type="ftr" sz="quarter" idx="11"/>
          </p:nvPr>
        </p:nvSpPr>
        <p:spPr/>
        <p:txBody>
          <a:bodyPr/>
          <a:lstStyle/>
          <a:p>
            <a:endParaRPr lang="en-US" dirty="0"/>
          </a:p>
        </p:txBody>
      </p:sp>
      <p:sp>
        <p:nvSpPr>
          <p:cNvPr id="9" name="Freeform 11"/>
          <p:cNvSpPr/>
          <p:nvPr/>
        </p:nvSpPr>
        <p:spPr bwMode="auto">
          <a:xfrm flipV="1">
            <a:off x="-4189" y="4911725"/>
            <a:ext cx="1588527" cy="507297"/>
          </a:xfrm>
          <a:custGeom>
            <a:avLst/>
            <a:gdLst/>
            <a:ahLst/>
            <a:cxnLst/>
            <a:rect l="l" t="t" r="r" b="b"/>
            <a:pathLst>
              <a:path w="9248" h="10000">
                <a:moveTo>
                  <a:pt x="9248" y="4701"/>
                </a:moveTo>
                <a:lnTo>
                  <a:pt x="7915" y="188"/>
                </a:lnTo>
                <a:cubicBezTo>
                  <a:pt x="7906" y="156"/>
                  <a:pt x="7895" y="126"/>
                  <a:pt x="7886" y="94"/>
                </a:cubicBezTo>
                <a:cubicBezTo>
                  <a:pt x="7859" y="0"/>
                  <a:pt x="7831" y="0"/>
                  <a:pt x="7803" y="0"/>
                </a:cubicBezTo>
                <a:lnTo>
                  <a:pt x="7275" y="0"/>
                </a:lnTo>
                <a:lnTo>
                  <a:pt x="0" y="70"/>
                </a:lnTo>
                <a:cubicBezTo>
                  <a:pt x="8" y="3380"/>
                  <a:pt x="17" y="6690"/>
                  <a:pt x="25" y="10000"/>
                </a:cubicBezTo>
                <a:lnTo>
                  <a:pt x="7275" y="9966"/>
                </a:lnTo>
                <a:lnTo>
                  <a:pt x="7803" y="9966"/>
                </a:lnTo>
                <a:cubicBezTo>
                  <a:pt x="7831" y="9966"/>
                  <a:pt x="7859" y="9872"/>
                  <a:pt x="7886" y="9872"/>
                </a:cubicBezTo>
                <a:cubicBezTo>
                  <a:pt x="7886" y="9778"/>
                  <a:pt x="7915" y="9778"/>
                  <a:pt x="7915" y="9778"/>
                </a:cubicBezTo>
                <a:lnTo>
                  <a:pt x="9248" y="5265"/>
                </a:lnTo>
                <a:cubicBezTo>
                  <a:pt x="9303" y="5077"/>
                  <a:pt x="9303" y="4889"/>
                  <a:pt x="9248" y="4701"/>
                </a:cubicBezTo>
                <a:close/>
              </a:path>
            </a:pathLst>
          </a:custGeom>
          <a:solidFill>
            <a:schemeClr val="accent1"/>
          </a:solidFill>
          <a:ln>
            <a:noFill/>
          </a:ln>
        </p:spPr>
      </p:sp>
      <p:sp>
        <p:nvSpPr>
          <p:cNvPr id="7" name="Slide Number Placeholder 6"/>
          <p:cNvSpPr>
            <a:spLocks noGrp="1"/>
          </p:cNvSpPr>
          <p:nvPr>
            <p:ph type="sldNum" sz="quarter" idx="12"/>
          </p:nvPr>
        </p:nvSpPr>
        <p:spPr>
          <a:xfrm>
            <a:off x="531812" y="4983087"/>
            <a:ext cx="779767" cy="365125"/>
          </a:xfrm>
        </p:spPr>
        <p:txBody>
          <a:bodyPr/>
          <a:lstStyle/>
          <a:p>
            <a:fld id="{D57F1E4F-1CFF-5643-939E-217C01CDF565}" type="slidenum">
              <a:rPr lang="en-US" dirty="0"/>
              <a:pPr/>
              <a:t>‹N°›</a:t>
            </a:fld>
            <a:endParaRPr lang="en-US" dirty="0"/>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theme" Target="../theme/theme1.xml"/><Relationship Id="rId2" Type="http://schemas.openxmlformats.org/officeDocument/2006/relationships/slideLayout" Target="../slideLayouts/slideLayout2.xml"/><Relationship Id="rId16" Type="http://schemas.openxmlformats.org/officeDocument/2006/relationships/slideLayout" Target="../slideLayouts/slideLayout16.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3">
        <a:schemeClr val="bg2"/>
      </p:bgRef>
    </p:bg>
    <p:spTree>
      <p:nvGrpSpPr>
        <p:cNvPr id="1" name=""/>
        <p:cNvGrpSpPr/>
        <p:nvPr/>
      </p:nvGrpSpPr>
      <p:grpSpPr>
        <a:xfrm>
          <a:off x="0" y="0"/>
          <a:ext cx="0" cy="0"/>
          <a:chOff x="0" y="0"/>
          <a:chExt cx="0" cy="0"/>
        </a:xfrm>
      </p:grpSpPr>
      <p:grpSp>
        <p:nvGrpSpPr>
          <p:cNvPr id="23" name="Group 22"/>
          <p:cNvGrpSpPr/>
          <p:nvPr/>
        </p:nvGrpSpPr>
        <p:grpSpPr>
          <a:xfrm>
            <a:off x="1" y="228600"/>
            <a:ext cx="2851516" cy="6638628"/>
            <a:chOff x="2487613" y="285750"/>
            <a:chExt cx="2428875" cy="5654676"/>
          </a:xfrm>
        </p:grpSpPr>
        <p:sp>
          <p:nvSpPr>
            <p:cNvPr id="24" name="Freeform 11"/>
            <p:cNvSpPr/>
            <p:nvPr/>
          </p:nvSpPr>
          <p:spPr bwMode="auto">
            <a:xfrm>
              <a:off x="2487613" y="2284413"/>
              <a:ext cx="85725" cy="533400"/>
            </a:xfrm>
            <a:custGeom>
              <a:avLst/>
              <a:gdLst/>
              <a:ahLst/>
              <a:cxnLst/>
              <a:rect l="0" t="0" r="r" b="b"/>
              <a:pathLst>
                <a:path w="22" h="136">
                  <a:moveTo>
                    <a:pt x="22" y="136"/>
                  </a:moveTo>
                  <a:cubicBezTo>
                    <a:pt x="20" y="117"/>
                    <a:pt x="19" y="99"/>
                    <a:pt x="17" y="80"/>
                  </a:cubicBezTo>
                  <a:cubicBezTo>
                    <a:pt x="11" y="54"/>
                    <a:pt x="6" y="27"/>
                    <a:pt x="0" y="0"/>
                  </a:cubicBezTo>
                  <a:cubicBezTo>
                    <a:pt x="0" y="35"/>
                    <a:pt x="0" y="35"/>
                    <a:pt x="0" y="35"/>
                  </a:cubicBezTo>
                  <a:cubicBezTo>
                    <a:pt x="6" y="64"/>
                    <a:pt x="13" y="94"/>
                    <a:pt x="20" y="124"/>
                  </a:cubicBezTo>
                  <a:cubicBezTo>
                    <a:pt x="20" y="128"/>
                    <a:pt x="21" y="132"/>
                    <a:pt x="22" y="136"/>
                  </a:cubicBezTo>
                  <a:close/>
                </a:path>
              </a:pathLst>
            </a:custGeom>
            <a:solidFill>
              <a:schemeClr val="tx2">
                <a:alpha val="20000"/>
              </a:schemeClr>
            </a:solidFill>
            <a:ln>
              <a:noFill/>
            </a:ln>
          </p:spPr>
        </p:sp>
        <p:sp>
          <p:nvSpPr>
            <p:cNvPr id="25" name="Freeform 12"/>
            <p:cNvSpPr/>
            <p:nvPr/>
          </p:nvSpPr>
          <p:spPr bwMode="auto">
            <a:xfrm>
              <a:off x="2597151" y="2779713"/>
              <a:ext cx="550863" cy="1978025"/>
            </a:xfrm>
            <a:custGeom>
              <a:avLst/>
              <a:gdLst/>
              <a:ahLst/>
              <a:cxnLst/>
              <a:rect l="0" t="0" r="r" b="b"/>
              <a:pathLst>
                <a:path w="140" h="504">
                  <a:moveTo>
                    <a:pt x="86" y="350"/>
                  </a:moveTo>
                  <a:cubicBezTo>
                    <a:pt x="103" y="402"/>
                    <a:pt x="120" y="453"/>
                    <a:pt x="139" y="504"/>
                  </a:cubicBezTo>
                  <a:cubicBezTo>
                    <a:pt x="139" y="495"/>
                    <a:pt x="139" y="487"/>
                    <a:pt x="140" y="478"/>
                  </a:cubicBezTo>
                  <a:cubicBezTo>
                    <a:pt x="124" y="435"/>
                    <a:pt x="109" y="391"/>
                    <a:pt x="95" y="347"/>
                  </a:cubicBezTo>
                  <a:cubicBezTo>
                    <a:pt x="58" y="233"/>
                    <a:pt x="27" y="117"/>
                    <a:pt x="0" y="0"/>
                  </a:cubicBezTo>
                  <a:cubicBezTo>
                    <a:pt x="2" y="20"/>
                    <a:pt x="4" y="41"/>
                    <a:pt x="6" y="61"/>
                  </a:cubicBezTo>
                  <a:cubicBezTo>
                    <a:pt x="30" y="158"/>
                    <a:pt x="56" y="255"/>
                    <a:pt x="86" y="350"/>
                  </a:cubicBezTo>
                  <a:close/>
                </a:path>
              </a:pathLst>
            </a:custGeom>
            <a:solidFill>
              <a:schemeClr val="tx2">
                <a:alpha val="20000"/>
              </a:schemeClr>
            </a:solidFill>
            <a:ln>
              <a:noFill/>
            </a:ln>
          </p:spPr>
        </p:sp>
        <p:sp>
          <p:nvSpPr>
            <p:cNvPr id="26" name="Freeform 13"/>
            <p:cNvSpPr/>
            <p:nvPr/>
          </p:nvSpPr>
          <p:spPr bwMode="auto">
            <a:xfrm>
              <a:off x="3175001" y="4730750"/>
              <a:ext cx="519113" cy="1209675"/>
            </a:xfrm>
            <a:custGeom>
              <a:avLst/>
              <a:gdLst/>
              <a:ahLst/>
              <a:cxnLst/>
              <a:rect l="0" t="0" r="r" b="b"/>
              <a:pathLst>
                <a:path w="132" h="308">
                  <a:moveTo>
                    <a:pt x="8" y="22"/>
                  </a:moveTo>
                  <a:cubicBezTo>
                    <a:pt x="5" y="15"/>
                    <a:pt x="2" y="8"/>
                    <a:pt x="0" y="0"/>
                  </a:cubicBezTo>
                  <a:cubicBezTo>
                    <a:pt x="0" y="10"/>
                    <a:pt x="0" y="19"/>
                    <a:pt x="0" y="29"/>
                  </a:cubicBezTo>
                  <a:cubicBezTo>
                    <a:pt x="21" y="85"/>
                    <a:pt x="44" y="140"/>
                    <a:pt x="68" y="194"/>
                  </a:cubicBezTo>
                  <a:cubicBezTo>
                    <a:pt x="85" y="232"/>
                    <a:pt x="104" y="270"/>
                    <a:pt x="123" y="308"/>
                  </a:cubicBezTo>
                  <a:cubicBezTo>
                    <a:pt x="132" y="308"/>
                    <a:pt x="132" y="308"/>
                    <a:pt x="132" y="308"/>
                  </a:cubicBezTo>
                  <a:cubicBezTo>
                    <a:pt x="113" y="269"/>
                    <a:pt x="94" y="230"/>
                    <a:pt x="77" y="190"/>
                  </a:cubicBezTo>
                  <a:cubicBezTo>
                    <a:pt x="52" y="135"/>
                    <a:pt x="29" y="79"/>
                    <a:pt x="8" y="22"/>
                  </a:cubicBezTo>
                  <a:close/>
                </a:path>
              </a:pathLst>
            </a:custGeom>
            <a:solidFill>
              <a:schemeClr val="tx2">
                <a:alpha val="20000"/>
              </a:schemeClr>
            </a:solidFill>
            <a:ln>
              <a:noFill/>
            </a:ln>
          </p:spPr>
        </p:sp>
        <p:sp>
          <p:nvSpPr>
            <p:cNvPr id="27" name="Freeform 14"/>
            <p:cNvSpPr/>
            <p:nvPr/>
          </p:nvSpPr>
          <p:spPr bwMode="auto">
            <a:xfrm>
              <a:off x="3305176" y="5630863"/>
              <a:ext cx="146050" cy="309563"/>
            </a:xfrm>
            <a:custGeom>
              <a:avLst/>
              <a:gdLst/>
              <a:ahLst/>
              <a:cxnLst/>
              <a:rect l="0" t="0" r="r" b="b"/>
              <a:pathLst>
                <a:path w="37" h="79">
                  <a:moveTo>
                    <a:pt x="28" y="79"/>
                  </a:moveTo>
                  <a:cubicBezTo>
                    <a:pt x="37" y="79"/>
                    <a:pt x="37" y="79"/>
                    <a:pt x="37" y="79"/>
                  </a:cubicBezTo>
                  <a:cubicBezTo>
                    <a:pt x="24" y="53"/>
                    <a:pt x="12" y="27"/>
                    <a:pt x="0" y="0"/>
                  </a:cubicBezTo>
                  <a:cubicBezTo>
                    <a:pt x="8" y="27"/>
                    <a:pt x="17" y="53"/>
                    <a:pt x="28" y="79"/>
                  </a:cubicBezTo>
                  <a:close/>
                </a:path>
              </a:pathLst>
            </a:custGeom>
            <a:solidFill>
              <a:schemeClr val="tx2">
                <a:alpha val="20000"/>
              </a:schemeClr>
            </a:solidFill>
            <a:ln>
              <a:noFill/>
            </a:ln>
          </p:spPr>
        </p:sp>
        <p:sp>
          <p:nvSpPr>
            <p:cNvPr id="28" name="Freeform 15"/>
            <p:cNvSpPr/>
            <p:nvPr/>
          </p:nvSpPr>
          <p:spPr bwMode="auto">
            <a:xfrm>
              <a:off x="2573338" y="2817813"/>
              <a:ext cx="700088" cy="2835275"/>
            </a:xfrm>
            <a:custGeom>
              <a:avLst/>
              <a:gdLst/>
              <a:ahLst/>
              <a:cxnLst/>
              <a:rect l="0" t="0" r="r" b="b"/>
              <a:pathLst>
                <a:path w="178" h="722">
                  <a:moveTo>
                    <a:pt x="162" y="660"/>
                  </a:moveTo>
                  <a:cubicBezTo>
                    <a:pt x="145" y="618"/>
                    <a:pt x="130" y="576"/>
                    <a:pt x="116" y="534"/>
                  </a:cubicBezTo>
                  <a:cubicBezTo>
                    <a:pt x="84" y="437"/>
                    <a:pt x="59" y="337"/>
                    <a:pt x="40" y="236"/>
                  </a:cubicBezTo>
                  <a:cubicBezTo>
                    <a:pt x="29" y="175"/>
                    <a:pt x="20" y="113"/>
                    <a:pt x="12" y="51"/>
                  </a:cubicBezTo>
                  <a:cubicBezTo>
                    <a:pt x="8" y="34"/>
                    <a:pt x="4" y="17"/>
                    <a:pt x="0" y="0"/>
                  </a:cubicBezTo>
                  <a:cubicBezTo>
                    <a:pt x="8" y="79"/>
                    <a:pt x="19" y="159"/>
                    <a:pt x="33" y="237"/>
                  </a:cubicBezTo>
                  <a:cubicBezTo>
                    <a:pt x="51" y="339"/>
                    <a:pt x="76" y="439"/>
                    <a:pt x="107" y="537"/>
                  </a:cubicBezTo>
                  <a:cubicBezTo>
                    <a:pt x="123" y="586"/>
                    <a:pt x="141" y="634"/>
                    <a:pt x="160" y="681"/>
                  </a:cubicBezTo>
                  <a:cubicBezTo>
                    <a:pt x="166" y="695"/>
                    <a:pt x="172" y="708"/>
                    <a:pt x="178" y="722"/>
                  </a:cubicBezTo>
                  <a:cubicBezTo>
                    <a:pt x="176" y="717"/>
                    <a:pt x="175" y="713"/>
                    <a:pt x="174" y="708"/>
                  </a:cubicBezTo>
                  <a:cubicBezTo>
                    <a:pt x="169" y="692"/>
                    <a:pt x="165" y="676"/>
                    <a:pt x="162" y="660"/>
                  </a:cubicBezTo>
                  <a:close/>
                </a:path>
              </a:pathLst>
            </a:custGeom>
            <a:solidFill>
              <a:schemeClr val="tx2">
                <a:alpha val="20000"/>
              </a:schemeClr>
            </a:solidFill>
            <a:ln>
              <a:noFill/>
            </a:ln>
          </p:spPr>
        </p:sp>
        <p:sp>
          <p:nvSpPr>
            <p:cNvPr id="29" name="Freeform 16"/>
            <p:cNvSpPr/>
            <p:nvPr/>
          </p:nvSpPr>
          <p:spPr bwMode="auto">
            <a:xfrm>
              <a:off x="2506663" y="285750"/>
              <a:ext cx="90488" cy="2493963"/>
            </a:xfrm>
            <a:custGeom>
              <a:avLst/>
              <a:gdLst/>
              <a:ahLst/>
              <a:cxnLst/>
              <a:rect l="0" t="0" r="r" b="b"/>
              <a:pathLst>
                <a:path w="23" h="635">
                  <a:moveTo>
                    <a:pt x="11" y="577"/>
                  </a:moveTo>
                  <a:cubicBezTo>
                    <a:pt x="12" y="581"/>
                    <a:pt x="12" y="585"/>
                    <a:pt x="12" y="589"/>
                  </a:cubicBezTo>
                  <a:cubicBezTo>
                    <a:pt x="15" y="603"/>
                    <a:pt x="19" y="617"/>
                    <a:pt x="22" y="632"/>
                  </a:cubicBezTo>
                  <a:cubicBezTo>
                    <a:pt x="22" y="633"/>
                    <a:pt x="22" y="634"/>
                    <a:pt x="23" y="635"/>
                  </a:cubicBezTo>
                  <a:cubicBezTo>
                    <a:pt x="21" y="615"/>
                    <a:pt x="19" y="596"/>
                    <a:pt x="17" y="576"/>
                  </a:cubicBezTo>
                  <a:cubicBezTo>
                    <a:pt x="9" y="474"/>
                    <a:pt x="5" y="372"/>
                    <a:pt x="5" y="269"/>
                  </a:cubicBezTo>
                  <a:cubicBezTo>
                    <a:pt x="6" y="179"/>
                    <a:pt x="9" y="90"/>
                    <a:pt x="15" y="0"/>
                  </a:cubicBezTo>
                  <a:cubicBezTo>
                    <a:pt x="12" y="0"/>
                    <a:pt x="12" y="0"/>
                    <a:pt x="12" y="0"/>
                  </a:cubicBezTo>
                  <a:cubicBezTo>
                    <a:pt x="5" y="89"/>
                    <a:pt x="2" y="179"/>
                    <a:pt x="1" y="269"/>
                  </a:cubicBezTo>
                  <a:cubicBezTo>
                    <a:pt x="0" y="372"/>
                    <a:pt x="3" y="474"/>
                    <a:pt x="11" y="577"/>
                  </a:cubicBezTo>
                  <a:close/>
                </a:path>
              </a:pathLst>
            </a:custGeom>
            <a:solidFill>
              <a:schemeClr val="tx2">
                <a:alpha val="20000"/>
              </a:schemeClr>
            </a:solidFill>
            <a:ln>
              <a:noFill/>
            </a:ln>
          </p:spPr>
        </p:sp>
        <p:sp>
          <p:nvSpPr>
            <p:cNvPr id="30" name="Freeform 17"/>
            <p:cNvSpPr/>
            <p:nvPr/>
          </p:nvSpPr>
          <p:spPr bwMode="auto">
            <a:xfrm>
              <a:off x="2554288" y="2598738"/>
              <a:ext cx="66675" cy="420688"/>
            </a:xfrm>
            <a:custGeom>
              <a:avLst/>
              <a:gdLst/>
              <a:ahLst/>
              <a:cxnLst/>
              <a:rect l="0" t="0" r="r" b="b"/>
              <a:pathLst>
                <a:path w="17" h="107">
                  <a:moveTo>
                    <a:pt x="0" y="0"/>
                  </a:moveTo>
                  <a:cubicBezTo>
                    <a:pt x="2" y="19"/>
                    <a:pt x="3" y="37"/>
                    <a:pt x="5" y="56"/>
                  </a:cubicBezTo>
                  <a:cubicBezTo>
                    <a:pt x="9" y="73"/>
                    <a:pt x="13" y="90"/>
                    <a:pt x="17" y="107"/>
                  </a:cubicBezTo>
                  <a:cubicBezTo>
                    <a:pt x="15" y="87"/>
                    <a:pt x="13" y="66"/>
                    <a:pt x="11" y="46"/>
                  </a:cubicBezTo>
                  <a:cubicBezTo>
                    <a:pt x="10" y="45"/>
                    <a:pt x="10" y="44"/>
                    <a:pt x="10" y="43"/>
                  </a:cubicBezTo>
                  <a:cubicBezTo>
                    <a:pt x="7" y="28"/>
                    <a:pt x="3" y="14"/>
                    <a:pt x="0" y="0"/>
                  </a:cubicBezTo>
                  <a:close/>
                </a:path>
              </a:pathLst>
            </a:custGeom>
            <a:solidFill>
              <a:schemeClr val="tx2">
                <a:alpha val="20000"/>
              </a:schemeClr>
            </a:solidFill>
            <a:ln>
              <a:noFill/>
            </a:ln>
          </p:spPr>
        </p:sp>
        <p:sp>
          <p:nvSpPr>
            <p:cNvPr id="31" name="Freeform 18"/>
            <p:cNvSpPr/>
            <p:nvPr/>
          </p:nvSpPr>
          <p:spPr bwMode="auto">
            <a:xfrm>
              <a:off x="3143251" y="4757738"/>
              <a:ext cx="161925" cy="873125"/>
            </a:xfrm>
            <a:custGeom>
              <a:avLst/>
              <a:gdLst/>
              <a:ahLst/>
              <a:cxnLst/>
              <a:rect l="0" t="0" r="r" b="b"/>
              <a:pathLst>
                <a:path w="41" h="222">
                  <a:moveTo>
                    <a:pt x="0" y="0"/>
                  </a:moveTo>
                  <a:cubicBezTo>
                    <a:pt x="0" y="31"/>
                    <a:pt x="2" y="62"/>
                    <a:pt x="5" y="93"/>
                  </a:cubicBezTo>
                  <a:cubicBezTo>
                    <a:pt x="8" y="117"/>
                    <a:pt x="12" y="142"/>
                    <a:pt x="17" y="166"/>
                  </a:cubicBezTo>
                  <a:cubicBezTo>
                    <a:pt x="19" y="172"/>
                    <a:pt x="22" y="178"/>
                    <a:pt x="24" y="184"/>
                  </a:cubicBezTo>
                  <a:cubicBezTo>
                    <a:pt x="30" y="197"/>
                    <a:pt x="35" y="209"/>
                    <a:pt x="41" y="222"/>
                  </a:cubicBezTo>
                  <a:cubicBezTo>
                    <a:pt x="40" y="219"/>
                    <a:pt x="39" y="215"/>
                    <a:pt x="38" y="212"/>
                  </a:cubicBezTo>
                  <a:cubicBezTo>
                    <a:pt x="26" y="172"/>
                    <a:pt x="18" y="132"/>
                    <a:pt x="13" y="92"/>
                  </a:cubicBezTo>
                  <a:cubicBezTo>
                    <a:pt x="11" y="68"/>
                    <a:pt x="9" y="45"/>
                    <a:pt x="8" y="22"/>
                  </a:cubicBezTo>
                  <a:cubicBezTo>
                    <a:pt x="8" y="21"/>
                    <a:pt x="7" y="20"/>
                    <a:pt x="7" y="18"/>
                  </a:cubicBezTo>
                  <a:cubicBezTo>
                    <a:pt x="5" y="12"/>
                    <a:pt x="2" y="6"/>
                    <a:pt x="0" y="0"/>
                  </a:cubicBezTo>
                  <a:close/>
                </a:path>
              </a:pathLst>
            </a:custGeom>
            <a:solidFill>
              <a:schemeClr val="tx2">
                <a:alpha val="20000"/>
              </a:schemeClr>
            </a:solidFill>
            <a:ln>
              <a:noFill/>
            </a:ln>
          </p:spPr>
        </p:sp>
        <p:sp>
          <p:nvSpPr>
            <p:cNvPr id="32" name="Freeform 19"/>
            <p:cNvSpPr/>
            <p:nvPr/>
          </p:nvSpPr>
          <p:spPr bwMode="auto">
            <a:xfrm>
              <a:off x="3148013" y="1282700"/>
              <a:ext cx="1768475" cy="3448050"/>
            </a:xfrm>
            <a:custGeom>
              <a:avLst/>
              <a:gdLst/>
              <a:ahLst/>
              <a:cxnLst/>
              <a:rect l="0" t="0" r="r" b="b"/>
              <a:pathLst>
                <a:path w="450" h="878">
                  <a:moveTo>
                    <a:pt x="7" y="854"/>
                  </a:moveTo>
                  <a:cubicBezTo>
                    <a:pt x="10" y="772"/>
                    <a:pt x="26" y="691"/>
                    <a:pt x="50" y="613"/>
                  </a:cubicBezTo>
                  <a:cubicBezTo>
                    <a:pt x="75" y="535"/>
                    <a:pt x="109" y="460"/>
                    <a:pt x="149" y="388"/>
                  </a:cubicBezTo>
                  <a:cubicBezTo>
                    <a:pt x="189" y="316"/>
                    <a:pt x="235" y="248"/>
                    <a:pt x="285" y="183"/>
                  </a:cubicBezTo>
                  <a:cubicBezTo>
                    <a:pt x="310" y="151"/>
                    <a:pt x="337" y="119"/>
                    <a:pt x="364" y="89"/>
                  </a:cubicBezTo>
                  <a:cubicBezTo>
                    <a:pt x="378" y="74"/>
                    <a:pt x="392" y="58"/>
                    <a:pt x="406" y="44"/>
                  </a:cubicBezTo>
                  <a:cubicBezTo>
                    <a:pt x="421" y="29"/>
                    <a:pt x="435" y="15"/>
                    <a:pt x="450" y="1"/>
                  </a:cubicBezTo>
                  <a:cubicBezTo>
                    <a:pt x="450" y="0"/>
                    <a:pt x="450" y="0"/>
                    <a:pt x="450" y="0"/>
                  </a:cubicBezTo>
                  <a:cubicBezTo>
                    <a:pt x="434" y="14"/>
                    <a:pt x="420" y="28"/>
                    <a:pt x="405" y="43"/>
                  </a:cubicBezTo>
                  <a:cubicBezTo>
                    <a:pt x="391" y="57"/>
                    <a:pt x="377" y="72"/>
                    <a:pt x="363" y="88"/>
                  </a:cubicBezTo>
                  <a:cubicBezTo>
                    <a:pt x="335" y="118"/>
                    <a:pt x="308" y="149"/>
                    <a:pt x="283" y="181"/>
                  </a:cubicBezTo>
                  <a:cubicBezTo>
                    <a:pt x="232" y="246"/>
                    <a:pt x="185" y="314"/>
                    <a:pt x="145" y="386"/>
                  </a:cubicBezTo>
                  <a:cubicBezTo>
                    <a:pt x="104" y="457"/>
                    <a:pt x="70" y="533"/>
                    <a:pt x="45" y="611"/>
                  </a:cubicBezTo>
                  <a:cubicBezTo>
                    <a:pt x="19" y="690"/>
                    <a:pt x="3" y="771"/>
                    <a:pt x="0" y="854"/>
                  </a:cubicBezTo>
                  <a:cubicBezTo>
                    <a:pt x="0" y="856"/>
                    <a:pt x="0" y="857"/>
                    <a:pt x="0" y="859"/>
                  </a:cubicBezTo>
                  <a:cubicBezTo>
                    <a:pt x="2" y="865"/>
                    <a:pt x="4" y="872"/>
                    <a:pt x="7" y="878"/>
                  </a:cubicBezTo>
                  <a:cubicBezTo>
                    <a:pt x="7" y="870"/>
                    <a:pt x="7" y="862"/>
                    <a:pt x="7" y="854"/>
                  </a:cubicBezTo>
                  <a:close/>
                </a:path>
              </a:pathLst>
            </a:custGeom>
            <a:solidFill>
              <a:schemeClr val="tx2">
                <a:alpha val="20000"/>
              </a:schemeClr>
            </a:solidFill>
            <a:ln>
              <a:noFill/>
            </a:ln>
          </p:spPr>
        </p:sp>
        <p:sp>
          <p:nvSpPr>
            <p:cNvPr id="33" name="Freeform 20"/>
            <p:cNvSpPr/>
            <p:nvPr/>
          </p:nvSpPr>
          <p:spPr bwMode="auto">
            <a:xfrm>
              <a:off x="3273426" y="5653088"/>
              <a:ext cx="138113" cy="287338"/>
            </a:xfrm>
            <a:custGeom>
              <a:avLst/>
              <a:gdLst/>
              <a:ahLst/>
              <a:cxnLst/>
              <a:rect l="0" t="0" r="r" b="b"/>
              <a:pathLst>
                <a:path w="35" h="73">
                  <a:moveTo>
                    <a:pt x="0" y="0"/>
                  </a:moveTo>
                  <a:cubicBezTo>
                    <a:pt x="7" y="24"/>
                    <a:pt x="16" y="49"/>
                    <a:pt x="26" y="73"/>
                  </a:cubicBezTo>
                  <a:cubicBezTo>
                    <a:pt x="35" y="73"/>
                    <a:pt x="35" y="73"/>
                    <a:pt x="35" y="73"/>
                  </a:cubicBezTo>
                  <a:cubicBezTo>
                    <a:pt x="23" y="49"/>
                    <a:pt x="11" y="24"/>
                    <a:pt x="0" y="0"/>
                  </a:cubicBezTo>
                  <a:close/>
                </a:path>
              </a:pathLst>
            </a:custGeom>
            <a:solidFill>
              <a:schemeClr val="tx2">
                <a:alpha val="20000"/>
              </a:schemeClr>
            </a:solidFill>
            <a:ln>
              <a:noFill/>
            </a:ln>
          </p:spPr>
        </p:sp>
        <p:sp>
          <p:nvSpPr>
            <p:cNvPr id="34" name="Freeform 21"/>
            <p:cNvSpPr/>
            <p:nvPr/>
          </p:nvSpPr>
          <p:spPr bwMode="auto">
            <a:xfrm>
              <a:off x="3143251" y="4656138"/>
              <a:ext cx="31750" cy="188913"/>
            </a:xfrm>
            <a:custGeom>
              <a:avLst/>
              <a:gdLst/>
              <a:ahLst/>
              <a:cxnLst/>
              <a:rect l="0" t="0" r="r" b="b"/>
              <a:pathLst>
                <a:path w="8" h="48">
                  <a:moveTo>
                    <a:pt x="7" y="44"/>
                  </a:moveTo>
                  <a:cubicBezTo>
                    <a:pt x="7" y="46"/>
                    <a:pt x="8" y="47"/>
                    <a:pt x="8" y="48"/>
                  </a:cubicBezTo>
                  <a:cubicBezTo>
                    <a:pt x="8" y="38"/>
                    <a:pt x="8" y="29"/>
                    <a:pt x="8" y="19"/>
                  </a:cubicBezTo>
                  <a:cubicBezTo>
                    <a:pt x="5" y="13"/>
                    <a:pt x="3" y="6"/>
                    <a:pt x="1" y="0"/>
                  </a:cubicBezTo>
                  <a:cubicBezTo>
                    <a:pt x="0" y="9"/>
                    <a:pt x="0" y="17"/>
                    <a:pt x="0" y="26"/>
                  </a:cubicBezTo>
                  <a:cubicBezTo>
                    <a:pt x="2" y="32"/>
                    <a:pt x="5" y="38"/>
                    <a:pt x="7" y="44"/>
                  </a:cubicBezTo>
                  <a:close/>
                </a:path>
              </a:pathLst>
            </a:custGeom>
            <a:solidFill>
              <a:schemeClr val="tx2">
                <a:alpha val="20000"/>
              </a:schemeClr>
            </a:solidFill>
            <a:ln>
              <a:noFill/>
            </a:ln>
          </p:spPr>
        </p:sp>
        <p:sp>
          <p:nvSpPr>
            <p:cNvPr id="35" name="Freeform 22"/>
            <p:cNvSpPr/>
            <p:nvPr/>
          </p:nvSpPr>
          <p:spPr bwMode="auto">
            <a:xfrm>
              <a:off x="3211513" y="5410200"/>
              <a:ext cx="203200" cy="530225"/>
            </a:xfrm>
            <a:custGeom>
              <a:avLst/>
              <a:gdLst/>
              <a:ahLst/>
              <a:cxnLst/>
              <a:rect l="0" t="0" r="r" b="b"/>
              <a:pathLst>
                <a:path w="52" h="135">
                  <a:moveTo>
                    <a:pt x="7" y="18"/>
                  </a:moveTo>
                  <a:cubicBezTo>
                    <a:pt x="5" y="12"/>
                    <a:pt x="2" y="6"/>
                    <a:pt x="0" y="0"/>
                  </a:cubicBezTo>
                  <a:cubicBezTo>
                    <a:pt x="3" y="16"/>
                    <a:pt x="7" y="32"/>
                    <a:pt x="12" y="48"/>
                  </a:cubicBezTo>
                  <a:cubicBezTo>
                    <a:pt x="13" y="53"/>
                    <a:pt x="14" y="57"/>
                    <a:pt x="16" y="62"/>
                  </a:cubicBezTo>
                  <a:cubicBezTo>
                    <a:pt x="27" y="86"/>
                    <a:pt x="39" y="111"/>
                    <a:pt x="51" y="135"/>
                  </a:cubicBezTo>
                  <a:cubicBezTo>
                    <a:pt x="52" y="135"/>
                    <a:pt x="52" y="135"/>
                    <a:pt x="52" y="135"/>
                  </a:cubicBezTo>
                  <a:cubicBezTo>
                    <a:pt x="41" y="109"/>
                    <a:pt x="32" y="83"/>
                    <a:pt x="24" y="56"/>
                  </a:cubicBezTo>
                  <a:cubicBezTo>
                    <a:pt x="18" y="43"/>
                    <a:pt x="13" y="31"/>
                    <a:pt x="7" y="18"/>
                  </a:cubicBezTo>
                  <a:close/>
                </a:path>
              </a:pathLst>
            </a:custGeom>
            <a:solidFill>
              <a:schemeClr val="tx2">
                <a:alpha val="20000"/>
              </a:schemeClr>
            </a:solidFill>
            <a:ln>
              <a:noFill/>
            </a:ln>
          </p:spPr>
        </p:sp>
      </p:grpSp>
      <p:grpSp>
        <p:nvGrpSpPr>
          <p:cNvPr id="10" name="Group 9"/>
          <p:cNvGrpSpPr/>
          <p:nvPr/>
        </p:nvGrpSpPr>
        <p:grpSpPr>
          <a:xfrm>
            <a:off x="27221" y="-786"/>
            <a:ext cx="2356674" cy="6854039"/>
            <a:chOff x="6627813" y="194833"/>
            <a:chExt cx="1952625" cy="5678918"/>
          </a:xfrm>
        </p:grpSpPr>
        <p:sp>
          <p:nvSpPr>
            <p:cNvPr id="11" name="Freeform 27"/>
            <p:cNvSpPr/>
            <p:nvPr/>
          </p:nvSpPr>
          <p:spPr bwMode="auto">
            <a:xfrm>
              <a:off x="6627813" y="194833"/>
              <a:ext cx="409575" cy="3646488"/>
            </a:xfrm>
            <a:custGeom>
              <a:avLst/>
              <a:gdLst/>
              <a:ahLst/>
              <a:cxnLst/>
              <a:rect l="0" t="0" r="r" b="b"/>
              <a:pathLst>
                <a:path w="103" h="920">
                  <a:moveTo>
                    <a:pt x="7" y="210"/>
                  </a:moveTo>
                  <a:cubicBezTo>
                    <a:pt x="11" y="288"/>
                    <a:pt x="17" y="367"/>
                    <a:pt x="26" y="445"/>
                  </a:cubicBezTo>
                  <a:cubicBezTo>
                    <a:pt x="34" y="523"/>
                    <a:pt x="44" y="601"/>
                    <a:pt x="57" y="679"/>
                  </a:cubicBezTo>
                  <a:cubicBezTo>
                    <a:pt x="69" y="757"/>
                    <a:pt x="84" y="834"/>
                    <a:pt x="101" y="911"/>
                  </a:cubicBezTo>
                  <a:cubicBezTo>
                    <a:pt x="102" y="914"/>
                    <a:pt x="103" y="917"/>
                    <a:pt x="103" y="920"/>
                  </a:cubicBezTo>
                  <a:cubicBezTo>
                    <a:pt x="102" y="905"/>
                    <a:pt x="100" y="889"/>
                    <a:pt x="99" y="874"/>
                  </a:cubicBezTo>
                  <a:cubicBezTo>
                    <a:pt x="99" y="871"/>
                    <a:pt x="99" y="868"/>
                    <a:pt x="99" y="866"/>
                  </a:cubicBezTo>
                  <a:cubicBezTo>
                    <a:pt x="85" y="803"/>
                    <a:pt x="73" y="741"/>
                    <a:pt x="63" y="678"/>
                  </a:cubicBezTo>
                  <a:cubicBezTo>
                    <a:pt x="50" y="600"/>
                    <a:pt x="39" y="523"/>
                    <a:pt x="30" y="444"/>
                  </a:cubicBezTo>
                  <a:cubicBezTo>
                    <a:pt x="21" y="366"/>
                    <a:pt x="14" y="288"/>
                    <a:pt x="9" y="209"/>
                  </a:cubicBezTo>
                  <a:cubicBezTo>
                    <a:pt x="7" y="170"/>
                    <a:pt x="5" y="131"/>
                    <a:pt x="3" y="92"/>
                  </a:cubicBezTo>
                  <a:cubicBezTo>
                    <a:pt x="2" y="61"/>
                    <a:pt x="1" y="31"/>
                    <a:pt x="1" y="0"/>
                  </a:cubicBezTo>
                  <a:cubicBezTo>
                    <a:pt x="0" y="0"/>
                    <a:pt x="0" y="0"/>
                    <a:pt x="0" y="0"/>
                  </a:cubicBezTo>
                  <a:cubicBezTo>
                    <a:pt x="0" y="31"/>
                    <a:pt x="1" y="61"/>
                    <a:pt x="1" y="92"/>
                  </a:cubicBezTo>
                  <a:cubicBezTo>
                    <a:pt x="3" y="131"/>
                    <a:pt x="4" y="170"/>
                    <a:pt x="7" y="210"/>
                  </a:cubicBezTo>
                  <a:close/>
                </a:path>
              </a:pathLst>
            </a:custGeom>
            <a:solidFill>
              <a:schemeClr val="tx2"/>
            </a:solidFill>
            <a:ln>
              <a:noFill/>
            </a:ln>
          </p:spPr>
        </p:sp>
        <p:sp>
          <p:nvSpPr>
            <p:cNvPr id="12" name="Freeform 28"/>
            <p:cNvSpPr/>
            <p:nvPr/>
          </p:nvSpPr>
          <p:spPr bwMode="auto">
            <a:xfrm>
              <a:off x="7061201" y="3771900"/>
              <a:ext cx="350838" cy="1309688"/>
            </a:xfrm>
            <a:custGeom>
              <a:avLst/>
              <a:gdLst/>
              <a:ahLst/>
              <a:cxnLst/>
              <a:rect l="0" t="0" r="r" b="b"/>
              <a:pathLst>
                <a:path w="88" h="330">
                  <a:moveTo>
                    <a:pt x="53" y="229"/>
                  </a:moveTo>
                  <a:cubicBezTo>
                    <a:pt x="64" y="263"/>
                    <a:pt x="75" y="297"/>
                    <a:pt x="88" y="330"/>
                  </a:cubicBezTo>
                  <a:cubicBezTo>
                    <a:pt x="88" y="323"/>
                    <a:pt x="88" y="315"/>
                    <a:pt x="88" y="308"/>
                  </a:cubicBezTo>
                  <a:cubicBezTo>
                    <a:pt x="88" y="307"/>
                    <a:pt x="88" y="305"/>
                    <a:pt x="88" y="304"/>
                  </a:cubicBezTo>
                  <a:cubicBezTo>
                    <a:pt x="79" y="278"/>
                    <a:pt x="70" y="252"/>
                    <a:pt x="62" y="226"/>
                  </a:cubicBezTo>
                  <a:cubicBezTo>
                    <a:pt x="38" y="152"/>
                    <a:pt x="17" y="76"/>
                    <a:pt x="0" y="0"/>
                  </a:cubicBezTo>
                  <a:cubicBezTo>
                    <a:pt x="2" y="21"/>
                    <a:pt x="4" y="42"/>
                    <a:pt x="7" y="63"/>
                  </a:cubicBezTo>
                  <a:cubicBezTo>
                    <a:pt x="21" y="119"/>
                    <a:pt x="36" y="174"/>
                    <a:pt x="53" y="229"/>
                  </a:cubicBezTo>
                  <a:close/>
                </a:path>
              </a:pathLst>
            </a:custGeom>
            <a:solidFill>
              <a:schemeClr val="tx2"/>
            </a:solidFill>
            <a:ln>
              <a:noFill/>
            </a:ln>
          </p:spPr>
        </p:sp>
        <p:sp>
          <p:nvSpPr>
            <p:cNvPr id="13" name="Freeform 29"/>
            <p:cNvSpPr/>
            <p:nvPr/>
          </p:nvSpPr>
          <p:spPr bwMode="auto">
            <a:xfrm>
              <a:off x="7439026" y="5053013"/>
              <a:ext cx="357188" cy="820738"/>
            </a:xfrm>
            <a:custGeom>
              <a:avLst/>
              <a:gdLst/>
              <a:ahLst/>
              <a:cxnLst/>
              <a:rect l="0" t="0" r="r" b="b"/>
              <a:pathLst>
                <a:path w="90" h="207">
                  <a:moveTo>
                    <a:pt x="6" y="15"/>
                  </a:moveTo>
                  <a:cubicBezTo>
                    <a:pt x="4" y="10"/>
                    <a:pt x="2" y="5"/>
                    <a:pt x="0" y="0"/>
                  </a:cubicBezTo>
                  <a:cubicBezTo>
                    <a:pt x="0" y="9"/>
                    <a:pt x="0" y="19"/>
                    <a:pt x="1" y="29"/>
                  </a:cubicBezTo>
                  <a:cubicBezTo>
                    <a:pt x="14" y="62"/>
                    <a:pt x="27" y="95"/>
                    <a:pt x="42" y="127"/>
                  </a:cubicBezTo>
                  <a:cubicBezTo>
                    <a:pt x="54" y="154"/>
                    <a:pt x="67" y="181"/>
                    <a:pt x="80" y="207"/>
                  </a:cubicBezTo>
                  <a:cubicBezTo>
                    <a:pt x="90" y="207"/>
                    <a:pt x="90" y="207"/>
                    <a:pt x="90" y="207"/>
                  </a:cubicBezTo>
                  <a:cubicBezTo>
                    <a:pt x="76" y="180"/>
                    <a:pt x="63" y="152"/>
                    <a:pt x="50" y="123"/>
                  </a:cubicBezTo>
                  <a:cubicBezTo>
                    <a:pt x="34" y="88"/>
                    <a:pt x="20" y="51"/>
                    <a:pt x="6" y="15"/>
                  </a:cubicBezTo>
                  <a:close/>
                </a:path>
              </a:pathLst>
            </a:custGeom>
            <a:solidFill>
              <a:schemeClr val="tx2"/>
            </a:solidFill>
            <a:ln>
              <a:noFill/>
            </a:ln>
          </p:spPr>
        </p:sp>
        <p:sp>
          <p:nvSpPr>
            <p:cNvPr id="14" name="Freeform 30"/>
            <p:cNvSpPr/>
            <p:nvPr/>
          </p:nvSpPr>
          <p:spPr bwMode="auto">
            <a:xfrm>
              <a:off x="7037388" y="3811588"/>
              <a:ext cx="457200" cy="1852613"/>
            </a:xfrm>
            <a:custGeom>
              <a:avLst/>
              <a:gdLst/>
              <a:ahLst/>
              <a:cxnLst/>
              <a:rect l="0" t="0" r="r" b="b"/>
              <a:pathLst>
                <a:path w="115" h="467">
                  <a:moveTo>
                    <a:pt x="101" y="409"/>
                  </a:moveTo>
                  <a:cubicBezTo>
                    <a:pt x="93" y="388"/>
                    <a:pt x="85" y="366"/>
                    <a:pt x="78" y="344"/>
                  </a:cubicBezTo>
                  <a:cubicBezTo>
                    <a:pt x="57" y="281"/>
                    <a:pt x="41" y="216"/>
                    <a:pt x="29" y="151"/>
                  </a:cubicBezTo>
                  <a:cubicBezTo>
                    <a:pt x="22" y="119"/>
                    <a:pt x="17" y="86"/>
                    <a:pt x="13" y="53"/>
                  </a:cubicBezTo>
                  <a:cubicBezTo>
                    <a:pt x="9" y="35"/>
                    <a:pt x="4" y="18"/>
                    <a:pt x="0" y="0"/>
                  </a:cubicBezTo>
                  <a:cubicBezTo>
                    <a:pt x="5" y="51"/>
                    <a:pt x="12" y="102"/>
                    <a:pt x="21" y="152"/>
                  </a:cubicBezTo>
                  <a:cubicBezTo>
                    <a:pt x="33" y="218"/>
                    <a:pt x="49" y="283"/>
                    <a:pt x="69" y="347"/>
                  </a:cubicBezTo>
                  <a:cubicBezTo>
                    <a:pt x="79" y="378"/>
                    <a:pt x="90" y="410"/>
                    <a:pt x="103" y="441"/>
                  </a:cubicBezTo>
                  <a:cubicBezTo>
                    <a:pt x="107" y="449"/>
                    <a:pt x="111" y="458"/>
                    <a:pt x="115" y="467"/>
                  </a:cubicBezTo>
                  <a:cubicBezTo>
                    <a:pt x="114" y="464"/>
                    <a:pt x="113" y="461"/>
                    <a:pt x="112" y="458"/>
                  </a:cubicBezTo>
                  <a:cubicBezTo>
                    <a:pt x="108" y="442"/>
                    <a:pt x="104" y="425"/>
                    <a:pt x="101" y="409"/>
                  </a:cubicBezTo>
                  <a:close/>
                </a:path>
              </a:pathLst>
            </a:custGeom>
            <a:solidFill>
              <a:schemeClr val="tx2"/>
            </a:solidFill>
            <a:ln>
              <a:noFill/>
            </a:ln>
          </p:spPr>
        </p:sp>
        <p:sp>
          <p:nvSpPr>
            <p:cNvPr id="15" name="Freeform 31"/>
            <p:cNvSpPr/>
            <p:nvPr/>
          </p:nvSpPr>
          <p:spPr bwMode="auto">
            <a:xfrm>
              <a:off x="6992938" y="1263650"/>
              <a:ext cx="144463" cy="2508250"/>
            </a:xfrm>
            <a:custGeom>
              <a:avLst/>
              <a:gdLst/>
              <a:ahLst/>
              <a:cxnLst/>
              <a:rect l="0" t="0" r="r" b="b"/>
              <a:pathLst>
                <a:path w="36" h="633">
                  <a:moveTo>
                    <a:pt x="17" y="633"/>
                  </a:moveTo>
                  <a:cubicBezTo>
                    <a:pt x="15" y="621"/>
                    <a:pt x="14" y="609"/>
                    <a:pt x="13" y="597"/>
                  </a:cubicBezTo>
                  <a:cubicBezTo>
                    <a:pt x="8" y="530"/>
                    <a:pt x="5" y="464"/>
                    <a:pt x="5" y="398"/>
                  </a:cubicBezTo>
                  <a:cubicBezTo>
                    <a:pt x="5" y="331"/>
                    <a:pt x="8" y="265"/>
                    <a:pt x="13" y="198"/>
                  </a:cubicBezTo>
                  <a:cubicBezTo>
                    <a:pt x="15" y="165"/>
                    <a:pt x="18" y="132"/>
                    <a:pt x="22" y="99"/>
                  </a:cubicBezTo>
                  <a:cubicBezTo>
                    <a:pt x="26" y="66"/>
                    <a:pt x="30" y="33"/>
                    <a:pt x="36" y="0"/>
                  </a:cubicBezTo>
                  <a:cubicBezTo>
                    <a:pt x="35" y="0"/>
                    <a:pt x="35" y="0"/>
                    <a:pt x="35" y="0"/>
                  </a:cubicBezTo>
                  <a:cubicBezTo>
                    <a:pt x="29" y="33"/>
                    <a:pt x="24" y="66"/>
                    <a:pt x="20" y="99"/>
                  </a:cubicBezTo>
                  <a:cubicBezTo>
                    <a:pt x="16" y="132"/>
                    <a:pt x="13" y="165"/>
                    <a:pt x="10" y="198"/>
                  </a:cubicBezTo>
                  <a:cubicBezTo>
                    <a:pt x="4" y="264"/>
                    <a:pt x="1" y="331"/>
                    <a:pt x="1" y="398"/>
                  </a:cubicBezTo>
                  <a:cubicBezTo>
                    <a:pt x="0" y="461"/>
                    <a:pt x="2" y="525"/>
                    <a:pt x="7" y="589"/>
                  </a:cubicBezTo>
                  <a:cubicBezTo>
                    <a:pt x="10" y="603"/>
                    <a:pt x="13" y="618"/>
                    <a:pt x="16" y="632"/>
                  </a:cubicBezTo>
                  <a:cubicBezTo>
                    <a:pt x="16" y="632"/>
                    <a:pt x="17" y="633"/>
                    <a:pt x="17" y="633"/>
                  </a:cubicBezTo>
                  <a:close/>
                </a:path>
              </a:pathLst>
            </a:custGeom>
            <a:solidFill>
              <a:schemeClr val="tx2"/>
            </a:solidFill>
            <a:ln>
              <a:noFill/>
            </a:ln>
          </p:spPr>
        </p:sp>
        <p:sp>
          <p:nvSpPr>
            <p:cNvPr id="16" name="Freeform 32"/>
            <p:cNvSpPr/>
            <p:nvPr/>
          </p:nvSpPr>
          <p:spPr bwMode="auto">
            <a:xfrm>
              <a:off x="7526338" y="5640388"/>
              <a:ext cx="111125" cy="233363"/>
            </a:xfrm>
            <a:custGeom>
              <a:avLst/>
              <a:gdLst/>
              <a:ahLst/>
              <a:cxnLst/>
              <a:rect l="0" t="0" r="r" b="b"/>
              <a:pathLst>
                <a:path w="28" h="59">
                  <a:moveTo>
                    <a:pt x="22" y="59"/>
                  </a:moveTo>
                  <a:cubicBezTo>
                    <a:pt x="28" y="59"/>
                    <a:pt x="28" y="59"/>
                    <a:pt x="28" y="59"/>
                  </a:cubicBezTo>
                  <a:cubicBezTo>
                    <a:pt x="18" y="40"/>
                    <a:pt x="9" y="20"/>
                    <a:pt x="0" y="0"/>
                  </a:cubicBezTo>
                  <a:cubicBezTo>
                    <a:pt x="6" y="20"/>
                    <a:pt x="13" y="40"/>
                    <a:pt x="22" y="59"/>
                  </a:cubicBezTo>
                  <a:close/>
                </a:path>
              </a:pathLst>
            </a:custGeom>
            <a:solidFill>
              <a:schemeClr val="tx2"/>
            </a:solidFill>
            <a:ln>
              <a:noFill/>
            </a:ln>
          </p:spPr>
        </p:sp>
        <p:sp>
          <p:nvSpPr>
            <p:cNvPr id="17" name="Freeform 33"/>
            <p:cNvSpPr/>
            <p:nvPr/>
          </p:nvSpPr>
          <p:spPr bwMode="auto">
            <a:xfrm>
              <a:off x="7021513" y="3598863"/>
              <a:ext cx="68263" cy="423863"/>
            </a:xfrm>
            <a:custGeom>
              <a:avLst/>
              <a:gdLst/>
              <a:ahLst/>
              <a:cxnLst/>
              <a:rect l="0" t="0" r="r" b="b"/>
              <a:pathLst>
                <a:path w="17" h="107">
                  <a:moveTo>
                    <a:pt x="4" y="54"/>
                  </a:moveTo>
                  <a:cubicBezTo>
                    <a:pt x="8" y="72"/>
                    <a:pt x="13" y="89"/>
                    <a:pt x="17" y="107"/>
                  </a:cubicBezTo>
                  <a:cubicBezTo>
                    <a:pt x="14" y="86"/>
                    <a:pt x="12" y="65"/>
                    <a:pt x="10" y="44"/>
                  </a:cubicBezTo>
                  <a:cubicBezTo>
                    <a:pt x="10" y="44"/>
                    <a:pt x="9" y="43"/>
                    <a:pt x="9" y="43"/>
                  </a:cubicBezTo>
                  <a:cubicBezTo>
                    <a:pt x="6" y="29"/>
                    <a:pt x="3" y="14"/>
                    <a:pt x="0" y="0"/>
                  </a:cubicBezTo>
                  <a:cubicBezTo>
                    <a:pt x="0" y="2"/>
                    <a:pt x="0" y="5"/>
                    <a:pt x="0" y="8"/>
                  </a:cubicBezTo>
                  <a:cubicBezTo>
                    <a:pt x="1" y="23"/>
                    <a:pt x="3" y="39"/>
                    <a:pt x="4" y="54"/>
                  </a:cubicBezTo>
                  <a:close/>
                </a:path>
              </a:pathLst>
            </a:custGeom>
            <a:solidFill>
              <a:schemeClr val="tx2"/>
            </a:solidFill>
            <a:ln>
              <a:noFill/>
            </a:ln>
          </p:spPr>
        </p:sp>
        <p:sp>
          <p:nvSpPr>
            <p:cNvPr id="18" name="Freeform 34"/>
            <p:cNvSpPr/>
            <p:nvPr/>
          </p:nvSpPr>
          <p:spPr bwMode="auto">
            <a:xfrm>
              <a:off x="7412038" y="2801938"/>
              <a:ext cx="1168400" cy="2251075"/>
            </a:xfrm>
            <a:custGeom>
              <a:avLst/>
              <a:gdLst/>
              <a:ahLst/>
              <a:cxnLst/>
              <a:rect l="0" t="0" r="r" b="b"/>
              <a:pathLst>
                <a:path w="294" h="568">
                  <a:moveTo>
                    <a:pt x="8" y="553"/>
                  </a:moveTo>
                  <a:cubicBezTo>
                    <a:pt x="9" y="501"/>
                    <a:pt x="19" y="448"/>
                    <a:pt x="35" y="397"/>
                  </a:cubicBezTo>
                  <a:cubicBezTo>
                    <a:pt x="51" y="347"/>
                    <a:pt x="73" y="298"/>
                    <a:pt x="99" y="252"/>
                  </a:cubicBezTo>
                  <a:cubicBezTo>
                    <a:pt x="124" y="205"/>
                    <a:pt x="154" y="161"/>
                    <a:pt x="187" y="119"/>
                  </a:cubicBezTo>
                  <a:cubicBezTo>
                    <a:pt x="203" y="98"/>
                    <a:pt x="220" y="77"/>
                    <a:pt x="238" y="58"/>
                  </a:cubicBezTo>
                  <a:cubicBezTo>
                    <a:pt x="247" y="48"/>
                    <a:pt x="256" y="38"/>
                    <a:pt x="265" y="28"/>
                  </a:cubicBezTo>
                  <a:cubicBezTo>
                    <a:pt x="274" y="19"/>
                    <a:pt x="284" y="9"/>
                    <a:pt x="294" y="0"/>
                  </a:cubicBezTo>
                  <a:cubicBezTo>
                    <a:pt x="293" y="0"/>
                    <a:pt x="293" y="0"/>
                    <a:pt x="293" y="0"/>
                  </a:cubicBezTo>
                  <a:cubicBezTo>
                    <a:pt x="283" y="9"/>
                    <a:pt x="273" y="18"/>
                    <a:pt x="264" y="27"/>
                  </a:cubicBezTo>
                  <a:cubicBezTo>
                    <a:pt x="255" y="37"/>
                    <a:pt x="246" y="47"/>
                    <a:pt x="237" y="56"/>
                  </a:cubicBezTo>
                  <a:cubicBezTo>
                    <a:pt x="218" y="76"/>
                    <a:pt x="201" y="96"/>
                    <a:pt x="185" y="117"/>
                  </a:cubicBezTo>
                  <a:cubicBezTo>
                    <a:pt x="151" y="159"/>
                    <a:pt x="121" y="203"/>
                    <a:pt x="95" y="249"/>
                  </a:cubicBezTo>
                  <a:cubicBezTo>
                    <a:pt x="68" y="296"/>
                    <a:pt x="46" y="345"/>
                    <a:pt x="30" y="396"/>
                  </a:cubicBezTo>
                  <a:cubicBezTo>
                    <a:pt x="13" y="445"/>
                    <a:pt x="3" y="497"/>
                    <a:pt x="0" y="549"/>
                  </a:cubicBezTo>
                  <a:cubicBezTo>
                    <a:pt x="3" y="555"/>
                    <a:pt x="5" y="561"/>
                    <a:pt x="7" y="568"/>
                  </a:cubicBezTo>
                  <a:cubicBezTo>
                    <a:pt x="7" y="563"/>
                    <a:pt x="7" y="558"/>
                    <a:pt x="8" y="553"/>
                  </a:cubicBezTo>
                  <a:close/>
                </a:path>
              </a:pathLst>
            </a:custGeom>
            <a:solidFill>
              <a:schemeClr val="tx2"/>
            </a:solidFill>
            <a:ln>
              <a:noFill/>
            </a:ln>
          </p:spPr>
        </p:sp>
        <p:sp>
          <p:nvSpPr>
            <p:cNvPr id="19" name="Freeform 35"/>
            <p:cNvSpPr/>
            <p:nvPr/>
          </p:nvSpPr>
          <p:spPr bwMode="auto">
            <a:xfrm>
              <a:off x="7494588" y="5664200"/>
              <a:ext cx="100013" cy="209550"/>
            </a:xfrm>
            <a:custGeom>
              <a:avLst/>
              <a:gdLst/>
              <a:ahLst/>
              <a:cxnLst/>
              <a:rect l="0" t="0" r="r" b="b"/>
              <a:pathLst>
                <a:path w="25" h="53">
                  <a:moveTo>
                    <a:pt x="0" y="0"/>
                  </a:moveTo>
                  <a:cubicBezTo>
                    <a:pt x="5" y="18"/>
                    <a:pt x="12" y="36"/>
                    <a:pt x="19" y="53"/>
                  </a:cubicBezTo>
                  <a:cubicBezTo>
                    <a:pt x="25" y="53"/>
                    <a:pt x="25" y="53"/>
                    <a:pt x="25" y="53"/>
                  </a:cubicBezTo>
                  <a:cubicBezTo>
                    <a:pt x="16" y="36"/>
                    <a:pt x="8" y="18"/>
                    <a:pt x="0" y="0"/>
                  </a:cubicBezTo>
                  <a:close/>
                </a:path>
              </a:pathLst>
            </a:custGeom>
            <a:solidFill>
              <a:schemeClr val="tx2"/>
            </a:solidFill>
            <a:ln>
              <a:noFill/>
            </a:ln>
          </p:spPr>
        </p:sp>
        <p:sp>
          <p:nvSpPr>
            <p:cNvPr id="20" name="Freeform 36"/>
            <p:cNvSpPr/>
            <p:nvPr/>
          </p:nvSpPr>
          <p:spPr bwMode="auto">
            <a:xfrm>
              <a:off x="7412038" y="5081588"/>
              <a:ext cx="114300" cy="558800"/>
            </a:xfrm>
            <a:custGeom>
              <a:avLst/>
              <a:gdLst/>
              <a:ahLst/>
              <a:cxnLst/>
              <a:rect l="0" t="0" r="r" b="b"/>
              <a:pathLst>
                <a:path w="29" h="141">
                  <a:moveTo>
                    <a:pt x="0" y="0"/>
                  </a:moveTo>
                  <a:cubicBezTo>
                    <a:pt x="0" y="30"/>
                    <a:pt x="2" y="60"/>
                    <a:pt x="7" y="89"/>
                  </a:cubicBezTo>
                  <a:cubicBezTo>
                    <a:pt x="11" y="98"/>
                    <a:pt x="14" y="108"/>
                    <a:pt x="18" y="117"/>
                  </a:cubicBezTo>
                  <a:cubicBezTo>
                    <a:pt x="22" y="125"/>
                    <a:pt x="25" y="133"/>
                    <a:pt x="29" y="141"/>
                  </a:cubicBezTo>
                  <a:cubicBezTo>
                    <a:pt x="28" y="139"/>
                    <a:pt x="28" y="137"/>
                    <a:pt x="27" y="135"/>
                  </a:cubicBezTo>
                  <a:cubicBezTo>
                    <a:pt x="16" y="98"/>
                    <a:pt x="10" y="60"/>
                    <a:pt x="8" y="22"/>
                  </a:cubicBezTo>
                  <a:cubicBezTo>
                    <a:pt x="7" y="18"/>
                    <a:pt x="5" y="15"/>
                    <a:pt x="4" y="11"/>
                  </a:cubicBezTo>
                  <a:cubicBezTo>
                    <a:pt x="2" y="7"/>
                    <a:pt x="1" y="3"/>
                    <a:pt x="0" y="0"/>
                  </a:cubicBezTo>
                  <a:close/>
                </a:path>
              </a:pathLst>
            </a:custGeom>
            <a:solidFill>
              <a:schemeClr val="tx2"/>
            </a:solidFill>
            <a:ln>
              <a:noFill/>
            </a:ln>
          </p:spPr>
        </p:sp>
        <p:sp>
          <p:nvSpPr>
            <p:cNvPr id="21" name="Freeform 37"/>
            <p:cNvSpPr/>
            <p:nvPr/>
          </p:nvSpPr>
          <p:spPr bwMode="auto">
            <a:xfrm>
              <a:off x="7412038" y="4978400"/>
              <a:ext cx="31750" cy="188913"/>
            </a:xfrm>
            <a:custGeom>
              <a:avLst/>
              <a:gdLst/>
              <a:ahLst/>
              <a:cxnLst/>
              <a:rect l="0" t="0" r="r" b="b"/>
              <a:pathLst>
                <a:path w="8" h="48">
                  <a:moveTo>
                    <a:pt x="0" y="26"/>
                  </a:moveTo>
                  <a:cubicBezTo>
                    <a:pt x="1" y="29"/>
                    <a:pt x="2" y="33"/>
                    <a:pt x="4" y="37"/>
                  </a:cubicBezTo>
                  <a:cubicBezTo>
                    <a:pt x="5" y="41"/>
                    <a:pt x="7" y="44"/>
                    <a:pt x="8" y="48"/>
                  </a:cubicBezTo>
                  <a:cubicBezTo>
                    <a:pt x="7" y="38"/>
                    <a:pt x="7" y="28"/>
                    <a:pt x="7" y="19"/>
                  </a:cubicBezTo>
                  <a:cubicBezTo>
                    <a:pt x="5" y="12"/>
                    <a:pt x="3" y="6"/>
                    <a:pt x="0" y="0"/>
                  </a:cubicBezTo>
                  <a:cubicBezTo>
                    <a:pt x="0" y="1"/>
                    <a:pt x="0" y="3"/>
                    <a:pt x="0" y="4"/>
                  </a:cubicBezTo>
                  <a:cubicBezTo>
                    <a:pt x="0" y="11"/>
                    <a:pt x="0" y="19"/>
                    <a:pt x="0" y="26"/>
                  </a:cubicBezTo>
                  <a:close/>
                </a:path>
              </a:pathLst>
            </a:custGeom>
            <a:solidFill>
              <a:schemeClr val="tx2"/>
            </a:solidFill>
            <a:ln>
              <a:noFill/>
            </a:ln>
          </p:spPr>
        </p:sp>
        <p:sp>
          <p:nvSpPr>
            <p:cNvPr id="22" name="Freeform 38"/>
            <p:cNvSpPr/>
            <p:nvPr/>
          </p:nvSpPr>
          <p:spPr bwMode="auto">
            <a:xfrm>
              <a:off x="7439026" y="5434013"/>
              <a:ext cx="174625" cy="439738"/>
            </a:xfrm>
            <a:custGeom>
              <a:avLst/>
              <a:gdLst/>
              <a:ahLst/>
              <a:cxnLst/>
              <a:rect l="0" t="0" r="r" b="b"/>
              <a:pathLst>
                <a:path w="44" h="111">
                  <a:moveTo>
                    <a:pt x="11" y="28"/>
                  </a:moveTo>
                  <a:cubicBezTo>
                    <a:pt x="7" y="19"/>
                    <a:pt x="4" y="9"/>
                    <a:pt x="0" y="0"/>
                  </a:cubicBezTo>
                  <a:cubicBezTo>
                    <a:pt x="3" y="16"/>
                    <a:pt x="7" y="33"/>
                    <a:pt x="11" y="49"/>
                  </a:cubicBezTo>
                  <a:cubicBezTo>
                    <a:pt x="12" y="52"/>
                    <a:pt x="13" y="55"/>
                    <a:pt x="14" y="58"/>
                  </a:cubicBezTo>
                  <a:cubicBezTo>
                    <a:pt x="22" y="76"/>
                    <a:pt x="30" y="94"/>
                    <a:pt x="39" y="111"/>
                  </a:cubicBezTo>
                  <a:cubicBezTo>
                    <a:pt x="44" y="111"/>
                    <a:pt x="44" y="111"/>
                    <a:pt x="44" y="111"/>
                  </a:cubicBezTo>
                  <a:cubicBezTo>
                    <a:pt x="35" y="92"/>
                    <a:pt x="28" y="72"/>
                    <a:pt x="22" y="52"/>
                  </a:cubicBezTo>
                  <a:cubicBezTo>
                    <a:pt x="18" y="44"/>
                    <a:pt x="15" y="36"/>
                    <a:pt x="11" y="28"/>
                  </a:cubicBezTo>
                  <a:close/>
                </a:path>
              </a:pathLst>
            </a:custGeom>
            <a:solidFill>
              <a:schemeClr val="tx2"/>
            </a:solidFill>
            <a:ln>
              <a:noFill/>
            </a:ln>
          </p:spPr>
        </p:sp>
      </p:grpSp>
      <p:sp>
        <p:nvSpPr>
          <p:cNvPr id="7" name="Rectangle 6"/>
          <p:cNvSpPr/>
          <p:nvPr/>
        </p:nvSpPr>
        <p:spPr>
          <a:xfrm>
            <a:off x="0" y="0"/>
            <a:ext cx="182880" cy="6858000"/>
          </a:xfrm>
          <a:prstGeom prst="rect">
            <a:avLst/>
          </a:prstGeom>
          <a:solidFill>
            <a:schemeClr val="tx2"/>
          </a:solidFill>
          <a:ln>
            <a:noFill/>
          </a:ln>
          <a:effectLst/>
        </p:spPr>
        <p:style>
          <a:lnRef idx="1">
            <a:schemeClr val="accent1"/>
          </a:lnRef>
          <a:fillRef idx="3">
            <a:schemeClr val="accent1"/>
          </a:fillRef>
          <a:effectRef idx="2">
            <a:schemeClr val="accent1"/>
          </a:effectRef>
          <a:fontRef idx="minor">
            <a:schemeClr val="lt1"/>
          </a:fontRef>
        </p:style>
      </p:sp>
      <p:sp>
        <p:nvSpPr>
          <p:cNvPr id="2" name="Title Placeholder 1"/>
          <p:cNvSpPr>
            <a:spLocks noGrp="1"/>
          </p:cNvSpPr>
          <p:nvPr>
            <p:ph type="title"/>
          </p:nvPr>
        </p:nvSpPr>
        <p:spPr>
          <a:xfrm>
            <a:off x="2592924" y="624110"/>
            <a:ext cx="8911687" cy="1280890"/>
          </a:xfrm>
          <a:prstGeom prst="rect">
            <a:avLst/>
          </a:prstGeom>
        </p:spPr>
        <p:txBody>
          <a:bodyPr vert="horz" lIns="91440" tIns="45720" rIns="91440" bIns="45720" rtlCol="0" anchor="t">
            <a:normAutofit/>
          </a:bodyPr>
          <a:lstStyle/>
          <a:p>
            <a:r>
              <a:rPr lang="fr-FR" smtClean="0"/>
              <a:t>Modifiez le style du titre</a:t>
            </a:r>
            <a:endParaRPr lang="en-US" dirty="0"/>
          </a:p>
        </p:txBody>
      </p:sp>
      <p:sp>
        <p:nvSpPr>
          <p:cNvPr id="3" name="Text Placeholder 2"/>
          <p:cNvSpPr>
            <a:spLocks noGrp="1"/>
          </p:cNvSpPr>
          <p:nvPr>
            <p:ph type="body" idx="1"/>
          </p:nvPr>
        </p:nvSpPr>
        <p:spPr>
          <a:xfrm>
            <a:off x="2589212" y="2133600"/>
            <a:ext cx="8915400" cy="3886200"/>
          </a:xfrm>
          <a:prstGeom prst="rect">
            <a:avLst/>
          </a:prstGeom>
        </p:spPr>
        <p:txBody>
          <a:bodyPr vert="horz" lIns="91440" tIns="45720" rIns="91440" bIns="45720" rtlCol="0">
            <a:normAutofit/>
          </a:bodyPr>
          <a:lstStyle/>
          <a:p>
            <a:pPr lvl="0"/>
            <a:r>
              <a:rPr lang="fr-FR" smtClean="0"/>
              <a:t>Modifier les styles du texte du masque</a:t>
            </a:r>
          </a:p>
          <a:p>
            <a:pPr lvl="1"/>
            <a:r>
              <a:rPr lang="fr-FR" smtClean="0"/>
              <a:t>Deuxième niveau</a:t>
            </a:r>
          </a:p>
          <a:p>
            <a:pPr lvl="2"/>
            <a:r>
              <a:rPr lang="fr-FR" smtClean="0"/>
              <a:t>Troisième niveau</a:t>
            </a:r>
          </a:p>
          <a:p>
            <a:pPr lvl="3"/>
            <a:r>
              <a:rPr lang="fr-FR" smtClean="0"/>
              <a:t>Quatrième niveau</a:t>
            </a:r>
          </a:p>
          <a:p>
            <a:pPr lvl="4"/>
            <a:r>
              <a:rPr lang="fr-FR" smtClean="0"/>
              <a:t>Cinquième niveau</a:t>
            </a:r>
            <a:endParaRPr lang="en-US" dirty="0"/>
          </a:p>
        </p:txBody>
      </p:sp>
      <p:sp>
        <p:nvSpPr>
          <p:cNvPr id="4" name="Date Placeholder 3"/>
          <p:cNvSpPr>
            <a:spLocks noGrp="1"/>
          </p:cNvSpPr>
          <p:nvPr>
            <p:ph type="dt" sz="half" idx="2"/>
          </p:nvPr>
        </p:nvSpPr>
        <p:spPr>
          <a:xfrm>
            <a:off x="10361612" y="6130437"/>
            <a:ext cx="1146283" cy="370396"/>
          </a:xfrm>
          <a:prstGeom prst="rect">
            <a:avLst/>
          </a:prstGeom>
        </p:spPr>
        <p:txBody>
          <a:bodyPr vert="horz" lIns="91440" tIns="45720" rIns="91440" bIns="45720" rtlCol="0" anchor="ctr"/>
          <a:lstStyle>
            <a:lvl1pPr algn="r">
              <a:defRPr sz="900">
                <a:solidFill>
                  <a:schemeClr val="tx1">
                    <a:tint val="75000"/>
                  </a:schemeClr>
                </a:solidFill>
              </a:defRPr>
            </a:lvl1pPr>
          </a:lstStyle>
          <a:p>
            <a:fld id="{B61BEF0D-F0BB-DE4B-95CE-6DB70DBA9567}" type="datetimeFigureOut">
              <a:rPr lang="en-US" dirty="0"/>
              <a:pPr/>
              <a:t>4/5/2025</a:t>
            </a:fld>
            <a:endParaRPr lang="en-US" dirty="0"/>
          </a:p>
        </p:txBody>
      </p:sp>
      <p:sp>
        <p:nvSpPr>
          <p:cNvPr id="5" name="Footer Placeholder 4"/>
          <p:cNvSpPr>
            <a:spLocks noGrp="1"/>
          </p:cNvSpPr>
          <p:nvPr>
            <p:ph type="ftr" sz="quarter" idx="3"/>
          </p:nvPr>
        </p:nvSpPr>
        <p:spPr>
          <a:xfrm>
            <a:off x="2589212" y="6135808"/>
            <a:ext cx="7619999" cy="365125"/>
          </a:xfrm>
          <a:prstGeom prst="rect">
            <a:avLst/>
          </a:prstGeom>
        </p:spPr>
        <p:txBody>
          <a:bodyPr vert="horz" lIns="91440" tIns="45720" rIns="91440" bIns="45720" rtlCol="0" anchor="ctr"/>
          <a:lstStyle>
            <a:lvl1pPr algn="l">
              <a:defRPr sz="900">
                <a:solidFill>
                  <a:schemeClr val="tx1">
                    <a:tint val="75000"/>
                  </a:schemeClr>
                </a:solidFill>
              </a:defRPr>
            </a:lvl1pPr>
          </a:lstStyle>
          <a:p>
            <a:endParaRPr lang="en-US" dirty="0"/>
          </a:p>
        </p:txBody>
      </p:sp>
      <p:sp>
        <p:nvSpPr>
          <p:cNvPr id="6" name="Slide Number Placeholder 5"/>
          <p:cNvSpPr>
            <a:spLocks noGrp="1"/>
          </p:cNvSpPr>
          <p:nvPr>
            <p:ph type="sldNum" sz="quarter" idx="4"/>
          </p:nvPr>
        </p:nvSpPr>
        <p:spPr bwMode="gray">
          <a:xfrm>
            <a:off x="531812" y="787782"/>
            <a:ext cx="779767" cy="365125"/>
          </a:xfrm>
          <a:prstGeom prst="rect">
            <a:avLst/>
          </a:prstGeom>
        </p:spPr>
        <p:txBody>
          <a:bodyPr vert="horz" lIns="91440" tIns="45720" rIns="91440" bIns="45720" rtlCol="0" anchor="ctr"/>
          <a:lstStyle>
            <a:lvl1pPr algn="r">
              <a:defRPr sz="2000">
                <a:solidFill>
                  <a:srgbClr val="FEFFFF"/>
                </a:solidFill>
              </a:defRPr>
            </a:lvl1pPr>
          </a:lstStyle>
          <a:p>
            <a:fld id="{D57F1E4F-1CFF-5643-939E-217C01CDF565}" type="slidenum">
              <a:rPr lang="en-US" dirty="0"/>
              <a:pPr/>
              <a:t>‹N°›</a:t>
            </a:fld>
            <a:endParaRPr lang="en-US" dirty="0"/>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60" r:id="rId10"/>
    <p:sldLayoutId id="2147483661" r:id="rId11"/>
    <p:sldLayoutId id="2147483662" r:id="rId12"/>
    <p:sldLayoutId id="2147483663" r:id="rId13"/>
    <p:sldLayoutId id="2147483664" r:id="rId14"/>
    <p:sldLayoutId id="2147483658" r:id="rId15"/>
    <p:sldLayoutId id="2147483659" r:id="rId16"/>
  </p:sldLayoutIdLst>
  <p:txStyles>
    <p:titleStyle>
      <a:lvl1pPr algn="l" defTabSz="457200" rtl="0" eaLnBrk="1" latinLnBrk="0" hangingPunct="1">
        <a:spcBef>
          <a:spcPct val="0"/>
        </a:spcBef>
        <a:buNone/>
        <a:defRPr sz="3600" kern="1200">
          <a:solidFill>
            <a:schemeClr val="tx1">
              <a:lumMod val="85000"/>
              <a:lumOff val="15000"/>
            </a:schemeClr>
          </a:solidFill>
          <a:latin typeface="+mj-lt"/>
          <a:ea typeface="+mj-ea"/>
          <a:cs typeface="+mj-cs"/>
        </a:defRPr>
      </a:lvl1pPr>
      <a:lvl2pPr eaLnBrk="1" hangingPunct="1">
        <a:defRPr>
          <a:solidFill>
            <a:schemeClr val="tx2"/>
          </a:solidFill>
        </a:defRPr>
      </a:lvl2pPr>
      <a:lvl3pPr eaLnBrk="1" hangingPunct="1">
        <a:defRPr>
          <a:solidFill>
            <a:schemeClr val="tx2"/>
          </a:solidFill>
        </a:defRPr>
      </a:lvl3pPr>
      <a:lvl4pPr eaLnBrk="1" hangingPunct="1">
        <a:defRPr>
          <a:solidFill>
            <a:schemeClr val="tx2"/>
          </a:solidFill>
        </a:defRPr>
      </a:lvl4pPr>
      <a:lvl5pPr eaLnBrk="1" hangingPunct="1">
        <a:defRPr>
          <a:solidFill>
            <a:schemeClr val="tx2"/>
          </a:solidFill>
        </a:defRPr>
      </a:lvl5pPr>
      <a:lvl6pPr eaLnBrk="1" hangingPunct="1">
        <a:defRPr>
          <a:solidFill>
            <a:schemeClr val="tx2"/>
          </a:solidFill>
        </a:defRPr>
      </a:lvl6pPr>
      <a:lvl7pPr eaLnBrk="1" hangingPunct="1">
        <a:defRPr>
          <a:solidFill>
            <a:schemeClr val="tx2"/>
          </a:solidFill>
        </a:defRPr>
      </a:lvl7pPr>
      <a:lvl8pPr eaLnBrk="1" hangingPunct="1">
        <a:defRPr>
          <a:solidFill>
            <a:schemeClr val="tx2"/>
          </a:solidFill>
        </a:defRPr>
      </a:lvl8pPr>
      <a:lvl9pPr eaLnBrk="1" hangingPunct="1">
        <a:defRPr>
          <a:solidFill>
            <a:schemeClr val="tx2"/>
          </a:solidFill>
        </a:defRPr>
      </a:lvl9pPr>
    </p:titleStyle>
    <p:bodyStyle>
      <a:lvl1pPr marL="342900" indent="-342900" algn="l" defTabSz="457200" rtl="0" eaLnBrk="1" latinLnBrk="0" hangingPunct="1">
        <a:spcBef>
          <a:spcPts val="1000"/>
        </a:spcBef>
        <a:spcAft>
          <a:spcPts val="0"/>
        </a:spcAft>
        <a:buClr>
          <a:schemeClr val="accent1"/>
        </a:buClr>
        <a:buFont typeface="Wingdings 3" charset="2"/>
        <a:buChar char=""/>
        <a:defRPr sz="1800" kern="1200">
          <a:solidFill>
            <a:schemeClr val="tx1">
              <a:lumMod val="75000"/>
              <a:lumOff val="25000"/>
            </a:schemeClr>
          </a:solidFill>
          <a:latin typeface="+mn-lt"/>
          <a:ea typeface="+mn-ea"/>
          <a:cs typeface="+mn-cs"/>
        </a:defRPr>
      </a:lvl1pPr>
      <a:lvl2pPr marL="742950" indent="-285750" algn="l" defTabSz="457200" rtl="0" eaLnBrk="1" latinLnBrk="0" hangingPunct="1">
        <a:spcBef>
          <a:spcPts val="1000"/>
        </a:spcBef>
        <a:spcAft>
          <a:spcPts val="0"/>
        </a:spcAft>
        <a:buClr>
          <a:schemeClr val="accent1"/>
        </a:buClr>
        <a:buFont typeface="Wingdings 3" charset="2"/>
        <a:buChar char=""/>
        <a:defRPr sz="1600" kern="1200">
          <a:solidFill>
            <a:schemeClr val="tx1">
              <a:lumMod val="75000"/>
              <a:lumOff val="25000"/>
            </a:schemeClr>
          </a:solidFill>
          <a:latin typeface="+mn-lt"/>
          <a:ea typeface="+mn-ea"/>
          <a:cs typeface="+mn-cs"/>
        </a:defRPr>
      </a:lvl2pPr>
      <a:lvl3pPr marL="1143000" indent="-228600" algn="l" defTabSz="457200" rtl="0" eaLnBrk="1" latinLnBrk="0" hangingPunct="1">
        <a:spcBef>
          <a:spcPts val="1000"/>
        </a:spcBef>
        <a:spcAft>
          <a:spcPts val="0"/>
        </a:spcAft>
        <a:buClr>
          <a:schemeClr val="accent1"/>
        </a:buClr>
        <a:buFont typeface="Wingdings 3" charset="2"/>
        <a:buChar char=""/>
        <a:defRPr sz="1400" kern="1200">
          <a:solidFill>
            <a:schemeClr val="tx1">
              <a:lumMod val="75000"/>
              <a:lumOff val="25000"/>
            </a:schemeClr>
          </a:solidFill>
          <a:latin typeface="+mn-lt"/>
          <a:ea typeface="+mn-ea"/>
          <a:cs typeface="+mn-cs"/>
        </a:defRPr>
      </a:lvl3pPr>
      <a:lvl4pPr marL="1600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4pPr>
      <a:lvl5pPr marL="20574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5pPr>
      <a:lvl6pPr marL="25146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6pPr>
      <a:lvl7pPr marL="29718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7pPr>
      <a:lvl8pPr marL="34290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8pPr>
      <a:lvl9pPr marL="3886200" indent="-228600" algn="l" defTabSz="457200" rtl="0" eaLnBrk="1" latinLnBrk="0" hangingPunct="1">
        <a:spcBef>
          <a:spcPts val="1000"/>
        </a:spcBef>
        <a:spcAft>
          <a:spcPts val="0"/>
        </a:spcAft>
        <a:buClr>
          <a:schemeClr val="accent1"/>
        </a:buClr>
        <a:buFont typeface="Wingdings 3" charset="2"/>
        <a:buChar char=""/>
        <a:defRPr sz="1200" kern="1200">
          <a:solidFill>
            <a:schemeClr val="tx1">
              <a:lumMod val="75000"/>
              <a:lumOff val="25000"/>
            </a:schemeClr>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2.jpeg"/><Relationship Id="rId2" Type="http://schemas.openxmlformats.org/officeDocument/2006/relationships/image" Target="../media/image1.jpeg"/><Relationship Id="rId1" Type="http://schemas.openxmlformats.org/officeDocument/2006/relationships/slideLayout" Target="../slideLayouts/slideLayout2.xml"/><Relationship Id="rId4" Type="http://schemas.openxmlformats.org/officeDocument/2006/relationships/image" Target="../media/image3.jpeg"/></Relationships>
</file>

<file path=ppt/slides/_rels/slide2.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7.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image" Target="../media/image4.png"/><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5.png"/><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661108" y="1520307"/>
            <a:ext cx="8911687" cy="1280890"/>
          </a:xfrm>
        </p:spPr>
        <p:txBody>
          <a:bodyPr>
            <a:normAutofit/>
          </a:bodyPr>
          <a:lstStyle/>
          <a:p>
            <a:pPr algn="ctr"/>
            <a:r>
              <a:rPr lang="fr-FR" sz="5400" b="1" dirty="0"/>
              <a:t>L</a:t>
            </a:r>
            <a:r>
              <a:rPr lang="fr-FR" sz="5400" b="1" dirty="0" smtClean="0"/>
              <a:t>a Rédaction Scientifique</a:t>
            </a:r>
            <a:endParaRPr lang="en-US" sz="5400" b="1" dirty="0"/>
          </a:p>
        </p:txBody>
      </p:sp>
      <p:pic>
        <p:nvPicPr>
          <p:cNvPr id="2054" name="Picture 6" descr="Rédaction scientifique: 7 trucs pratiques pour progresser sans s'épuiser! -  Medlife Academy"/>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8384144" y="2801197"/>
            <a:ext cx="2682114" cy="1788949"/>
          </a:xfrm>
          <a:prstGeom prst="rect">
            <a:avLst/>
          </a:prstGeom>
          <a:noFill/>
          <a:extLst>
            <a:ext uri="{909E8E84-426E-40DD-AFC4-6F175D3DCCD1}">
              <a14:hiddenFill xmlns:a14="http://schemas.microsoft.com/office/drawing/2010/main">
                <a:solidFill>
                  <a:srgbClr val="FFFFFF"/>
                </a:solidFill>
              </a14:hiddenFill>
            </a:ext>
          </a:extLst>
        </p:spPr>
      </p:pic>
      <p:pic>
        <p:nvPicPr>
          <p:cNvPr id="2056" name="Picture 8" descr="rédaction médicale - rédaction scientifique - article médical"/>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2027917" y="2801197"/>
            <a:ext cx="2529102" cy="1688057"/>
          </a:xfrm>
          <a:prstGeom prst="rect">
            <a:avLst/>
          </a:prstGeom>
          <a:noFill/>
          <a:extLst>
            <a:ext uri="{909E8E84-426E-40DD-AFC4-6F175D3DCCD1}">
              <a14:hiddenFill xmlns:a14="http://schemas.microsoft.com/office/drawing/2010/main">
                <a:solidFill>
                  <a:srgbClr val="FFFFFF"/>
                </a:solidFill>
              </a14:hiddenFill>
            </a:ext>
          </a:extLst>
        </p:spPr>
      </p:pic>
      <p:pic>
        <p:nvPicPr>
          <p:cNvPr id="2058" name="Picture 10" descr="3 astuces pour réussir la rédaction de votre article scientifique - Aide à  la rédaction de mémoire"/>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5041084" y="4521801"/>
            <a:ext cx="2667000" cy="1714500"/>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05551189"/>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8" name="Rectangle 5"/>
          <p:cNvSpPr>
            <a:spLocks noChangeArrowheads="1"/>
          </p:cNvSpPr>
          <p:nvPr/>
        </p:nvSpPr>
        <p:spPr bwMode="auto">
          <a:xfrm>
            <a:off x="679269" y="1020229"/>
            <a:ext cx="11451771" cy="3477875"/>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800" b="0" i="0" u="sng"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lang="en-US" altLang="en-US" sz="4400" b="1" u="sng" dirty="0" err="1" smtClean="0">
                <a:latin typeface="Traditional Arabic" panose="02020603050405020304" pitchFamily="18" charset="-78"/>
                <a:cs typeface="Traditional Arabic" panose="02020603050405020304" pitchFamily="18" charset="-78"/>
              </a:rPr>
              <a:t>Dé</a:t>
            </a:r>
            <a:r>
              <a:rPr kumimoji="0" lang="en-US" altLang="en-US" sz="4400" b="1" i="0" u="sng"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finition</a:t>
            </a:r>
            <a:r>
              <a:rPr kumimoji="0" lang="en-US" altLang="en-US" sz="4400" b="1" i="0" u="sng"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La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rédaction</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scientifique</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est</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un style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d’écriture</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utilisé</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pour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communiquer</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résultats</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de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recherche</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des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découvertes</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et des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idées</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dans</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le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domaine</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 </a:t>
            </a:r>
            <a:r>
              <a:rPr kumimoji="0" lang="en-US" altLang="en-US" sz="4400" b="0" i="0" u="none" strike="noStrike" cap="none" normalizeH="0" baseline="0" dirty="0" err="1" smtClean="0">
                <a:ln>
                  <a:noFill/>
                </a:ln>
                <a:solidFill>
                  <a:schemeClr val="tx1"/>
                </a:solidFill>
                <a:effectLst/>
                <a:latin typeface="Traditional Arabic" panose="02020603050405020304" pitchFamily="18" charset="-78"/>
                <a:cs typeface="Traditional Arabic" panose="02020603050405020304" pitchFamily="18" charset="-78"/>
              </a:rPr>
              <a:t>scientifique</a:t>
            </a:r>
            <a:r>
              <a:rPr kumimoji="0" lang="en-US" altLang="en-US" sz="4400" b="0" i="0" u="none" strike="noStrike" cap="none" normalizeH="0" baseline="0" dirty="0" smtClean="0">
                <a:ln>
                  <a:noFill/>
                </a:ln>
                <a:solidFill>
                  <a:schemeClr val="tx1"/>
                </a:solidFill>
                <a:effectLst/>
                <a:latin typeface="Traditional Arabic" panose="02020603050405020304" pitchFamily="18" charset="-78"/>
                <a:cs typeface="Traditional Arabic" panose="02020603050405020304" pitchFamily="18" charset="-78"/>
              </a:rPr>
              <a:t>.</a:t>
            </a:r>
          </a:p>
        </p:txBody>
      </p:sp>
    </p:spTree>
    <p:extLst>
      <p:ext uri="{BB962C8B-B14F-4D97-AF65-F5344CB8AC3E}">
        <p14:creationId xmlns:p14="http://schemas.microsoft.com/office/powerpoint/2010/main" val="34775195"/>
      </p:ext>
    </p:extLst>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re 1"/>
          <p:cNvSpPr>
            <a:spLocks noGrp="1"/>
          </p:cNvSpPr>
          <p:nvPr>
            <p:ph type="title"/>
          </p:nvPr>
        </p:nvSpPr>
        <p:spPr>
          <a:xfrm>
            <a:off x="1574022" y="476064"/>
            <a:ext cx="8911687" cy="777970"/>
          </a:xfrm>
        </p:spPr>
        <p:txBody>
          <a:bodyPr/>
          <a:lstStyle/>
          <a:p>
            <a:r>
              <a:rPr lang="fr-FR" b="1" u="sng" dirty="0" smtClean="0"/>
              <a:t>Autres type de rédaction </a:t>
            </a:r>
            <a:endParaRPr lang="en-US" b="1" u="sng" dirty="0"/>
          </a:p>
        </p:txBody>
      </p:sp>
      <p:sp>
        <p:nvSpPr>
          <p:cNvPr id="4" name="Rectangle 1"/>
          <p:cNvSpPr>
            <a:spLocks noGrp="1" noChangeArrowheads="1"/>
          </p:cNvSpPr>
          <p:nvPr>
            <p:ph idx="1"/>
          </p:nvPr>
        </p:nvSpPr>
        <p:spPr bwMode="auto">
          <a:xfrm>
            <a:off x="490959" y="1381712"/>
            <a:ext cx="11597050" cy="317009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None/>
              <a:tabLst/>
            </a:pPr>
            <a:r>
              <a:rPr lang="en-US" altLang="en-US" sz="1600" b="1" u="sng" dirty="0" smtClean="0">
                <a:solidFill>
                  <a:schemeClr val="tx1"/>
                </a:solidFill>
                <a:latin typeface="Arial" panose="020B0604020202020204" pitchFamily="34" charset="0"/>
              </a:rPr>
              <a:t> </a:t>
            </a:r>
            <a:r>
              <a:rPr kumimoji="0" lang="en-US" altLang="en-US" sz="2800" b="1" i="0" u="sng" strike="noStrike" cap="none" normalizeH="0" baseline="0" dirty="0" smtClean="0">
                <a:ln>
                  <a:noFill/>
                </a:ln>
                <a:solidFill>
                  <a:schemeClr val="tx1"/>
                </a:solidFill>
                <a:effectLst/>
                <a:latin typeface="Arial" panose="020B0604020202020204" pitchFamily="34" charset="0"/>
              </a:rPr>
              <a:t>Rédaction creative</a:t>
            </a:r>
            <a:r>
              <a:rPr lang="en-US" altLang="en-US" sz="2800" b="1" u="sng" dirty="0" smtClean="0">
                <a:solidFill>
                  <a:schemeClr val="tx1"/>
                </a:solidFill>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r>
              <a:rPr kumimoji="0" lang="en-US" altLang="en-US" sz="2800" b="1" i="0" u="none" strike="noStrike" cap="none" normalizeH="0" baseline="0" dirty="0" err="1" smtClean="0">
                <a:ln>
                  <a:noFill/>
                </a:ln>
                <a:solidFill>
                  <a:schemeClr val="tx1"/>
                </a:solidFill>
                <a:effectLst/>
                <a:latin typeface="Arial" panose="020B0604020202020204" pitchFamily="34" charset="0"/>
              </a:rPr>
              <a:t>Inclut</a:t>
            </a:r>
            <a:r>
              <a:rPr kumimoji="0" lang="en-US" altLang="en-US" sz="2800" b="1" i="0" u="none" strike="noStrike" cap="none" normalizeH="0" baseline="0" dirty="0" smtClean="0">
                <a:ln>
                  <a:noFill/>
                </a:ln>
                <a:solidFill>
                  <a:schemeClr val="tx1"/>
                </a:solidFill>
                <a:effectLst/>
                <a:latin typeface="Arial" panose="020B0604020202020204" pitchFamily="34" charset="0"/>
              </a:rPr>
              <a:t> la fiction, la </a:t>
            </a:r>
            <a:r>
              <a:rPr kumimoji="0" lang="en-US" altLang="en-US" sz="2800" b="1" i="0" u="none" strike="noStrike" cap="none" normalizeH="0" baseline="0" dirty="0" err="1" smtClean="0">
                <a:ln>
                  <a:noFill/>
                </a:ln>
                <a:solidFill>
                  <a:schemeClr val="tx1"/>
                </a:solidFill>
                <a:effectLst/>
                <a:latin typeface="Arial" panose="020B0604020202020204" pitchFamily="34" charset="0"/>
              </a:rPr>
              <a:t>poésie</a:t>
            </a:r>
            <a:r>
              <a:rPr kumimoji="0" lang="en-US" altLang="en-US" sz="2800" b="1" i="0" u="none" strike="noStrike" cap="none" normalizeH="0" baseline="0" dirty="0" smtClean="0">
                <a:ln>
                  <a:noFill/>
                </a:ln>
                <a:solidFill>
                  <a:schemeClr val="tx1"/>
                </a:solidFill>
                <a:effectLst/>
                <a:latin typeface="Arial" panose="020B0604020202020204" pitchFamily="34" charset="0"/>
              </a:rPr>
              <a:t> et </a:t>
            </a:r>
            <a:r>
              <a:rPr kumimoji="0" lang="en-US" altLang="en-US" sz="2800" b="1" i="0" u="none" strike="noStrike" cap="none" normalizeH="0" baseline="0" dirty="0" err="1" smtClean="0">
                <a:ln>
                  <a:noFill/>
                </a:ln>
                <a:solidFill>
                  <a:schemeClr val="tx1"/>
                </a:solidFill>
                <a:effectLst/>
                <a:latin typeface="Arial" panose="020B0604020202020204" pitchFamily="34" charset="0"/>
              </a:rPr>
              <a:t>d'autres</a:t>
            </a:r>
            <a:r>
              <a:rPr kumimoji="0" lang="en-US" altLang="en-US" sz="2800" b="1" i="0" u="none" strike="noStrike" cap="none" normalizeH="0" baseline="0" dirty="0" smtClean="0">
                <a:ln>
                  <a:noFill/>
                </a:ln>
                <a:solidFill>
                  <a:schemeClr val="tx1"/>
                </a:solidFill>
                <a:effectLst/>
                <a:latin typeface="Arial" panose="020B0604020202020204" pitchFamily="34" charset="0"/>
              </a:rPr>
              <a:t> </a:t>
            </a:r>
            <a:r>
              <a:rPr kumimoji="0" lang="en-US" altLang="en-US" sz="2800" b="1" i="0" u="none" strike="noStrike" cap="none" normalizeH="0" baseline="0" dirty="0" err="1" smtClean="0">
                <a:ln>
                  <a:noFill/>
                </a:ln>
                <a:solidFill>
                  <a:schemeClr val="tx1"/>
                </a:solidFill>
                <a:effectLst/>
                <a:latin typeface="Arial" panose="020B0604020202020204" pitchFamily="34" charset="0"/>
              </a:rPr>
              <a:t>formes</a:t>
            </a:r>
            <a:r>
              <a:rPr kumimoji="0" lang="en-US" altLang="en-US" sz="2800" b="1" i="0" u="none" strike="noStrike" cap="none" normalizeH="0" baseline="0" dirty="0" smtClean="0">
                <a:ln>
                  <a:noFill/>
                </a:ln>
                <a:solidFill>
                  <a:schemeClr val="tx1"/>
                </a:solidFill>
                <a:effectLst/>
                <a:latin typeface="Arial" panose="020B0604020202020204" pitchFamily="34" charset="0"/>
              </a:rPr>
              <a:t> </a:t>
            </a:r>
            <a:r>
              <a:rPr kumimoji="0" lang="en-US" altLang="en-US" sz="2800" b="1" i="0" u="none" strike="noStrike" cap="none" normalizeH="0" baseline="0" dirty="0" err="1" smtClean="0">
                <a:ln>
                  <a:noFill/>
                </a:ln>
                <a:solidFill>
                  <a:schemeClr val="tx1"/>
                </a:solidFill>
                <a:effectLst/>
                <a:latin typeface="Arial" panose="020B0604020202020204" pitchFamily="34" charset="0"/>
              </a:rPr>
              <a:t>d'écriture</a:t>
            </a:r>
            <a:r>
              <a:rPr kumimoji="0" lang="en-US" altLang="en-US" sz="2800" b="1" i="0" u="none" strike="noStrike" cap="none" normalizeH="0" baseline="0" dirty="0" smtClean="0">
                <a:ln>
                  <a:noFill/>
                </a:ln>
                <a:solidFill>
                  <a:schemeClr val="tx1"/>
                </a:solidFill>
                <a:effectLst/>
                <a:latin typeface="Arial" panose="020B0604020202020204" pitchFamily="34" charset="0"/>
              </a:rPr>
              <a:t> </a:t>
            </a:r>
            <a:r>
              <a:rPr kumimoji="0" lang="en-US" altLang="en-US" sz="2800" b="1" i="0" u="none" strike="noStrike" cap="none" normalizeH="0" baseline="0" dirty="0" err="1" smtClean="0">
                <a:ln>
                  <a:noFill/>
                </a:ln>
                <a:solidFill>
                  <a:schemeClr val="tx1"/>
                </a:solidFill>
                <a:effectLst/>
                <a:latin typeface="Arial" panose="020B0604020202020204" pitchFamily="34" charset="0"/>
              </a:rPr>
              <a:t>artistique</a:t>
            </a:r>
            <a:r>
              <a:rPr kumimoji="0" lang="en-US" altLang="en-US" sz="2800" b="1" i="0" u="none" strike="noStrike" cap="none" normalizeH="0" baseline="0" dirty="0" smtClean="0">
                <a:ln>
                  <a:noFill/>
                </a:ln>
                <a:solidFill>
                  <a:schemeClr val="tx1"/>
                </a:solidFill>
                <a:effectLst/>
                <a:latin typeface="Arial" panose="020B0604020202020204" pitchFamily="34" charset="0"/>
              </a:rPr>
              <a:t>, </a:t>
            </a:r>
            <a:r>
              <a:rPr kumimoji="0" lang="en-US" altLang="en-US" sz="2800" b="1" i="0" u="none" strike="noStrike" cap="none" normalizeH="0" baseline="0" dirty="0" err="1" smtClean="0">
                <a:ln>
                  <a:noFill/>
                </a:ln>
                <a:solidFill>
                  <a:schemeClr val="tx1"/>
                </a:solidFill>
                <a:effectLst/>
                <a:latin typeface="Arial" panose="020B0604020202020204" pitchFamily="34" charset="0"/>
              </a:rPr>
              <a:t>mettant</a:t>
            </a:r>
            <a:r>
              <a:rPr kumimoji="0" lang="en-US" altLang="en-US" sz="2800" b="1" i="0" u="none" strike="noStrike" cap="none" normalizeH="0" baseline="0" dirty="0" smtClean="0">
                <a:ln>
                  <a:noFill/>
                </a:ln>
                <a:solidFill>
                  <a:schemeClr val="tx1"/>
                </a:solidFill>
                <a:effectLst/>
                <a:latin typeface="Arial" panose="020B0604020202020204" pitchFamily="34" charset="0"/>
              </a:rPr>
              <a:t> </a:t>
            </a:r>
            <a:r>
              <a:rPr kumimoji="0" lang="en-US" altLang="en-US" sz="2800" b="1" i="0" u="none" strike="noStrike" cap="none" normalizeH="0" baseline="0" dirty="0" err="1" smtClean="0">
                <a:ln>
                  <a:noFill/>
                </a:ln>
                <a:solidFill>
                  <a:schemeClr val="tx1"/>
                </a:solidFill>
                <a:effectLst/>
                <a:latin typeface="Arial" panose="020B0604020202020204" pitchFamily="34" charset="0"/>
              </a:rPr>
              <a:t>l'accent</a:t>
            </a:r>
            <a:r>
              <a:rPr kumimoji="0" lang="en-US" altLang="en-US" sz="2800" b="1" i="0" u="none" strike="noStrike" cap="none" normalizeH="0" baseline="0" dirty="0" smtClean="0">
                <a:ln>
                  <a:noFill/>
                </a:ln>
                <a:solidFill>
                  <a:schemeClr val="tx1"/>
                </a:solidFill>
                <a:effectLst/>
                <a:latin typeface="Arial" panose="020B0604020202020204" pitchFamily="34" charset="0"/>
              </a:rPr>
              <a:t> sur </a:t>
            </a:r>
            <a:r>
              <a:rPr kumimoji="0" lang="en-US" altLang="en-US" sz="2800" b="1" i="0" u="none" strike="noStrike" cap="none" normalizeH="0" baseline="0" dirty="0" err="1" smtClean="0">
                <a:ln>
                  <a:noFill/>
                </a:ln>
                <a:solidFill>
                  <a:schemeClr val="tx1"/>
                </a:solidFill>
                <a:effectLst/>
                <a:latin typeface="Arial" panose="020B0604020202020204" pitchFamily="34" charset="0"/>
              </a:rPr>
              <a:t>l'expression</a:t>
            </a:r>
            <a:r>
              <a:rPr kumimoji="0" lang="en-US" altLang="en-US" sz="2800" b="1" i="0" u="none" strike="noStrike" cap="none" normalizeH="0" baseline="0" dirty="0" smtClean="0">
                <a:ln>
                  <a:noFill/>
                </a:ln>
                <a:solidFill>
                  <a:schemeClr val="tx1"/>
                </a:solidFill>
                <a:effectLst/>
                <a:latin typeface="Arial" panose="020B0604020202020204" pitchFamily="34" charset="0"/>
              </a:rPr>
              <a:t> </a:t>
            </a:r>
            <a:r>
              <a:rPr kumimoji="0" lang="en-US" altLang="en-US" sz="2800" b="1" i="0" u="none" strike="noStrike" cap="none" normalizeH="0" baseline="0" dirty="0" err="1" smtClean="0">
                <a:ln>
                  <a:noFill/>
                </a:ln>
                <a:solidFill>
                  <a:schemeClr val="tx1"/>
                </a:solidFill>
                <a:effectLst/>
                <a:latin typeface="Arial" panose="020B0604020202020204" pitchFamily="34" charset="0"/>
              </a:rPr>
              <a:t>personnelle</a:t>
            </a:r>
            <a:r>
              <a:rPr kumimoji="0" lang="en-US" altLang="en-US" sz="2800" b="1" i="0" u="none" strike="noStrike" cap="none" normalizeH="0" baseline="0" dirty="0" smtClean="0">
                <a:ln>
                  <a:noFill/>
                </a:ln>
                <a:solidFill>
                  <a:schemeClr val="tx1"/>
                </a:solidFill>
                <a:effectLst/>
                <a:latin typeface="Arial" panose="020B0604020202020204" pitchFamily="34" charset="0"/>
              </a:rPr>
              <a:t> et </a:t>
            </a:r>
            <a:r>
              <a:rPr kumimoji="0" lang="en-US" altLang="en-US" sz="2800" b="1" i="0" u="none" strike="noStrike" cap="none" normalizeH="0" baseline="0" dirty="0" err="1" smtClean="0">
                <a:ln>
                  <a:noFill/>
                </a:ln>
                <a:solidFill>
                  <a:schemeClr val="tx1"/>
                </a:solidFill>
                <a:effectLst/>
                <a:latin typeface="Arial" panose="020B0604020202020204" pitchFamily="34" charset="0"/>
              </a:rPr>
              <a:t>l'imagination</a:t>
            </a:r>
            <a:r>
              <a:rPr kumimoji="0" lang="en-US" altLang="en-US" sz="2800" b="1" i="0" u="none" strike="noStrike" cap="none" normalizeH="0" baseline="0" dirty="0" smtClean="0">
                <a:ln>
                  <a:noFill/>
                </a:ln>
                <a:solidFill>
                  <a:schemeClr val="tx1"/>
                </a:solidFill>
                <a:effectLst/>
                <a:latin typeface="Arial" panose="020B0604020202020204" pitchFamily="34" charset="0"/>
              </a:rPr>
              <a:t>. </a:t>
            </a:r>
          </a:p>
          <a:p>
            <a:pPr marL="0" marR="0" lvl="0" indent="0" algn="l" defTabSz="914400" rtl="0" eaLnBrk="0" fontAlgn="base" latinLnBrk="0" hangingPunct="0">
              <a:lnSpc>
                <a:spcPct val="100000"/>
              </a:lnSpc>
              <a:spcBef>
                <a:spcPct val="0"/>
              </a:spcBef>
              <a:spcAft>
                <a:spcPct val="0"/>
              </a:spcAft>
              <a:buClrTx/>
              <a:buSzTx/>
              <a:buNone/>
              <a:tabLst/>
            </a:pPr>
            <a:endParaRPr lang="fr-FR" altLang="en-US" sz="2800" b="1" dirty="0">
              <a:solidFill>
                <a:schemeClr val="tx1"/>
              </a:solidFill>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fr-FR" altLang="en-US" sz="2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r>
              <a:rPr lang="fr-FR" altLang="en-US" sz="2800" b="1" dirty="0" smtClean="0">
                <a:solidFill>
                  <a:schemeClr val="tx1"/>
                </a:solidFill>
                <a:latin typeface="Arial" panose="020B0604020202020204" pitchFamily="34" charset="0"/>
              </a:rPr>
              <a:t>Exemple: </a:t>
            </a:r>
            <a:endParaRPr kumimoji="0" lang="en-US" altLang="en-US" sz="28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None/>
              <a:tabLst/>
            </a:pPr>
            <a:endParaRPr kumimoji="0" lang="en-US" altLang="en-US" sz="1600" b="1" i="0" u="none" strike="noStrike" cap="none" normalizeH="0" baseline="0" dirty="0" smtClean="0">
              <a:ln>
                <a:noFill/>
              </a:ln>
              <a:solidFill>
                <a:schemeClr val="tx1"/>
              </a:solidFill>
              <a:effectLst/>
              <a:latin typeface="Arial" panose="020B0604020202020204" pitchFamily="34"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sz="1600" b="1" i="0" u="none" strike="noStrike" cap="none" normalizeH="0" baseline="0" dirty="0" smtClean="0">
              <a:ln>
                <a:noFill/>
              </a:ln>
              <a:solidFill>
                <a:schemeClr val="tx1"/>
              </a:solidFill>
              <a:effectLst/>
              <a:latin typeface="Arial" panose="020B0604020202020204" pitchFamily="34" charset="0"/>
            </a:endParaRPr>
          </a:p>
        </p:txBody>
      </p:sp>
      <p:sp>
        <p:nvSpPr>
          <p:cNvPr id="7" name="Rectangle 3"/>
          <p:cNvSpPr>
            <a:spLocks noChangeArrowheads="1"/>
          </p:cNvSpPr>
          <p:nvPr/>
        </p:nvSpPr>
        <p:spPr bwMode="auto">
          <a:xfrm>
            <a:off x="645459" y="4608566"/>
            <a:ext cx="10587317" cy="1200329"/>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La </a:t>
            </a:r>
            <a:r>
              <a:rPr kumimoji="0" lang="en-US" altLang="en-US" sz="1800" b="0" i="0" u="none" strike="noStrike" cap="none" normalizeH="0" baseline="0" dirty="0" err="1" smtClean="0">
                <a:ln>
                  <a:noFill/>
                </a:ln>
                <a:solidFill>
                  <a:schemeClr val="tx1"/>
                </a:solidFill>
                <a:effectLst/>
                <a:latin typeface="Arial" panose="020B0604020202020204" pitchFamily="34" charset="0"/>
              </a:rPr>
              <a:t>nuit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était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tombée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enveloppant</a:t>
            </a:r>
            <a:r>
              <a:rPr kumimoji="0" lang="en-US" altLang="en-US" sz="1800" b="0" i="0" u="none" strike="noStrike" cap="none" normalizeH="0" baseline="0" dirty="0" smtClean="0">
                <a:ln>
                  <a:noFill/>
                </a:ln>
                <a:solidFill>
                  <a:schemeClr val="tx1"/>
                </a:solidFill>
                <a:effectLst/>
                <a:latin typeface="Arial" panose="020B0604020202020204" pitchFamily="34" charset="0"/>
              </a:rPr>
              <a:t> le monde d’un </a:t>
            </a:r>
            <a:r>
              <a:rPr kumimoji="0" lang="en-US" altLang="en-US" sz="1800" b="0" i="0" u="none" strike="noStrike" cap="none" normalizeH="0" baseline="0" dirty="0" err="1" smtClean="0">
                <a:ln>
                  <a:noFill/>
                </a:ln>
                <a:solidFill>
                  <a:schemeClr val="tx1"/>
                </a:solidFill>
                <a:effectLst/>
                <a:latin typeface="Arial" panose="020B0604020202020204" pitchFamily="34" charset="0"/>
              </a:rPr>
              <a:t>manteau</a:t>
            </a:r>
            <a:r>
              <a:rPr kumimoji="0" lang="en-US" altLang="en-US" sz="1800" b="0" i="0" u="none" strike="noStrike" cap="none" normalizeH="0" baseline="0" dirty="0" smtClean="0">
                <a:ln>
                  <a:noFill/>
                </a:ln>
                <a:solidFill>
                  <a:schemeClr val="tx1"/>
                </a:solidFill>
                <a:effectLst/>
                <a:latin typeface="Arial" panose="020B0604020202020204" pitchFamily="34" charset="0"/>
              </a:rPr>
              <a:t>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velours</a:t>
            </a:r>
            <a:r>
              <a:rPr kumimoji="0" lang="en-US" altLang="en-US" sz="1800" b="0" i="0" u="none" strike="noStrike" cap="none" normalizeH="0" baseline="0" dirty="0" smtClean="0">
                <a:ln>
                  <a:noFill/>
                </a:ln>
                <a:solidFill>
                  <a:schemeClr val="tx1"/>
                </a:solidFill>
                <a:effectLst/>
                <a:latin typeface="Arial" panose="020B0604020202020204" pitchFamily="34" charset="0"/>
              </a:rPr>
              <a:t> noir.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étoiles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scintillaient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comme</a:t>
            </a:r>
            <a:r>
              <a:rPr kumimoji="0" lang="en-US" altLang="en-US" sz="1800" b="0" i="0" u="none" strike="noStrike" cap="none" normalizeH="0" baseline="0" dirty="0" smtClean="0">
                <a:ln>
                  <a:noFill/>
                </a:ln>
                <a:solidFill>
                  <a:schemeClr val="tx1"/>
                </a:solidFill>
                <a:effectLst/>
                <a:latin typeface="Arial" panose="020B0604020202020204" pitchFamily="34" charset="0"/>
              </a:rPr>
              <a:t> des </a:t>
            </a:r>
            <a:r>
              <a:rPr kumimoji="0" lang="en-US" altLang="en-US" sz="1800" b="0" i="0" u="none" strike="noStrike" cap="none" normalizeH="0" baseline="0" dirty="0" err="1" smtClean="0">
                <a:ln>
                  <a:noFill/>
                </a:ln>
                <a:solidFill>
                  <a:schemeClr val="tx1"/>
                </a:solidFill>
                <a:effectLst/>
                <a:latin typeface="Arial" panose="020B0604020202020204" pitchFamily="34" charset="0"/>
              </a:rPr>
              <a:t>diamants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éparpillés</a:t>
            </a:r>
            <a:r>
              <a:rPr kumimoji="0" lang="en-US" altLang="en-US" sz="1800" b="0" i="0" u="none" strike="noStrike" cap="none" normalizeH="0" baseline="0" dirty="0" smtClean="0">
                <a:ln>
                  <a:noFill/>
                </a:ln>
                <a:solidFill>
                  <a:schemeClr val="tx1"/>
                </a:solidFill>
                <a:effectLst/>
                <a:latin typeface="Arial" panose="020B0604020202020204" pitchFamily="34" charset="0"/>
              </a:rPr>
              <a:t> sur la toile </a:t>
            </a:r>
            <a:r>
              <a:rPr kumimoji="0" lang="en-US" altLang="en-US" sz="1800" b="0" i="0" u="none" strike="noStrike" cap="none" normalizeH="0" baseline="0" dirty="0" err="1" smtClean="0">
                <a:ln>
                  <a:noFill/>
                </a:ln>
                <a:solidFill>
                  <a:schemeClr val="tx1"/>
                </a:solidFill>
                <a:effectLst/>
                <a:latin typeface="Arial" panose="020B0604020202020204" pitchFamily="34" charset="0"/>
              </a:rPr>
              <a:t>céleste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err="1" smtClean="0">
                <a:ln>
                  <a:noFill/>
                </a:ln>
                <a:solidFill>
                  <a:schemeClr val="tx1"/>
                </a:solidFill>
                <a:effectLst/>
                <a:latin typeface="Arial" panose="020B0604020202020204" pitchFamily="34" charset="0"/>
              </a:rPr>
              <a:t>chacune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racontant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une</a:t>
            </a:r>
            <a:r>
              <a:rPr kumimoji="0" lang="en-US" altLang="en-US" sz="1800" b="0" i="0" u="none" strike="noStrike" cap="none" normalizeH="0" baseline="0" dirty="0" smtClean="0">
                <a:ln>
                  <a:noFill/>
                </a:ln>
                <a:solidFill>
                  <a:schemeClr val="tx1"/>
                </a:solidFill>
                <a:effectLst/>
                <a:latin typeface="Arial" panose="020B0604020202020204" pitchFamily="34" charset="0"/>
              </a:rPr>
              <a:t> histoire </a:t>
            </a:r>
            <a:r>
              <a:rPr kumimoji="0" lang="en-US" altLang="en-US" sz="1800" b="0" i="0" u="none" strike="noStrike" cap="none" normalizeH="0" baseline="0" dirty="0" err="1" smtClean="0">
                <a:ln>
                  <a:noFill/>
                </a:ln>
                <a:solidFill>
                  <a:schemeClr val="tx1"/>
                </a:solidFill>
                <a:effectLst/>
                <a:latin typeface="Arial" panose="020B0604020202020204" pitchFamily="34" charset="0"/>
              </a:rPr>
              <a:t>oubliée</a:t>
            </a:r>
            <a:r>
              <a:rPr kumimoji="0" lang="en-US" altLang="en-US" sz="1800" b="0" i="0" u="none" strike="noStrike" cap="none" normalizeH="0" baseline="0" dirty="0" smtClean="0">
                <a:ln>
                  <a:noFill/>
                </a:ln>
                <a:solidFill>
                  <a:schemeClr val="tx1"/>
                </a:solidFill>
                <a:effectLst/>
                <a:latin typeface="Arial" panose="020B0604020202020204" pitchFamily="34" charset="0"/>
              </a:rPr>
              <a:t>. Amina, </a:t>
            </a:r>
            <a:r>
              <a:rPr kumimoji="0" lang="en-US" altLang="en-US" sz="1800" b="0" i="0" u="none" strike="noStrike" cap="none" normalizeH="0" baseline="0" dirty="0" err="1" smtClean="0">
                <a:ln>
                  <a:noFill/>
                </a:ln>
                <a:solidFill>
                  <a:schemeClr val="tx1"/>
                </a:solidFill>
                <a:effectLst/>
                <a:latin typeface="Arial" panose="020B0604020202020204" pitchFamily="34" charset="0"/>
              </a:rPr>
              <a:t>assise</a:t>
            </a:r>
            <a:r>
              <a:rPr kumimoji="0" lang="en-US" altLang="en-US" sz="1800" b="0" i="0" u="none" strike="noStrike" cap="none" normalizeH="0" baseline="0" dirty="0" smtClean="0">
                <a:ln>
                  <a:noFill/>
                </a:ln>
                <a:solidFill>
                  <a:schemeClr val="tx1"/>
                </a:solidFill>
                <a:effectLst/>
                <a:latin typeface="Arial" panose="020B0604020202020204" pitchFamily="34" charset="0"/>
              </a:rPr>
              <a:t> sur le </a:t>
            </a:r>
            <a:r>
              <a:rPr kumimoji="0" lang="en-US" altLang="en-US" sz="1800" b="0" i="0" u="none" strike="noStrike" cap="none" normalizeH="0" baseline="0" dirty="0" err="1" smtClean="0">
                <a:ln>
                  <a:noFill/>
                </a:ln>
                <a:solidFill>
                  <a:schemeClr val="tx1"/>
                </a:solidFill>
                <a:effectLst/>
                <a:latin typeface="Arial" panose="020B0604020202020204" pitchFamily="34" charset="0"/>
              </a:rPr>
              <a:t>toit</a:t>
            </a:r>
            <a:r>
              <a:rPr kumimoji="0" lang="en-US" altLang="en-US" sz="1800" b="0" i="0" u="none" strike="noStrike" cap="none" normalizeH="0" baseline="0" dirty="0" smtClean="0">
                <a:ln>
                  <a:noFill/>
                </a:ln>
                <a:solidFill>
                  <a:schemeClr val="tx1"/>
                </a:solidFill>
                <a:effectLst/>
                <a:latin typeface="Arial" panose="020B0604020202020204" pitchFamily="34" charset="0"/>
              </a:rPr>
              <a:t>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sa</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maison</a:t>
            </a:r>
            <a:r>
              <a:rPr kumimoji="0" lang="en-US" altLang="en-US" sz="1800" b="0" i="0" u="none" strike="noStrike" cap="none" normalizeH="0" baseline="0" dirty="0" smtClean="0">
                <a:ln>
                  <a:noFill/>
                </a:ln>
                <a:solidFill>
                  <a:schemeClr val="tx1"/>
                </a:solidFill>
                <a:effectLst/>
                <a:latin typeface="Arial" panose="020B0604020202020204" pitchFamily="34" charset="0"/>
              </a:rPr>
              <a:t>, </a:t>
            </a:r>
          </a:p>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err="1" smtClean="0">
                <a:ln>
                  <a:noFill/>
                </a:ln>
                <a:solidFill>
                  <a:schemeClr val="tx1"/>
                </a:solidFill>
                <a:effectLst/>
                <a:latin typeface="Arial" panose="020B0604020202020204" pitchFamily="34" charset="0"/>
              </a:rPr>
              <a:t>levait</a:t>
            </a:r>
            <a:r>
              <a:rPr kumimoji="0" lang="en-US" altLang="en-US" sz="1800" b="0" i="0" u="none" strike="noStrike" cap="none" normalizeH="0" baseline="0" dirty="0" smtClean="0">
                <a:ln>
                  <a:noFill/>
                </a:ln>
                <a:solidFill>
                  <a:schemeClr val="tx1"/>
                </a:solidFill>
                <a:effectLst/>
                <a:latin typeface="Arial" panose="020B0604020202020204" pitchFamily="34" charset="0"/>
              </a:rPr>
              <a:t> 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yeux</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fascinée</a:t>
            </a:r>
            <a:r>
              <a:rPr kumimoji="0" lang="en-US" altLang="en-US" sz="1800" b="0" i="0" u="none" strike="noStrike" cap="none" normalizeH="0" baseline="0" dirty="0" smtClean="0">
                <a:ln>
                  <a:noFill/>
                </a:ln>
                <a:solidFill>
                  <a:schemeClr val="tx1"/>
                </a:solidFill>
                <a:effectLst/>
                <a:latin typeface="Arial" panose="020B0604020202020204" pitchFamily="34" charset="0"/>
              </a:rPr>
              <a:t> par </a:t>
            </a:r>
            <a:r>
              <a:rPr kumimoji="0" lang="en-US" altLang="en-US" sz="1800" b="0" i="0" u="none" strike="noStrike" cap="none" normalizeH="0" baseline="0" dirty="0" err="1" smtClean="0">
                <a:ln>
                  <a:noFill/>
                </a:ln>
                <a:solidFill>
                  <a:schemeClr val="tx1"/>
                </a:solidFill>
                <a:effectLst/>
                <a:latin typeface="Arial" panose="020B0604020202020204" pitchFamily="34" charset="0"/>
              </a:rPr>
              <a:t>ce</a:t>
            </a:r>
            <a:r>
              <a:rPr kumimoji="0" lang="en-US" altLang="en-US" sz="1800" b="0" i="0" u="none" strike="noStrike" cap="none" normalizeH="0" baseline="0" dirty="0" smtClean="0">
                <a:ln>
                  <a:noFill/>
                </a:ln>
                <a:solidFill>
                  <a:schemeClr val="tx1"/>
                </a:solidFill>
                <a:effectLst/>
                <a:latin typeface="Arial" panose="020B0604020202020204" pitchFamily="34" charset="0"/>
              </a:rPr>
              <a:t> spectacle </a:t>
            </a:r>
            <a:r>
              <a:rPr kumimoji="0" lang="en-US" altLang="en-US" sz="1800" b="0" i="0" u="none" strike="noStrike" cap="none" normalizeH="0" baseline="0" dirty="0" err="1" smtClean="0">
                <a:ln>
                  <a:noFill/>
                </a:ln>
                <a:solidFill>
                  <a:schemeClr val="tx1"/>
                </a:solidFill>
                <a:effectLst/>
                <a:latin typeface="Arial" panose="020B0604020202020204" pitchFamily="34" charset="0"/>
              </a:rPr>
              <a:t>éternel</a:t>
            </a:r>
            <a:r>
              <a:rPr kumimoji="0" lang="en-US" altLang="en-US" sz="1800" b="0" i="0" u="none" strike="noStrike" cap="none" normalizeH="0" baseline="0" dirty="0" smtClean="0">
                <a:ln>
                  <a:noFill/>
                </a:ln>
                <a:solidFill>
                  <a:schemeClr val="tx1"/>
                </a:solidFill>
                <a:effectLst/>
                <a:latin typeface="Arial" panose="020B0604020202020204" pitchFamily="34" charset="0"/>
              </a:rPr>
              <a:t>.</a:t>
            </a:r>
          </a:p>
        </p:txBody>
      </p:sp>
    </p:spTree>
    <p:extLst>
      <p:ext uri="{BB962C8B-B14F-4D97-AF65-F5344CB8AC3E}">
        <p14:creationId xmlns:p14="http://schemas.microsoft.com/office/powerpoint/2010/main" val="2201051831"/>
      </p:ext>
    </p:extLst>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3"/>
          <p:cNvSpPr/>
          <p:nvPr/>
        </p:nvSpPr>
        <p:spPr>
          <a:xfrm>
            <a:off x="1712259" y="690283"/>
            <a:ext cx="11035554" cy="923330"/>
          </a:xfrm>
          <a:prstGeom prst="rect">
            <a:avLst/>
          </a:prstGeom>
        </p:spPr>
        <p:txBody>
          <a:bodyPr wrap="square">
            <a:spAutoFit/>
          </a:bodyPr>
          <a:lstStyle/>
          <a:p>
            <a:pPr lvl="0" defTabSz="914400" eaLnBrk="0" fontAlgn="base" hangingPunct="0">
              <a:spcBef>
                <a:spcPct val="0"/>
              </a:spcBef>
              <a:spcAft>
                <a:spcPct val="0"/>
              </a:spcAft>
            </a:pPr>
            <a:r>
              <a:rPr lang="en-US" altLang="en-US" b="1" u="sng" dirty="0">
                <a:latin typeface="Arial" panose="020B0604020202020204" pitchFamily="34" charset="0"/>
              </a:rPr>
              <a:t>Rédaction technique </a:t>
            </a:r>
          </a:p>
          <a:p>
            <a:pPr lvl="0" defTabSz="914400" eaLnBrk="0" fontAlgn="base" hangingPunct="0">
              <a:spcBef>
                <a:spcPct val="0"/>
              </a:spcBef>
              <a:spcAft>
                <a:spcPct val="0"/>
              </a:spcAft>
            </a:pPr>
            <a:r>
              <a:rPr lang="en-US" altLang="en-US" b="1" dirty="0" err="1">
                <a:latin typeface="Arial" panose="020B0604020202020204" pitchFamily="34" charset="0"/>
              </a:rPr>
              <a:t>Utilisée</a:t>
            </a:r>
            <a:r>
              <a:rPr lang="en-US" altLang="en-US" b="1" dirty="0">
                <a:latin typeface="Arial" panose="020B0604020202020204" pitchFamily="34" charset="0"/>
              </a:rPr>
              <a:t> pour </a:t>
            </a:r>
            <a:r>
              <a:rPr lang="en-US" altLang="en-US" b="1" dirty="0" err="1">
                <a:latin typeface="Arial" panose="020B0604020202020204" pitchFamily="34" charset="0"/>
              </a:rPr>
              <a:t>créer</a:t>
            </a:r>
            <a:r>
              <a:rPr lang="en-US" altLang="en-US" b="1" dirty="0">
                <a:latin typeface="Arial" panose="020B0604020202020204" pitchFamily="34" charset="0"/>
              </a:rPr>
              <a:t> des </a:t>
            </a:r>
            <a:r>
              <a:rPr lang="en-US" altLang="en-US" b="1" dirty="0" err="1">
                <a:latin typeface="Arial" panose="020B0604020202020204" pitchFamily="34" charset="0"/>
              </a:rPr>
              <a:t>manuels</a:t>
            </a:r>
            <a:r>
              <a:rPr lang="en-US" altLang="en-US" b="1" dirty="0">
                <a:latin typeface="Arial" panose="020B0604020202020204" pitchFamily="34" charset="0"/>
              </a:rPr>
              <a:t>, des guides et des documents techniques, </a:t>
            </a:r>
            <a:endParaRPr lang="en-US" altLang="en-US" b="1" dirty="0" smtClean="0">
              <a:latin typeface="Arial" panose="020B0604020202020204" pitchFamily="34" charset="0"/>
            </a:endParaRPr>
          </a:p>
          <a:p>
            <a:pPr lvl="0" defTabSz="914400" eaLnBrk="0" fontAlgn="base" hangingPunct="0">
              <a:spcBef>
                <a:spcPct val="0"/>
              </a:spcBef>
              <a:spcAft>
                <a:spcPct val="0"/>
              </a:spcAft>
            </a:pPr>
            <a:r>
              <a:rPr lang="en-US" altLang="en-US" b="1" dirty="0" err="1" smtClean="0">
                <a:latin typeface="Arial" panose="020B0604020202020204" pitchFamily="34" charset="0"/>
              </a:rPr>
              <a:t>elle</a:t>
            </a:r>
            <a:r>
              <a:rPr lang="en-US" altLang="en-US" b="1" dirty="0" smtClean="0">
                <a:latin typeface="Arial" panose="020B0604020202020204" pitchFamily="34" charset="0"/>
              </a:rPr>
              <a:t> </a:t>
            </a:r>
            <a:r>
              <a:rPr lang="en-US" altLang="en-US" b="1" dirty="0">
                <a:latin typeface="Arial" panose="020B0604020202020204" pitchFamily="34" charset="0"/>
              </a:rPr>
              <a:t>se </a:t>
            </a:r>
            <a:r>
              <a:rPr lang="en-US" altLang="en-US" b="1" dirty="0" err="1">
                <a:latin typeface="Arial" panose="020B0604020202020204" pitchFamily="34" charset="0"/>
              </a:rPr>
              <a:t>concentre</a:t>
            </a:r>
            <a:r>
              <a:rPr lang="en-US" altLang="en-US" b="1" dirty="0">
                <a:latin typeface="Arial" panose="020B0604020202020204" pitchFamily="34" charset="0"/>
              </a:rPr>
              <a:t> sur la </a:t>
            </a:r>
            <a:r>
              <a:rPr lang="en-US" altLang="en-US" b="1" dirty="0" err="1">
                <a:latin typeface="Arial" panose="020B0604020202020204" pitchFamily="34" charset="0"/>
              </a:rPr>
              <a:t>précision</a:t>
            </a:r>
            <a:r>
              <a:rPr lang="en-US" altLang="en-US" b="1" dirty="0">
                <a:latin typeface="Arial" panose="020B0604020202020204" pitchFamily="34" charset="0"/>
              </a:rPr>
              <a:t> et la </a:t>
            </a:r>
            <a:r>
              <a:rPr lang="en-US" altLang="en-US" b="1" dirty="0" err="1">
                <a:latin typeface="Arial" panose="020B0604020202020204" pitchFamily="34" charset="0"/>
              </a:rPr>
              <a:t>clarté</a:t>
            </a:r>
            <a:r>
              <a:rPr lang="en-US" altLang="en-US" b="1" dirty="0">
                <a:latin typeface="Arial" panose="020B0604020202020204" pitchFamily="34" charset="0"/>
              </a:rPr>
              <a:t> des </a:t>
            </a:r>
            <a:r>
              <a:rPr lang="en-US" altLang="en-US" b="1" dirty="0" err="1">
                <a:latin typeface="Arial" panose="020B0604020202020204" pitchFamily="34" charset="0"/>
              </a:rPr>
              <a:t>informations</a:t>
            </a:r>
            <a:r>
              <a:rPr lang="en-US" altLang="en-US" b="1" dirty="0">
                <a:latin typeface="Arial" panose="020B0604020202020204" pitchFamily="34" charset="0"/>
              </a:rPr>
              <a:t>. </a:t>
            </a:r>
          </a:p>
        </p:txBody>
      </p:sp>
      <p:sp>
        <p:nvSpPr>
          <p:cNvPr id="7" name="Rectangle 3"/>
          <p:cNvSpPr>
            <a:spLocks noChangeArrowheads="1"/>
          </p:cNvSpPr>
          <p:nvPr/>
        </p:nvSpPr>
        <p:spPr bwMode="auto">
          <a:xfrm>
            <a:off x="259977" y="1700696"/>
            <a:ext cx="13077020" cy="4801314"/>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square" lIns="91440" tIns="45720" rIns="91440" bIns="45720" numCol="1" anchor="ctr" anchorCtr="0" compatLnSpc="1">
            <a:prstTxWarp prst="textNoShape">
              <a:avLst/>
            </a:prstTxWarp>
            <a:spAutoFit/>
          </a:bodyPr>
          <a:lstStyle/>
          <a:p>
            <a:pPr marL="0" marR="0" lvl="0" indent="0" algn="ctr" defTabSz="914400" rtl="0" eaLnBrk="0" fontAlgn="base" latinLnBrk="0" hangingPunct="0">
              <a:lnSpc>
                <a:spcPct val="100000"/>
              </a:lnSpc>
              <a:spcBef>
                <a:spcPct val="0"/>
              </a:spcBef>
              <a:spcAft>
                <a:spcPct val="0"/>
              </a:spcAft>
              <a:buClrTx/>
              <a:buSzTx/>
              <a:buFontTx/>
              <a:buNone/>
              <a:tabLst/>
            </a:pPr>
            <a:r>
              <a:rPr kumimoji="0" lang="en-US" altLang="en-US" sz="1600" b="1" i="0" u="sng"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Titre</a:t>
            </a:r>
            <a:r>
              <a:rPr kumimoji="0" lang="en-US" altLang="en-US" sz="1600" b="1"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 Guide </a:t>
            </a:r>
            <a:r>
              <a:rPr kumimoji="0" lang="en-US" altLang="en-US" sz="1600" b="1" i="0" u="sng"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d'Installation</a:t>
            </a:r>
            <a:r>
              <a:rPr kumimoji="0" lang="en-US" altLang="en-US" sz="1600" b="1"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d'un </a:t>
            </a:r>
            <a:r>
              <a:rPr kumimoji="0" lang="en-US" altLang="en-US" sz="1600" b="1" i="0" u="sng"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Système</a:t>
            </a:r>
            <a:r>
              <a:rPr kumimoji="0" lang="en-US" altLang="en-US" sz="1600" b="1"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sz="1600" b="1" i="0" u="sng"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Climatisation</a:t>
            </a:r>
            <a:endParaRPr kumimoji="0" lang="en-US" altLang="en-US" sz="1600" b="1" i="0" u="sng"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Introduction</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L'installation</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d'un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système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climatisation</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peut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améliorer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confort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votre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espace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vie, surtout pendant les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mois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chauds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Ce guide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fournit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des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étapes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détaillées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pour installer un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climatiseur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mural,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veillant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à respecter les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normes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sécurité</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d'efficacité</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Matériel</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Nécessaire</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Climatiseur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mural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Support de montage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Outils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perceuse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tournevis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niveau</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à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bulle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clé</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à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molette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Tuyaux</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drainage </a:t>
            </a:r>
          </a:p>
          <a:p>
            <a:pPr marL="0" marR="0" lvl="0"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Câbles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électriques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Étapes</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d'Installation</a:t>
            </a:r>
            <a:endPar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Choisir</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l'Emplacement</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Sélectionnez</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un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mur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intérieur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qui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offre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une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bonne circulation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d'air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457200" marR="0" lvl="1"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Assurez-vous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qu'il</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y a un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accès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électrique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à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proximité</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AutoNum type="arabicPeriod" startAt="2"/>
              <a:tabLst/>
            </a:pPr>
            <a:r>
              <a:rPr kumimoji="0" lang="en-US" altLang="en-US" sz="1600"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Préparer</a:t>
            </a:r>
            <a:r>
              <a:rPr kumimoji="0" lang="en-US" altLang="en-US" sz="1600"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 Mur</a:t>
            </a:r>
            <a:endPar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Utilisez</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niveau</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à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bulle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pour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marquer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l'emplacement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du support de montage à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une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hauteur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appropriée</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généralement</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entre 1.5 et </a:t>
            </a:r>
          </a:p>
          <a:p>
            <a:pPr marL="457200" marR="0" lvl="1"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2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mètres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du sol). </a:t>
            </a:r>
          </a:p>
          <a:p>
            <a:pPr marL="457200" marR="0" lvl="1" indent="0" algn="just" defTabSz="914400" rtl="0" eaLnBrk="0" fontAlgn="base" latinLnBrk="0" hangingPunct="0">
              <a:lnSpc>
                <a:spcPct val="100000"/>
              </a:lnSpc>
              <a:spcBef>
                <a:spcPct val="0"/>
              </a:spcBef>
              <a:spcAft>
                <a:spcPct val="0"/>
              </a:spcAft>
              <a:buClrTx/>
              <a:buSzTx/>
              <a:buFontTx/>
              <a:buChar char="•"/>
              <a:tabLst/>
            </a:pP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Percez</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des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trous</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pour fixer le support au </a:t>
            </a:r>
            <a:r>
              <a:rPr kumimoji="0" lang="en-US" altLang="en-US" sz="16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mur</a:t>
            </a:r>
            <a:r>
              <a:rPr kumimoji="0" lang="en-US" altLang="en-US" sz="16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Tree>
    <p:extLst>
      <p:ext uri="{BB962C8B-B14F-4D97-AF65-F5344CB8AC3E}">
        <p14:creationId xmlns:p14="http://schemas.microsoft.com/office/powerpoint/2010/main" val="182006392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213359" y="1264024"/>
            <a:ext cx="11888993" cy="1039905"/>
          </a:xfrm>
        </p:spPr>
        <p:txBody>
          <a:bodyPr/>
          <a:lstStyle/>
          <a:p>
            <a:pPr marL="0" lvl="0" indent="0" defTabSz="914400" eaLnBrk="0" fontAlgn="base" hangingPunct="0">
              <a:spcBef>
                <a:spcPct val="0"/>
              </a:spcBef>
              <a:spcAft>
                <a:spcPct val="0"/>
              </a:spcAft>
              <a:buClrTx/>
              <a:buNone/>
            </a:pPr>
            <a:r>
              <a:rPr lang="en-US" altLang="en-US" b="1" u="sng" dirty="0">
                <a:solidFill>
                  <a:schemeClr val="tx1"/>
                </a:solidFill>
                <a:latin typeface="Arial" panose="020B0604020202020204" pitchFamily="34" charset="0"/>
              </a:rPr>
              <a:t>Rédaction de </a:t>
            </a:r>
            <a:r>
              <a:rPr lang="en-US" altLang="en-US" b="1" u="sng" dirty="0" err="1">
                <a:solidFill>
                  <a:schemeClr val="tx1"/>
                </a:solidFill>
                <a:latin typeface="Arial" panose="020B0604020202020204" pitchFamily="34" charset="0"/>
              </a:rPr>
              <a:t>contenu</a:t>
            </a:r>
            <a:r>
              <a:rPr lang="en-US" altLang="en-US" b="1" u="sng" dirty="0">
                <a:solidFill>
                  <a:schemeClr val="tx1"/>
                </a:solidFill>
                <a:latin typeface="Arial" panose="020B0604020202020204" pitchFamily="34" charset="0"/>
              </a:rPr>
              <a:t> </a:t>
            </a:r>
          </a:p>
          <a:p>
            <a:pPr marL="0" lvl="0" indent="0" defTabSz="914400" eaLnBrk="0" fontAlgn="base" hangingPunct="0">
              <a:spcBef>
                <a:spcPct val="0"/>
              </a:spcBef>
              <a:spcAft>
                <a:spcPct val="0"/>
              </a:spcAft>
              <a:buClrTx/>
              <a:buNone/>
            </a:pPr>
            <a:r>
              <a:rPr lang="en-US" altLang="en-US" b="1" dirty="0" err="1">
                <a:solidFill>
                  <a:schemeClr val="tx1"/>
                </a:solidFill>
                <a:latin typeface="Arial" panose="020B0604020202020204" pitchFamily="34" charset="0"/>
              </a:rPr>
              <a:t>Conçue</a:t>
            </a:r>
            <a:r>
              <a:rPr lang="en-US" altLang="en-US" b="1" dirty="0">
                <a:solidFill>
                  <a:schemeClr val="tx1"/>
                </a:solidFill>
                <a:latin typeface="Arial" panose="020B0604020202020204" pitchFamily="34" charset="0"/>
              </a:rPr>
              <a:t> pour le marketing et la communication </a:t>
            </a:r>
            <a:r>
              <a:rPr lang="en-US" altLang="en-US" b="1" dirty="0" err="1">
                <a:solidFill>
                  <a:schemeClr val="tx1"/>
                </a:solidFill>
                <a:latin typeface="Arial" panose="020B0604020202020204" pitchFamily="34" charset="0"/>
              </a:rPr>
              <a:t>en</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ligne</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elle</a:t>
            </a:r>
            <a:r>
              <a:rPr lang="en-US" altLang="en-US" b="1" dirty="0">
                <a:solidFill>
                  <a:schemeClr val="tx1"/>
                </a:solidFill>
                <a:latin typeface="Arial" panose="020B0604020202020204" pitchFamily="34" charset="0"/>
              </a:rPr>
              <a:t> vise à engager et informer le public tout </a:t>
            </a:r>
            <a:r>
              <a:rPr lang="en-US" altLang="en-US" b="1" dirty="0" err="1">
                <a:solidFill>
                  <a:schemeClr val="tx1"/>
                </a:solidFill>
                <a:latin typeface="Arial" panose="020B0604020202020204" pitchFamily="34" charset="0"/>
              </a:rPr>
              <a:t>en</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optimisant</a:t>
            </a:r>
            <a:r>
              <a:rPr lang="en-US" altLang="en-US" b="1" dirty="0">
                <a:solidFill>
                  <a:schemeClr val="tx1"/>
                </a:solidFill>
                <a:latin typeface="Arial" panose="020B0604020202020204" pitchFamily="34" charset="0"/>
              </a:rPr>
              <a:t> le </a:t>
            </a:r>
            <a:r>
              <a:rPr lang="en-US" altLang="en-US" b="1" dirty="0" err="1">
                <a:solidFill>
                  <a:schemeClr val="tx1"/>
                </a:solidFill>
                <a:latin typeface="Arial" panose="020B0604020202020204" pitchFamily="34" charset="0"/>
              </a:rPr>
              <a:t>référencement</a:t>
            </a:r>
            <a:r>
              <a:rPr lang="en-US" altLang="en-US" b="1" dirty="0">
                <a:solidFill>
                  <a:schemeClr val="tx1"/>
                </a:solidFill>
                <a:latin typeface="Arial" panose="020B0604020202020204" pitchFamily="34" charset="0"/>
              </a:rPr>
              <a:t>. </a:t>
            </a:r>
            <a:endParaRPr lang="en-US" altLang="en-US" b="1" dirty="0" smtClean="0">
              <a:solidFill>
                <a:schemeClr val="tx1"/>
              </a:solidFill>
              <a:latin typeface="Arial" panose="020B0604020202020204" pitchFamily="34" charset="0"/>
            </a:endParaRPr>
          </a:p>
          <a:p>
            <a:pPr marL="0" lvl="0" indent="0" defTabSz="914400" eaLnBrk="0" fontAlgn="base" hangingPunct="0">
              <a:spcBef>
                <a:spcPct val="0"/>
              </a:spcBef>
              <a:spcAft>
                <a:spcPct val="0"/>
              </a:spcAft>
              <a:buClrTx/>
              <a:buNone/>
            </a:pPr>
            <a:endParaRPr lang="en-US" altLang="en-US" b="1" dirty="0" smtClean="0">
              <a:solidFill>
                <a:schemeClr val="tx1"/>
              </a:solidFill>
              <a:latin typeface="Arial" panose="020B0604020202020204" pitchFamily="34" charset="0"/>
            </a:endParaRPr>
          </a:p>
          <a:p>
            <a:endParaRPr lang="en-US" dirty="0"/>
          </a:p>
        </p:txBody>
      </p:sp>
      <p:sp>
        <p:nvSpPr>
          <p:cNvPr id="6" name="ZoneTexte 5"/>
          <p:cNvSpPr txBox="1"/>
          <p:nvPr/>
        </p:nvSpPr>
        <p:spPr>
          <a:xfrm>
            <a:off x="753036" y="6669741"/>
            <a:ext cx="10990729" cy="1730188"/>
          </a:xfrm>
          <a:prstGeom prst="rect">
            <a:avLst/>
          </a:prstGeom>
          <a:noFill/>
        </p:spPr>
        <p:txBody>
          <a:bodyPr wrap="square" rtlCol="0">
            <a:spAutoFit/>
          </a:bodyPr>
          <a:lstStyle/>
          <a:p>
            <a:endParaRPr lang="en-US" dirty="0"/>
          </a:p>
        </p:txBody>
      </p:sp>
      <p:sp>
        <p:nvSpPr>
          <p:cNvPr id="8" name="Rectangle 4"/>
          <p:cNvSpPr>
            <a:spLocks noChangeArrowheads="1"/>
          </p:cNvSpPr>
          <p:nvPr/>
        </p:nvSpPr>
        <p:spPr bwMode="auto">
          <a:xfrm>
            <a:off x="421829" y="2569243"/>
            <a:ext cx="11472051" cy="3416320"/>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Titre</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 Les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Bienfaits</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la Lecture :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Plongée</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dans</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un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Univers</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Infini</a:t>
            </a:r>
            <a:endPar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endPar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Introduction</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La lecture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est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une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activité</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enrichissante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qui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offre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bien</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plus que du simple divertissement. Que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soit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un roman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captivant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un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essai</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stimulant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ou</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un article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informatif</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chaque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lecture nous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transporte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dans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un monde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différent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Cet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article explore les </a:t>
            </a: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multiples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bienfaits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la lecture sur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esprit et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bien-être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endPar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None/>
              <a:tabLst/>
            </a:pP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Bienfaits</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Cognitifs</a:t>
            </a:r>
            <a:endPar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0" marR="0" lvl="0" indent="0" algn="l" defTabSz="914400" rtl="0" eaLnBrk="0" fontAlgn="base" latinLnBrk="0" hangingPunct="0">
              <a:lnSpc>
                <a:spcPct val="100000"/>
              </a:lnSpc>
              <a:spcBef>
                <a:spcPct val="0"/>
              </a:spcBef>
              <a:spcAft>
                <a:spcPct val="0"/>
              </a:spcAft>
              <a:buClrTx/>
              <a:buSzTx/>
              <a:buFontTx/>
              <a:buAutoNum type="arabicPeriod"/>
              <a:tabLst/>
            </a:pP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Amélioration</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des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Compétences</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Linguistiques</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La lecture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régulière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enrichit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vocabulaire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améliore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compréhension</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des structures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grammaticales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endParaRPr lang="en-US" altLang="en-US" dirty="0">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Elle nous expose à divers styles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d'écriture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qui nous aide à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mieux</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nous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exprimer</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l" defTabSz="914400" rtl="0" eaLnBrk="0" fontAlgn="base" latinLnBrk="0" hangingPunct="0">
              <a:lnSpc>
                <a:spcPct val="100000"/>
              </a:lnSpc>
              <a:spcBef>
                <a:spcPct val="0"/>
              </a:spcBef>
              <a:spcAft>
                <a:spcPct val="0"/>
              </a:spcAft>
              <a:buClrTx/>
              <a:buSzTx/>
              <a:buFontTx/>
              <a:buAutoNum type="arabicPeriod" startAt="2"/>
              <a:tabLst/>
            </a:pP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Développement</a:t>
            </a:r>
            <a:r>
              <a:rPr kumimoji="0" lang="en-US" altLang="en-US" b="1"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b="1"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l'Imagination</a:t>
            </a:r>
            <a:endPar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endParaRPr>
          </a:p>
          <a:p>
            <a:pPr marL="457200" marR="0" lvl="1" indent="0" algn="l" defTabSz="914400" rtl="0" eaLnBrk="0" fontAlgn="base" latinLnBrk="0" hangingPunct="0">
              <a:lnSpc>
                <a:spcPct val="100000"/>
              </a:lnSpc>
              <a:spcBef>
                <a:spcPct val="0"/>
              </a:spcBef>
              <a:spcAft>
                <a:spcPct val="0"/>
              </a:spcAft>
              <a:buClrTx/>
              <a:buSzTx/>
              <a:buFontTx/>
              <a:buChar char="•"/>
              <a:tabLst/>
            </a:pP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Les livres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stimulent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créativité</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nous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plongeant</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dans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histoires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et des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univers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variés</a:t>
            </a:r>
            <a:r>
              <a:rPr kumimoji="0" lang="en-US" altLang="en-US"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La lecture de fiction</a:t>
            </a:r>
          </a:p>
        </p:txBody>
      </p:sp>
    </p:spTree>
    <p:extLst>
      <p:ext uri="{BB962C8B-B14F-4D97-AF65-F5344CB8AC3E}">
        <p14:creationId xmlns:p14="http://schemas.microsoft.com/office/powerpoint/2010/main" val="2938758777"/>
      </p:ext>
    </p:extLst>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Espace réservé du contenu 2"/>
          <p:cNvSpPr>
            <a:spLocks noGrp="1"/>
          </p:cNvSpPr>
          <p:nvPr>
            <p:ph idx="1"/>
          </p:nvPr>
        </p:nvSpPr>
        <p:spPr>
          <a:xfrm>
            <a:off x="1576201" y="515471"/>
            <a:ext cx="11386764" cy="2734235"/>
          </a:xfrm>
        </p:spPr>
        <p:txBody>
          <a:bodyPr/>
          <a:lstStyle/>
          <a:p>
            <a:pPr marL="0" lvl="0" indent="0" defTabSz="914400" eaLnBrk="0" fontAlgn="base" hangingPunct="0">
              <a:spcBef>
                <a:spcPct val="0"/>
              </a:spcBef>
              <a:spcAft>
                <a:spcPct val="0"/>
              </a:spcAft>
              <a:buClrTx/>
              <a:buNone/>
            </a:pPr>
            <a:endParaRPr lang="en-US" altLang="en-US" b="1" dirty="0">
              <a:solidFill>
                <a:schemeClr val="tx1"/>
              </a:solidFill>
              <a:latin typeface="Arial" panose="020B0604020202020204" pitchFamily="34" charset="0"/>
            </a:endParaRPr>
          </a:p>
          <a:p>
            <a:pPr marL="0" lvl="0" indent="0" defTabSz="914400" eaLnBrk="0" fontAlgn="base" hangingPunct="0">
              <a:spcBef>
                <a:spcPct val="0"/>
              </a:spcBef>
              <a:spcAft>
                <a:spcPct val="0"/>
              </a:spcAft>
              <a:buClrTx/>
              <a:buNone/>
            </a:pPr>
            <a:r>
              <a:rPr lang="en-US" altLang="en-US" b="1" u="sng" dirty="0">
                <a:solidFill>
                  <a:schemeClr val="tx1"/>
                </a:solidFill>
                <a:latin typeface="Arial" panose="020B0604020202020204" pitchFamily="34" charset="0"/>
              </a:rPr>
              <a:t>Rédaction de </a:t>
            </a:r>
            <a:r>
              <a:rPr lang="en-US" altLang="en-US" b="1" u="sng" dirty="0" err="1">
                <a:solidFill>
                  <a:schemeClr val="tx1"/>
                </a:solidFill>
                <a:latin typeface="Arial" panose="020B0604020202020204" pitchFamily="34" charset="0"/>
              </a:rPr>
              <a:t>discours</a:t>
            </a:r>
            <a:endParaRPr lang="en-US" altLang="en-US" b="1" u="sng" dirty="0">
              <a:solidFill>
                <a:schemeClr val="tx1"/>
              </a:solidFill>
              <a:latin typeface="Arial" panose="020B0604020202020204" pitchFamily="34" charset="0"/>
            </a:endParaRPr>
          </a:p>
          <a:p>
            <a:pPr marL="0" lvl="0" indent="0" defTabSz="914400" eaLnBrk="0" fontAlgn="base" hangingPunct="0">
              <a:spcBef>
                <a:spcPct val="0"/>
              </a:spcBef>
              <a:spcAft>
                <a:spcPct val="0"/>
              </a:spcAft>
              <a:buClrTx/>
              <a:buFontTx/>
              <a:buChar char="•"/>
            </a:pPr>
            <a:r>
              <a:rPr lang="en-US" altLang="en-US" b="1" dirty="0" err="1">
                <a:solidFill>
                  <a:schemeClr val="tx1"/>
                </a:solidFill>
                <a:latin typeface="Arial" panose="020B0604020202020204" pitchFamily="34" charset="0"/>
              </a:rPr>
              <a:t>Conçue</a:t>
            </a:r>
            <a:r>
              <a:rPr lang="en-US" altLang="en-US" b="1" dirty="0">
                <a:solidFill>
                  <a:schemeClr val="tx1"/>
                </a:solidFill>
                <a:latin typeface="Arial" panose="020B0604020202020204" pitchFamily="34" charset="0"/>
              </a:rPr>
              <a:t> pour </a:t>
            </a:r>
            <a:r>
              <a:rPr lang="en-US" altLang="en-US" b="1" dirty="0" err="1">
                <a:solidFill>
                  <a:schemeClr val="tx1"/>
                </a:solidFill>
                <a:latin typeface="Arial" panose="020B0604020202020204" pitchFamily="34" charset="0"/>
              </a:rPr>
              <a:t>être</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présentée</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oralement</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elle</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doit</a:t>
            </a:r>
            <a:r>
              <a:rPr lang="en-US" altLang="en-US" b="1" dirty="0">
                <a:solidFill>
                  <a:schemeClr val="tx1"/>
                </a:solidFill>
                <a:latin typeface="Arial" panose="020B0604020202020204" pitchFamily="34" charset="0"/>
              </a:rPr>
              <a:t> </a:t>
            </a:r>
            <a:r>
              <a:rPr lang="en-US" altLang="en-US" b="1" dirty="0" err="1">
                <a:solidFill>
                  <a:schemeClr val="tx1"/>
                </a:solidFill>
                <a:latin typeface="Arial" panose="020B0604020202020204" pitchFamily="34" charset="0"/>
              </a:rPr>
              <a:t>être</a:t>
            </a:r>
            <a:r>
              <a:rPr lang="en-US" altLang="en-US" b="1" dirty="0">
                <a:solidFill>
                  <a:schemeClr val="tx1"/>
                </a:solidFill>
                <a:latin typeface="Arial" panose="020B0604020202020204" pitchFamily="34" charset="0"/>
              </a:rPr>
              <a:t> persuasive et engageante</a:t>
            </a:r>
            <a:r>
              <a:rPr lang="en-US" altLang="en-US" b="1" dirty="0" smtClean="0">
                <a:solidFill>
                  <a:schemeClr val="tx1"/>
                </a:solidFill>
                <a:latin typeface="Arial" panose="020B0604020202020204" pitchFamily="34" charset="0"/>
              </a:rPr>
              <a:t>.</a:t>
            </a:r>
          </a:p>
          <a:p>
            <a:pPr marL="0" lvl="0" indent="0" defTabSz="914400" eaLnBrk="0" fontAlgn="base" hangingPunct="0">
              <a:spcBef>
                <a:spcPct val="0"/>
              </a:spcBef>
              <a:spcAft>
                <a:spcPct val="0"/>
              </a:spcAft>
              <a:buClrTx/>
              <a:buFontTx/>
              <a:buChar char="•"/>
            </a:pPr>
            <a:endParaRPr lang="en-US" altLang="en-US" b="1" dirty="0">
              <a:solidFill>
                <a:schemeClr val="tx1"/>
              </a:solidFill>
              <a:latin typeface="Arial" panose="020B0604020202020204" pitchFamily="34" charset="0"/>
            </a:endParaRPr>
          </a:p>
          <a:p>
            <a:endParaRPr lang="en-US" dirty="0"/>
          </a:p>
        </p:txBody>
      </p:sp>
      <p:sp>
        <p:nvSpPr>
          <p:cNvPr id="4" name="Rectangle 1"/>
          <p:cNvSpPr>
            <a:spLocks noChangeArrowheads="1"/>
          </p:cNvSpPr>
          <p:nvPr/>
        </p:nvSpPr>
        <p:spPr bwMode="auto">
          <a:xfrm>
            <a:off x="536295" y="2280210"/>
            <a:ext cx="11772775" cy="1938992"/>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Mesdames et Messieurs,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chers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amis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Aujourd'hui</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je me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tiens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devant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vous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pour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aborder</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un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sujet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qui nous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concerne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tous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 </a:t>
            </a:r>
          </a:p>
          <a:p>
            <a:pPr marL="0" marR="0" lvl="0" indent="0" algn="just" defTabSz="914400" rtl="0" eaLnBrk="0" fontAlgn="base" latinLnBrk="0" hangingPunct="0">
              <a:lnSpc>
                <a:spcPct val="100000"/>
              </a:lnSpc>
              <a:spcBef>
                <a:spcPct val="0"/>
              </a:spcBef>
              <a:spcAft>
                <a:spcPct val="0"/>
              </a:spcAft>
              <a:buClrTx/>
              <a:buSzTx/>
              <a:buFontTx/>
              <a:buNone/>
              <a:tabLst/>
            </a:pPr>
            <a:r>
              <a:rPr lang="en-US" altLang="en-US" sz="2400" dirty="0">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préservation</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environnement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À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une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époque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où</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les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défis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environnementaux</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sont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de plus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en</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plus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pressants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il</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est</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responsabilité</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collective de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prendre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des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mesures</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pour </a:t>
            </a:r>
          </a:p>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protéger</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notre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 </a:t>
            </a:r>
            <a:r>
              <a:rPr kumimoji="0" lang="en-US" altLang="en-US" sz="2400" b="0" i="0" u="none" strike="noStrike" cap="none" normalizeH="0" baseline="0" dirty="0" err="1" smtClean="0">
                <a:ln>
                  <a:noFill/>
                </a:ln>
                <a:solidFill>
                  <a:schemeClr val="tx1"/>
                </a:solidFill>
                <a:effectLst/>
                <a:latin typeface="Times New Roman" panose="02020603050405020304" pitchFamily="18" charset="0"/>
                <a:cs typeface="Times New Roman" panose="02020603050405020304" pitchFamily="18" charset="0"/>
              </a:rPr>
              <a:t>planète</a:t>
            </a:r>
            <a:r>
              <a:rPr kumimoji="0" lang="en-US" altLang="en-US" sz="2400" b="0" i="0" u="none" strike="noStrike" cap="none" normalizeH="0" baseline="0" dirty="0" smtClean="0">
                <a:ln>
                  <a:noFill/>
                </a:ln>
                <a:solidFill>
                  <a:schemeClr val="tx1"/>
                </a:solidFill>
                <a:effectLst/>
                <a:latin typeface="Times New Roman" panose="02020603050405020304" pitchFamily="18" charset="0"/>
                <a:cs typeface="Times New Roman" panose="02020603050405020304" pitchFamily="18" charset="0"/>
              </a:rPr>
              <a:t>.</a:t>
            </a:r>
          </a:p>
        </p:txBody>
      </p:sp>
    </p:spTree>
    <p:extLst>
      <p:ext uri="{BB962C8B-B14F-4D97-AF65-F5344CB8AC3E}">
        <p14:creationId xmlns:p14="http://schemas.microsoft.com/office/powerpoint/2010/main" val="785297792"/>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Rectangle 1"/>
          <p:cNvSpPr>
            <a:spLocks noGrp="1" noChangeArrowheads="1"/>
          </p:cNvSpPr>
          <p:nvPr>
            <p:ph type="title"/>
          </p:nvPr>
        </p:nvSpPr>
        <p:spPr bwMode="auto">
          <a:xfrm>
            <a:off x="446680" y="1321885"/>
            <a:ext cx="11405686" cy="4247317"/>
          </a:xfrm>
          <a:prstGeom prst="rect">
            <a:avLst/>
          </a:prstGeom>
          <a:noFill/>
          <a:ln>
            <a:noFill/>
          </a:ln>
          <a:effectLst/>
          <a:extLst>
            <a:ext uri="{909E8E84-426E-40DD-AFC4-6F175D3DCCD1}">
              <a14:hiddenFill xmlns:a14="http://schemas.microsoft.com/office/drawing/2010/main">
                <a:solidFill>
                  <a:schemeClr val="accent1"/>
                </a:solidFill>
              </a14:hiddenFill>
            </a:ext>
            <a:ext uri="{91240B29-F687-4F45-9708-019B960494DF}">
              <a14:hiddenLine xmlns:a14="http://schemas.microsoft.com/office/drawing/2010/main" w="9525">
                <a:solidFill>
                  <a:schemeClr val="tx1"/>
                </a:solidFill>
                <a:miter lim="800000"/>
                <a:headEnd/>
                <a:tailEnd/>
              </a14:hiddenLine>
            </a:ext>
            <a:ext uri="{AF507438-7753-43E0-B8FC-AC1667EBCBE1}">
              <a14:hiddenEffects xmlns:a14="http://schemas.microsoft.com/office/drawing/2010/main">
                <a:effectLst>
                  <a:outerShdw dist="35921" dir="2700000" algn="ctr" rotWithShape="0">
                    <a:schemeClr val="bg2"/>
                  </a:outerShdw>
                </a:effectLst>
              </a14:hiddenEffects>
            </a:ext>
          </a:extLst>
        </p:spPr>
        <p:txBody>
          <a:bodyPr vert="horz" wrap="none" lIns="91440" tIns="45720" rIns="91440" bIns="45720" numCol="1" anchor="ctr" anchorCtr="0" compatLnSpc="1">
            <a:prstTxWarp prst="textNoShape">
              <a:avLst/>
            </a:prstTxWarp>
            <a:spAutoFit/>
          </a:bodyPr>
          <a:lstStyle/>
          <a:p>
            <a:pPr marL="0" marR="0" lvl="0" indent="0" algn="just" defTabSz="914400" rtl="0" eaLnBrk="0" fontAlgn="base" latinLnBrk="0" hangingPunct="0">
              <a:lnSpc>
                <a:spcPct val="100000"/>
              </a:lnSpc>
              <a:spcBef>
                <a:spcPct val="0"/>
              </a:spcBef>
              <a:spcAft>
                <a:spcPct val="0"/>
              </a:spcAft>
              <a:buClrTx/>
              <a:buSzTx/>
              <a:buFontTx/>
              <a:buNone/>
              <a:tabLst/>
            </a:pPr>
            <a:r>
              <a:rPr kumimoji="0" lang="en-US" altLang="en-US" sz="1800" b="0" i="0" u="none" strike="noStrike" cap="none" normalizeH="0" baseline="0" dirty="0" smtClean="0">
                <a:ln>
                  <a:noFill/>
                </a:ln>
                <a:solidFill>
                  <a:schemeClr val="tx1"/>
                </a:solidFill>
                <a:effectLst/>
                <a:latin typeface="Arial" panose="020B0604020202020204" pitchFamily="34" charset="0"/>
              </a:rPr>
              <a:t>La </a:t>
            </a:r>
            <a:r>
              <a:rPr kumimoji="0" lang="en-US" altLang="en-US" sz="1800" b="0" i="0" u="none" strike="noStrike" cap="none" normalizeH="0" baseline="0" dirty="0" err="1" smtClean="0">
                <a:ln>
                  <a:noFill/>
                </a:ln>
                <a:solidFill>
                  <a:schemeClr val="tx1"/>
                </a:solidFill>
                <a:effectLst/>
                <a:latin typeface="Arial" panose="020B0604020202020204" pitchFamily="34" charset="0"/>
              </a:rPr>
              <a:t>méthode</a:t>
            </a:r>
            <a:r>
              <a:rPr kumimoji="0" lang="en-US" altLang="en-US" sz="1800" b="0" i="0" u="none" strike="noStrike" cap="none" normalizeH="0" baseline="0" dirty="0" smtClean="0">
                <a:ln>
                  <a:noFill/>
                </a:ln>
                <a:solidFill>
                  <a:schemeClr val="tx1"/>
                </a:solidFill>
                <a:effectLst/>
                <a:latin typeface="Arial" panose="020B0604020202020204" pitchFamily="34" charset="0"/>
              </a:rPr>
              <a:t> IMRAD </a:t>
            </a:r>
            <a:r>
              <a:rPr kumimoji="0" lang="en-US" altLang="en-US" sz="1800" b="0" i="0" u="none" strike="noStrike" cap="none" normalizeH="0" baseline="0" dirty="0" err="1" smtClean="0">
                <a:ln>
                  <a:noFill/>
                </a:ln>
                <a:solidFill>
                  <a:schemeClr val="tx1"/>
                </a:solidFill>
                <a:effectLst/>
                <a:latin typeface="Arial" panose="020B0604020202020204" pitchFamily="34" charset="0"/>
              </a:rPr>
              <a:t>est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une</a:t>
            </a:r>
            <a:r>
              <a:rPr kumimoji="0" lang="en-US" altLang="en-US" sz="1800" b="0" i="0" u="none" strike="noStrike" cap="none" normalizeH="0" baseline="0" dirty="0" smtClean="0">
                <a:ln>
                  <a:noFill/>
                </a:ln>
                <a:solidFill>
                  <a:schemeClr val="tx1"/>
                </a:solidFill>
                <a:effectLst/>
                <a:latin typeface="Arial" panose="020B0604020202020204" pitchFamily="34" charset="0"/>
              </a:rPr>
              <a:t> structure </a:t>
            </a:r>
            <a:r>
              <a:rPr kumimoji="0" lang="en-US" altLang="en-US" sz="1800" b="0" i="0" u="none" strike="noStrike" cap="none" normalizeH="0" baseline="0" dirty="0" err="1" smtClean="0">
                <a:ln>
                  <a:noFill/>
                </a:ln>
                <a:solidFill>
                  <a:schemeClr val="tx1"/>
                </a:solidFill>
                <a:effectLst/>
                <a:latin typeface="Arial" panose="020B0604020202020204" pitchFamily="34" charset="0"/>
              </a:rPr>
              <a:t>couramment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utilisée</a:t>
            </a:r>
            <a:r>
              <a:rPr kumimoji="0" lang="en-US" altLang="en-US" sz="1800" b="0" i="0" u="none" strike="noStrike" cap="none" normalizeH="0" baseline="0" dirty="0" smtClean="0">
                <a:ln>
                  <a:noFill/>
                </a:ln>
                <a:solidFill>
                  <a:schemeClr val="tx1"/>
                </a:solidFill>
                <a:effectLst/>
                <a:latin typeface="Arial" panose="020B0604020202020204" pitchFamily="34" charset="0"/>
              </a:rPr>
              <a:t> pour </a:t>
            </a:r>
            <a:r>
              <a:rPr kumimoji="0" lang="en-US" altLang="en-US" sz="1800" b="0" i="0" u="none" strike="noStrike" cap="none" normalizeH="0" baseline="0" dirty="0" err="1" smtClean="0">
                <a:ln>
                  <a:noFill/>
                </a:ln>
                <a:solidFill>
                  <a:schemeClr val="tx1"/>
                </a:solidFill>
                <a:effectLst/>
                <a:latin typeface="Arial" panose="020B0604020202020204" pitchFamily="34" charset="0"/>
              </a:rPr>
              <a:t>rédiger</a:t>
            </a:r>
            <a:r>
              <a:rPr kumimoji="0" lang="en-US" altLang="en-US" sz="1800" b="0" i="0" u="none" strike="noStrike" cap="none" normalizeH="0" baseline="0" dirty="0" smtClean="0">
                <a:ln>
                  <a:noFill/>
                </a:ln>
                <a:solidFill>
                  <a:schemeClr val="tx1"/>
                </a:solidFill>
                <a:effectLst/>
                <a:latin typeface="Arial" panose="020B0604020202020204" pitchFamily="34" charset="0"/>
              </a:rPr>
              <a:t> des articles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scientifiques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dirty="0" smtClean="0">
                <a:ln>
                  <a:noFill/>
                </a:ln>
                <a:solidFill>
                  <a:schemeClr val="tx1"/>
                </a:solidFill>
                <a:effectLst/>
                <a:latin typeface="Arial" panose="020B0604020202020204" pitchFamily="34" charset="0"/>
              </a:rPr>
              <a:t> </a:t>
            </a:r>
            <a:br>
              <a:rPr kumimoji="0" lang="en-US" altLang="en-US" sz="1800" b="0" i="0" u="none" strike="noStrike" cap="none" normalizeH="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Le </a:t>
            </a:r>
            <a:r>
              <a:rPr kumimoji="0" lang="en-US" altLang="en-US" sz="1800" b="0" i="0" u="none" strike="noStrike" cap="none" normalizeH="0" baseline="0" dirty="0" err="1" smtClean="0">
                <a:ln>
                  <a:noFill/>
                </a:ln>
                <a:solidFill>
                  <a:schemeClr val="tx1"/>
                </a:solidFill>
                <a:effectLst/>
                <a:latin typeface="Arial" panose="020B0604020202020204" pitchFamily="34" charset="0"/>
              </a:rPr>
              <a:t>terme</a:t>
            </a:r>
            <a:r>
              <a:rPr kumimoji="0" lang="en-US" altLang="en-US" sz="1800" b="0" i="0" u="none" strike="noStrike" cap="none" normalizeH="0" baseline="0" dirty="0" smtClean="0">
                <a:ln>
                  <a:noFill/>
                </a:ln>
                <a:solidFill>
                  <a:schemeClr val="tx1"/>
                </a:solidFill>
                <a:effectLst/>
                <a:latin typeface="Arial" panose="020B0604020202020204" pitchFamily="34" charset="0"/>
              </a:rPr>
              <a:t> IMRAD </a:t>
            </a:r>
            <a:r>
              <a:rPr kumimoji="0" lang="en-US" altLang="en-US" sz="1800" b="0" i="0" u="none" strike="noStrike" cap="none" normalizeH="0" baseline="0" dirty="0" err="1" smtClean="0">
                <a:ln>
                  <a:noFill/>
                </a:ln>
                <a:solidFill>
                  <a:schemeClr val="tx1"/>
                </a:solidFill>
                <a:effectLst/>
                <a:latin typeface="Arial" panose="020B0604020202020204" pitchFamily="34" charset="0"/>
              </a:rPr>
              <a:t>est</a:t>
            </a:r>
            <a:r>
              <a:rPr kumimoji="0" lang="en-US" altLang="en-US" sz="1800" b="0" i="0" u="none" strike="noStrike" cap="none" normalizeH="0" baseline="0" dirty="0" smtClean="0">
                <a:ln>
                  <a:noFill/>
                </a:ln>
                <a:solidFill>
                  <a:schemeClr val="tx1"/>
                </a:solidFill>
                <a:effectLst/>
                <a:latin typeface="Arial" panose="020B0604020202020204" pitchFamily="34" charset="0"/>
              </a:rPr>
              <a:t> un </a:t>
            </a:r>
            <a:r>
              <a:rPr kumimoji="0" lang="en-US" altLang="en-US" sz="1800" b="0" i="0" u="none" strike="noStrike" cap="none" normalizeH="0" baseline="0" dirty="0" err="1" smtClean="0">
                <a:ln>
                  <a:noFill/>
                </a:ln>
                <a:solidFill>
                  <a:schemeClr val="tx1"/>
                </a:solidFill>
                <a:effectLst/>
                <a:latin typeface="Arial" panose="020B0604020202020204" pitchFamily="34" charset="0"/>
              </a:rPr>
              <a:t>acronyme</a:t>
            </a:r>
            <a:r>
              <a:rPr kumimoji="0" lang="en-US" altLang="en-US" sz="1800" b="0" i="0" u="none" strike="noStrike" cap="none" normalizeH="0" baseline="0" dirty="0" smtClean="0">
                <a:ln>
                  <a:noFill/>
                </a:ln>
                <a:solidFill>
                  <a:schemeClr val="tx1"/>
                </a:solidFill>
                <a:effectLst/>
                <a:latin typeface="Arial" panose="020B0604020202020204" pitchFamily="34" charset="0"/>
              </a:rPr>
              <a:t> qui </a:t>
            </a:r>
            <a:r>
              <a:rPr kumimoji="0" lang="en-US" altLang="en-US" sz="1800" b="0" i="0" u="none" strike="noStrike" cap="none" normalizeH="0" baseline="0" dirty="0" err="1" smtClean="0">
                <a:ln>
                  <a:noFill/>
                </a:ln>
                <a:solidFill>
                  <a:schemeClr val="tx1"/>
                </a:solidFill>
                <a:effectLst/>
                <a:latin typeface="Arial" panose="020B0604020202020204" pitchFamily="34" charset="0"/>
              </a:rPr>
              <a:t>désigne</a:t>
            </a:r>
            <a:r>
              <a:rPr kumimoji="0" lang="en-US" altLang="en-US" sz="1800" b="0" i="0" u="none" strike="noStrike" cap="none" normalizeH="0" baseline="0" dirty="0" smtClean="0">
                <a:ln>
                  <a:noFill/>
                </a:ln>
                <a:solidFill>
                  <a:schemeClr val="tx1"/>
                </a:solidFill>
                <a:effectLst/>
                <a:latin typeface="Arial" panose="020B0604020202020204" pitchFamily="34" charset="0"/>
              </a:rPr>
              <a:t> les sections </a:t>
            </a:r>
            <a:r>
              <a:rPr kumimoji="0" lang="en-US" altLang="en-US" sz="1800" b="0" i="0" u="none" strike="noStrike" cap="none" normalizeH="0" baseline="0" dirty="0" err="1" smtClean="0">
                <a:ln>
                  <a:noFill/>
                </a:ln>
                <a:solidFill>
                  <a:schemeClr val="tx1"/>
                </a:solidFill>
                <a:effectLst/>
                <a:latin typeface="Arial" panose="020B0604020202020204" pitchFamily="34" charset="0"/>
              </a:rPr>
              <a:t>principales</a:t>
            </a:r>
            <a:r>
              <a:rPr kumimoji="0" lang="en-US" altLang="en-US" sz="1800" b="0" i="0" u="none" strike="noStrike" cap="none" normalizeH="0" baseline="0" dirty="0" smtClean="0">
                <a:ln>
                  <a:noFill/>
                </a:ln>
                <a:solidFill>
                  <a:schemeClr val="tx1"/>
                </a:solidFill>
                <a:effectLst/>
                <a:latin typeface="Arial" panose="020B0604020202020204" pitchFamily="34" charset="0"/>
              </a:rPr>
              <a:t>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ce</a:t>
            </a:r>
            <a:r>
              <a:rPr kumimoji="0" lang="en-US" altLang="en-US" sz="1800" b="0" i="0" u="none" strike="noStrike" cap="none" normalizeH="0" baseline="0" dirty="0" smtClean="0">
                <a:ln>
                  <a:noFill/>
                </a:ln>
                <a:solidFill>
                  <a:schemeClr val="tx1"/>
                </a:solidFill>
                <a:effectLst/>
                <a:latin typeface="Arial" panose="020B0604020202020204" pitchFamily="34" charset="0"/>
              </a:rPr>
              <a:t> type de document :</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a:tabLst/>
            </a:pPr>
            <a:r>
              <a:rPr kumimoji="0" lang="en-US" altLang="en-US" sz="1800" b="1" i="0" u="none" strike="noStrike" cap="none" normalizeH="0" baseline="0" dirty="0" smtClean="0">
                <a:ln>
                  <a:noFill/>
                </a:ln>
                <a:solidFill>
                  <a:schemeClr val="tx1"/>
                </a:solidFill>
                <a:effectLst/>
                <a:latin typeface="Arial" panose="020B0604020202020204" pitchFamily="34" charset="0"/>
              </a:rPr>
              <a:t>Introduction</a:t>
            </a:r>
            <a:r>
              <a:rPr kumimoji="0" lang="en-US" altLang="en-US" sz="1800" b="0" i="0" u="none" strike="noStrike" cap="none" normalizeH="0" baseline="0" dirty="0" smtClean="0">
                <a:ln>
                  <a:noFill/>
                </a:ln>
                <a:solidFill>
                  <a:schemeClr val="tx1"/>
                </a:solidFill>
                <a:effectLst/>
                <a:latin typeface="Arial" panose="020B0604020202020204" pitchFamily="34" charset="0"/>
              </a:rPr>
              <a:t> : </a:t>
            </a:r>
            <a:r>
              <a:rPr kumimoji="0" lang="en-US" altLang="en-US" sz="1800" b="0" i="0" u="none" strike="noStrike" cap="none" normalizeH="0" baseline="0" dirty="0" err="1" smtClean="0">
                <a:ln>
                  <a:noFill/>
                </a:ln>
                <a:solidFill>
                  <a:schemeClr val="tx1"/>
                </a:solidFill>
                <a:effectLst/>
                <a:latin typeface="Arial" panose="020B0604020202020204" pitchFamily="34" charset="0"/>
              </a:rPr>
              <a:t>Présente</a:t>
            </a:r>
            <a:r>
              <a:rPr kumimoji="0" lang="en-US" altLang="en-US" sz="1800" b="0" i="0" u="none" strike="noStrike" cap="none" normalizeH="0" baseline="0" dirty="0" smtClean="0">
                <a:ln>
                  <a:noFill/>
                </a:ln>
                <a:solidFill>
                  <a:schemeClr val="tx1"/>
                </a:solidFill>
                <a:effectLst/>
                <a:latin typeface="Arial" panose="020B0604020202020204" pitchFamily="34" charset="0"/>
              </a:rPr>
              <a:t> le </a:t>
            </a:r>
            <a:r>
              <a:rPr kumimoji="0" lang="en-US" altLang="en-US" sz="1800" b="0" i="0" u="none" strike="noStrike" cap="none" normalizeH="0" baseline="0" dirty="0" err="1" smtClean="0">
                <a:ln>
                  <a:noFill/>
                </a:ln>
                <a:solidFill>
                  <a:schemeClr val="tx1"/>
                </a:solidFill>
                <a:effectLst/>
                <a:latin typeface="Arial" panose="020B0604020202020204" pitchFamily="34" charset="0"/>
              </a:rPr>
              <a:t>sujet</a:t>
            </a:r>
            <a:r>
              <a:rPr kumimoji="0" lang="en-US" altLang="en-US" sz="1800" b="0" i="0" u="none" strike="noStrike" cap="none" normalizeH="0" baseline="0" dirty="0" smtClean="0">
                <a:ln>
                  <a:noFill/>
                </a:ln>
                <a:solidFill>
                  <a:schemeClr val="tx1"/>
                </a:solidFill>
                <a:effectLst/>
                <a:latin typeface="Arial" panose="020B0604020202020204" pitchFamily="34" charset="0"/>
              </a:rPr>
              <a:t>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recherche</a:t>
            </a:r>
            <a:r>
              <a:rPr kumimoji="0" lang="en-US" altLang="en-US" sz="1800" b="0" i="0" u="none" strike="noStrike" cap="none" normalizeH="0" baseline="0" dirty="0" smtClean="0">
                <a:ln>
                  <a:noFill/>
                </a:ln>
                <a:solidFill>
                  <a:schemeClr val="tx1"/>
                </a:solidFill>
                <a:effectLst/>
                <a:latin typeface="Arial" panose="020B0604020202020204" pitchFamily="34" charset="0"/>
              </a:rPr>
              <a:t>, son </a:t>
            </a:r>
            <a:r>
              <a:rPr kumimoji="0" lang="en-US" altLang="en-US" sz="1800" b="0" i="0" u="none" strike="noStrike" cap="none" normalizeH="0" baseline="0" dirty="0" err="1" smtClean="0">
                <a:ln>
                  <a:noFill/>
                </a:ln>
                <a:solidFill>
                  <a:schemeClr val="tx1"/>
                </a:solidFill>
                <a:effectLst/>
                <a:latin typeface="Arial" panose="020B0604020202020204" pitchFamily="34" charset="0"/>
              </a:rPr>
              <a:t>contexte</a:t>
            </a:r>
            <a:r>
              <a:rPr kumimoji="0" lang="en-US" altLang="en-US" sz="1800" b="0" i="0" u="none" strike="noStrike" cap="none" normalizeH="0" baseline="0" dirty="0" smtClean="0">
                <a:ln>
                  <a:noFill/>
                </a:ln>
                <a:solidFill>
                  <a:schemeClr val="tx1"/>
                </a:solidFill>
                <a:effectLst/>
                <a:latin typeface="Arial" panose="020B0604020202020204" pitchFamily="34" charset="0"/>
              </a:rPr>
              <a:t>, et 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objectifs</a:t>
            </a:r>
            <a:r>
              <a:rPr kumimoji="0" lang="en-US" altLang="en-US" sz="1800" b="0" i="0" u="none" strike="noStrike" cap="none" normalizeH="0" baseline="0" dirty="0" smtClean="0">
                <a:ln>
                  <a:noFill/>
                </a:ln>
                <a:solidFill>
                  <a:schemeClr val="tx1"/>
                </a:solidFill>
                <a:effectLst/>
                <a:latin typeface="Arial" panose="020B0604020202020204" pitchFamily="34" charset="0"/>
              </a:rPr>
              <a:t>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l'étude</a:t>
            </a:r>
            <a:r>
              <a:rPr kumimoji="0" lang="en-US" altLang="en-US" sz="1800" b="0" i="0" u="none" strike="noStrike" cap="none" normalizeH="0" baseline="0" dirty="0" smtClean="0">
                <a:ln>
                  <a:noFill/>
                </a:ln>
                <a:solidFill>
                  <a:schemeClr val="tx1"/>
                </a:solidFill>
                <a:effectLst/>
                <a:latin typeface="Arial" panose="020B0604020202020204" pitchFamily="34" charset="0"/>
              </a:rPr>
              <a:t>.</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Elle </a:t>
            </a:r>
            <a:r>
              <a:rPr kumimoji="0" lang="en-US" altLang="en-US" sz="1800" b="0" i="0" u="none" strike="noStrike" cap="none" normalizeH="0" baseline="0" dirty="0" err="1" smtClean="0">
                <a:ln>
                  <a:noFill/>
                </a:ln>
                <a:solidFill>
                  <a:schemeClr val="tx1"/>
                </a:solidFill>
                <a:effectLst/>
                <a:latin typeface="Arial" panose="020B0604020202020204" pitchFamily="34" charset="0"/>
              </a:rPr>
              <a:t>inclut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souvent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une</a:t>
            </a:r>
            <a:r>
              <a:rPr kumimoji="0" lang="en-US" altLang="en-US" sz="1800" b="0" i="0" u="none" strike="noStrike" cap="none" normalizeH="0" baseline="0" dirty="0" smtClean="0">
                <a:ln>
                  <a:noFill/>
                </a:ln>
                <a:solidFill>
                  <a:schemeClr val="tx1"/>
                </a:solidFill>
                <a:effectLst/>
                <a:latin typeface="Arial" panose="020B0604020202020204" pitchFamily="34" charset="0"/>
              </a:rPr>
              <a:t> revue de la </a:t>
            </a:r>
            <a:r>
              <a:rPr kumimoji="0" lang="en-US" altLang="en-US" sz="1800" b="0" i="0" u="none" strike="noStrike" cap="none" normalizeH="0" baseline="0" dirty="0" err="1" smtClean="0">
                <a:ln>
                  <a:noFill/>
                </a:ln>
                <a:solidFill>
                  <a:schemeClr val="tx1"/>
                </a:solidFill>
                <a:effectLst/>
                <a:latin typeface="Arial" panose="020B0604020202020204" pitchFamily="34" charset="0"/>
              </a:rPr>
              <a:t>littérature</a:t>
            </a:r>
            <a:r>
              <a:rPr kumimoji="0" lang="en-US" altLang="en-US" sz="1800" b="0" i="0" u="none" strike="noStrike" cap="none" normalizeH="0" baseline="0" dirty="0" smtClean="0">
                <a:ln>
                  <a:noFill/>
                </a:ln>
                <a:solidFill>
                  <a:schemeClr val="tx1"/>
                </a:solidFill>
                <a:effectLst/>
                <a:latin typeface="Arial" panose="020B0604020202020204" pitchFamily="34" charset="0"/>
              </a:rPr>
              <a:t> pour </a:t>
            </a:r>
            <a:r>
              <a:rPr kumimoji="0" lang="en-US" altLang="en-US" sz="1800" b="0" i="0" u="none" strike="noStrike" cap="none" normalizeH="0" baseline="0" dirty="0" err="1" smtClean="0">
                <a:ln>
                  <a:noFill/>
                </a:ln>
                <a:solidFill>
                  <a:schemeClr val="tx1"/>
                </a:solidFill>
                <a:effectLst/>
                <a:latin typeface="Arial" panose="020B0604020202020204" pitchFamily="34" charset="0"/>
              </a:rPr>
              <a:t>situer</a:t>
            </a:r>
            <a:r>
              <a:rPr kumimoji="0" lang="en-US" altLang="en-US" sz="1800" b="0" i="0" u="none" strike="noStrike" cap="none" normalizeH="0" baseline="0" dirty="0" smtClean="0">
                <a:ln>
                  <a:noFill/>
                </a:ln>
                <a:solidFill>
                  <a:schemeClr val="tx1"/>
                </a:solidFill>
                <a:effectLst/>
                <a:latin typeface="Arial" panose="020B0604020202020204" pitchFamily="34" charset="0"/>
              </a:rPr>
              <a:t> le travail </a:t>
            </a:r>
            <a:r>
              <a:rPr kumimoji="0" lang="en-US" altLang="en-US" sz="1800" b="0" i="0" u="none" strike="noStrike" cap="none" normalizeH="0" baseline="0" dirty="0" err="1" smtClean="0">
                <a:ln>
                  <a:noFill/>
                </a:ln>
                <a:solidFill>
                  <a:schemeClr val="tx1"/>
                </a:solidFill>
                <a:effectLst/>
                <a:latin typeface="Arial" panose="020B0604020202020204" pitchFamily="34" charset="0"/>
              </a:rPr>
              <a:t>dans</a:t>
            </a:r>
            <a:r>
              <a:rPr kumimoji="0" lang="en-US" altLang="en-US" sz="1800" b="0" i="0" u="none" strike="noStrike" cap="none" normalizeH="0" baseline="0" dirty="0" smtClean="0">
                <a:ln>
                  <a:noFill/>
                </a:ln>
                <a:solidFill>
                  <a:schemeClr val="tx1"/>
                </a:solidFill>
                <a:effectLst/>
                <a:latin typeface="Arial" panose="020B0604020202020204" pitchFamily="34" charset="0"/>
              </a:rPr>
              <a:t> le champ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recherche</a:t>
            </a:r>
            <a:r>
              <a:rPr kumimoji="0" lang="en-US" altLang="en-US" sz="1800" b="0" i="0" u="none" strike="noStrike" cap="none" normalizeH="0" baseline="0" dirty="0" smtClean="0">
                <a:ln>
                  <a:noFill/>
                </a:ln>
                <a:solidFill>
                  <a:schemeClr val="tx1"/>
                </a:solidFill>
                <a:effectLst/>
                <a:latin typeface="Arial" panose="020B0604020202020204" pitchFamily="34" charset="0"/>
              </a:rPr>
              <a:t>.</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startAt="2"/>
              <a:tabLst/>
            </a:pPr>
            <a:r>
              <a:rPr kumimoji="0" lang="en-US" altLang="en-US" sz="1800" b="1" i="0" u="none" strike="noStrike" cap="none" normalizeH="0" baseline="0" dirty="0" err="1" smtClean="0">
                <a:ln>
                  <a:noFill/>
                </a:ln>
                <a:solidFill>
                  <a:schemeClr val="tx1"/>
                </a:solidFill>
                <a:effectLst/>
                <a:latin typeface="Arial" panose="020B0604020202020204" pitchFamily="34" charset="0"/>
              </a:rPr>
              <a:t>Méthodes</a:t>
            </a:r>
            <a:r>
              <a:rPr kumimoji="0" lang="en-US" altLang="en-US" sz="1800" b="1" i="0" u="none" strike="noStrike" cap="none" normalizeH="0" baseline="0" dirty="0" smtClean="0">
                <a:ln>
                  <a:noFill/>
                </a:ln>
                <a:solidFill>
                  <a:schemeClr val="tx1"/>
                </a:solidFill>
                <a:effectLst/>
                <a:latin typeface="Arial" panose="020B0604020202020204" pitchFamily="34" charset="0"/>
              </a:rPr>
              <a:t> (Methods)</a:t>
            </a:r>
            <a:r>
              <a:rPr kumimoji="0" lang="en-US" altLang="en-US" sz="1800" b="0" i="0" u="none" strike="noStrike" cap="none" normalizeH="0" baseline="0" dirty="0" smtClean="0">
                <a:ln>
                  <a:noFill/>
                </a:ln>
                <a:solidFill>
                  <a:schemeClr val="tx1"/>
                </a:solidFill>
                <a:effectLst/>
                <a:latin typeface="Arial" panose="020B0604020202020204" pitchFamily="34" charset="0"/>
              </a:rPr>
              <a:t> : </a:t>
            </a:r>
            <a:r>
              <a:rPr kumimoji="0" lang="en-US" altLang="en-US" sz="1800" b="0" i="0" u="none" strike="noStrike" cap="none" normalizeH="0" baseline="0" dirty="0" err="1" smtClean="0">
                <a:ln>
                  <a:noFill/>
                </a:ln>
                <a:solidFill>
                  <a:schemeClr val="tx1"/>
                </a:solidFill>
                <a:effectLst/>
                <a:latin typeface="Arial" panose="020B0604020202020204" pitchFamily="34" charset="0"/>
              </a:rPr>
              <a:t>Décrit</a:t>
            </a:r>
            <a:r>
              <a:rPr kumimoji="0" lang="en-US" altLang="en-US" sz="1800" b="0" i="0" u="none" strike="noStrike" cap="none" normalizeH="0" baseline="0" dirty="0" smtClean="0">
                <a:ln>
                  <a:noFill/>
                </a:ln>
                <a:solidFill>
                  <a:schemeClr val="tx1"/>
                </a:solidFill>
                <a:effectLst/>
                <a:latin typeface="Arial" panose="020B0604020202020204" pitchFamily="34" charset="0"/>
              </a:rPr>
              <a:t> la </a:t>
            </a:r>
            <a:r>
              <a:rPr kumimoji="0" lang="en-US" altLang="en-US" sz="1800" b="0" i="0" u="none" strike="noStrike" cap="none" normalizeH="0" baseline="0" dirty="0" err="1" smtClean="0">
                <a:ln>
                  <a:noFill/>
                </a:ln>
                <a:solidFill>
                  <a:schemeClr val="tx1"/>
                </a:solidFill>
                <a:effectLst/>
                <a:latin typeface="Arial" panose="020B0604020202020204" pitchFamily="34" charset="0"/>
              </a:rPr>
              <a:t>méthodologie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utilisée</a:t>
            </a:r>
            <a:r>
              <a:rPr kumimoji="0" lang="en-US" altLang="en-US" sz="1800" b="0" i="0" u="none" strike="noStrike" cap="none" normalizeH="0" baseline="0" dirty="0" smtClean="0">
                <a:ln>
                  <a:noFill/>
                </a:ln>
                <a:solidFill>
                  <a:schemeClr val="tx1"/>
                </a:solidFill>
                <a:effectLst/>
                <a:latin typeface="Arial" panose="020B0604020202020204" pitchFamily="34" charset="0"/>
              </a:rPr>
              <a:t> pour </a:t>
            </a:r>
            <a:r>
              <a:rPr kumimoji="0" lang="en-US" altLang="en-US" sz="1800" b="0" i="0" u="none" strike="noStrike" cap="none" normalizeH="0" baseline="0" dirty="0" err="1" smtClean="0">
                <a:ln>
                  <a:noFill/>
                </a:ln>
                <a:solidFill>
                  <a:schemeClr val="tx1"/>
                </a:solidFill>
                <a:effectLst/>
                <a:latin typeface="Arial" panose="020B0604020202020204" pitchFamily="34" charset="0"/>
              </a:rPr>
              <a:t>mener</a:t>
            </a:r>
            <a:r>
              <a:rPr kumimoji="0" lang="en-US" altLang="en-US" sz="1800" b="0" i="0" u="none" strike="noStrike" cap="none" normalizeH="0" baseline="0" dirty="0" smtClean="0">
                <a:ln>
                  <a:noFill/>
                </a:ln>
                <a:solidFill>
                  <a:schemeClr val="tx1"/>
                </a:solidFill>
                <a:effectLst/>
                <a:latin typeface="Arial" panose="020B0604020202020204" pitchFamily="34" charset="0"/>
              </a:rPr>
              <a:t> la </a:t>
            </a:r>
            <a:r>
              <a:rPr kumimoji="0" lang="en-US" altLang="en-US" sz="1800" b="0" i="0" u="none" strike="noStrike" cap="none" normalizeH="0" baseline="0" dirty="0" err="1" smtClean="0">
                <a:ln>
                  <a:noFill/>
                </a:ln>
                <a:solidFill>
                  <a:schemeClr val="tx1"/>
                </a:solidFill>
                <a:effectLst/>
                <a:latin typeface="Arial" panose="020B0604020202020204" pitchFamily="34" charset="0"/>
              </a:rPr>
              <a:t>recherche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Cela</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inclut</a:t>
            </a:r>
            <a:r>
              <a:rPr kumimoji="0" lang="en-US" altLang="en-US" sz="1800" b="0" i="0" u="none" strike="noStrike" cap="none" normalizeH="0" baseline="0" dirty="0" smtClean="0">
                <a:ln>
                  <a:noFill/>
                </a:ln>
                <a:solidFill>
                  <a:schemeClr val="tx1"/>
                </a:solidFill>
                <a:effectLst/>
                <a:latin typeface="Arial" panose="020B0604020202020204" pitchFamily="34" charset="0"/>
              </a:rPr>
              <a:t> 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matériaux</a:t>
            </a:r>
            <a:r>
              <a:rPr kumimoji="0" lang="en-US" altLang="en-US" sz="1800" b="0" i="0" u="none" strike="noStrike" cap="none" normalizeH="0" baseline="0" dirty="0" smtClean="0">
                <a:ln>
                  <a:noFill/>
                </a:ln>
                <a:solidFill>
                  <a:schemeClr val="tx1"/>
                </a:solidFill>
                <a:effectLst/>
                <a:latin typeface="Arial" panose="020B0604020202020204" pitchFamily="34" charset="0"/>
              </a:rPr>
              <a:t>,</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smtClean="0">
                <a:ln>
                  <a:noFill/>
                </a:ln>
                <a:solidFill>
                  <a:schemeClr val="tx1"/>
                </a:solidFill>
                <a:effectLst/>
                <a:latin typeface="Arial" panose="020B0604020202020204" pitchFamily="34" charset="0"/>
              </a:rPr>
              <a:t> les techniques, 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procédures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expérimentales</a:t>
            </a:r>
            <a:r>
              <a:rPr kumimoji="0" lang="en-US" altLang="en-US" sz="1800" b="0" i="0" u="none" strike="noStrike" cap="none" normalizeH="0" baseline="0" dirty="0" smtClean="0">
                <a:ln>
                  <a:noFill/>
                </a:ln>
                <a:solidFill>
                  <a:schemeClr val="tx1"/>
                </a:solidFill>
                <a:effectLst/>
                <a:latin typeface="Arial" panose="020B0604020202020204" pitchFamily="34" charset="0"/>
              </a:rPr>
              <a:t>, et les analyses </a:t>
            </a:r>
            <a:r>
              <a:rPr kumimoji="0" lang="en-US" altLang="en-US" sz="1800" b="0" i="0" u="none" strike="noStrike" cap="none" normalizeH="0" baseline="0" dirty="0" err="1" smtClean="0">
                <a:ln>
                  <a:noFill/>
                </a:ln>
                <a:solidFill>
                  <a:schemeClr val="tx1"/>
                </a:solidFill>
                <a:effectLst/>
                <a:latin typeface="Arial" panose="020B0604020202020204" pitchFamily="34" charset="0"/>
              </a:rPr>
              <a:t>statistiques</a:t>
            </a:r>
            <a:r>
              <a:rPr kumimoji="0" lang="en-US" altLang="en-US" sz="1800" b="0" i="0" u="none" strike="noStrike" cap="none" normalizeH="0" baseline="0" dirty="0" smtClean="0">
                <a:ln>
                  <a:noFill/>
                </a:ln>
                <a:solidFill>
                  <a:schemeClr val="tx1"/>
                </a:solidFill>
                <a:effectLst/>
                <a:latin typeface="Arial" panose="020B0604020202020204" pitchFamily="34" charset="0"/>
              </a:rPr>
              <a:t>.</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startAt="3"/>
              <a:tabLst/>
            </a:pPr>
            <a:r>
              <a:rPr kumimoji="0" lang="en-US" altLang="en-US" sz="1800" b="1" i="0" u="none" strike="noStrike" cap="none" normalizeH="0" baseline="0" dirty="0" err="1" smtClean="0">
                <a:ln>
                  <a:noFill/>
                </a:ln>
                <a:solidFill>
                  <a:schemeClr val="tx1"/>
                </a:solidFill>
                <a:effectLst/>
                <a:latin typeface="Arial" panose="020B0604020202020204" pitchFamily="34" charset="0"/>
              </a:rPr>
              <a:t>Résultats</a:t>
            </a:r>
            <a:r>
              <a:rPr kumimoji="0" lang="en-US" altLang="en-US" sz="1800" b="1" i="0" u="none" strike="noStrike" cap="none" normalizeH="0" baseline="0" dirty="0" smtClean="0">
                <a:ln>
                  <a:noFill/>
                </a:ln>
                <a:solidFill>
                  <a:schemeClr val="tx1"/>
                </a:solidFill>
                <a:effectLst/>
                <a:latin typeface="Arial" panose="020B0604020202020204" pitchFamily="34" charset="0"/>
              </a:rPr>
              <a:t> (Results)</a:t>
            </a:r>
            <a:r>
              <a:rPr kumimoji="0" lang="en-US" altLang="en-US" sz="1800" b="0" i="0" u="none" strike="noStrike" cap="none" normalizeH="0" baseline="0" dirty="0" smtClean="0">
                <a:ln>
                  <a:noFill/>
                </a:ln>
                <a:solidFill>
                  <a:schemeClr val="tx1"/>
                </a:solidFill>
                <a:effectLst/>
                <a:latin typeface="Arial" panose="020B0604020202020204" pitchFamily="34" charset="0"/>
              </a:rPr>
              <a:t> : </a:t>
            </a:r>
            <a:r>
              <a:rPr kumimoji="0" lang="en-US" altLang="en-US" sz="1800" b="0" i="0" u="none" strike="noStrike" cap="none" normalizeH="0" baseline="0" dirty="0" err="1" smtClean="0">
                <a:ln>
                  <a:noFill/>
                </a:ln>
                <a:solidFill>
                  <a:schemeClr val="tx1"/>
                </a:solidFill>
                <a:effectLst/>
                <a:latin typeface="Arial" panose="020B0604020202020204" pitchFamily="34" charset="0"/>
              </a:rPr>
              <a:t>Présente</a:t>
            </a:r>
            <a:r>
              <a:rPr kumimoji="0" lang="en-US" altLang="en-US" sz="1800" b="0" i="0" u="none" strike="noStrike" cap="none" normalizeH="0" baseline="0" dirty="0" smtClean="0">
                <a:ln>
                  <a:noFill/>
                </a:ln>
                <a:solidFill>
                  <a:schemeClr val="tx1"/>
                </a:solidFill>
                <a:effectLst/>
                <a:latin typeface="Arial" panose="020B0604020202020204" pitchFamily="34" charset="0"/>
              </a:rPr>
              <a:t> 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résultats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obtenus</a:t>
            </a:r>
            <a:r>
              <a:rPr kumimoji="0" lang="en-US" altLang="en-US" sz="1800" b="0" i="0" u="none" strike="noStrike" cap="none" normalizeH="0" baseline="0" dirty="0" smtClean="0">
                <a:ln>
                  <a:noFill/>
                </a:ln>
                <a:solidFill>
                  <a:schemeClr val="tx1"/>
                </a:solidFill>
                <a:effectLst/>
                <a:latin typeface="Arial" panose="020B0604020202020204" pitchFamily="34" charset="0"/>
              </a:rPr>
              <a:t> grâce à la </a:t>
            </a:r>
            <a:r>
              <a:rPr kumimoji="0" lang="en-US" altLang="en-US" sz="1800" b="0" i="0" u="none" strike="noStrike" cap="none" normalizeH="0" baseline="0" dirty="0" err="1" smtClean="0">
                <a:ln>
                  <a:noFill/>
                </a:ln>
                <a:solidFill>
                  <a:schemeClr val="tx1"/>
                </a:solidFill>
                <a:effectLst/>
                <a:latin typeface="Arial" panose="020B0604020202020204" pitchFamily="34" charset="0"/>
              </a:rPr>
              <a:t>méthodologie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décrite</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Cela</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peut</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inclure</a:t>
            </a:r>
            <a:r>
              <a:rPr kumimoji="0" lang="en-US" altLang="en-US" sz="1800" b="0" i="0" u="none" strike="noStrike" cap="none" normalizeH="0" baseline="0" dirty="0" smtClean="0">
                <a:ln>
                  <a:noFill/>
                </a:ln>
                <a:solidFill>
                  <a:schemeClr val="tx1"/>
                </a:solidFill>
                <a:effectLst/>
                <a:latin typeface="Arial" panose="020B0604020202020204" pitchFamily="34" charset="0"/>
              </a:rPr>
              <a:t> des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err="1" smtClean="0">
                <a:ln>
                  <a:noFill/>
                </a:ln>
                <a:solidFill>
                  <a:schemeClr val="tx1"/>
                </a:solidFill>
                <a:effectLst/>
                <a:latin typeface="Arial" panose="020B0604020202020204" pitchFamily="34" charset="0"/>
              </a:rPr>
              <a:t>données</a:t>
            </a:r>
            <a:r>
              <a:rPr kumimoji="0" lang="en-US" altLang="en-US" sz="1800" b="0" i="0" u="none" strike="noStrike" cap="none" normalizeH="0" baseline="0" dirty="0" smtClean="0">
                <a:ln>
                  <a:noFill/>
                </a:ln>
                <a:solidFill>
                  <a:schemeClr val="tx1"/>
                </a:solidFill>
                <a:effectLst/>
                <a:latin typeface="Arial" panose="020B0604020202020204" pitchFamily="34" charset="0"/>
              </a:rPr>
              <a:t> brutes, des tableaux, et des </a:t>
            </a:r>
            <a:r>
              <a:rPr kumimoji="0" lang="en-US" altLang="en-US" sz="1800" b="0" i="0" u="none" strike="noStrike" cap="none" normalizeH="0" baseline="0" dirty="0" err="1" smtClean="0">
                <a:ln>
                  <a:noFill/>
                </a:ln>
                <a:solidFill>
                  <a:schemeClr val="tx1"/>
                </a:solidFill>
                <a:effectLst/>
                <a:latin typeface="Arial" panose="020B0604020202020204" pitchFamily="34" charset="0"/>
              </a:rPr>
              <a:t>graphiques</a:t>
            </a:r>
            <a:r>
              <a:rPr kumimoji="0" lang="en-US" altLang="en-US" sz="1800" b="0" i="0" u="none" strike="noStrike" cap="none" normalizeH="0" baseline="0" dirty="0" smtClean="0">
                <a:ln>
                  <a:noFill/>
                </a:ln>
                <a:solidFill>
                  <a:schemeClr val="tx1"/>
                </a:solidFill>
                <a:effectLst/>
                <a:latin typeface="Arial" panose="020B0604020202020204" pitchFamily="34" charset="0"/>
              </a:rPr>
              <a:t>, sans </a:t>
            </a:r>
            <a:r>
              <a:rPr kumimoji="0" lang="en-US" altLang="en-US" sz="1800" b="0" i="0" u="none" strike="noStrike" cap="none" normalizeH="0" baseline="0" dirty="0" err="1" smtClean="0">
                <a:ln>
                  <a:noFill/>
                </a:ln>
                <a:solidFill>
                  <a:schemeClr val="tx1"/>
                </a:solidFill>
                <a:effectLst/>
                <a:latin typeface="Arial" panose="020B0604020202020204" pitchFamily="34" charset="0"/>
              </a:rPr>
              <a:t>interprétation</a:t>
            </a:r>
            <a:r>
              <a:rPr kumimoji="0" lang="en-US" altLang="en-US" sz="1800" b="0" i="0" u="none" strike="noStrike" cap="none" normalizeH="0" baseline="0" dirty="0" smtClean="0">
                <a:ln>
                  <a:noFill/>
                </a:ln>
                <a:solidFill>
                  <a:schemeClr val="tx1"/>
                </a:solidFill>
                <a:effectLst/>
                <a:latin typeface="Arial" panose="020B0604020202020204" pitchFamily="34" charset="0"/>
              </a:rPr>
              <a:t> des </a:t>
            </a:r>
            <a:r>
              <a:rPr kumimoji="0" lang="en-US" altLang="en-US" sz="1800" b="0" i="0" u="none" strike="noStrike" cap="none" normalizeH="0" baseline="0" dirty="0" err="1" smtClean="0">
                <a:ln>
                  <a:noFill/>
                </a:ln>
                <a:solidFill>
                  <a:schemeClr val="tx1"/>
                </a:solidFill>
                <a:effectLst/>
                <a:latin typeface="Arial" panose="020B0604020202020204" pitchFamily="34" charset="0"/>
              </a:rPr>
              <a:t>résultats</a:t>
            </a:r>
            <a:r>
              <a:rPr kumimoji="0" lang="en-US" altLang="en-US" sz="1800" b="0" i="0" u="none" strike="noStrike" cap="none" normalizeH="0" baseline="0" dirty="0" smtClean="0">
                <a:ln>
                  <a:noFill/>
                </a:ln>
                <a:solidFill>
                  <a:schemeClr val="tx1"/>
                </a:solidFill>
                <a:effectLst/>
                <a:latin typeface="Arial" panose="020B0604020202020204" pitchFamily="34" charset="0"/>
              </a:rPr>
              <a:t>.</a:t>
            </a:r>
            <a:br>
              <a:rPr kumimoji="0" lang="en-US" altLang="en-US" sz="1800" b="0" i="0" u="none" strike="noStrike" cap="none" normalizeH="0" baseline="0" dirty="0" smtClean="0">
                <a:ln>
                  <a:noFill/>
                </a:ln>
                <a:solidFill>
                  <a:schemeClr val="tx1"/>
                </a:solidFill>
                <a:effectLst/>
                <a:latin typeface="Arial" panose="020B0604020202020204" pitchFamily="34" charset="0"/>
              </a:rPr>
            </a:br>
            <a:endParaRPr kumimoji="0" lang="en-US" altLang="en-US" sz="1800" b="0" i="0" u="none" strike="noStrike" cap="none" normalizeH="0" baseline="0" dirty="0" smtClean="0">
              <a:ln>
                <a:noFill/>
              </a:ln>
              <a:solidFill>
                <a:schemeClr val="tx1"/>
              </a:solidFill>
              <a:effectLst/>
              <a:latin typeface="Arial" panose="020B0604020202020204" pitchFamily="34" charset="0"/>
            </a:endParaRPr>
          </a:p>
          <a:p>
            <a:pPr marL="0" marR="0" lvl="0" indent="0" algn="just" defTabSz="914400" rtl="0" eaLnBrk="0" fontAlgn="base" latinLnBrk="0" hangingPunct="0">
              <a:lnSpc>
                <a:spcPct val="100000"/>
              </a:lnSpc>
              <a:spcBef>
                <a:spcPct val="0"/>
              </a:spcBef>
              <a:spcAft>
                <a:spcPct val="0"/>
              </a:spcAft>
              <a:buClrTx/>
              <a:buSzTx/>
              <a:buFontTx/>
              <a:buAutoNum type="arabicPeriod" startAt="4"/>
              <a:tabLst/>
            </a:pPr>
            <a:r>
              <a:rPr kumimoji="0" lang="en-US" altLang="en-US" sz="1800" b="1" i="0" u="none" strike="noStrike" cap="none" normalizeH="0" baseline="0" dirty="0" smtClean="0">
                <a:ln>
                  <a:noFill/>
                </a:ln>
                <a:solidFill>
                  <a:schemeClr val="tx1"/>
                </a:solidFill>
                <a:effectLst/>
                <a:latin typeface="Arial" panose="020B0604020202020204" pitchFamily="34" charset="0"/>
              </a:rPr>
              <a:t> </a:t>
            </a:r>
            <a:r>
              <a:rPr kumimoji="0" lang="en-US" altLang="en-US" sz="1800" b="1" i="0" u="none" strike="noStrike" cap="none" normalizeH="0" baseline="0" dirty="0" err="1" smtClean="0">
                <a:ln>
                  <a:noFill/>
                </a:ln>
                <a:solidFill>
                  <a:schemeClr val="tx1"/>
                </a:solidFill>
                <a:effectLst/>
                <a:latin typeface="Arial" panose="020B0604020202020204" pitchFamily="34" charset="0"/>
              </a:rPr>
              <a:t>Analyse</a:t>
            </a:r>
            <a:r>
              <a:rPr kumimoji="0" lang="en-US" altLang="en-US" sz="1800" b="1" i="0" u="none" strike="noStrike" cap="none" normalizeH="0" baseline="0" dirty="0" smtClean="0">
                <a:ln>
                  <a:noFill/>
                </a:ln>
                <a:solidFill>
                  <a:schemeClr val="tx1"/>
                </a:solidFill>
                <a:effectLst/>
                <a:latin typeface="Arial" panose="020B0604020202020204" pitchFamily="34" charset="0"/>
              </a:rPr>
              <a:t>/Discussion</a:t>
            </a:r>
            <a:r>
              <a:rPr kumimoji="0" lang="en-US" altLang="en-US" sz="1800" b="0" i="0" u="none" strike="noStrike" cap="none" normalizeH="0" baseline="0" dirty="0" smtClean="0">
                <a:ln>
                  <a:noFill/>
                </a:ln>
                <a:solidFill>
                  <a:schemeClr val="tx1"/>
                </a:solidFill>
                <a:effectLst/>
                <a:latin typeface="Arial" panose="020B0604020202020204" pitchFamily="34" charset="0"/>
              </a:rPr>
              <a:t> : </a:t>
            </a:r>
            <a:r>
              <a:rPr kumimoji="0" lang="en-US" altLang="en-US" sz="1800" b="0" i="0" u="none" strike="noStrike" cap="none" normalizeH="0" baseline="0" dirty="0" err="1" smtClean="0">
                <a:ln>
                  <a:noFill/>
                </a:ln>
                <a:solidFill>
                  <a:schemeClr val="tx1"/>
                </a:solidFill>
                <a:effectLst/>
                <a:latin typeface="Arial" panose="020B0604020202020204" pitchFamily="34" charset="0"/>
              </a:rPr>
              <a:t>Interprète</a:t>
            </a:r>
            <a:r>
              <a:rPr kumimoji="0" lang="en-US" altLang="en-US" sz="1800" b="0" i="0" u="none" strike="noStrike" cap="none" normalizeH="0" baseline="0" dirty="0" smtClean="0">
                <a:ln>
                  <a:noFill/>
                </a:ln>
                <a:solidFill>
                  <a:schemeClr val="tx1"/>
                </a:solidFill>
                <a:effectLst/>
                <a:latin typeface="Arial" panose="020B0604020202020204" pitchFamily="34" charset="0"/>
              </a:rPr>
              <a:t> les </a:t>
            </a:r>
            <a:r>
              <a:rPr kumimoji="0" lang="en-US" altLang="en-US" sz="1800" b="0" i="0" u="none" strike="noStrike" cap="none" normalizeH="0" baseline="0" dirty="0" err="1" smtClean="0">
                <a:ln>
                  <a:noFill/>
                </a:ln>
                <a:solidFill>
                  <a:schemeClr val="tx1"/>
                </a:solidFill>
                <a:effectLst/>
                <a:latin typeface="Arial" panose="020B0604020202020204" pitchFamily="34" charset="0"/>
              </a:rPr>
              <a:t>résultats</a:t>
            </a:r>
            <a:r>
              <a:rPr kumimoji="0" lang="en-US" altLang="en-US" sz="1800" b="0" i="0" u="none" strike="noStrike" cap="none" normalizeH="0" baseline="0" dirty="0" smtClean="0">
                <a:ln>
                  <a:noFill/>
                </a:ln>
                <a:solidFill>
                  <a:schemeClr val="tx1"/>
                </a:solidFill>
                <a:effectLst/>
                <a:latin typeface="Arial" panose="020B0604020202020204" pitchFamily="34" charset="0"/>
              </a:rPr>
              <a:t>, les met </a:t>
            </a:r>
            <a:r>
              <a:rPr kumimoji="0" lang="en-US" altLang="en-US" sz="1800" b="0" i="0" u="none" strike="noStrike" cap="none" normalizeH="0" baseline="0" dirty="0" err="1" smtClean="0">
                <a:ln>
                  <a:noFill/>
                </a:ln>
                <a:solidFill>
                  <a:schemeClr val="tx1"/>
                </a:solidFill>
                <a:effectLst/>
                <a:latin typeface="Arial" panose="020B0604020202020204" pitchFamily="34" charset="0"/>
              </a:rPr>
              <a:t>en</a:t>
            </a:r>
            <a:r>
              <a:rPr kumimoji="0" lang="en-US" altLang="en-US" sz="1800" b="0" i="0" u="none" strike="noStrike" cap="none" normalizeH="0" baseline="0" dirty="0" smtClean="0">
                <a:ln>
                  <a:noFill/>
                </a:ln>
                <a:solidFill>
                  <a:schemeClr val="tx1"/>
                </a:solidFill>
                <a:effectLst/>
                <a:latin typeface="Arial" panose="020B0604020202020204" pitchFamily="34" charset="0"/>
              </a:rPr>
              <a:t> perspective par rapport à </a:t>
            </a:r>
            <a:r>
              <a:rPr kumimoji="0" lang="en-US" altLang="en-US" sz="1800" b="0" i="0" u="none" strike="noStrike" cap="none" normalizeH="0" baseline="0" dirty="0" err="1" smtClean="0">
                <a:ln>
                  <a:noFill/>
                </a:ln>
                <a:solidFill>
                  <a:schemeClr val="tx1"/>
                </a:solidFill>
                <a:effectLst/>
                <a:latin typeface="Arial" panose="020B0604020202020204" pitchFamily="34" charset="0"/>
              </a:rPr>
              <a:t>d'autres</a:t>
            </a:r>
            <a:r>
              <a:rPr kumimoji="0" lang="en-US" altLang="en-US" sz="1800" b="0" i="0" u="none" strike="noStrike" cap="none" normalizeH="0" baseline="0" dirty="0" smtClean="0">
                <a:ln>
                  <a:noFill/>
                </a:ln>
                <a:solidFill>
                  <a:schemeClr val="tx1"/>
                </a:solidFill>
                <a:effectLst/>
                <a:latin typeface="Arial" panose="020B0604020202020204" pitchFamily="34" charset="0"/>
              </a:rPr>
              <a:t> </a:t>
            </a:r>
            <a:r>
              <a:rPr kumimoji="0" lang="en-US" altLang="en-US" sz="1800" b="0" i="0" u="none" strike="noStrike" cap="none" normalizeH="0" baseline="0" dirty="0" err="1" smtClean="0">
                <a:ln>
                  <a:noFill/>
                </a:ln>
                <a:solidFill>
                  <a:schemeClr val="tx1"/>
                </a:solidFill>
                <a:effectLst/>
                <a:latin typeface="Arial" panose="020B0604020202020204" pitchFamily="34" charset="0"/>
              </a:rPr>
              <a:t>études</a:t>
            </a:r>
            <a:r>
              <a:rPr kumimoji="0" lang="en-US" altLang="en-US" sz="1800" b="0" i="0" u="none" strike="noStrike" cap="none" normalizeH="0" baseline="0" dirty="0" smtClean="0">
                <a:ln>
                  <a:noFill/>
                </a:ln>
                <a:solidFill>
                  <a:schemeClr val="tx1"/>
                </a:solidFill>
                <a:effectLst/>
                <a:latin typeface="Arial" panose="020B0604020202020204" pitchFamily="34" charset="0"/>
              </a:rPr>
              <a:t>, et </a:t>
            </a:r>
            <a:br>
              <a:rPr kumimoji="0" lang="en-US" altLang="en-US" sz="1800" b="0" i="0" u="none" strike="noStrike" cap="none" normalizeH="0" baseline="0" dirty="0" smtClean="0">
                <a:ln>
                  <a:noFill/>
                </a:ln>
                <a:solidFill>
                  <a:schemeClr val="tx1"/>
                </a:solidFill>
                <a:effectLst/>
                <a:latin typeface="Arial" panose="020B0604020202020204" pitchFamily="34" charset="0"/>
              </a:rPr>
            </a:br>
            <a:r>
              <a:rPr kumimoji="0" lang="en-US" altLang="en-US" sz="1800" b="0" i="0" u="none" strike="noStrike" cap="none" normalizeH="0" baseline="0" dirty="0" err="1" smtClean="0">
                <a:ln>
                  <a:noFill/>
                </a:ln>
                <a:solidFill>
                  <a:schemeClr val="tx1"/>
                </a:solidFill>
                <a:effectLst/>
                <a:latin typeface="Arial" panose="020B0604020202020204" pitchFamily="34" charset="0"/>
              </a:rPr>
              <a:t>discute</a:t>
            </a:r>
            <a:r>
              <a:rPr kumimoji="0" lang="en-US" altLang="en-US" sz="1800" b="0" i="0" u="none" strike="noStrike" cap="none" normalizeH="0" baseline="0" dirty="0" smtClean="0">
                <a:ln>
                  <a:noFill/>
                </a:ln>
                <a:solidFill>
                  <a:schemeClr val="tx1"/>
                </a:solidFill>
                <a:effectLst/>
                <a:latin typeface="Arial" panose="020B0604020202020204" pitchFamily="34" charset="0"/>
              </a:rPr>
              <a:t> des implications, des </a:t>
            </a:r>
            <a:r>
              <a:rPr kumimoji="0" lang="en-US" altLang="en-US" sz="1800" b="0" i="0" u="none" strike="noStrike" cap="none" normalizeH="0" baseline="0" dirty="0" err="1" smtClean="0">
                <a:ln>
                  <a:noFill/>
                </a:ln>
                <a:solidFill>
                  <a:schemeClr val="tx1"/>
                </a:solidFill>
                <a:effectLst/>
                <a:latin typeface="Arial" panose="020B0604020202020204" pitchFamily="34" charset="0"/>
              </a:rPr>
              <a:t>limites</a:t>
            </a:r>
            <a:r>
              <a:rPr kumimoji="0" lang="en-US" altLang="en-US" sz="1800" b="0" i="0" u="none" strike="noStrike" cap="none" normalizeH="0" baseline="0" dirty="0" smtClean="0">
                <a:ln>
                  <a:noFill/>
                </a:ln>
                <a:solidFill>
                  <a:schemeClr val="tx1"/>
                </a:solidFill>
                <a:effectLst/>
                <a:latin typeface="Arial" panose="020B0604020202020204" pitchFamily="34" charset="0"/>
              </a:rPr>
              <a:t> de </a:t>
            </a:r>
            <a:r>
              <a:rPr kumimoji="0" lang="en-US" altLang="en-US" sz="1800" b="0" i="0" u="none" strike="noStrike" cap="none" normalizeH="0" baseline="0" dirty="0" err="1" smtClean="0">
                <a:ln>
                  <a:noFill/>
                </a:ln>
                <a:solidFill>
                  <a:schemeClr val="tx1"/>
                </a:solidFill>
                <a:effectLst/>
                <a:latin typeface="Arial" panose="020B0604020202020204" pitchFamily="34" charset="0"/>
              </a:rPr>
              <a:t>l'étude</a:t>
            </a:r>
            <a:r>
              <a:rPr kumimoji="0" lang="en-US" altLang="en-US" sz="1800" b="0" i="0" u="none" strike="noStrike" cap="none" normalizeH="0" baseline="0" dirty="0" smtClean="0">
                <a:ln>
                  <a:noFill/>
                </a:ln>
                <a:solidFill>
                  <a:schemeClr val="tx1"/>
                </a:solidFill>
                <a:effectLst/>
                <a:latin typeface="Arial" panose="020B0604020202020204" pitchFamily="34" charset="0"/>
              </a:rPr>
              <a:t>, et des </a:t>
            </a:r>
            <a:r>
              <a:rPr kumimoji="0" lang="en-US" altLang="en-US" sz="1800" b="0" i="0" u="none" strike="noStrike" cap="none" normalizeH="0" baseline="0" dirty="0" err="1" smtClean="0">
                <a:ln>
                  <a:noFill/>
                </a:ln>
                <a:solidFill>
                  <a:schemeClr val="tx1"/>
                </a:solidFill>
                <a:effectLst/>
                <a:latin typeface="Arial" panose="020B0604020202020204" pitchFamily="34" charset="0"/>
              </a:rPr>
              <a:t>pistes</a:t>
            </a:r>
            <a:r>
              <a:rPr kumimoji="0" lang="en-US" altLang="en-US" sz="1800" b="0" i="0" u="none" strike="noStrike" cap="none" normalizeH="0" baseline="0" dirty="0" smtClean="0">
                <a:ln>
                  <a:noFill/>
                </a:ln>
                <a:solidFill>
                  <a:schemeClr val="tx1"/>
                </a:solidFill>
                <a:effectLst/>
                <a:latin typeface="Arial" panose="020B0604020202020204" pitchFamily="34" charset="0"/>
              </a:rPr>
              <a:t> pour des </a:t>
            </a:r>
            <a:r>
              <a:rPr kumimoji="0" lang="en-US" altLang="en-US" sz="1800" b="0" i="0" u="none" strike="noStrike" cap="none" normalizeH="0" baseline="0" dirty="0" err="1" smtClean="0">
                <a:ln>
                  <a:noFill/>
                </a:ln>
                <a:solidFill>
                  <a:schemeClr val="tx1"/>
                </a:solidFill>
                <a:effectLst/>
                <a:latin typeface="Arial" panose="020B0604020202020204" pitchFamily="34" charset="0"/>
              </a:rPr>
              <a:t>recherches</a:t>
            </a:r>
            <a:r>
              <a:rPr kumimoji="0" lang="en-US" altLang="en-US" sz="1800" b="0" i="0" u="none" strike="noStrike" cap="none" normalizeH="0" baseline="0" dirty="0" smtClean="0">
                <a:ln>
                  <a:noFill/>
                </a:ln>
                <a:solidFill>
                  <a:schemeClr val="tx1"/>
                </a:solidFill>
                <a:effectLst/>
                <a:latin typeface="Arial" panose="020B0604020202020204" pitchFamily="34" charset="0"/>
              </a:rPr>
              <a:t> futures.</a:t>
            </a:r>
          </a:p>
          <a:p>
            <a:pPr marL="0" marR="0" lvl="0" indent="0" algn="just" defTabSz="914400" rtl="0" eaLnBrk="0" fontAlgn="base" latinLnBrk="0" hangingPunct="0">
              <a:lnSpc>
                <a:spcPct val="100000"/>
              </a:lnSpc>
              <a:spcBef>
                <a:spcPct val="0"/>
              </a:spcBef>
              <a:spcAft>
                <a:spcPct val="0"/>
              </a:spcAft>
              <a:buClrTx/>
              <a:buSzTx/>
              <a:buFontTx/>
              <a:buNone/>
              <a:tabLst/>
            </a:pPr>
            <a:endParaRPr kumimoji="0" lang="en-US" altLang="en-US" sz="1800" b="0" i="0" u="none" strike="noStrike" cap="none" normalizeH="0" baseline="0" dirty="0" smtClean="0">
              <a:ln>
                <a:noFill/>
              </a:ln>
              <a:solidFill>
                <a:schemeClr val="tx1"/>
              </a:solidFill>
              <a:effectLst/>
              <a:latin typeface="Arial" panose="020B0604020202020204" pitchFamily="34" charset="0"/>
            </a:endParaRPr>
          </a:p>
        </p:txBody>
      </p:sp>
      <p:sp>
        <p:nvSpPr>
          <p:cNvPr id="5" name="ZoneTexte 4"/>
          <p:cNvSpPr txBox="1"/>
          <p:nvPr/>
        </p:nvSpPr>
        <p:spPr>
          <a:xfrm>
            <a:off x="1802674" y="801189"/>
            <a:ext cx="8508275" cy="369332"/>
          </a:xfrm>
          <a:prstGeom prst="rect">
            <a:avLst/>
          </a:prstGeom>
          <a:noFill/>
        </p:spPr>
        <p:txBody>
          <a:bodyPr wrap="square" rtlCol="0">
            <a:spAutoFit/>
          </a:bodyPr>
          <a:lstStyle/>
          <a:p>
            <a:r>
              <a:rPr lang="fr-FR" b="1" dirty="0" smtClean="0"/>
              <a:t>Structure de rédaction d’un article scientifique (article simple ou mémoire)</a:t>
            </a:r>
            <a:endParaRPr lang="en-US" b="1" dirty="0"/>
          </a:p>
        </p:txBody>
      </p:sp>
    </p:spTree>
    <p:extLst>
      <p:ext uri="{BB962C8B-B14F-4D97-AF65-F5344CB8AC3E}">
        <p14:creationId xmlns:p14="http://schemas.microsoft.com/office/powerpoint/2010/main" val="2036321715"/>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Image 3"/>
          <p:cNvPicPr>
            <a:picLocks noChangeAspect="1"/>
          </p:cNvPicPr>
          <p:nvPr/>
        </p:nvPicPr>
        <p:blipFill>
          <a:blip r:embed="rId2"/>
          <a:stretch>
            <a:fillRect/>
          </a:stretch>
        </p:blipFill>
        <p:spPr>
          <a:xfrm>
            <a:off x="2331591" y="1652579"/>
            <a:ext cx="7718611" cy="3218329"/>
          </a:xfrm>
          <a:prstGeom prst="rect">
            <a:avLst/>
          </a:prstGeom>
        </p:spPr>
      </p:pic>
    </p:spTree>
    <p:extLst>
      <p:ext uri="{BB962C8B-B14F-4D97-AF65-F5344CB8AC3E}">
        <p14:creationId xmlns:p14="http://schemas.microsoft.com/office/powerpoint/2010/main" val="670427421"/>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4" name="Espace réservé du contenu 3"/>
          <p:cNvPicPr>
            <a:picLocks noGrp="1" noChangeAspect="1"/>
          </p:cNvPicPr>
          <p:nvPr>
            <p:ph idx="1"/>
          </p:nvPr>
        </p:nvPicPr>
        <p:blipFill>
          <a:blip r:embed="rId2"/>
          <a:stretch>
            <a:fillRect/>
          </a:stretch>
        </p:blipFill>
        <p:spPr>
          <a:xfrm>
            <a:off x="1949165" y="743186"/>
            <a:ext cx="8631238" cy="4365159"/>
          </a:xfrm>
          <a:prstGeom prst="rect">
            <a:avLst/>
          </a:prstGeom>
        </p:spPr>
      </p:pic>
      <p:pic>
        <p:nvPicPr>
          <p:cNvPr id="5" name="Image 4"/>
          <p:cNvPicPr>
            <a:picLocks noChangeAspect="1"/>
          </p:cNvPicPr>
          <p:nvPr/>
        </p:nvPicPr>
        <p:blipFill>
          <a:blip r:embed="rId3"/>
          <a:stretch>
            <a:fillRect/>
          </a:stretch>
        </p:blipFill>
        <p:spPr>
          <a:xfrm>
            <a:off x="1949165" y="5108345"/>
            <a:ext cx="8631238" cy="1526054"/>
          </a:xfrm>
          <a:prstGeom prst="rect">
            <a:avLst/>
          </a:prstGeom>
        </p:spPr>
      </p:pic>
      <p:sp>
        <p:nvSpPr>
          <p:cNvPr id="2" name="ZoneTexte 1"/>
          <p:cNvSpPr txBox="1"/>
          <p:nvPr/>
        </p:nvSpPr>
        <p:spPr>
          <a:xfrm>
            <a:off x="1088571" y="121920"/>
            <a:ext cx="3074126" cy="369332"/>
          </a:xfrm>
          <a:prstGeom prst="rect">
            <a:avLst/>
          </a:prstGeom>
          <a:noFill/>
        </p:spPr>
        <p:txBody>
          <a:bodyPr wrap="square" rtlCol="0">
            <a:spAutoFit/>
          </a:bodyPr>
          <a:lstStyle/>
          <a:p>
            <a:r>
              <a:rPr lang="fr-FR" dirty="0" smtClean="0"/>
              <a:t>Exemple:</a:t>
            </a:r>
            <a:endParaRPr lang="en-US" dirty="0"/>
          </a:p>
        </p:txBody>
      </p:sp>
    </p:spTree>
    <p:extLst>
      <p:ext uri="{BB962C8B-B14F-4D97-AF65-F5344CB8AC3E}">
        <p14:creationId xmlns:p14="http://schemas.microsoft.com/office/powerpoint/2010/main" val="157191813"/>
      </p:ext>
    </p:extLst>
  </p:cSld>
  <p:clrMapOvr>
    <a:masterClrMapping/>
  </p:clrMapOvr>
</p:sld>
</file>

<file path=ppt/theme/theme1.xml><?xml version="1.0" encoding="utf-8"?>
<a:theme xmlns:a="http://schemas.openxmlformats.org/drawingml/2006/main" name="Brin">
  <a:themeElements>
    <a:clrScheme name="Wisp">
      <a:dk1>
        <a:sysClr val="windowText" lastClr="000000"/>
      </a:dk1>
      <a:lt1>
        <a:sysClr val="window" lastClr="FFFFFF"/>
      </a:lt1>
      <a:dk2>
        <a:srgbClr val="766F54"/>
      </a:dk2>
      <a:lt2>
        <a:srgbClr val="E3EACF"/>
      </a:lt2>
      <a:accent1>
        <a:srgbClr val="A53010"/>
      </a:accent1>
      <a:accent2>
        <a:srgbClr val="DE7E18"/>
      </a:accent2>
      <a:accent3>
        <a:srgbClr val="9F8351"/>
      </a:accent3>
      <a:accent4>
        <a:srgbClr val="728653"/>
      </a:accent4>
      <a:accent5>
        <a:srgbClr val="92AA4C"/>
      </a:accent5>
      <a:accent6>
        <a:srgbClr val="6AAC91"/>
      </a:accent6>
      <a:hlink>
        <a:srgbClr val="FB4A18"/>
      </a:hlink>
      <a:folHlink>
        <a:srgbClr val="FB9318"/>
      </a:folHlink>
    </a:clrScheme>
    <a:fontScheme name="Wisp">
      <a:maj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ajorFont>
      <a:minorFont>
        <a:latin typeface="Century Gothic" panose="020B0502020202020204"/>
        <a:ea typeface=""/>
        <a:cs typeface=""/>
        <a:font script="Jpan" typeface="メイリオ"/>
        <a:font script="Hang" typeface="HY중고딕"/>
        <a:font script="Hans" typeface="幼圆"/>
        <a:font script="Hant" typeface="微軟正黑體"/>
        <a:font script="Arab" typeface="Tahoma"/>
        <a:font script="Hebr" typeface="Gisha"/>
        <a:font script="Thai" typeface="DilleniaUPC"/>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ahoma"/>
        <a:font script="Uigh" typeface="Microsoft Uighur"/>
        <a:font script="Geor" typeface="Sylfaen"/>
      </a:minorFont>
    </a:fontScheme>
    <a:fmtScheme name="Wisp">
      <a:fillStyleLst>
        <a:solidFill>
          <a:schemeClr val="phClr"/>
        </a:solidFill>
        <a:solidFill>
          <a:schemeClr val="phClr">
            <a:tint val="70000"/>
            <a:lumMod val="104000"/>
          </a:schemeClr>
        </a:solidFill>
        <a:gradFill rotWithShape="1">
          <a:gsLst>
            <a:gs pos="0">
              <a:schemeClr val="phClr">
                <a:tint val="96000"/>
                <a:lumMod val="104000"/>
              </a:schemeClr>
            </a:gs>
            <a:gs pos="100000">
              <a:schemeClr val="phClr">
                <a:shade val="98000"/>
                <a:lumMod val="94000"/>
              </a:schemeClr>
            </a:gs>
          </a:gsLst>
          <a:lin ang="5400000" scaled="0"/>
        </a:gradFill>
      </a:fillStyleLst>
      <a:lnStyleLst>
        <a:ln w="9525" cap="rnd" cmpd="sng" algn="ctr">
          <a:solidFill>
            <a:schemeClr val="phClr">
              <a:shade val="90000"/>
            </a:schemeClr>
          </a:solidFill>
          <a:prstDash val="solid"/>
        </a:ln>
        <a:ln w="15875" cap="rnd" cmpd="sng" algn="ctr">
          <a:solidFill>
            <a:schemeClr val="phClr"/>
          </a:solidFill>
          <a:prstDash val="solid"/>
        </a:ln>
        <a:ln w="22225" cap="rnd" cmpd="sng" algn="ctr">
          <a:solidFill>
            <a:schemeClr val="phClr"/>
          </a:solidFill>
          <a:prstDash val="solid"/>
        </a:ln>
      </a:lnStyleLst>
      <a:effectStyleLst>
        <a:effectStyle>
          <a:effectLst/>
        </a:effectStyle>
        <a:effectStyle>
          <a:effectLst>
            <a:outerShdw blurRad="38100" dist="25400" dir="5400000" rotWithShape="0">
              <a:srgbClr val="000000">
                <a:alpha val="25000"/>
              </a:srgbClr>
            </a:outerShdw>
          </a:effectLst>
        </a:effectStyle>
        <a:effectStyle>
          <a:effectLst>
            <a:outerShdw blurRad="50800" dist="38100" dir="5400000" rotWithShape="0">
              <a:srgbClr val="000000">
                <a:alpha val="60000"/>
              </a:srgbClr>
            </a:outerShdw>
          </a:effectLst>
        </a:effectStyle>
      </a:effectStyleLst>
      <a:bgFillStyleLst>
        <a:solidFill>
          <a:schemeClr val="phClr"/>
        </a:solidFill>
        <a:gradFill rotWithShape="1">
          <a:gsLst>
            <a:gs pos="0">
              <a:schemeClr val="phClr">
                <a:tint val="90000"/>
                <a:lumMod val="120000"/>
              </a:schemeClr>
            </a:gs>
            <a:gs pos="100000">
              <a:schemeClr val="phClr">
                <a:shade val="98000"/>
                <a:satMod val="120000"/>
                <a:lumMod val="98000"/>
              </a:schemeClr>
            </a:gs>
          </a:gsLst>
          <a:lin ang="5400000" scaled="0"/>
        </a:gradFill>
        <a:gradFill rotWithShape="1">
          <a:gsLst>
            <a:gs pos="0">
              <a:schemeClr val="phClr">
                <a:tint val="90000"/>
                <a:satMod val="92000"/>
                <a:lumMod val="120000"/>
              </a:schemeClr>
            </a:gs>
            <a:gs pos="100000">
              <a:schemeClr val="phClr">
                <a:shade val="98000"/>
                <a:satMod val="120000"/>
                <a:lumMod val="98000"/>
              </a:schemeClr>
            </a:gs>
          </a:gsLst>
          <a:path path="circle">
            <a:fillToRect l="50000" t="50000" r="100000" b="100000"/>
          </a:path>
        </a:gradFill>
      </a:bgFillStyleLst>
    </a:fmtScheme>
  </a:themeElements>
  <a:objectDefaults/>
  <a:extraClrSchemeLst/>
  <a:extLst>
    <a:ext uri="{05A4C25C-085E-4340-85A3-A5531E510DB2}">
      <thm15:themeFamily xmlns:thm15="http://schemas.microsoft.com/office/thememl/2012/main" name="Wisp" id="{7CB32D59-10C0-40DD-B7BD-2E94284A981C}" vid="{24B1A44C-C006-48B2-A4D7-E5549B3D8CD4}"/>
    </a:ext>
  </a:extLst>
</a:theme>
</file>

<file path=docProps/app.xml><?xml version="1.0" encoding="utf-8"?>
<Properties xmlns="http://schemas.openxmlformats.org/officeDocument/2006/extended-properties" xmlns:vt="http://schemas.openxmlformats.org/officeDocument/2006/docPropsVTypes">
  <Template>Wisp</Template>
  <TotalTime>87</TotalTime>
  <Words>539</Words>
  <Application>Microsoft Office PowerPoint</Application>
  <PresentationFormat>Grand écran</PresentationFormat>
  <Paragraphs>63</Paragraphs>
  <Slides>9</Slides>
  <Notes>0</Notes>
  <HiddenSlides>0</HiddenSlides>
  <MMClips>0</MMClips>
  <ScaleCrop>false</ScaleCrop>
  <HeadingPairs>
    <vt:vector size="6" baseType="variant">
      <vt:variant>
        <vt:lpstr>Polices utilisées</vt:lpstr>
      </vt:variant>
      <vt:variant>
        <vt:i4>5</vt:i4>
      </vt:variant>
      <vt:variant>
        <vt:lpstr>Thème</vt:lpstr>
      </vt:variant>
      <vt:variant>
        <vt:i4>1</vt:i4>
      </vt:variant>
      <vt:variant>
        <vt:lpstr>Titres des diapositives</vt:lpstr>
      </vt:variant>
      <vt:variant>
        <vt:i4>9</vt:i4>
      </vt:variant>
    </vt:vector>
  </HeadingPairs>
  <TitlesOfParts>
    <vt:vector size="15" baseType="lpstr">
      <vt:lpstr>Arial</vt:lpstr>
      <vt:lpstr>Century Gothic</vt:lpstr>
      <vt:lpstr>Times New Roman</vt:lpstr>
      <vt:lpstr>Traditional Arabic</vt:lpstr>
      <vt:lpstr>Wingdings 3</vt:lpstr>
      <vt:lpstr>Brin</vt:lpstr>
      <vt:lpstr>La Rédaction Scientifique</vt:lpstr>
      <vt:lpstr>Présentation PowerPoint</vt:lpstr>
      <vt:lpstr>Autres type de rédaction </vt:lpstr>
      <vt:lpstr>Présentation PowerPoint</vt:lpstr>
      <vt:lpstr>Présentation PowerPoint</vt:lpstr>
      <vt:lpstr>Présentation PowerPoint</vt:lpstr>
      <vt:lpstr>La méthode IMRAD est une structure couramment utilisée pour rédiger des articles scientifiques.   Le terme IMRAD est un acronyme qui désigne les sections principales de ce type de document :  Introduction : Présente le sujet de recherche, son contexte, et les objectifs de l'étude.  Elle inclut souvent une revue de la littérature pour situer le travail dans le champ de recherche.  Méthodes (Methods) : Décrit la méthodologie utilisée pour mener la recherche. Cela inclut les matériaux,  les techniques, les procédures expérimentales, et les analyses statistiques.  Résultats (Results) : Présente les résultats obtenus grâce à la méthodologie décrite. Cela peut inclure des  données brutes, des tableaux, et des graphiques, sans interprétation des résultats.   Analyse/Discussion : Interprète les résultats, les met en perspective par rapport à d'autres études, et  discute des implications, des limites de l'étude, et des pistes pour des recherches futures. </vt:lpstr>
      <vt:lpstr>Présentation PowerPoint</vt:lpstr>
      <vt:lpstr>Présentation PowerPoint</vt:lpstr>
    </vt:vector>
  </TitlesOfParts>
  <Company>FDC</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La Rédaction Scientifique</dc:title>
  <dc:creator>BleuUb</dc:creator>
  <cp:lastModifiedBy>BleuUb</cp:lastModifiedBy>
  <cp:revision>10</cp:revision>
  <dcterms:created xsi:type="dcterms:W3CDTF">2025-02-02T20:08:19Z</dcterms:created>
  <dcterms:modified xsi:type="dcterms:W3CDTF">2025-04-05T12:29:28Z</dcterms:modified>
</cp:coreProperties>
</file>