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32"/>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7" name="PlaceHolder 1"/>
          <p:cNvSpPr>
            <a:spLocks noGrp="1" noRot="1" noChangeAspect="1"/>
          </p:cNvSpPr>
          <p:nvPr>
            <p:ph type="sldImg"/>
          </p:nvPr>
        </p:nvSpPr>
        <p:spPr>
          <a:xfrm>
            <a:off x="216000" y="812520"/>
            <a:ext cx="7127280" cy="4008960"/>
          </a:xfrm>
          <a:prstGeom prst="rect">
            <a:avLst/>
          </a:prstGeom>
        </p:spPr>
        <p:txBody>
          <a:bodyPr lIns="0" tIns="0" rIns="0" bIns="0" anchor="ctr">
            <a:noAutofit/>
          </a:bodyPr>
          <a:lstStyle/>
          <a:p>
            <a:pPr algn="ctr"/>
            <a:r>
              <a:rPr lang="fr-FR" sz="4400" b="0" strike="noStrike" spc="-1">
                <a:latin typeface="Arial"/>
              </a:rPr>
              <a:t>Cliquez pour déplacer la diapo</a:t>
            </a:r>
          </a:p>
        </p:txBody>
      </p:sp>
      <p:sp>
        <p:nvSpPr>
          <p:cNvPr id="98" name="PlaceHolder 2"/>
          <p:cNvSpPr>
            <a:spLocks noGrp="1"/>
          </p:cNvSpPr>
          <p:nvPr>
            <p:ph type="body"/>
          </p:nvPr>
        </p:nvSpPr>
        <p:spPr>
          <a:xfrm>
            <a:off x="756000" y="5078520"/>
            <a:ext cx="6047640" cy="4811040"/>
          </a:xfrm>
          <a:prstGeom prst="rect">
            <a:avLst/>
          </a:prstGeom>
        </p:spPr>
        <p:txBody>
          <a:bodyPr lIns="0" tIns="0" rIns="0" bIns="0">
            <a:noAutofit/>
          </a:bodyPr>
          <a:lstStyle/>
          <a:p>
            <a:r>
              <a:rPr lang="fr-FR" sz="2000" b="0" strike="noStrike" spc="-1">
                <a:latin typeface="Arial"/>
              </a:rPr>
              <a:t>Cliquez pour modifier le format des notes</a:t>
            </a:r>
          </a:p>
        </p:txBody>
      </p:sp>
      <p:sp>
        <p:nvSpPr>
          <p:cNvPr id="99" name="PlaceHolder 3"/>
          <p:cNvSpPr>
            <a:spLocks noGrp="1"/>
          </p:cNvSpPr>
          <p:nvPr>
            <p:ph type="hdr"/>
          </p:nvPr>
        </p:nvSpPr>
        <p:spPr>
          <a:xfrm>
            <a:off x="0" y="0"/>
            <a:ext cx="3280680" cy="534240"/>
          </a:xfrm>
          <a:prstGeom prst="rect">
            <a:avLst/>
          </a:prstGeom>
        </p:spPr>
        <p:txBody>
          <a:bodyPr lIns="0" tIns="0" rIns="0" bIns="0">
            <a:noAutofit/>
          </a:bodyPr>
          <a:lstStyle/>
          <a:p>
            <a:r>
              <a:rPr lang="fr-FR" sz="1400" b="0" strike="noStrike" spc="-1">
                <a:latin typeface="Times New Roman"/>
              </a:rPr>
              <a:t>&lt;en-tête&gt;</a:t>
            </a:r>
          </a:p>
        </p:txBody>
      </p:sp>
      <p:sp>
        <p:nvSpPr>
          <p:cNvPr id="100" name="PlaceHolder 4"/>
          <p:cNvSpPr>
            <a:spLocks noGrp="1"/>
          </p:cNvSpPr>
          <p:nvPr>
            <p:ph type="dt"/>
          </p:nvPr>
        </p:nvSpPr>
        <p:spPr>
          <a:xfrm>
            <a:off x="4278960" y="0"/>
            <a:ext cx="3280680" cy="534240"/>
          </a:xfrm>
          <a:prstGeom prst="rect">
            <a:avLst/>
          </a:prstGeom>
        </p:spPr>
        <p:txBody>
          <a:bodyPr lIns="0" tIns="0" rIns="0" bIns="0">
            <a:noAutofit/>
          </a:bodyPr>
          <a:lstStyle/>
          <a:p>
            <a:pPr algn="r"/>
            <a:r>
              <a:rPr lang="fr-FR" sz="1400" b="0" strike="noStrike" spc="-1">
                <a:latin typeface="Times New Roman"/>
              </a:rPr>
              <a:t>&lt;date/heure&gt;</a:t>
            </a:r>
          </a:p>
        </p:txBody>
      </p:sp>
      <p:sp>
        <p:nvSpPr>
          <p:cNvPr id="101" name="PlaceHolder 5"/>
          <p:cNvSpPr>
            <a:spLocks noGrp="1"/>
          </p:cNvSpPr>
          <p:nvPr>
            <p:ph type="ftr"/>
          </p:nvPr>
        </p:nvSpPr>
        <p:spPr>
          <a:xfrm>
            <a:off x="0" y="10157400"/>
            <a:ext cx="3280680" cy="534240"/>
          </a:xfrm>
          <a:prstGeom prst="rect">
            <a:avLst/>
          </a:prstGeom>
        </p:spPr>
        <p:txBody>
          <a:bodyPr lIns="0" tIns="0" rIns="0" bIns="0" anchor="b">
            <a:noAutofit/>
          </a:bodyPr>
          <a:lstStyle/>
          <a:p>
            <a:r>
              <a:rPr lang="fr-FR" sz="1400" b="0" strike="noStrike" spc="-1">
                <a:latin typeface="Times New Roman"/>
              </a:rPr>
              <a:t>&lt;pied de page&gt;</a:t>
            </a:r>
          </a:p>
        </p:txBody>
      </p:sp>
      <p:sp>
        <p:nvSpPr>
          <p:cNvPr id="102" name="PlaceHolder 6"/>
          <p:cNvSpPr>
            <a:spLocks noGrp="1"/>
          </p:cNvSpPr>
          <p:nvPr>
            <p:ph type="sldNum"/>
          </p:nvPr>
        </p:nvSpPr>
        <p:spPr>
          <a:xfrm>
            <a:off x="4278960" y="10157400"/>
            <a:ext cx="3280680" cy="534240"/>
          </a:xfrm>
          <a:prstGeom prst="rect">
            <a:avLst/>
          </a:prstGeom>
        </p:spPr>
        <p:txBody>
          <a:bodyPr lIns="0" tIns="0" rIns="0" bIns="0" anchor="b">
            <a:noAutofit/>
          </a:bodyPr>
          <a:lstStyle/>
          <a:p>
            <a:pPr algn="r"/>
            <a:fld id="{911AA335-02B5-42BE-918E-AA0F75FC2B39}" type="slidenum">
              <a:rPr lang="fr-FR" sz="1400" b="0" strike="noStrike" spc="-1">
                <a:latin typeface="Times New Roman"/>
              </a:rPr>
              <a:t>‹N°›</a:t>
            </a:fld>
            <a:endParaRPr lang="fr-FR"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 name="PlaceHolder 1"/>
          <p:cNvSpPr>
            <a:spLocks noGrp="1" noRot="1" noChangeAspect="1"/>
          </p:cNvSpPr>
          <p:nvPr>
            <p:ph type="sldImg"/>
          </p:nvPr>
        </p:nvSpPr>
        <p:spPr>
          <a:xfrm>
            <a:off x="88920" y="744480"/>
            <a:ext cx="6616080" cy="3722040"/>
          </a:xfrm>
          <a:prstGeom prst="rect">
            <a:avLst/>
          </a:prstGeom>
        </p:spPr>
      </p:sp>
      <p:sp>
        <p:nvSpPr>
          <p:cNvPr id="376" name="PlaceHolder 2"/>
          <p:cNvSpPr>
            <a:spLocks noGrp="1"/>
          </p:cNvSpPr>
          <p:nvPr>
            <p:ph type="body"/>
          </p:nvPr>
        </p:nvSpPr>
        <p:spPr>
          <a:xfrm>
            <a:off x="685800" y="4400640"/>
            <a:ext cx="5484600" cy="3598560"/>
          </a:xfrm>
          <a:prstGeom prst="rect">
            <a:avLst/>
          </a:prstGeom>
        </p:spPr>
        <p:txBody>
          <a:bodyPr lIns="0" tIns="0" rIns="0" bIns="0">
            <a:noAutofit/>
          </a:bodyPr>
          <a:lstStyle/>
          <a:p>
            <a:endParaRPr lang="fr-FR" sz="2000" b="0" strike="noStrike" spc="-1">
              <a:latin typeface="Arial"/>
            </a:endParaRPr>
          </a:p>
        </p:txBody>
      </p:sp>
      <p:sp>
        <p:nvSpPr>
          <p:cNvPr id="377" name="Espace réservé du numéro de diapositive 3"/>
          <p:cNvSpPr/>
          <p:nvPr/>
        </p:nvSpPr>
        <p:spPr>
          <a:xfrm>
            <a:off x="3884760" y="8685360"/>
            <a:ext cx="2970000" cy="456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gn="r">
              <a:lnSpc>
                <a:spcPct val="100000"/>
              </a:lnSpc>
            </a:pPr>
            <a:fld id="{ABAFADBD-0F8F-4EC2-8F20-0F29AED9BDB0}" type="slidenum">
              <a:rPr lang="fr-FR" sz="1200" b="0" strike="noStrike" spc="-1">
                <a:solidFill>
                  <a:srgbClr val="000000"/>
                </a:solidFill>
                <a:latin typeface="+mn-lt"/>
                <a:ea typeface="+mn-ea"/>
              </a:rPr>
              <a:t>1</a:t>
            </a:fld>
            <a:endParaRPr lang="fr-FR" sz="1200" b="0" strike="noStrike" spc="-1">
              <a:latin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 name="PlaceHolder 1"/>
          <p:cNvSpPr>
            <a:spLocks noGrp="1" noRot="1" noChangeAspect="1"/>
          </p:cNvSpPr>
          <p:nvPr>
            <p:ph type="sldImg"/>
          </p:nvPr>
        </p:nvSpPr>
        <p:spPr>
          <a:xfrm>
            <a:off x="88920" y="744480"/>
            <a:ext cx="6616080" cy="3722040"/>
          </a:xfrm>
          <a:prstGeom prst="rect">
            <a:avLst/>
          </a:prstGeom>
        </p:spPr>
      </p:sp>
      <p:sp>
        <p:nvSpPr>
          <p:cNvPr id="379" name="PlaceHolder 2"/>
          <p:cNvSpPr>
            <a:spLocks noGrp="1"/>
          </p:cNvSpPr>
          <p:nvPr>
            <p:ph type="body"/>
          </p:nvPr>
        </p:nvSpPr>
        <p:spPr>
          <a:xfrm>
            <a:off x="685800" y="4400640"/>
            <a:ext cx="5484600" cy="3598560"/>
          </a:xfrm>
          <a:prstGeom prst="rect">
            <a:avLst/>
          </a:prstGeom>
        </p:spPr>
        <p:txBody>
          <a:bodyPr lIns="0" tIns="0" rIns="0" bIns="0">
            <a:noAutofit/>
          </a:bodyPr>
          <a:lstStyle/>
          <a:p>
            <a:endParaRPr lang="fr-FR" sz="2000" b="0" strike="noStrike" spc="-1">
              <a:latin typeface="Arial"/>
            </a:endParaRPr>
          </a:p>
        </p:txBody>
      </p:sp>
      <p:sp>
        <p:nvSpPr>
          <p:cNvPr id="380" name="Espace réservé du numéro de diapositive 3"/>
          <p:cNvSpPr/>
          <p:nvPr/>
        </p:nvSpPr>
        <p:spPr>
          <a:xfrm>
            <a:off x="3884760" y="8685360"/>
            <a:ext cx="2970000" cy="456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gn="r">
              <a:lnSpc>
                <a:spcPct val="100000"/>
              </a:lnSpc>
            </a:pPr>
            <a:fld id="{7A7C06BC-09C6-4044-B7AF-1B259B14970F}" type="slidenum">
              <a:rPr lang="fr-FR" sz="1200" b="0" strike="noStrike" spc="-1">
                <a:solidFill>
                  <a:srgbClr val="000000"/>
                </a:solidFill>
                <a:latin typeface="+mn-lt"/>
                <a:ea typeface="+mn-ea"/>
              </a:rPr>
              <a:t>2</a:t>
            </a:fld>
            <a:endParaRPr lang="fr-FR" sz="1200" b="0" strike="noStrike" spc="-1">
              <a:latin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 name="PlaceHolder 1"/>
          <p:cNvSpPr>
            <a:spLocks noGrp="1" noRot="1" noChangeAspect="1"/>
          </p:cNvSpPr>
          <p:nvPr>
            <p:ph type="sldImg"/>
          </p:nvPr>
        </p:nvSpPr>
        <p:spPr>
          <a:xfrm>
            <a:off x="88920" y="744480"/>
            <a:ext cx="6616080" cy="3722040"/>
          </a:xfrm>
          <a:prstGeom prst="rect">
            <a:avLst/>
          </a:prstGeom>
        </p:spPr>
      </p:sp>
      <p:sp>
        <p:nvSpPr>
          <p:cNvPr id="382" name="PlaceHolder 2"/>
          <p:cNvSpPr>
            <a:spLocks noGrp="1"/>
          </p:cNvSpPr>
          <p:nvPr>
            <p:ph type="body"/>
          </p:nvPr>
        </p:nvSpPr>
        <p:spPr>
          <a:xfrm>
            <a:off x="685800" y="4400640"/>
            <a:ext cx="5484600" cy="3598560"/>
          </a:xfrm>
          <a:prstGeom prst="rect">
            <a:avLst/>
          </a:prstGeom>
        </p:spPr>
        <p:txBody>
          <a:bodyPr lIns="0" tIns="0" rIns="0" bIns="0">
            <a:noAutofit/>
          </a:bodyPr>
          <a:lstStyle/>
          <a:p>
            <a:endParaRPr lang="fr-FR" sz="2000" b="0" strike="noStrike" spc="-1">
              <a:latin typeface="Arial"/>
            </a:endParaRPr>
          </a:p>
        </p:txBody>
      </p:sp>
      <p:sp>
        <p:nvSpPr>
          <p:cNvPr id="383" name="Espace réservé du numéro de diapositive 3"/>
          <p:cNvSpPr/>
          <p:nvPr/>
        </p:nvSpPr>
        <p:spPr>
          <a:xfrm>
            <a:off x="3884760" y="8685360"/>
            <a:ext cx="2970000" cy="456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gn="r">
              <a:lnSpc>
                <a:spcPct val="100000"/>
              </a:lnSpc>
            </a:pPr>
            <a:fld id="{4C634E1A-C8A2-4B9A-850F-1860AE3395C2}" type="slidenum">
              <a:rPr lang="fr-FR" sz="1200" b="0" strike="noStrike" spc="-1">
                <a:solidFill>
                  <a:srgbClr val="000000"/>
                </a:solidFill>
                <a:latin typeface="+mn-lt"/>
                <a:ea typeface="+mn-ea"/>
              </a:rPr>
              <a:t>16</a:t>
            </a:fld>
            <a:endParaRPr lang="fr-FR" sz="1200" b="0" strike="noStrike" spc="-1">
              <a:latin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 name="PlaceHolder 1"/>
          <p:cNvSpPr>
            <a:spLocks noGrp="1" noRot="1" noChangeAspect="1"/>
          </p:cNvSpPr>
          <p:nvPr>
            <p:ph type="sldImg"/>
          </p:nvPr>
        </p:nvSpPr>
        <p:spPr>
          <a:xfrm>
            <a:off x="88920" y="744480"/>
            <a:ext cx="6616080" cy="3722040"/>
          </a:xfrm>
          <a:prstGeom prst="rect">
            <a:avLst/>
          </a:prstGeom>
        </p:spPr>
      </p:sp>
      <p:sp>
        <p:nvSpPr>
          <p:cNvPr id="385" name="PlaceHolder 2"/>
          <p:cNvSpPr>
            <a:spLocks noGrp="1"/>
          </p:cNvSpPr>
          <p:nvPr>
            <p:ph type="body"/>
          </p:nvPr>
        </p:nvSpPr>
        <p:spPr>
          <a:xfrm>
            <a:off x="685800" y="4400640"/>
            <a:ext cx="5484600" cy="3598560"/>
          </a:xfrm>
          <a:prstGeom prst="rect">
            <a:avLst/>
          </a:prstGeom>
        </p:spPr>
        <p:txBody>
          <a:bodyPr lIns="0" tIns="0" rIns="0" bIns="0">
            <a:noAutofit/>
          </a:bodyPr>
          <a:lstStyle/>
          <a:p>
            <a:endParaRPr lang="fr-FR" sz="2000" b="0" strike="noStrike" spc="-1">
              <a:latin typeface="Arial"/>
            </a:endParaRPr>
          </a:p>
        </p:txBody>
      </p:sp>
      <p:sp>
        <p:nvSpPr>
          <p:cNvPr id="386" name="Espace réservé du numéro de diapositive 3"/>
          <p:cNvSpPr/>
          <p:nvPr/>
        </p:nvSpPr>
        <p:spPr>
          <a:xfrm>
            <a:off x="3884760" y="8685360"/>
            <a:ext cx="2970000" cy="456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gn="r">
              <a:lnSpc>
                <a:spcPct val="100000"/>
              </a:lnSpc>
            </a:pPr>
            <a:fld id="{DF67A8C0-6459-4663-9A6D-B82ED8D3E599}" type="slidenum">
              <a:rPr lang="fr-FR" sz="1200" b="0" strike="noStrike" spc="-1">
                <a:solidFill>
                  <a:srgbClr val="000000"/>
                </a:solidFill>
                <a:latin typeface="+mn-lt"/>
                <a:ea typeface="+mn-ea"/>
              </a:rPr>
              <a:t>24</a:t>
            </a:fld>
            <a:endParaRPr lang="fr-FR" sz="1200" b="0" strike="noStrike" spc="-1">
              <a:latin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7"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fr-FR" sz="4400" b="0" strike="noStrike" spc="-1">
              <a:latin typeface="Arial"/>
            </a:endParaRPr>
          </a:p>
        </p:txBody>
      </p:sp>
      <p:sp>
        <p:nvSpPr>
          <p:cNvPr id="38"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fr-FR" sz="3200" b="0" strike="noStrike" spc="-1">
              <a:latin typeface="Arial"/>
            </a:endParaRPr>
          </a:p>
        </p:txBody>
      </p:sp>
      <p:sp>
        <p:nvSpPr>
          <p:cNvPr id="39"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fr-FR" sz="4400" b="0" strike="noStrike" spc="-1">
              <a:latin typeface="Arial"/>
            </a:endParaRPr>
          </a:p>
        </p:txBody>
      </p:sp>
      <p:sp>
        <p:nvSpPr>
          <p:cNvPr id="41"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fr-FR" sz="3200" b="0" strike="noStrike" spc="-1">
              <a:latin typeface="Arial"/>
            </a:endParaRPr>
          </a:p>
        </p:txBody>
      </p:sp>
      <p:sp>
        <p:nvSpPr>
          <p:cNvPr id="42"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fr-FR" sz="3200" b="0" strike="noStrike" spc="-1">
              <a:latin typeface="Arial"/>
            </a:endParaRPr>
          </a:p>
        </p:txBody>
      </p:sp>
      <p:sp>
        <p:nvSpPr>
          <p:cNvPr id="43"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fr-FR" sz="3200" b="0" strike="noStrike" spc="-1">
              <a:latin typeface="Arial"/>
            </a:endParaRPr>
          </a:p>
        </p:txBody>
      </p:sp>
      <p:sp>
        <p:nvSpPr>
          <p:cNvPr id="44"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4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fr-FR" sz="4400" b="0" strike="noStrike" spc="-1">
              <a:latin typeface="Arial"/>
            </a:endParaRPr>
          </a:p>
        </p:txBody>
      </p:sp>
      <p:sp>
        <p:nvSpPr>
          <p:cNvPr id="46"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fr-FR" sz="3200" b="0" strike="noStrike" spc="-1">
              <a:latin typeface="Arial"/>
            </a:endParaRPr>
          </a:p>
        </p:txBody>
      </p:sp>
      <p:sp>
        <p:nvSpPr>
          <p:cNvPr id="47"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fr-FR" sz="3200" b="0" strike="noStrike" spc="-1">
              <a:latin typeface="Arial"/>
            </a:endParaRPr>
          </a:p>
        </p:txBody>
      </p:sp>
      <p:sp>
        <p:nvSpPr>
          <p:cNvPr id="48"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fr-FR" sz="3200" b="0" strike="noStrike" spc="-1">
              <a:latin typeface="Arial"/>
            </a:endParaRPr>
          </a:p>
        </p:txBody>
      </p:sp>
      <p:sp>
        <p:nvSpPr>
          <p:cNvPr id="49"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fr-FR" sz="3200" b="0" strike="noStrike" spc="-1">
              <a:latin typeface="Arial"/>
            </a:endParaRPr>
          </a:p>
        </p:txBody>
      </p:sp>
      <p:sp>
        <p:nvSpPr>
          <p:cNvPr id="50"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fr-FR" sz="3200" b="0" strike="noStrike" spc="-1">
              <a:latin typeface="Arial"/>
            </a:endParaRPr>
          </a:p>
        </p:txBody>
      </p:sp>
      <p:sp>
        <p:nvSpPr>
          <p:cNvPr id="51"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61"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fr-FR" sz="4400" b="0" strike="noStrike" spc="-1">
              <a:latin typeface="Arial"/>
            </a:endParaRPr>
          </a:p>
        </p:txBody>
      </p:sp>
      <p:sp>
        <p:nvSpPr>
          <p:cNvPr id="62"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fr-FR"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fr-FR" sz="4400" b="0" strike="noStrike" spc="-1">
              <a:latin typeface="Arial"/>
            </a:endParaRPr>
          </a:p>
        </p:txBody>
      </p:sp>
      <p:sp>
        <p:nvSpPr>
          <p:cNvPr id="64"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fr-FR" sz="4400" b="0" strike="noStrike" spc="-1">
              <a:latin typeface="Arial"/>
            </a:endParaRPr>
          </a:p>
        </p:txBody>
      </p:sp>
      <p:sp>
        <p:nvSpPr>
          <p:cNvPr id="66"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fr-FR" sz="3200" b="0" strike="noStrike" spc="-1">
              <a:latin typeface="Arial"/>
            </a:endParaRPr>
          </a:p>
        </p:txBody>
      </p:sp>
      <p:sp>
        <p:nvSpPr>
          <p:cNvPr id="67"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fr-FR"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69" name="PlaceHolder 1"/>
          <p:cNvSpPr>
            <a:spLocks noGrp="1"/>
          </p:cNvSpPr>
          <p:nvPr>
            <p:ph type="subTitle"/>
          </p:nvPr>
        </p:nvSpPr>
        <p:spPr>
          <a:xfrm>
            <a:off x="609480" y="273600"/>
            <a:ext cx="10972440" cy="5307840"/>
          </a:xfrm>
          <a:prstGeom prst="rect">
            <a:avLst/>
          </a:prstGeom>
        </p:spPr>
        <p:txBody>
          <a:bodyPr lIns="0" tIns="0" rIns="0" bIns="0" anchor="ctr">
            <a:noAutofit/>
          </a:bodyPr>
          <a:lstStyle/>
          <a:p>
            <a:pPr algn="ctr"/>
            <a:endParaRPr lang="fr-FR"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fr-FR" sz="4400" b="0" strike="noStrike" spc="-1">
              <a:latin typeface="Arial"/>
            </a:endParaRPr>
          </a:p>
        </p:txBody>
      </p:sp>
      <p:sp>
        <p:nvSpPr>
          <p:cNvPr id="71"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fr-FR" sz="3200" b="0" strike="noStrike" spc="-1">
              <a:latin typeface="Arial"/>
            </a:endParaRPr>
          </a:p>
        </p:txBody>
      </p:sp>
      <p:sp>
        <p:nvSpPr>
          <p:cNvPr id="72"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fr-FR" sz="3200" b="0" strike="noStrike" spc="-1">
              <a:latin typeface="Arial"/>
            </a:endParaRPr>
          </a:p>
        </p:txBody>
      </p:sp>
      <p:sp>
        <p:nvSpPr>
          <p:cNvPr id="73"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6"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fr-FR" sz="4400" b="0" strike="noStrike" spc="-1">
              <a:latin typeface="Arial"/>
            </a:endParaRPr>
          </a:p>
        </p:txBody>
      </p:sp>
      <p:sp>
        <p:nvSpPr>
          <p:cNvPr id="17"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fr-FR"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74"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fr-FR" sz="4400" b="0" strike="noStrike" spc="-1">
              <a:latin typeface="Arial"/>
            </a:endParaRPr>
          </a:p>
        </p:txBody>
      </p:sp>
      <p:sp>
        <p:nvSpPr>
          <p:cNvPr id="75"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fr-FR" sz="3200" b="0" strike="noStrike" spc="-1">
              <a:latin typeface="Arial"/>
            </a:endParaRPr>
          </a:p>
        </p:txBody>
      </p:sp>
      <p:sp>
        <p:nvSpPr>
          <p:cNvPr id="76"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fr-FR" sz="3200" b="0" strike="noStrike" spc="-1">
              <a:latin typeface="Arial"/>
            </a:endParaRPr>
          </a:p>
        </p:txBody>
      </p:sp>
      <p:sp>
        <p:nvSpPr>
          <p:cNvPr id="77"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7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fr-FR" sz="4400" b="0" strike="noStrike" spc="-1">
              <a:latin typeface="Arial"/>
            </a:endParaRPr>
          </a:p>
        </p:txBody>
      </p:sp>
      <p:sp>
        <p:nvSpPr>
          <p:cNvPr id="79"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fr-FR" sz="3200" b="0" strike="noStrike" spc="-1">
              <a:latin typeface="Arial"/>
            </a:endParaRPr>
          </a:p>
        </p:txBody>
      </p:sp>
      <p:sp>
        <p:nvSpPr>
          <p:cNvPr id="8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fr-FR" sz="3200" b="0" strike="noStrike" spc="-1">
              <a:latin typeface="Arial"/>
            </a:endParaRPr>
          </a:p>
        </p:txBody>
      </p:sp>
      <p:sp>
        <p:nvSpPr>
          <p:cNvPr id="81"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8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fr-FR" sz="4400" b="0" strike="noStrike" spc="-1">
              <a:latin typeface="Arial"/>
            </a:endParaRPr>
          </a:p>
        </p:txBody>
      </p:sp>
      <p:sp>
        <p:nvSpPr>
          <p:cNvPr id="83"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fr-FR" sz="3200" b="0" strike="noStrike" spc="-1">
              <a:latin typeface="Arial"/>
            </a:endParaRPr>
          </a:p>
        </p:txBody>
      </p:sp>
      <p:sp>
        <p:nvSpPr>
          <p:cNvPr id="84"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fr-FR" sz="4400" b="0" strike="noStrike" spc="-1">
              <a:latin typeface="Arial"/>
            </a:endParaRPr>
          </a:p>
        </p:txBody>
      </p:sp>
      <p:sp>
        <p:nvSpPr>
          <p:cNvPr id="86"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fr-FR" sz="3200" b="0" strike="noStrike" spc="-1">
              <a:latin typeface="Arial"/>
            </a:endParaRPr>
          </a:p>
        </p:txBody>
      </p:sp>
      <p:sp>
        <p:nvSpPr>
          <p:cNvPr id="87"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fr-FR" sz="3200" b="0" strike="noStrike" spc="-1">
              <a:latin typeface="Arial"/>
            </a:endParaRPr>
          </a:p>
        </p:txBody>
      </p:sp>
      <p:sp>
        <p:nvSpPr>
          <p:cNvPr id="88"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fr-FR" sz="3200" b="0" strike="noStrike" spc="-1">
              <a:latin typeface="Arial"/>
            </a:endParaRPr>
          </a:p>
        </p:txBody>
      </p:sp>
      <p:sp>
        <p:nvSpPr>
          <p:cNvPr id="89"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9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fr-FR" sz="4400" b="0" strike="noStrike" spc="-1">
              <a:latin typeface="Arial"/>
            </a:endParaRPr>
          </a:p>
        </p:txBody>
      </p:sp>
      <p:sp>
        <p:nvSpPr>
          <p:cNvPr id="91"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fr-FR" sz="3200" b="0" strike="noStrike" spc="-1">
              <a:latin typeface="Arial"/>
            </a:endParaRPr>
          </a:p>
        </p:txBody>
      </p:sp>
      <p:sp>
        <p:nvSpPr>
          <p:cNvPr id="92"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fr-FR" sz="3200" b="0" strike="noStrike" spc="-1">
              <a:latin typeface="Arial"/>
            </a:endParaRPr>
          </a:p>
        </p:txBody>
      </p:sp>
      <p:sp>
        <p:nvSpPr>
          <p:cNvPr id="93"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fr-FR" sz="3200" b="0" strike="noStrike" spc="-1">
              <a:latin typeface="Arial"/>
            </a:endParaRPr>
          </a:p>
        </p:txBody>
      </p:sp>
      <p:sp>
        <p:nvSpPr>
          <p:cNvPr id="94"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fr-FR" sz="3200" b="0" strike="noStrike" spc="-1">
              <a:latin typeface="Arial"/>
            </a:endParaRPr>
          </a:p>
        </p:txBody>
      </p:sp>
      <p:sp>
        <p:nvSpPr>
          <p:cNvPr id="95"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fr-FR" sz="3200" b="0" strike="noStrike" spc="-1">
              <a:latin typeface="Arial"/>
            </a:endParaRPr>
          </a:p>
        </p:txBody>
      </p:sp>
      <p:sp>
        <p:nvSpPr>
          <p:cNvPr id="96"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fr-FR" sz="4400" b="0" strike="noStrike" spc="-1">
              <a:latin typeface="Arial"/>
            </a:endParaRPr>
          </a:p>
        </p:txBody>
      </p:sp>
      <p:sp>
        <p:nvSpPr>
          <p:cNvPr id="19"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fr-FR" sz="4400" b="0" strike="noStrike" spc="-1">
              <a:latin typeface="Arial"/>
            </a:endParaRPr>
          </a:p>
        </p:txBody>
      </p:sp>
      <p:sp>
        <p:nvSpPr>
          <p:cNvPr id="21"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fr-FR" sz="3200" b="0" strike="noStrike" spc="-1">
              <a:latin typeface="Arial"/>
            </a:endParaRPr>
          </a:p>
        </p:txBody>
      </p:sp>
      <p:sp>
        <p:nvSpPr>
          <p:cNvPr id="22"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fr-FR"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4" name="PlaceHolder 1"/>
          <p:cNvSpPr>
            <a:spLocks noGrp="1"/>
          </p:cNvSpPr>
          <p:nvPr>
            <p:ph type="subTitle"/>
          </p:nvPr>
        </p:nvSpPr>
        <p:spPr>
          <a:xfrm>
            <a:off x="609480" y="273600"/>
            <a:ext cx="10972440" cy="5307840"/>
          </a:xfrm>
          <a:prstGeom prst="rect">
            <a:avLst/>
          </a:prstGeom>
        </p:spPr>
        <p:txBody>
          <a:bodyPr lIns="0" tIns="0" rIns="0" bIns="0" anchor="ctr">
            <a:noAutofit/>
          </a:bodyPr>
          <a:lstStyle/>
          <a:p>
            <a:pPr algn="ctr"/>
            <a:endParaRPr lang="fr-F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fr-FR" sz="4400" b="0" strike="noStrike" spc="-1">
              <a:latin typeface="Arial"/>
            </a:endParaRPr>
          </a:p>
        </p:txBody>
      </p:sp>
      <p:sp>
        <p:nvSpPr>
          <p:cNvPr id="26"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fr-FR" sz="3200" b="0" strike="noStrike" spc="-1">
              <a:latin typeface="Arial"/>
            </a:endParaRPr>
          </a:p>
        </p:txBody>
      </p:sp>
      <p:sp>
        <p:nvSpPr>
          <p:cNvPr id="27"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fr-FR" sz="3200" b="0" strike="noStrike" spc="-1">
              <a:latin typeface="Arial"/>
            </a:endParaRPr>
          </a:p>
        </p:txBody>
      </p:sp>
      <p:sp>
        <p:nvSpPr>
          <p:cNvPr id="28"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fr-FR" sz="4400" b="0" strike="noStrike" spc="-1">
              <a:latin typeface="Arial"/>
            </a:endParaRPr>
          </a:p>
        </p:txBody>
      </p:sp>
      <p:sp>
        <p:nvSpPr>
          <p:cNvPr id="30"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fr-FR" sz="3200" b="0" strike="noStrike" spc="-1">
              <a:latin typeface="Arial"/>
            </a:endParaRPr>
          </a:p>
        </p:txBody>
      </p:sp>
      <p:sp>
        <p:nvSpPr>
          <p:cNvPr id="3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fr-FR" sz="3200" b="0" strike="noStrike" spc="-1">
              <a:latin typeface="Arial"/>
            </a:endParaRPr>
          </a:p>
        </p:txBody>
      </p:sp>
      <p:sp>
        <p:nvSpPr>
          <p:cNvPr id="32"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fr-FR" sz="4400" b="0" strike="noStrike" spc="-1">
              <a:latin typeface="Arial"/>
            </a:endParaRPr>
          </a:p>
        </p:txBody>
      </p:sp>
      <p:sp>
        <p:nvSpPr>
          <p:cNvPr id="34"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fr-FR" sz="3200" b="0" strike="noStrike" spc="-1">
              <a:latin typeface="Arial"/>
            </a:endParaRPr>
          </a:p>
        </p:txBody>
      </p:sp>
      <p:sp>
        <p:nvSpPr>
          <p:cNvPr id="35"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fr-FR" sz="3200" b="0" strike="noStrike" spc="-1">
              <a:latin typeface="Arial"/>
            </a:endParaRPr>
          </a:p>
        </p:txBody>
      </p:sp>
      <p:sp>
        <p:nvSpPr>
          <p:cNvPr id="36"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2.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4"/>
          <a:stretch/>
        </a:blipFill>
        <a:effectLst/>
      </p:bgPr>
    </p:bg>
    <p:spTree>
      <p:nvGrpSpPr>
        <p:cNvPr id="1" name=""/>
        <p:cNvGrpSpPr/>
        <p:nvPr/>
      </p:nvGrpSpPr>
      <p:grpSpPr>
        <a:xfrm>
          <a:off x="0" y="0"/>
          <a:ext cx="0" cy="0"/>
          <a:chOff x="0" y="0"/>
          <a:chExt cx="0" cy="0"/>
        </a:xfrm>
      </p:grpSpPr>
      <p:sp>
        <p:nvSpPr>
          <p:cNvPr id="16" name="Rounded Rectangle 13" hidden="1"/>
          <p:cNvSpPr/>
          <p:nvPr/>
        </p:nvSpPr>
        <p:spPr>
          <a:xfrm>
            <a:off x="304920" y="228600"/>
            <a:ext cx="11592720" cy="2467080"/>
          </a:xfrm>
          <a:prstGeom prst="roundRect">
            <a:avLst>
              <a:gd name="adj" fmla="val 3362"/>
            </a:avLst>
          </a:prstGeom>
          <a:gradFill rotWithShape="0">
            <a:gsLst>
              <a:gs pos="10000">
                <a:srgbClr val="95B3D7"/>
              </a:gs>
              <a:gs pos="100000">
                <a:srgbClr val="376092"/>
              </a:gs>
            </a:gsLst>
            <a:lin ang="16200000"/>
          </a:gradFill>
          <a:ln>
            <a:noFill/>
          </a:ln>
        </p:spPr>
        <p:style>
          <a:lnRef idx="2">
            <a:schemeClr val="accent1">
              <a:shade val="50000"/>
            </a:schemeClr>
          </a:lnRef>
          <a:fillRef idx="1">
            <a:schemeClr val="accent1"/>
          </a:fillRef>
          <a:effectRef idx="0">
            <a:schemeClr val="accent1"/>
          </a:effectRef>
          <a:fontRef idx="minor"/>
        </p:style>
      </p:sp>
      <p:grpSp>
        <p:nvGrpSpPr>
          <p:cNvPr id="17" name="Group 15"/>
          <p:cNvGrpSpPr/>
          <p:nvPr/>
        </p:nvGrpSpPr>
        <p:grpSpPr>
          <a:xfrm>
            <a:off x="282240" y="1679400"/>
            <a:ext cx="11629440" cy="1328040"/>
            <a:chOff x="282240" y="1679400"/>
            <a:chExt cx="11629440" cy="1328040"/>
          </a:xfrm>
        </p:grpSpPr>
        <p:sp>
          <p:nvSpPr>
            <p:cNvPr id="2" name="Freeform 14"/>
            <p:cNvSpPr/>
            <p:nvPr/>
          </p:nvSpPr>
          <p:spPr>
            <a:xfrm>
              <a:off x="8063280" y="1824480"/>
              <a:ext cx="3833280" cy="712080"/>
            </a:xfrm>
            <a:custGeom>
              <a:avLst/>
              <a:gdLst/>
              <a:ahLst/>
              <a:cxnLst/>
              <a:rect l="l" t="t"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ln>
          </p:spPr>
          <p:style>
            <a:lnRef idx="0">
              <a:scrgbClr r="0" g="0" b="0"/>
            </a:lnRef>
            <a:fillRef idx="0">
              <a:scrgbClr r="0" g="0" b="0"/>
            </a:fillRef>
            <a:effectRef idx="0">
              <a:scrgbClr r="0" g="0" b="0"/>
            </a:effectRef>
            <a:fontRef idx="minor"/>
          </p:style>
        </p:sp>
        <p:sp>
          <p:nvSpPr>
            <p:cNvPr id="3" name="Freeform 18"/>
            <p:cNvSpPr/>
            <p:nvPr/>
          </p:nvSpPr>
          <p:spPr>
            <a:xfrm>
              <a:off x="3492360" y="1696320"/>
              <a:ext cx="7390800" cy="848160"/>
            </a:xfrm>
            <a:custGeom>
              <a:avLst/>
              <a:gdLst/>
              <a:ahLst/>
              <a:cxnLst/>
              <a:rect l="l" t="t"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ln>
          </p:spPr>
          <p:style>
            <a:lnRef idx="0">
              <a:scrgbClr r="0" g="0" b="0"/>
            </a:lnRef>
            <a:fillRef idx="0">
              <a:scrgbClr r="0" g="0" b="0"/>
            </a:fillRef>
            <a:effectRef idx="0">
              <a:scrgbClr r="0" g="0" b="0"/>
            </a:effectRef>
            <a:fontRef idx="minor"/>
          </p:style>
        </p:sp>
        <p:sp>
          <p:nvSpPr>
            <p:cNvPr id="4" name="Freeform 22"/>
            <p:cNvSpPr/>
            <p:nvPr/>
          </p:nvSpPr>
          <p:spPr>
            <a:xfrm>
              <a:off x="3771720" y="1708560"/>
              <a:ext cx="7288920" cy="772560"/>
            </a:xfrm>
            <a:custGeom>
              <a:avLst/>
              <a:gdLst/>
              <a:ahLst/>
              <a:cxnLst/>
              <a:rect l="l" t="t"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ln>
          </p:spPr>
          <p:style>
            <a:lnRef idx="0">
              <a:scrgbClr r="0" g="0" b="0"/>
            </a:lnRef>
            <a:fillRef idx="0">
              <a:scrgbClr r="0" g="0" b="0"/>
            </a:fillRef>
            <a:effectRef idx="0">
              <a:scrgbClr r="0" g="0" b="0"/>
            </a:effectRef>
            <a:fontRef idx="minor"/>
          </p:style>
        </p:sp>
        <p:sp>
          <p:nvSpPr>
            <p:cNvPr id="5" name="Freeform 26"/>
            <p:cNvSpPr/>
            <p:nvPr/>
          </p:nvSpPr>
          <p:spPr>
            <a:xfrm>
              <a:off x="7479360" y="1694880"/>
              <a:ext cx="4408920" cy="649800"/>
            </a:xfrm>
            <a:custGeom>
              <a:avLst/>
              <a:gdLst/>
              <a:ahLst/>
              <a:cxnLst/>
              <a:rect l="l" t="t"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ln>
          </p:spPr>
          <p:style>
            <a:lnRef idx="0">
              <a:scrgbClr r="0" g="0" b="0"/>
            </a:lnRef>
            <a:fillRef idx="0">
              <a:scrgbClr r="0" g="0" b="0"/>
            </a:fillRef>
            <a:effectRef idx="0">
              <a:scrgbClr r="0" g="0" b="0"/>
            </a:effectRef>
            <a:fontRef idx="minor"/>
          </p:style>
        </p:sp>
        <p:sp>
          <p:nvSpPr>
            <p:cNvPr id="6" name="Freeform 10"/>
            <p:cNvSpPr/>
            <p:nvPr/>
          </p:nvSpPr>
          <p:spPr>
            <a:xfrm>
              <a:off x="282240" y="1679400"/>
              <a:ext cx="11629440" cy="1328040"/>
            </a:xfrm>
            <a:custGeom>
              <a:avLst/>
              <a:gdLst/>
              <a:ahLst/>
              <a:cxnLst/>
              <a:rect l="l" t="t"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blipFill rotWithShape="0">
              <a:blip r:embed="rId15"/>
              <a:stretch/>
            </a:blipFill>
            <a:ln w="9525">
              <a:noFill/>
            </a:ln>
          </p:spPr>
          <p:style>
            <a:lnRef idx="0">
              <a:scrgbClr r="0" g="0" b="0"/>
            </a:lnRef>
            <a:fillRef idx="0">
              <a:scrgbClr r="0" g="0" b="0"/>
            </a:fillRef>
            <a:effectRef idx="0">
              <a:scrgbClr r="0" g="0" b="0"/>
            </a:effectRef>
            <a:fontRef idx="minor"/>
          </p:style>
        </p:sp>
      </p:grpSp>
      <p:sp>
        <p:nvSpPr>
          <p:cNvPr id="7" name="Rounded Rectangle 15"/>
          <p:cNvSpPr/>
          <p:nvPr/>
        </p:nvSpPr>
        <p:spPr>
          <a:xfrm>
            <a:off x="304920" y="228600"/>
            <a:ext cx="11592720" cy="6033240"/>
          </a:xfrm>
          <a:prstGeom prst="roundRect">
            <a:avLst>
              <a:gd name="adj" fmla="val 1272"/>
            </a:avLst>
          </a:prstGeom>
          <a:gradFill rotWithShape="0">
            <a:gsLst>
              <a:gs pos="0">
                <a:srgbClr val="376092"/>
              </a:gs>
              <a:gs pos="100000">
                <a:srgbClr val="95B3D7"/>
              </a:gs>
            </a:gsLst>
            <a:lin ang="5400000"/>
          </a:gradFill>
          <a:ln>
            <a:noFill/>
          </a:ln>
        </p:spPr>
        <p:style>
          <a:lnRef idx="2">
            <a:schemeClr val="accent1">
              <a:shade val="50000"/>
            </a:schemeClr>
          </a:lnRef>
          <a:fillRef idx="1">
            <a:schemeClr val="accent1"/>
          </a:fillRef>
          <a:effectRef idx="0">
            <a:schemeClr val="accent1"/>
          </a:effectRef>
          <a:fontRef idx="minor"/>
        </p:style>
      </p:sp>
      <p:grpSp>
        <p:nvGrpSpPr>
          <p:cNvPr id="8" name="Group 9"/>
          <p:cNvGrpSpPr/>
          <p:nvPr/>
        </p:nvGrpSpPr>
        <p:grpSpPr>
          <a:xfrm>
            <a:off x="282240" y="5353920"/>
            <a:ext cx="11629440" cy="1329840"/>
            <a:chOff x="282240" y="5353920"/>
            <a:chExt cx="11629440" cy="1329840"/>
          </a:xfrm>
        </p:grpSpPr>
        <p:sp>
          <p:nvSpPr>
            <p:cNvPr id="9" name="Freeform 14"/>
            <p:cNvSpPr/>
            <p:nvPr/>
          </p:nvSpPr>
          <p:spPr>
            <a:xfrm>
              <a:off x="8073360" y="5499360"/>
              <a:ext cx="3838320" cy="713160"/>
            </a:xfrm>
            <a:custGeom>
              <a:avLst/>
              <a:gdLst/>
              <a:ahLst/>
              <a:cxnLst/>
              <a:rect l="l" t="t"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ln>
          </p:spPr>
          <p:style>
            <a:lnRef idx="0">
              <a:scrgbClr r="0" g="0" b="0"/>
            </a:lnRef>
            <a:fillRef idx="0">
              <a:scrgbClr r="0" g="0" b="0"/>
            </a:fillRef>
            <a:effectRef idx="0">
              <a:scrgbClr r="0" g="0" b="0"/>
            </a:effectRef>
            <a:fontRef idx="minor"/>
          </p:style>
        </p:sp>
        <p:sp>
          <p:nvSpPr>
            <p:cNvPr id="10" name="Freeform 18"/>
            <p:cNvSpPr/>
            <p:nvPr/>
          </p:nvSpPr>
          <p:spPr>
            <a:xfrm>
              <a:off x="3496680" y="5370840"/>
              <a:ext cx="7400520" cy="849600"/>
            </a:xfrm>
            <a:custGeom>
              <a:avLst/>
              <a:gdLst/>
              <a:ahLst/>
              <a:cxnLst/>
              <a:rect l="l" t="t"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ln>
          </p:spPr>
          <p:style>
            <a:lnRef idx="0">
              <a:scrgbClr r="0" g="0" b="0"/>
            </a:lnRef>
            <a:fillRef idx="0">
              <a:scrgbClr r="0" g="0" b="0"/>
            </a:fillRef>
            <a:effectRef idx="0">
              <a:scrgbClr r="0" g="0" b="0"/>
            </a:effectRef>
            <a:fontRef idx="minor"/>
          </p:style>
        </p:sp>
        <p:sp>
          <p:nvSpPr>
            <p:cNvPr id="11" name="Freeform 22"/>
            <p:cNvSpPr/>
            <p:nvPr/>
          </p:nvSpPr>
          <p:spPr>
            <a:xfrm>
              <a:off x="3776040" y="5383080"/>
              <a:ext cx="7298280" cy="773640"/>
            </a:xfrm>
            <a:custGeom>
              <a:avLst/>
              <a:gdLst/>
              <a:ahLst/>
              <a:cxnLst/>
              <a:rect l="l" t="t"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ln>
          </p:spPr>
          <p:style>
            <a:lnRef idx="0">
              <a:scrgbClr r="0" g="0" b="0"/>
            </a:lnRef>
            <a:fillRef idx="0">
              <a:scrgbClr r="0" g="0" b="0"/>
            </a:fillRef>
            <a:effectRef idx="0">
              <a:scrgbClr r="0" g="0" b="0"/>
            </a:effectRef>
            <a:fontRef idx="minor"/>
          </p:style>
        </p:sp>
        <p:sp>
          <p:nvSpPr>
            <p:cNvPr id="12" name="Freeform 26"/>
            <p:cNvSpPr/>
            <p:nvPr/>
          </p:nvSpPr>
          <p:spPr>
            <a:xfrm>
              <a:off x="7488720" y="5369760"/>
              <a:ext cx="4414680" cy="650520"/>
            </a:xfrm>
            <a:custGeom>
              <a:avLst/>
              <a:gdLst/>
              <a:ahLst/>
              <a:cxnLst/>
              <a:rect l="l" t="t"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ln>
          </p:spPr>
          <p:style>
            <a:lnRef idx="0">
              <a:scrgbClr r="0" g="0" b="0"/>
            </a:lnRef>
            <a:fillRef idx="0">
              <a:scrgbClr r="0" g="0" b="0"/>
            </a:fillRef>
            <a:effectRef idx="0">
              <a:scrgbClr r="0" g="0" b="0"/>
            </a:effectRef>
            <a:fontRef idx="minor"/>
          </p:style>
        </p:sp>
        <p:sp>
          <p:nvSpPr>
            <p:cNvPr id="13" name="Freeform 10"/>
            <p:cNvSpPr/>
            <p:nvPr/>
          </p:nvSpPr>
          <p:spPr>
            <a:xfrm>
              <a:off x="282240" y="5353920"/>
              <a:ext cx="11629440" cy="1329840"/>
            </a:xfrm>
            <a:custGeom>
              <a:avLst/>
              <a:gdLst/>
              <a:ahLst/>
              <a:cxnLst/>
              <a:rect l="l" t="t"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blipFill rotWithShape="0">
              <a:blip r:embed="rId15"/>
              <a:stretch/>
            </a:blipFill>
            <a:ln w="9525">
              <a:noFill/>
            </a:ln>
          </p:spPr>
          <p:style>
            <a:lnRef idx="0">
              <a:scrgbClr r="0" g="0" b="0"/>
            </a:lnRef>
            <a:fillRef idx="0">
              <a:scrgbClr r="0" g="0" b="0"/>
            </a:fillRef>
            <a:effectRef idx="0">
              <a:scrgbClr r="0" g="0" b="0"/>
            </a:effectRef>
            <a:fontRef idx="minor"/>
          </p:style>
        </p:sp>
      </p:grpSp>
      <p:sp>
        <p:nvSpPr>
          <p:cNvPr id="14"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r>
              <a:rPr lang="fr-FR" sz="4400" b="0" strike="noStrike" spc="-1">
                <a:latin typeface="Arial"/>
              </a:rPr>
              <a:t>Cliquez pour éditer le format du texte-titre</a:t>
            </a:r>
          </a:p>
        </p:txBody>
      </p:sp>
      <p:sp>
        <p:nvSpPr>
          <p:cNvPr id="15" name="PlaceHolder 2"/>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fr-FR" sz="3200" b="0" strike="noStrike" spc="-1">
                <a:latin typeface="Arial"/>
              </a:rPr>
              <a:t>Cliquez pour éditer le format du plan de texte</a:t>
            </a:r>
          </a:p>
          <a:p>
            <a:pPr marL="864000" lvl="1" indent="-324000">
              <a:spcBef>
                <a:spcPts val="1134"/>
              </a:spcBef>
              <a:buClr>
                <a:srgbClr val="000000"/>
              </a:buClr>
              <a:buSzPct val="75000"/>
              <a:buFont typeface="Symbol" charset="2"/>
              <a:buChar char=""/>
            </a:pPr>
            <a:r>
              <a:rPr lang="fr-FR" sz="2800" b="0" strike="noStrike" spc="-1">
                <a:latin typeface="Arial"/>
              </a:rPr>
              <a:t>Second niveau de plan</a:t>
            </a:r>
          </a:p>
          <a:p>
            <a:pPr marL="1296000" lvl="2" indent="-288000">
              <a:spcBef>
                <a:spcPts val="850"/>
              </a:spcBef>
              <a:buClr>
                <a:srgbClr val="000000"/>
              </a:buClr>
              <a:buSzPct val="45000"/>
              <a:buFont typeface="Wingdings" charset="2"/>
              <a:buChar char=""/>
            </a:pPr>
            <a:r>
              <a:rPr lang="fr-FR" sz="2400" b="0" strike="noStrike" spc="-1">
                <a:latin typeface="Arial"/>
              </a:rPr>
              <a:t>Troisième niveau de plan</a:t>
            </a:r>
          </a:p>
          <a:p>
            <a:pPr marL="1728000" lvl="3" indent="-216000">
              <a:spcBef>
                <a:spcPts val="567"/>
              </a:spcBef>
              <a:buClr>
                <a:srgbClr val="000000"/>
              </a:buClr>
              <a:buSzPct val="75000"/>
              <a:buFont typeface="Symbol" charset="2"/>
              <a:buChar char=""/>
            </a:pPr>
            <a:r>
              <a:rPr lang="fr-FR" sz="2000" b="0" strike="noStrike" spc="-1">
                <a:latin typeface="Arial"/>
              </a:rPr>
              <a:t>Quatrième niveau de plan</a:t>
            </a:r>
          </a:p>
          <a:p>
            <a:pPr marL="2160000" lvl="4" indent="-216000">
              <a:spcBef>
                <a:spcPts val="283"/>
              </a:spcBef>
              <a:buClr>
                <a:srgbClr val="000000"/>
              </a:buClr>
              <a:buSzPct val="45000"/>
              <a:buFont typeface="Wingdings" charset="2"/>
              <a:buChar char=""/>
            </a:pPr>
            <a:r>
              <a:rPr lang="fr-FR" sz="2000" b="0" strike="noStrike" spc="-1">
                <a:latin typeface="Arial"/>
              </a:rPr>
              <a:t>Cinquième niveau de plan</a:t>
            </a:r>
          </a:p>
          <a:p>
            <a:pPr marL="2592000" lvl="5" indent="-216000">
              <a:spcBef>
                <a:spcPts val="283"/>
              </a:spcBef>
              <a:buClr>
                <a:srgbClr val="000000"/>
              </a:buClr>
              <a:buSzPct val="45000"/>
              <a:buFont typeface="Wingdings" charset="2"/>
              <a:buChar char=""/>
            </a:pPr>
            <a:r>
              <a:rPr lang="fr-FR" sz="2000" b="0" strike="noStrike" spc="-1">
                <a:latin typeface="Arial"/>
              </a:rPr>
              <a:t>Sixième niveau de plan</a:t>
            </a:r>
          </a:p>
          <a:p>
            <a:pPr marL="3024000" lvl="6" indent="-216000">
              <a:spcBef>
                <a:spcPts val="283"/>
              </a:spcBef>
              <a:buClr>
                <a:srgbClr val="000000"/>
              </a:buClr>
              <a:buSzPct val="45000"/>
              <a:buFont typeface="Wingdings" charset="2"/>
              <a:buChar char=""/>
            </a:pPr>
            <a:r>
              <a:rPr lang="fr-FR" sz="2000" b="0" strike="noStrike" spc="-1">
                <a:latin typeface="Arial"/>
              </a:rPr>
              <a:t>Septième niveau de plan</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rotWithShape="0">
          <a:blip r:embed="rId14"/>
          <a:stretch/>
        </a:blipFill>
        <a:effectLst/>
      </p:bgPr>
    </p:bg>
    <p:spTree>
      <p:nvGrpSpPr>
        <p:cNvPr id="1" name=""/>
        <p:cNvGrpSpPr/>
        <p:nvPr/>
      </p:nvGrpSpPr>
      <p:grpSpPr>
        <a:xfrm>
          <a:off x="0" y="0"/>
          <a:ext cx="0" cy="0"/>
          <a:chOff x="0" y="0"/>
          <a:chExt cx="0" cy="0"/>
        </a:xfrm>
      </p:grpSpPr>
      <p:sp>
        <p:nvSpPr>
          <p:cNvPr id="52" name="Rounded Rectangle 13"/>
          <p:cNvSpPr/>
          <p:nvPr/>
        </p:nvSpPr>
        <p:spPr>
          <a:xfrm>
            <a:off x="304920" y="228600"/>
            <a:ext cx="11592720" cy="2467080"/>
          </a:xfrm>
          <a:prstGeom prst="roundRect">
            <a:avLst>
              <a:gd name="adj" fmla="val 3362"/>
            </a:avLst>
          </a:prstGeom>
          <a:gradFill rotWithShape="0">
            <a:gsLst>
              <a:gs pos="10000">
                <a:srgbClr val="95B3D7"/>
              </a:gs>
              <a:gs pos="100000">
                <a:srgbClr val="376092"/>
              </a:gs>
            </a:gsLst>
            <a:lin ang="16200000"/>
          </a:gradFill>
          <a:ln>
            <a:noFill/>
          </a:ln>
        </p:spPr>
        <p:style>
          <a:lnRef idx="2">
            <a:schemeClr val="accent1">
              <a:shade val="50000"/>
            </a:schemeClr>
          </a:lnRef>
          <a:fillRef idx="1">
            <a:schemeClr val="accent1"/>
          </a:fillRef>
          <a:effectRef idx="0">
            <a:schemeClr val="accent1"/>
          </a:effectRef>
          <a:fontRef idx="minor"/>
        </p:style>
      </p:sp>
      <p:grpSp>
        <p:nvGrpSpPr>
          <p:cNvPr id="53" name="Group 15"/>
          <p:cNvGrpSpPr/>
          <p:nvPr/>
        </p:nvGrpSpPr>
        <p:grpSpPr>
          <a:xfrm>
            <a:off x="282240" y="1679400"/>
            <a:ext cx="11629440" cy="1328040"/>
            <a:chOff x="282240" y="1679400"/>
            <a:chExt cx="11629440" cy="1328040"/>
          </a:xfrm>
        </p:grpSpPr>
        <p:sp>
          <p:nvSpPr>
            <p:cNvPr id="54" name="Freeform 14"/>
            <p:cNvSpPr/>
            <p:nvPr/>
          </p:nvSpPr>
          <p:spPr>
            <a:xfrm>
              <a:off x="8063280" y="1824480"/>
              <a:ext cx="3833280" cy="712080"/>
            </a:xfrm>
            <a:custGeom>
              <a:avLst/>
              <a:gdLst/>
              <a:ahLst/>
              <a:cxnLst/>
              <a:rect l="l" t="t"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ln>
          </p:spPr>
          <p:style>
            <a:lnRef idx="0">
              <a:scrgbClr r="0" g="0" b="0"/>
            </a:lnRef>
            <a:fillRef idx="0">
              <a:scrgbClr r="0" g="0" b="0"/>
            </a:fillRef>
            <a:effectRef idx="0">
              <a:scrgbClr r="0" g="0" b="0"/>
            </a:effectRef>
            <a:fontRef idx="minor"/>
          </p:style>
        </p:sp>
        <p:sp>
          <p:nvSpPr>
            <p:cNvPr id="55" name="Freeform 18"/>
            <p:cNvSpPr/>
            <p:nvPr/>
          </p:nvSpPr>
          <p:spPr>
            <a:xfrm>
              <a:off x="3492360" y="1696320"/>
              <a:ext cx="7390800" cy="848160"/>
            </a:xfrm>
            <a:custGeom>
              <a:avLst/>
              <a:gdLst/>
              <a:ahLst/>
              <a:cxnLst/>
              <a:rect l="l" t="t"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ln>
          </p:spPr>
          <p:style>
            <a:lnRef idx="0">
              <a:scrgbClr r="0" g="0" b="0"/>
            </a:lnRef>
            <a:fillRef idx="0">
              <a:scrgbClr r="0" g="0" b="0"/>
            </a:fillRef>
            <a:effectRef idx="0">
              <a:scrgbClr r="0" g="0" b="0"/>
            </a:effectRef>
            <a:fontRef idx="minor"/>
          </p:style>
        </p:sp>
        <p:sp>
          <p:nvSpPr>
            <p:cNvPr id="56" name="Freeform 22"/>
            <p:cNvSpPr/>
            <p:nvPr/>
          </p:nvSpPr>
          <p:spPr>
            <a:xfrm>
              <a:off x="3771720" y="1708560"/>
              <a:ext cx="7288920" cy="772560"/>
            </a:xfrm>
            <a:custGeom>
              <a:avLst/>
              <a:gdLst/>
              <a:ahLst/>
              <a:cxnLst/>
              <a:rect l="l" t="t"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ln>
          </p:spPr>
          <p:style>
            <a:lnRef idx="0">
              <a:scrgbClr r="0" g="0" b="0"/>
            </a:lnRef>
            <a:fillRef idx="0">
              <a:scrgbClr r="0" g="0" b="0"/>
            </a:fillRef>
            <a:effectRef idx="0">
              <a:scrgbClr r="0" g="0" b="0"/>
            </a:effectRef>
            <a:fontRef idx="minor"/>
          </p:style>
        </p:sp>
        <p:sp>
          <p:nvSpPr>
            <p:cNvPr id="57" name="Freeform 26"/>
            <p:cNvSpPr/>
            <p:nvPr/>
          </p:nvSpPr>
          <p:spPr>
            <a:xfrm>
              <a:off x="7479360" y="1694880"/>
              <a:ext cx="4408920" cy="649800"/>
            </a:xfrm>
            <a:custGeom>
              <a:avLst/>
              <a:gdLst/>
              <a:ahLst/>
              <a:cxnLst/>
              <a:rect l="l" t="t"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ln>
          </p:spPr>
          <p:style>
            <a:lnRef idx="0">
              <a:scrgbClr r="0" g="0" b="0"/>
            </a:lnRef>
            <a:fillRef idx="0">
              <a:scrgbClr r="0" g="0" b="0"/>
            </a:fillRef>
            <a:effectRef idx="0">
              <a:scrgbClr r="0" g="0" b="0"/>
            </a:effectRef>
            <a:fontRef idx="minor"/>
          </p:style>
        </p:sp>
        <p:sp>
          <p:nvSpPr>
            <p:cNvPr id="58" name="Freeform 10"/>
            <p:cNvSpPr/>
            <p:nvPr/>
          </p:nvSpPr>
          <p:spPr>
            <a:xfrm>
              <a:off x="282240" y="1679400"/>
              <a:ext cx="11629440" cy="1328040"/>
            </a:xfrm>
            <a:custGeom>
              <a:avLst/>
              <a:gdLst/>
              <a:ahLst/>
              <a:cxnLst/>
              <a:rect l="l" t="t"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blipFill rotWithShape="0">
              <a:blip r:embed="rId15"/>
              <a:stretch/>
            </a:blipFill>
            <a:ln w="9525">
              <a:noFill/>
            </a:ln>
          </p:spPr>
          <p:style>
            <a:lnRef idx="0">
              <a:scrgbClr r="0" g="0" b="0"/>
            </a:lnRef>
            <a:fillRef idx="0">
              <a:scrgbClr r="0" g="0" b="0"/>
            </a:fillRef>
            <a:effectRef idx="0">
              <a:scrgbClr r="0" g="0" b="0"/>
            </a:effectRef>
            <a:fontRef idx="minor"/>
          </p:style>
        </p:sp>
      </p:grpSp>
      <p:sp>
        <p:nvSpPr>
          <p:cNvPr id="59"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r>
              <a:rPr lang="fr-FR" sz="4400" b="0" strike="noStrike" spc="-1">
                <a:latin typeface="Arial"/>
              </a:rPr>
              <a:t>Cliquez pour éditer le format du texte-titre</a:t>
            </a:r>
          </a:p>
        </p:txBody>
      </p:sp>
      <p:sp>
        <p:nvSpPr>
          <p:cNvPr id="60" name="PlaceHolder 2"/>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fr-FR" sz="3200" b="0" strike="noStrike" spc="-1">
                <a:latin typeface="Arial"/>
              </a:rPr>
              <a:t>Cliquez pour éditer le format du plan de texte</a:t>
            </a:r>
          </a:p>
          <a:p>
            <a:pPr marL="864000" lvl="1" indent="-324000">
              <a:spcBef>
                <a:spcPts val="1134"/>
              </a:spcBef>
              <a:buClr>
                <a:srgbClr val="000000"/>
              </a:buClr>
              <a:buSzPct val="75000"/>
              <a:buFont typeface="Symbol" charset="2"/>
              <a:buChar char=""/>
            </a:pPr>
            <a:r>
              <a:rPr lang="fr-FR" sz="2800" b="0" strike="noStrike" spc="-1">
                <a:latin typeface="Arial"/>
              </a:rPr>
              <a:t>Second niveau de plan</a:t>
            </a:r>
          </a:p>
          <a:p>
            <a:pPr marL="1296000" lvl="2" indent="-288000">
              <a:spcBef>
                <a:spcPts val="850"/>
              </a:spcBef>
              <a:buClr>
                <a:srgbClr val="000000"/>
              </a:buClr>
              <a:buSzPct val="45000"/>
              <a:buFont typeface="Wingdings" charset="2"/>
              <a:buChar char=""/>
            </a:pPr>
            <a:r>
              <a:rPr lang="fr-FR" sz="2400" b="0" strike="noStrike" spc="-1">
                <a:latin typeface="Arial"/>
              </a:rPr>
              <a:t>Troisième niveau de plan</a:t>
            </a:r>
          </a:p>
          <a:p>
            <a:pPr marL="1728000" lvl="3" indent="-216000">
              <a:spcBef>
                <a:spcPts val="567"/>
              </a:spcBef>
              <a:buClr>
                <a:srgbClr val="000000"/>
              </a:buClr>
              <a:buSzPct val="75000"/>
              <a:buFont typeface="Symbol" charset="2"/>
              <a:buChar char=""/>
            </a:pPr>
            <a:r>
              <a:rPr lang="fr-FR" sz="2000" b="0" strike="noStrike" spc="-1">
                <a:latin typeface="Arial"/>
              </a:rPr>
              <a:t>Quatrième niveau de plan</a:t>
            </a:r>
          </a:p>
          <a:p>
            <a:pPr marL="2160000" lvl="4" indent="-216000">
              <a:spcBef>
                <a:spcPts val="283"/>
              </a:spcBef>
              <a:buClr>
                <a:srgbClr val="000000"/>
              </a:buClr>
              <a:buSzPct val="45000"/>
              <a:buFont typeface="Wingdings" charset="2"/>
              <a:buChar char=""/>
            </a:pPr>
            <a:r>
              <a:rPr lang="fr-FR" sz="2000" b="0" strike="noStrike" spc="-1">
                <a:latin typeface="Arial"/>
              </a:rPr>
              <a:t>Cinquième niveau de plan</a:t>
            </a:r>
          </a:p>
          <a:p>
            <a:pPr marL="2592000" lvl="5" indent="-216000">
              <a:spcBef>
                <a:spcPts val="283"/>
              </a:spcBef>
              <a:buClr>
                <a:srgbClr val="000000"/>
              </a:buClr>
              <a:buSzPct val="45000"/>
              <a:buFont typeface="Wingdings" charset="2"/>
              <a:buChar char=""/>
            </a:pPr>
            <a:r>
              <a:rPr lang="fr-FR" sz="2000" b="0" strike="noStrike" spc="-1">
                <a:latin typeface="Arial"/>
              </a:rPr>
              <a:t>Sixième niveau de plan</a:t>
            </a:r>
          </a:p>
          <a:p>
            <a:pPr marL="3024000" lvl="6" indent="-216000">
              <a:spcBef>
                <a:spcPts val="283"/>
              </a:spcBef>
              <a:buClr>
                <a:srgbClr val="000000"/>
              </a:buClr>
              <a:buSzPct val="45000"/>
              <a:buFont typeface="Wingdings" charset="2"/>
              <a:buChar char=""/>
            </a:pPr>
            <a:r>
              <a:rPr lang="fr-FR" sz="2000" b="0" strike="noStrike" spc="-1">
                <a:latin typeface="Arial"/>
              </a:rPr>
              <a:t>Septième niveau de plan</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Titre 1"/>
          <p:cNvSpPr/>
          <p:nvPr/>
        </p:nvSpPr>
        <p:spPr>
          <a:xfrm>
            <a:off x="1724040" y="2156760"/>
            <a:ext cx="8742240" cy="1778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rmAutofit/>
          </a:bodyPr>
          <a:lstStyle/>
          <a:p>
            <a:pPr algn="ctr">
              <a:lnSpc>
                <a:spcPct val="100000"/>
              </a:lnSpc>
            </a:pPr>
            <a:r>
              <a:rPr lang="fr-FR" sz="4000" b="0" strike="noStrike" spc="-1">
                <a:solidFill>
                  <a:srgbClr val="FFFFFF"/>
                </a:solidFill>
                <a:latin typeface="Times New Roman"/>
                <a:ea typeface="DejaVu Sans"/>
              </a:rPr>
              <a:t>Chapitre 3 :</a:t>
            </a:r>
            <a:br/>
            <a:r>
              <a:rPr lang="fr-FR" sz="4000" b="0" strike="noStrike" spc="-1">
                <a:solidFill>
                  <a:srgbClr val="FFFFFF"/>
                </a:solidFill>
                <a:latin typeface="Times New Roman"/>
                <a:ea typeface="DejaVu Sans"/>
              </a:rPr>
              <a:t> Les arbres binaires </a:t>
            </a:r>
            <a:endParaRPr lang="fr-FR" sz="4000" b="0" strike="noStrike" spc="-1">
              <a:latin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 name="Espace réservé du contenu 1"/>
          <p:cNvSpPr/>
          <p:nvPr/>
        </p:nvSpPr>
        <p:spPr>
          <a:xfrm>
            <a:off x="393120" y="2581920"/>
            <a:ext cx="11173320" cy="3760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457200" indent="-455400">
              <a:lnSpc>
                <a:spcPct val="80000"/>
              </a:lnSpc>
              <a:spcBef>
                <a:spcPts val="439"/>
              </a:spcBef>
              <a:buClr>
                <a:srgbClr val="4F81BD"/>
              </a:buClr>
              <a:buFont typeface="Symbol"/>
              <a:buAutoNum type="arabicPeriod"/>
            </a:pPr>
            <a:r>
              <a:rPr lang="fr-FR" sz="2200" b="1" strike="noStrike" spc="-1">
                <a:solidFill>
                  <a:srgbClr val="1F497D"/>
                </a:solidFill>
                <a:latin typeface="Times New Roman"/>
                <a:ea typeface="DejaVu Sans"/>
              </a:rPr>
              <a:t>Un arbre binaire équilibré</a:t>
            </a:r>
            <a:r>
              <a:rPr lang="fr-FR" sz="2200" b="0" strike="noStrike" spc="-1">
                <a:solidFill>
                  <a:srgbClr val="1F497D"/>
                </a:solidFill>
                <a:latin typeface="Times New Roman"/>
                <a:ea typeface="DejaVu Sans"/>
              </a:rPr>
              <a:t>: est un arbre où tous les chemins "racine-vers-feuille" possèdent la même longueur.</a:t>
            </a:r>
            <a:endParaRPr lang="fr-FR" sz="2200" b="0" strike="noStrike" spc="-1">
              <a:latin typeface="Arial"/>
            </a:endParaRPr>
          </a:p>
          <a:p>
            <a:pPr>
              <a:lnSpc>
                <a:spcPct val="80000"/>
              </a:lnSpc>
              <a:spcBef>
                <a:spcPts val="519"/>
              </a:spcBef>
              <a:tabLst>
                <a:tab pos="0" algn="l"/>
              </a:tabLst>
            </a:pPr>
            <a:endParaRPr lang="fr-FR" sz="2200" b="0" strike="noStrike" spc="-1">
              <a:latin typeface="Arial"/>
            </a:endParaRPr>
          </a:p>
          <a:p>
            <a:pPr>
              <a:lnSpc>
                <a:spcPct val="80000"/>
              </a:lnSpc>
              <a:spcBef>
                <a:spcPts val="439"/>
              </a:spcBef>
              <a:tabLst>
                <a:tab pos="0" algn="l"/>
              </a:tabLst>
            </a:pPr>
            <a:endParaRPr lang="fr-FR" sz="2200" b="0" strike="noStrike" spc="-1">
              <a:latin typeface="Arial"/>
            </a:endParaRPr>
          </a:p>
          <a:p>
            <a:pPr algn="just">
              <a:lnSpc>
                <a:spcPct val="80000"/>
              </a:lnSpc>
              <a:spcBef>
                <a:spcPts val="439"/>
              </a:spcBef>
              <a:tabLst>
                <a:tab pos="0" algn="l"/>
              </a:tabLst>
            </a:pPr>
            <a:endParaRPr lang="fr-FR" sz="2200" b="0" strike="noStrike" spc="-1">
              <a:latin typeface="Arial"/>
            </a:endParaRPr>
          </a:p>
        </p:txBody>
      </p:sp>
      <p:sp>
        <p:nvSpPr>
          <p:cNvPr id="262" name="Espace réservé du numéro de diapositive 2"/>
          <p:cNvSpPr/>
          <p:nvPr/>
        </p:nvSpPr>
        <p:spPr>
          <a:xfrm>
            <a:off x="10640880" y="6214680"/>
            <a:ext cx="1547280" cy="363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9C534790-EAF9-4EB9-979A-408092A25899}" type="slidenum">
              <a:rPr lang="en-GB" sz="1000" b="0" strike="noStrike" spc="-1">
                <a:solidFill>
                  <a:srgbClr val="1F497D"/>
                </a:solidFill>
                <a:latin typeface="Candara"/>
                <a:ea typeface="DejaVu Sans"/>
              </a:rPr>
              <a:t>10</a:t>
            </a:fld>
            <a:endParaRPr lang="fr-FR" sz="1000" b="0" strike="noStrike" spc="-1">
              <a:latin typeface="Arial"/>
            </a:endParaRPr>
          </a:p>
        </p:txBody>
      </p:sp>
      <p:sp>
        <p:nvSpPr>
          <p:cNvPr id="263" name="Titre 3"/>
          <p:cNvSpPr/>
          <p:nvPr/>
        </p:nvSpPr>
        <p:spPr>
          <a:xfrm>
            <a:off x="609480" y="338400"/>
            <a:ext cx="10971000" cy="1251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fr-FR" sz="3600" b="0" strike="noStrike" spc="-1">
                <a:solidFill>
                  <a:srgbClr val="FFFFFF"/>
                </a:solidFill>
                <a:latin typeface="Times New Roman"/>
                <a:ea typeface="DejaVu Sans"/>
              </a:rPr>
              <a:t>3. Types des arbres binaires</a:t>
            </a:r>
            <a:endParaRPr lang="fr-FR" sz="3600" b="0" strike="noStrike" spc="-1">
              <a:latin typeface="Arial"/>
            </a:endParaRPr>
          </a:p>
        </p:txBody>
      </p:sp>
      <p:sp>
        <p:nvSpPr>
          <p:cNvPr id="264" name="Ellipse 5"/>
          <p:cNvSpPr/>
          <p:nvPr/>
        </p:nvSpPr>
        <p:spPr>
          <a:xfrm>
            <a:off x="4976280" y="3277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65" name="Connecteur droit avec flèche 7"/>
          <p:cNvSpPr/>
          <p:nvPr/>
        </p:nvSpPr>
        <p:spPr>
          <a:xfrm>
            <a:off x="4062960" y="4041720"/>
            <a:ext cx="438480" cy="48384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66" name="Connecteur droit avec flèche 9"/>
          <p:cNvSpPr/>
          <p:nvPr/>
        </p:nvSpPr>
        <p:spPr>
          <a:xfrm flipH="1">
            <a:off x="3200400" y="4044960"/>
            <a:ext cx="534600" cy="53892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67" name="Connecteur droit avec flèche 11"/>
          <p:cNvSpPr/>
          <p:nvPr/>
        </p:nvSpPr>
        <p:spPr>
          <a:xfrm flipH="1">
            <a:off x="6060960" y="4089240"/>
            <a:ext cx="469080" cy="49140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68" name="Connecteur droit avec flèche 13"/>
          <p:cNvSpPr/>
          <p:nvPr/>
        </p:nvSpPr>
        <p:spPr>
          <a:xfrm>
            <a:off x="6881400" y="4048200"/>
            <a:ext cx="515880" cy="52416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69" name="Connecteur droit avec flèche 15"/>
          <p:cNvSpPr/>
          <p:nvPr/>
        </p:nvSpPr>
        <p:spPr>
          <a:xfrm>
            <a:off x="5398560" y="3487320"/>
            <a:ext cx="1139040" cy="40248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70" name="Ellipse 17"/>
          <p:cNvSpPr/>
          <p:nvPr/>
        </p:nvSpPr>
        <p:spPr>
          <a:xfrm>
            <a:off x="6510960" y="38491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71" name="Ellipse 19"/>
          <p:cNvSpPr/>
          <p:nvPr/>
        </p:nvSpPr>
        <p:spPr>
          <a:xfrm>
            <a:off x="3727440" y="38491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72" name="Ellipse 21"/>
          <p:cNvSpPr/>
          <p:nvPr/>
        </p:nvSpPr>
        <p:spPr>
          <a:xfrm>
            <a:off x="5812200" y="45583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73" name="Ellipse 23"/>
          <p:cNvSpPr/>
          <p:nvPr/>
        </p:nvSpPr>
        <p:spPr>
          <a:xfrm>
            <a:off x="4468320" y="45583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74" name="Ellipse 25"/>
          <p:cNvSpPr/>
          <p:nvPr/>
        </p:nvSpPr>
        <p:spPr>
          <a:xfrm>
            <a:off x="7293960" y="45583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75" name="Ellipse 29"/>
          <p:cNvSpPr/>
          <p:nvPr/>
        </p:nvSpPr>
        <p:spPr>
          <a:xfrm>
            <a:off x="2923200" y="45583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76" name="Ellipse 33"/>
          <p:cNvSpPr/>
          <p:nvPr/>
        </p:nvSpPr>
        <p:spPr>
          <a:xfrm>
            <a:off x="408744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77" name="Ellipse 35"/>
          <p:cNvSpPr/>
          <p:nvPr/>
        </p:nvSpPr>
        <p:spPr>
          <a:xfrm>
            <a:off x="322992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78" name="Ellipse 37"/>
          <p:cNvSpPr/>
          <p:nvPr/>
        </p:nvSpPr>
        <p:spPr>
          <a:xfrm>
            <a:off x="238320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79" name="Connecteur droit avec flèche 39"/>
          <p:cNvSpPr/>
          <p:nvPr/>
        </p:nvSpPr>
        <p:spPr>
          <a:xfrm flipH="1">
            <a:off x="4100040" y="3494520"/>
            <a:ext cx="862920" cy="35892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80" name="Ellipse 41"/>
          <p:cNvSpPr/>
          <p:nvPr/>
        </p:nvSpPr>
        <p:spPr>
          <a:xfrm>
            <a:off x="636264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81" name="Ellipse 43"/>
          <p:cNvSpPr/>
          <p:nvPr/>
        </p:nvSpPr>
        <p:spPr>
          <a:xfrm>
            <a:off x="561132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82" name="Ellipse 45"/>
          <p:cNvSpPr/>
          <p:nvPr/>
        </p:nvSpPr>
        <p:spPr>
          <a:xfrm>
            <a:off x="7801920" y="5203800"/>
            <a:ext cx="372960" cy="30204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83" name="Connecteur droit avec flèche 47"/>
          <p:cNvSpPr/>
          <p:nvPr/>
        </p:nvSpPr>
        <p:spPr>
          <a:xfrm>
            <a:off x="3216240" y="4825080"/>
            <a:ext cx="205560" cy="38880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84" name="Connecteur droit avec flèche 51"/>
          <p:cNvSpPr/>
          <p:nvPr/>
        </p:nvSpPr>
        <p:spPr>
          <a:xfrm>
            <a:off x="6211440" y="4835520"/>
            <a:ext cx="258480" cy="33588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85" name="Connecteur droit avec flèche 53"/>
          <p:cNvSpPr/>
          <p:nvPr/>
        </p:nvSpPr>
        <p:spPr>
          <a:xfrm>
            <a:off x="7693200" y="4835520"/>
            <a:ext cx="269280" cy="33588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86" name="Connecteur droit avec flèche 55"/>
          <p:cNvSpPr/>
          <p:nvPr/>
        </p:nvSpPr>
        <p:spPr>
          <a:xfrm flipH="1">
            <a:off x="2649960" y="4838760"/>
            <a:ext cx="291240" cy="32724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87" name="Connecteur droit avec flèche 57"/>
          <p:cNvSpPr/>
          <p:nvPr/>
        </p:nvSpPr>
        <p:spPr>
          <a:xfrm flipH="1">
            <a:off x="4322160" y="4880880"/>
            <a:ext cx="291240" cy="32724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88" name="Connecteur droit avec flèche 59"/>
          <p:cNvSpPr/>
          <p:nvPr/>
        </p:nvSpPr>
        <p:spPr>
          <a:xfrm flipH="1">
            <a:off x="5803920" y="4870440"/>
            <a:ext cx="79560" cy="32724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89" name="ZoneTexte 6"/>
          <p:cNvSpPr/>
          <p:nvPr/>
        </p:nvSpPr>
        <p:spPr>
          <a:xfrm>
            <a:off x="1169280" y="3370680"/>
            <a:ext cx="1638720" cy="42480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2200" b="0" strike="noStrike" spc="-1">
                <a:solidFill>
                  <a:srgbClr val="1F497D"/>
                </a:solidFill>
                <a:latin typeface="Times New Roman"/>
                <a:ea typeface="DejaVu Sans"/>
              </a:rPr>
              <a:t>Exemple :</a:t>
            </a:r>
            <a:endParaRPr lang="fr-FR" sz="2200" b="0" strike="noStrike" spc="-1">
              <a:latin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 name="Espace réservé du contenu 1"/>
          <p:cNvSpPr/>
          <p:nvPr/>
        </p:nvSpPr>
        <p:spPr>
          <a:xfrm>
            <a:off x="424800" y="3068640"/>
            <a:ext cx="11141640" cy="2120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74320" indent="-272520">
              <a:lnSpc>
                <a:spcPct val="80000"/>
              </a:lnSpc>
              <a:spcBef>
                <a:spcPts val="561"/>
              </a:spcBef>
              <a:buClr>
                <a:srgbClr val="4F81BD"/>
              </a:buClr>
              <a:buFont typeface="Wingdings" charset="2"/>
              <a:buChar char=""/>
            </a:pPr>
            <a:r>
              <a:rPr lang="fr-FR" sz="2800" b="0" strike="noStrike" spc="-1">
                <a:solidFill>
                  <a:srgbClr val="1F497D"/>
                </a:solidFill>
                <a:latin typeface="Times New Roman"/>
                <a:ea typeface="DejaVu Sans"/>
              </a:rPr>
              <a:t> Parcourir un arbre binaire consiste à visiter tous les nœuds de cet arbre avec un ordre prédéfini les uns avant les autres.</a:t>
            </a:r>
            <a:endParaRPr lang="fr-FR" sz="2800" b="0" strike="noStrike" spc="-1">
              <a:latin typeface="Arial"/>
            </a:endParaRPr>
          </a:p>
          <a:p>
            <a:pPr marL="274320" indent="-272520">
              <a:lnSpc>
                <a:spcPct val="80000"/>
              </a:lnSpc>
              <a:spcBef>
                <a:spcPts val="561"/>
              </a:spcBef>
              <a:buClr>
                <a:srgbClr val="4F81BD"/>
              </a:buClr>
              <a:buFont typeface="Wingdings" charset="2"/>
              <a:buChar char=""/>
            </a:pPr>
            <a:r>
              <a:rPr lang="fr-FR" sz="2800" b="0" strike="noStrike" spc="-1">
                <a:solidFill>
                  <a:srgbClr val="1F497D"/>
                </a:solidFill>
                <a:latin typeface="Times New Roman"/>
                <a:ea typeface="DejaVu Sans"/>
              </a:rPr>
              <a:t> Principalement il y a 4 méthodes de parcours : (1) En largeur d'abord,  (2) Le parcours préfixe, (3) Le parcours infixe et (4) Le parcours suffixe</a:t>
            </a:r>
            <a:endParaRPr lang="fr-FR" sz="2800" b="0" strike="noStrike" spc="-1">
              <a:latin typeface="Arial"/>
            </a:endParaRPr>
          </a:p>
          <a:p>
            <a:pPr>
              <a:lnSpc>
                <a:spcPct val="80000"/>
              </a:lnSpc>
              <a:spcBef>
                <a:spcPts val="439"/>
              </a:spcBef>
            </a:pPr>
            <a:endParaRPr lang="fr-FR" sz="2800" b="0" strike="noStrike" spc="-1">
              <a:latin typeface="Arial"/>
            </a:endParaRPr>
          </a:p>
          <a:p>
            <a:pPr>
              <a:lnSpc>
                <a:spcPct val="80000"/>
              </a:lnSpc>
              <a:spcBef>
                <a:spcPts val="439"/>
              </a:spcBef>
            </a:pPr>
            <a:endParaRPr lang="fr-FR" sz="2800" b="0" strike="noStrike" spc="-1">
              <a:latin typeface="Arial"/>
            </a:endParaRPr>
          </a:p>
          <a:p>
            <a:pPr>
              <a:lnSpc>
                <a:spcPct val="80000"/>
              </a:lnSpc>
              <a:spcBef>
                <a:spcPts val="519"/>
              </a:spcBef>
              <a:tabLst>
                <a:tab pos="0" algn="l"/>
              </a:tabLst>
            </a:pPr>
            <a:endParaRPr lang="fr-FR" sz="2800" b="0" strike="noStrike" spc="-1">
              <a:latin typeface="Arial"/>
            </a:endParaRPr>
          </a:p>
          <a:p>
            <a:pPr>
              <a:lnSpc>
                <a:spcPct val="80000"/>
              </a:lnSpc>
              <a:spcBef>
                <a:spcPts val="439"/>
              </a:spcBef>
              <a:tabLst>
                <a:tab pos="0" algn="l"/>
              </a:tabLst>
            </a:pPr>
            <a:endParaRPr lang="fr-FR" sz="2800" b="0" strike="noStrike" spc="-1">
              <a:latin typeface="Arial"/>
            </a:endParaRPr>
          </a:p>
          <a:p>
            <a:pPr algn="just">
              <a:lnSpc>
                <a:spcPct val="80000"/>
              </a:lnSpc>
              <a:spcBef>
                <a:spcPts val="439"/>
              </a:spcBef>
              <a:tabLst>
                <a:tab pos="0" algn="l"/>
              </a:tabLst>
            </a:pPr>
            <a:endParaRPr lang="fr-FR" sz="2800" b="0" strike="noStrike" spc="-1">
              <a:latin typeface="Arial"/>
            </a:endParaRPr>
          </a:p>
        </p:txBody>
      </p:sp>
      <p:sp>
        <p:nvSpPr>
          <p:cNvPr id="291" name="Espace réservé du numéro de diapositive 2"/>
          <p:cNvSpPr/>
          <p:nvPr/>
        </p:nvSpPr>
        <p:spPr>
          <a:xfrm>
            <a:off x="10640880" y="6214680"/>
            <a:ext cx="1547280" cy="363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0BCCA927-EBA4-404F-BE91-003BA4F1CF60}" type="slidenum">
              <a:rPr lang="en-GB" sz="1000" b="0" strike="noStrike" spc="-1">
                <a:solidFill>
                  <a:srgbClr val="1F497D"/>
                </a:solidFill>
                <a:latin typeface="Candara"/>
                <a:ea typeface="DejaVu Sans"/>
              </a:rPr>
              <a:t>11</a:t>
            </a:fld>
            <a:endParaRPr lang="fr-FR" sz="1000" b="0" strike="noStrike" spc="-1">
              <a:latin typeface="Arial"/>
            </a:endParaRPr>
          </a:p>
        </p:txBody>
      </p:sp>
      <p:sp>
        <p:nvSpPr>
          <p:cNvPr id="292" name="Titre 3"/>
          <p:cNvSpPr/>
          <p:nvPr/>
        </p:nvSpPr>
        <p:spPr>
          <a:xfrm>
            <a:off x="609480" y="338400"/>
            <a:ext cx="10971000" cy="1251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fr-FR" sz="3600" b="0" strike="noStrike" spc="-1">
                <a:solidFill>
                  <a:srgbClr val="FFFFFF"/>
                </a:solidFill>
                <a:latin typeface="Times New Roman"/>
                <a:ea typeface="DejaVu Sans"/>
              </a:rPr>
              <a:t>4. Le parcours d'un arbre binaire</a:t>
            </a:r>
            <a:endParaRPr lang="fr-FR" sz="3600" b="0" strike="noStrike" spc="-1">
              <a:latin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 name="Espace réservé du contenu 1"/>
          <p:cNvSpPr/>
          <p:nvPr/>
        </p:nvSpPr>
        <p:spPr>
          <a:xfrm>
            <a:off x="573120" y="3227400"/>
            <a:ext cx="10845000" cy="137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74320" indent="-272520">
              <a:lnSpc>
                <a:spcPct val="80000"/>
              </a:lnSpc>
              <a:spcBef>
                <a:spcPts val="561"/>
              </a:spcBef>
              <a:buClr>
                <a:srgbClr val="4F81BD"/>
              </a:buClr>
              <a:buFont typeface="Wingdings" charset="2"/>
              <a:buChar char=""/>
            </a:pPr>
            <a:r>
              <a:rPr lang="fr-FR" sz="2800" b="0" strike="noStrike" spc="-1">
                <a:solidFill>
                  <a:srgbClr val="1F497D"/>
                </a:solidFill>
                <a:latin typeface="Times New Roman"/>
                <a:ea typeface="DejaVu Sans"/>
              </a:rPr>
              <a:t> Parcourir un arbre en largeur d'abord consiste à visiter les nœuds niveau par niveau en commençant par la racine. Donc, il faut visiter tous les nœuds du niveau </a:t>
            </a:r>
            <a:r>
              <a:rPr lang="fr-FR" sz="2800" b="0" i="1" strike="noStrike" spc="-1">
                <a:solidFill>
                  <a:srgbClr val="1F497D"/>
                </a:solidFill>
                <a:latin typeface="Times New Roman"/>
                <a:ea typeface="DejaVu Sans"/>
              </a:rPr>
              <a:t>i</a:t>
            </a:r>
            <a:r>
              <a:rPr lang="fr-FR" sz="2800" b="0" strike="noStrike" spc="-1">
                <a:solidFill>
                  <a:srgbClr val="1F497D"/>
                </a:solidFill>
                <a:latin typeface="Times New Roman"/>
                <a:ea typeface="DejaVu Sans"/>
              </a:rPr>
              <a:t> avant d'aller aux nœuds du niveau</a:t>
            </a:r>
            <a:r>
              <a:rPr lang="fr-FR" sz="2800" b="0" i="1" strike="noStrike" spc="-1">
                <a:solidFill>
                  <a:srgbClr val="1F497D"/>
                </a:solidFill>
                <a:latin typeface="Times New Roman"/>
                <a:ea typeface="DejaVu Sans"/>
              </a:rPr>
              <a:t> i+1</a:t>
            </a:r>
            <a:r>
              <a:rPr lang="fr-FR" sz="2800" b="0" strike="noStrike" spc="-1">
                <a:solidFill>
                  <a:srgbClr val="1F497D"/>
                </a:solidFill>
                <a:latin typeface="Times New Roman"/>
                <a:ea typeface="DejaVu Sans"/>
              </a:rPr>
              <a:t>.</a:t>
            </a:r>
            <a:endParaRPr lang="fr-FR" sz="2800" b="0" strike="noStrike" spc="-1">
              <a:latin typeface="Arial"/>
            </a:endParaRPr>
          </a:p>
          <a:p>
            <a:pPr>
              <a:lnSpc>
                <a:spcPct val="80000"/>
              </a:lnSpc>
              <a:spcBef>
                <a:spcPts val="439"/>
              </a:spcBef>
            </a:pPr>
            <a:endParaRPr lang="fr-FR" sz="2800" b="0" strike="noStrike" spc="-1">
              <a:latin typeface="Arial"/>
            </a:endParaRPr>
          </a:p>
          <a:p>
            <a:pPr>
              <a:lnSpc>
                <a:spcPct val="80000"/>
              </a:lnSpc>
              <a:spcBef>
                <a:spcPts val="439"/>
              </a:spcBef>
            </a:pPr>
            <a:endParaRPr lang="fr-FR" sz="2800" b="0" strike="noStrike" spc="-1">
              <a:latin typeface="Arial"/>
            </a:endParaRPr>
          </a:p>
          <a:p>
            <a:pPr>
              <a:lnSpc>
                <a:spcPct val="80000"/>
              </a:lnSpc>
              <a:spcBef>
                <a:spcPts val="519"/>
              </a:spcBef>
              <a:tabLst>
                <a:tab pos="0" algn="l"/>
              </a:tabLst>
            </a:pPr>
            <a:endParaRPr lang="fr-FR" sz="2800" b="0" strike="noStrike" spc="-1">
              <a:latin typeface="Arial"/>
            </a:endParaRPr>
          </a:p>
          <a:p>
            <a:pPr>
              <a:lnSpc>
                <a:spcPct val="80000"/>
              </a:lnSpc>
              <a:spcBef>
                <a:spcPts val="439"/>
              </a:spcBef>
              <a:tabLst>
                <a:tab pos="0" algn="l"/>
              </a:tabLst>
            </a:pPr>
            <a:endParaRPr lang="fr-FR" sz="2800" b="0" strike="noStrike" spc="-1">
              <a:latin typeface="Arial"/>
            </a:endParaRPr>
          </a:p>
          <a:p>
            <a:pPr algn="just">
              <a:lnSpc>
                <a:spcPct val="80000"/>
              </a:lnSpc>
              <a:spcBef>
                <a:spcPts val="439"/>
              </a:spcBef>
              <a:tabLst>
                <a:tab pos="0" algn="l"/>
              </a:tabLst>
            </a:pPr>
            <a:endParaRPr lang="fr-FR" sz="2800" b="0" strike="noStrike" spc="-1">
              <a:latin typeface="Arial"/>
            </a:endParaRPr>
          </a:p>
        </p:txBody>
      </p:sp>
      <p:sp>
        <p:nvSpPr>
          <p:cNvPr id="294" name="Espace réservé du numéro de diapositive 2"/>
          <p:cNvSpPr/>
          <p:nvPr/>
        </p:nvSpPr>
        <p:spPr>
          <a:xfrm>
            <a:off x="10640880" y="6214680"/>
            <a:ext cx="1547280" cy="363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6F94584B-3843-47CC-A571-FDA114FE6AED}" type="slidenum">
              <a:rPr lang="en-GB" sz="1000" b="0" strike="noStrike" spc="-1">
                <a:solidFill>
                  <a:srgbClr val="1F497D"/>
                </a:solidFill>
                <a:latin typeface="Candara"/>
                <a:ea typeface="DejaVu Sans"/>
              </a:rPr>
              <a:t>12</a:t>
            </a:fld>
            <a:endParaRPr lang="fr-FR" sz="1000" b="0" strike="noStrike" spc="-1">
              <a:latin typeface="Arial"/>
            </a:endParaRPr>
          </a:p>
        </p:txBody>
      </p:sp>
      <p:sp>
        <p:nvSpPr>
          <p:cNvPr id="295" name="Titre 3"/>
          <p:cNvSpPr/>
          <p:nvPr/>
        </p:nvSpPr>
        <p:spPr>
          <a:xfrm>
            <a:off x="609480" y="338400"/>
            <a:ext cx="10971000" cy="1251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fr-FR" sz="3600" b="0" strike="noStrike" spc="-1">
                <a:solidFill>
                  <a:srgbClr val="FFFFFF"/>
                </a:solidFill>
                <a:latin typeface="Times New Roman"/>
                <a:ea typeface="DejaVu Sans"/>
              </a:rPr>
              <a:t>4. Le parcours d'un arbre :</a:t>
            </a:r>
            <a:br/>
            <a:r>
              <a:rPr lang="fr-FR" sz="3600" b="0" strike="noStrike" spc="-1">
                <a:solidFill>
                  <a:srgbClr val="FFFFFF"/>
                </a:solidFill>
                <a:latin typeface="Times New Roman"/>
                <a:ea typeface="DejaVu Sans"/>
              </a:rPr>
              <a:t>(1) En largeur d'abord</a:t>
            </a:r>
            <a:endParaRPr lang="fr-FR" sz="3600" b="0" strike="noStrike" spc="-1">
              <a:latin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 name="Espace réservé du contenu 1"/>
          <p:cNvSpPr/>
          <p:nvPr/>
        </p:nvSpPr>
        <p:spPr>
          <a:xfrm>
            <a:off x="393120" y="2581920"/>
            <a:ext cx="10845000" cy="3760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74320" indent="-272520">
              <a:lnSpc>
                <a:spcPct val="80000"/>
              </a:lnSpc>
              <a:spcBef>
                <a:spcPts val="561"/>
              </a:spcBef>
              <a:buClr>
                <a:srgbClr val="4F81BD"/>
              </a:buClr>
              <a:buFont typeface="Wingdings" charset="2"/>
              <a:buChar char=""/>
            </a:pPr>
            <a:r>
              <a:rPr lang="fr-FR" sz="2800" b="0" strike="noStrike" spc="-1">
                <a:solidFill>
                  <a:srgbClr val="1F497D"/>
                </a:solidFill>
                <a:latin typeface="Times New Roman"/>
                <a:ea typeface="DejaVu Sans"/>
              </a:rPr>
              <a:t>Ce parcours consiste à traiter la racine, ensuite traiter le sous-arbre gauche et enfin traiter le sous-arbre droit.</a:t>
            </a:r>
            <a:endParaRPr lang="fr-FR" sz="2800" b="0" strike="noStrike" spc="-1">
              <a:latin typeface="Arial"/>
            </a:endParaRPr>
          </a:p>
          <a:p>
            <a:pPr>
              <a:lnSpc>
                <a:spcPct val="80000"/>
              </a:lnSpc>
              <a:spcBef>
                <a:spcPts val="561"/>
              </a:spcBef>
              <a:tabLst>
                <a:tab pos="0" algn="l"/>
              </a:tabLst>
            </a:pPr>
            <a:r>
              <a:rPr lang="fr-FR" sz="2800" b="0" strike="noStrike" spc="-1">
                <a:solidFill>
                  <a:srgbClr val="1F497D"/>
                </a:solidFill>
                <a:latin typeface="Times New Roman"/>
                <a:ea typeface="DejaVu Sans"/>
              </a:rPr>
              <a:t>    </a:t>
            </a:r>
            <a:r>
              <a:rPr lang="fr-FR" sz="2400" b="0" strike="noStrike" spc="-1">
                <a:solidFill>
                  <a:srgbClr val="1F497D"/>
                </a:solidFill>
                <a:latin typeface="Times New Roman"/>
                <a:ea typeface="DejaVu Sans"/>
              </a:rPr>
              <a:t>Algorithme parPrefixe(AB)</a:t>
            </a:r>
            <a:endParaRPr lang="fr-FR" sz="2400" b="0" strike="noStrike" spc="-1">
              <a:latin typeface="Arial"/>
            </a:endParaRPr>
          </a:p>
          <a:p>
            <a:pPr>
              <a:lnSpc>
                <a:spcPct val="80000"/>
              </a:lnSpc>
              <a:spcBef>
                <a:spcPts val="479"/>
              </a:spcBef>
              <a:tabLst>
                <a:tab pos="0" algn="l"/>
              </a:tabLst>
            </a:pPr>
            <a:r>
              <a:rPr lang="fr-FR" sz="2400" b="0" strike="noStrike" spc="-1">
                <a:solidFill>
                  <a:srgbClr val="1F497D"/>
                </a:solidFill>
                <a:latin typeface="Times New Roman"/>
                <a:ea typeface="DejaVu Sans"/>
              </a:rPr>
              <a:t>          Si (AB ≠ null) Alors</a:t>
            </a:r>
            <a:endParaRPr lang="fr-FR" sz="2400" b="0" strike="noStrike" spc="-1">
              <a:latin typeface="Arial"/>
            </a:endParaRPr>
          </a:p>
          <a:p>
            <a:pPr>
              <a:lnSpc>
                <a:spcPct val="80000"/>
              </a:lnSpc>
              <a:spcBef>
                <a:spcPts val="479"/>
              </a:spcBef>
              <a:tabLst>
                <a:tab pos="0" algn="l"/>
              </a:tabLst>
            </a:pPr>
            <a:r>
              <a:rPr lang="fr-FR" sz="2400" b="0" strike="noStrike" spc="-1">
                <a:solidFill>
                  <a:srgbClr val="1F497D"/>
                </a:solidFill>
                <a:latin typeface="Times New Roman"/>
                <a:ea typeface="DejaVu Sans"/>
              </a:rPr>
              <a:t>               Traiter(AB);</a:t>
            </a:r>
            <a:endParaRPr lang="fr-FR" sz="2400" b="0" strike="noStrike" spc="-1">
              <a:latin typeface="Arial"/>
            </a:endParaRPr>
          </a:p>
          <a:p>
            <a:pPr>
              <a:lnSpc>
                <a:spcPct val="80000"/>
              </a:lnSpc>
              <a:spcBef>
                <a:spcPts val="479"/>
              </a:spcBef>
              <a:tabLst>
                <a:tab pos="0" algn="l"/>
              </a:tabLst>
            </a:pPr>
            <a:r>
              <a:rPr lang="fr-FR" sz="2400" b="0" strike="noStrike" spc="-1">
                <a:solidFill>
                  <a:srgbClr val="1F497D"/>
                </a:solidFill>
                <a:latin typeface="Times New Roman"/>
                <a:ea typeface="DejaVu Sans"/>
              </a:rPr>
              <a:t>               parPrefixe(filsGauche(AB)) ;</a:t>
            </a:r>
            <a:endParaRPr lang="fr-FR" sz="2400" b="0" strike="noStrike" spc="-1">
              <a:latin typeface="Arial"/>
            </a:endParaRPr>
          </a:p>
          <a:p>
            <a:pPr>
              <a:lnSpc>
                <a:spcPct val="80000"/>
              </a:lnSpc>
              <a:spcBef>
                <a:spcPts val="479"/>
              </a:spcBef>
              <a:tabLst>
                <a:tab pos="0" algn="l"/>
              </a:tabLst>
            </a:pPr>
            <a:r>
              <a:rPr lang="fr-FR" sz="2400" b="0" strike="noStrike" spc="-1">
                <a:solidFill>
                  <a:srgbClr val="1F497D"/>
                </a:solidFill>
                <a:latin typeface="Times New Roman"/>
                <a:ea typeface="DejaVu Sans"/>
              </a:rPr>
              <a:t>               parPrefixe(filsDroit(AB)) ;</a:t>
            </a:r>
            <a:endParaRPr lang="fr-FR" sz="2400" b="0" strike="noStrike" spc="-1">
              <a:latin typeface="Arial"/>
            </a:endParaRPr>
          </a:p>
          <a:p>
            <a:pPr>
              <a:lnSpc>
                <a:spcPct val="80000"/>
              </a:lnSpc>
              <a:spcBef>
                <a:spcPts val="479"/>
              </a:spcBef>
              <a:tabLst>
                <a:tab pos="0" algn="l"/>
              </a:tabLst>
            </a:pPr>
            <a:r>
              <a:rPr lang="fr-FR" sz="2400" b="0" strike="noStrike" spc="-1">
                <a:solidFill>
                  <a:srgbClr val="1F497D"/>
                </a:solidFill>
                <a:latin typeface="Times New Roman"/>
                <a:ea typeface="DejaVu Sans"/>
              </a:rPr>
              <a:t>          FinSi</a:t>
            </a:r>
            <a:endParaRPr lang="fr-FR" sz="2400" b="0" strike="noStrike" spc="-1">
              <a:latin typeface="Arial"/>
            </a:endParaRPr>
          </a:p>
          <a:p>
            <a:pPr>
              <a:lnSpc>
                <a:spcPct val="80000"/>
              </a:lnSpc>
              <a:spcBef>
                <a:spcPts val="439"/>
              </a:spcBef>
              <a:tabLst>
                <a:tab pos="0" algn="l"/>
              </a:tabLst>
            </a:pPr>
            <a:endParaRPr lang="fr-FR" sz="2400" b="0" strike="noStrike" spc="-1">
              <a:latin typeface="Arial"/>
            </a:endParaRPr>
          </a:p>
          <a:p>
            <a:pPr>
              <a:lnSpc>
                <a:spcPct val="80000"/>
              </a:lnSpc>
              <a:spcBef>
                <a:spcPts val="439"/>
              </a:spcBef>
              <a:tabLst>
                <a:tab pos="0" algn="l"/>
              </a:tabLst>
            </a:pPr>
            <a:endParaRPr lang="fr-FR" sz="2400" b="0" strike="noStrike" spc="-1">
              <a:latin typeface="Arial"/>
            </a:endParaRPr>
          </a:p>
          <a:p>
            <a:pPr>
              <a:lnSpc>
                <a:spcPct val="80000"/>
              </a:lnSpc>
              <a:spcBef>
                <a:spcPts val="519"/>
              </a:spcBef>
              <a:tabLst>
                <a:tab pos="0" algn="l"/>
              </a:tabLst>
            </a:pPr>
            <a:endParaRPr lang="fr-FR" sz="2400" b="0" strike="noStrike" spc="-1">
              <a:latin typeface="Arial"/>
            </a:endParaRPr>
          </a:p>
          <a:p>
            <a:pPr>
              <a:lnSpc>
                <a:spcPct val="80000"/>
              </a:lnSpc>
              <a:spcBef>
                <a:spcPts val="439"/>
              </a:spcBef>
              <a:tabLst>
                <a:tab pos="0" algn="l"/>
              </a:tabLst>
            </a:pPr>
            <a:endParaRPr lang="fr-FR" sz="2400" b="0" strike="noStrike" spc="-1">
              <a:latin typeface="Arial"/>
            </a:endParaRPr>
          </a:p>
          <a:p>
            <a:pPr algn="just">
              <a:lnSpc>
                <a:spcPct val="80000"/>
              </a:lnSpc>
              <a:spcBef>
                <a:spcPts val="439"/>
              </a:spcBef>
              <a:tabLst>
                <a:tab pos="0" algn="l"/>
              </a:tabLst>
            </a:pPr>
            <a:endParaRPr lang="fr-FR" sz="2400" b="0" strike="noStrike" spc="-1">
              <a:latin typeface="Arial"/>
            </a:endParaRPr>
          </a:p>
        </p:txBody>
      </p:sp>
      <p:sp>
        <p:nvSpPr>
          <p:cNvPr id="297" name="Espace réservé du numéro de diapositive 2"/>
          <p:cNvSpPr/>
          <p:nvPr/>
        </p:nvSpPr>
        <p:spPr>
          <a:xfrm>
            <a:off x="10640880" y="6214680"/>
            <a:ext cx="1547280" cy="363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514A3843-03B1-41BE-A2A7-BAD8EFCD6FDD}" type="slidenum">
              <a:rPr lang="en-GB" sz="1000" b="0" strike="noStrike" spc="-1">
                <a:solidFill>
                  <a:srgbClr val="1F497D"/>
                </a:solidFill>
                <a:latin typeface="Candara"/>
                <a:ea typeface="DejaVu Sans"/>
              </a:rPr>
              <a:t>13</a:t>
            </a:fld>
            <a:endParaRPr lang="fr-FR" sz="1000" b="0" strike="noStrike" spc="-1">
              <a:latin typeface="Arial"/>
            </a:endParaRPr>
          </a:p>
        </p:txBody>
      </p:sp>
      <p:sp>
        <p:nvSpPr>
          <p:cNvPr id="298" name="Titre 3"/>
          <p:cNvSpPr/>
          <p:nvPr/>
        </p:nvSpPr>
        <p:spPr>
          <a:xfrm>
            <a:off x="609480" y="338400"/>
            <a:ext cx="10971000" cy="1251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fr-FR" sz="3600" b="0" strike="noStrike" spc="-1">
                <a:solidFill>
                  <a:srgbClr val="FFFFFF"/>
                </a:solidFill>
                <a:latin typeface="Times New Roman"/>
                <a:ea typeface="DejaVu Sans"/>
              </a:rPr>
              <a:t>4. Le parcours d'un arbre :</a:t>
            </a:r>
            <a:br/>
            <a:r>
              <a:rPr lang="fr-FR" sz="3600" b="0" strike="noStrike" spc="-1">
                <a:solidFill>
                  <a:srgbClr val="FFFFFF"/>
                </a:solidFill>
                <a:latin typeface="Times New Roman"/>
                <a:ea typeface="DejaVu Sans"/>
              </a:rPr>
              <a:t>(2) Le parcours préfixe</a:t>
            </a:r>
            <a:endParaRPr lang="fr-FR" sz="3600" b="0" strike="noStrike" spc="-1">
              <a:latin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 name="Espace réservé du contenu 1"/>
          <p:cNvSpPr/>
          <p:nvPr/>
        </p:nvSpPr>
        <p:spPr>
          <a:xfrm>
            <a:off x="393120" y="2581920"/>
            <a:ext cx="10845000" cy="3760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74320" indent="-272520">
              <a:lnSpc>
                <a:spcPct val="80000"/>
              </a:lnSpc>
              <a:spcBef>
                <a:spcPts val="561"/>
              </a:spcBef>
              <a:buClr>
                <a:srgbClr val="4F81BD"/>
              </a:buClr>
              <a:buFont typeface="Wingdings" charset="2"/>
              <a:buChar char=""/>
            </a:pPr>
            <a:r>
              <a:rPr lang="fr-FR" sz="2800" b="0" strike="noStrike" spc="-1">
                <a:solidFill>
                  <a:srgbClr val="1F497D"/>
                </a:solidFill>
                <a:latin typeface="Times New Roman"/>
                <a:ea typeface="DejaVu Sans"/>
              </a:rPr>
              <a:t>Ce parcours consiste à traiter le sous-arbre gauche du nœud, ensuite traiter le nœud et enfin traiter le sous-arbre droit.</a:t>
            </a:r>
            <a:endParaRPr lang="fr-FR" sz="2800" b="0" strike="noStrike" spc="-1">
              <a:latin typeface="Arial"/>
            </a:endParaRPr>
          </a:p>
          <a:p>
            <a:pPr>
              <a:lnSpc>
                <a:spcPct val="80000"/>
              </a:lnSpc>
              <a:spcBef>
                <a:spcPts val="561"/>
              </a:spcBef>
              <a:tabLst>
                <a:tab pos="0" algn="l"/>
              </a:tabLst>
            </a:pPr>
            <a:r>
              <a:rPr lang="fr-FR" sz="2800" b="0" strike="noStrike" spc="-1">
                <a:solidFill>
                  <a:srgbClr val="1F497D"/>
                </a:solidFill>
                <a:latin typeface="Times New Roman"/>
                <a:ea typeface="DejaVu Sans"/>
              </a:rPr>
              <a:t>    </a:t>
            </a:r>
            <a:r>
              <a:rPr lang="fr-FR" sz="2400" b="0" strike="noStrike" spc="-1">
                <a:solidFill>
                  <a:srgbClr val="1F497D"/>
                </a:solidFill>
                <a:latin typeface="Times New Roman"/>
                <a:ea typeface="DejaVu Sans"/>
              </a:rPr>
              <a:t>Algorithme parInfixe(AB)</a:t>
            </a:r>
            <a:endParaRPr lang="fr-FR" sz="2400" b="0" strike="noStrike" spc="-1">
              <a:latin typeface="Arial"/>
            </a:endParaRPr>
          </a:p>
          <a:p>
            <a:pPr>
              <a:lnSpc>
                <a:spcPct val="80000"/>
              </a:lnSpc>
              <a:spcBef>
                <a:spcPts val="479"/>
              </a:spcBef>
              <a:tabLst>
                <a:tab pos="0" algn="l"/>
              </a:tabLst>
            </a:pPr>
            <a:r>
              <a:rPr lang="fr-FR" sz="2400" b="0" strike="noStrike" spc="-1">
                <a:solidFill>
                  <a:srgbClr val="1F497D"/>
                </a:solidFill>
                <a:latin typeface="Times New Roman"/>
                <a:ea typeface="DejaVu Sans"/>
              </a:rPr>
              <a:t>           Si (AB ≠ null) Alors</a:t>
            </a:r>
            <a:endParaRPr lang="fr-FR" sz="2400" b="0" strike="noStrike" spc="-1">
              <a:latin typeface="Arial"/>
            </a:endParaRPr>
          </a:p>
          <a:p>
            <a:pPr>
              <a:lnSpc>
                <a:spcPct val="80000"/>
              </a:lnSpc>
              <a:spcBef>
                <a:spcPts val="479"/>
              </a:spcBef>
              <a:tabLst>
                <a:tab pos="0" algn="l"/>
              </a:tabLst>
            </a:pPr>
            <a:r>
              <a:rPr lang="fr-FR" sz="2400" b="0" strike="noStrike" spc="-1">
                <a:solidFill>
                  <a:srgbClr val="1F497D"/>
                </a:solidFill>
                <a:latin typeface="Times New Roman"/>
                <a:ea typeface="DejaVu Sans"/>
              </a:rPr>
              <a:t>                parInfixe(filsGauche(AB)) ;</a:t>
            </a:r>
            <a:endParaRPr lang="fr-FR" sz="2400" b="0" strike="noStrike" spc="-1">
              <a:latin typeface="Arial"/>
            </a:endParaRPr>
          </a:p>
          <a:p>
            <a:pPr>
              <a:lnSpc>
                <a:spcPct val="80000"/>
              </a:lnSpc>
              <a:spcBef>
                <a:spcPts val="479"/>
              </a:spcBef>
              <a:tabLst>
                <a:tab pos="0" algn="l"/>
              </a:tabLst>
            </a:pPr>
            <a:r>
              <a:rPr lang="fr-FR" sz="2400" b="0" strike="noStrike" spc="-1">
                <a:solidFill>
                  <a:srgbClr val="1F497D"/>
                </a:solidFill>
                <a:latin typeface="Times New Roman"/>
                <a:ea typeface="DejaVu Sans"/>
              </a:rPr>
              <a:t>                Traiter(AB);     </a:t>
            </a:r>
            <a:endParaRPr lang="fr-FR" sz="2400" b="0" strike="noStrike" spc="-1">
              <a:latin typeface="Arial"/>
            </a:endParaRPr>
          </a:p>
          <a:p>
            <a:pPr>
              <a:lnSpc>
                <a:spcPct val="80000"/>
              </a:lnSpc>
              <a:spcBef>
                <a:spcPts val="479"/>
              </a:spcBef>
              <a:tabLst>
                <a:tab pos="0" algn="l"/>
              </a:tabLst>
            </a:pPr>
            <a:r>
              <a:rPr lang="fr-FR" sz="2400" b="0" strike="noStrike" spc="-1">
                <a:solidFill>
                  <a:srgbClr val="1F497D"/>
                </a:solidFill>
                <a:latin typeface="Times New Roman"/>
                <a:ea typeface="DejaVu Sans"/>
              </a:rPr>
              <a:t>                parInfixe(filsDroit(AB)) ;</a:t>
            </a:r>
            <a:endParaRPr lang="fr-FR" sz="2400" b="0" strike="noStrike" spc="-1">
              <a:latin typeface="Arial"/>
            </a:endParaRPr>
          </a:p>
          <a:p>
            <a:pPr>
              <a:lnSpc>
                <a:spcPct val="80000"/>
              </a:lnSpc>
              <a:spcBef>
                <a:spcPts val="479"/>
              </a:spcBef>
              <a:tabLst>
                <a:tab pos="0" algn="l"/>
              </a:tabLst>
            </a:pPr>
            <a:r>
              <a:rPr lang="fr-FR" sz="2400" b="0" strike="noStrike" spc="-1">
                <a:solidFill>
                  <a:srgbClr val="1F497D"/>
                </a:solidFill>
                <a:latin typeface="Times New Roman"/>
                <a:ea typeface="DejaVu Sans"/>
              </a:rPr>
              <a:t>          FinSi</a:t>
            </a:r>
            <a:endParaRPr lang="fr-FR" sz="2400" b="0" strike="noStrike" spc="-1">
              <a:latin typeface="Arial"/>
            </a:endParaRPr>
          </a:p>
          <a:p>
            <a:pPr>
              <a:lnSpc>
                <a:spcPct val="80000"/>
              </a:lnSpc>
              <a:spcBef>
                <a:spcPts val="439"/>
              </a:spcBef>
              <a:tabLst>
                <a:tab pos="0" algn="l"/>
              </a:tabLst>
            </a:pPr>
            <a:endParaRPr lang="fr-FR" sz="2400" b="0" strike="noStrike" spc="-1">
              <a:latin typeface="Arial"/>
            </a:endParaRPr>
          </a:p>
          <a:p>
            <a:pPr>
              <a:lnSpc>
                <a:spcPct val="80000"/>
              </a:lnSpc>
              <a:spcBef>
                <a:spcPts val="439"/>
              </a:spcBef>
              <a:tabLst>
                <a:tab pos="0" algn="l"/>
              </a:tabLst>
            </a:pPr>
            <a:endParaRPr lang="fr-FR" sz="2400" b="0" strike="noStrike" spc="-1">
              <a:latin typeface="Arial"/>
            </a:endParaRPr>
          </a:p>
          <a:p>
            <a:pPr>
              <a:lnSpc>
                <a:spcPct val="80000"/>
              </a:lnSpc>
              <a:spcBef>
                <a:spcPts val="519"/>
              </a:spcBef>
              <a:tabLst>
                <a:tab pos="0" algn="l"/>
              </a:tabLst>
            </a:pPr>
            <a:endParaRPr lang="fr-FR" sz="2400" b="0" strike="noStrike" spc="-1">
              <a:latin typeface="Arial"/>
            </a:endParaRPr>
          </a:p>
          <a:p>
            <a:pPr>
              <a:lnSpc>
                <a:spcPct val="80000"/>
              </a:lnSpc>
              <a:spcBef>
                <a:spcPts val="439"/>
              </a:spcBef>
              <a:tabLst>
                <a:tab pos="0" algn="l"/>
              </a:tabLst>
            </a:pPr>
            <a:endParaRPr lang="fr-FR" sz="2400" b="0" strike="noStrike" spc="-1">
              <a:latin typeface="Arial"/>
            </a:endParaRPr>
          </a:p>
          <a:p>
            <a:pPr algn="just">
              <a:lnSpc>
                <a:spcPct val="80000"/>
              </a:lnSpc>
              <a:spcBef>
                <a:spcPts val="439"/>
              </a:spcBef>
              <a:tabLst>
                <a:tab pos="0" algn="l"/>
              </a:tabLst>
            </a:pPr>
            <a:endParaRPr lang="fr-FR" sz="2400" b="0" strike="noStrike" spc="-1">
              <a:latin typeface="Arial"/>
            </a:endParaRPr>
          </a:p>
        </p:txBody>
      </p:sp>
      <p:sp>
        <p:nvSpPr>
          <p:cNvPr id="300" name="Espace réservé du numéro de diapositive 2"/>
          <p:cNvSpPr/>
          <p:nvPr/>
        </p:nvSpPr>
        <p:spPr>
          <a:xfrm>
            <a:off x="10640880" y="6214680"/>
            <a:ext cx="1547280" cy="363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67556D76-40C4-45C2-A720-23B344ADC9BC}" type="slidenum">
              <a:rPr lang="en-GB" sz="1000" b="0" strike="noStrike" spc="-1">
                <a:solidFill>
                  <a:srgbClr val="1F497D"/>
                </a:solidFill>
                <a:latin typeface="Candara"/>
                <a:ea typeface="DejaVu Sans"/>
              </a:rPr>
              <a:t>14</a:t>
            </a:fld>
            <a:endParaRPr lang="fr-FR" sz="1000" b="0" strike="noStrike" spc="-1">
              <a:latin typeface="Arial"/>
            </a:endParaRPr>
          </a:p>
        </p:txBody>
      </p:sp>
      <p:sp>
        <p:nvSpPr>
          <p:cNvPr id="301" name="Titre 3"/>
          <p:cNvSpPr/>
          <p:nvPr/>
        </p:nvSpPr>
        <p:spPr>
          <a:xfrm>
            <a:off x="609480" y="338400"/>
            <a:ext cx="10971000" cy="1251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fr-FR" sz="3600" b="0" strike="noStrike" spc="-1">
                <a:solidFill>
                  <a:srgbClr val="FFFFFF"/>
                </a:solidFill>
                <a:latin typeface="Times New Roman"/>
                <a:ea typeface="DejaVu Sans"/>
              </a:rPr>
              <a:t>4. Le parcours d'un arbre :</a:t>
            </a:r>
            <a:br/>
            <a:r>
              <a:rPr lang="fr-FR" sz="3600" b="0" strike="noStrike" spc="-1">
                <a:solidFill>
                  <a:srgbClr val="FFFFFF"/>
                </a:solidFill>
                <a:latin typeface="Times New Roman"/>
                <a:ea typeface="DejaVu Sans"/>
              </a:rPr>
              <a:t>(3) Le parcours infixe</a:t>
            </a:r>
            <a:endParaRPr lang="fr-FR" sz="3600" b="0" strike="noStrike" spc="-1">
              <a:latin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 name="Espace réservé du contenu 1"/>
          <p:cNvSpPr/>
          <p:nvPr/>
        </p:nvSpPr>
        <p:spPr>
          <a:xfrm>
            <a:off x="393120" y="2581920"/>
            <a:ext cx="11406240" cy="3760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74320" indent="-272520">
              <a:lnSpc>
                <a:spcPct val="80000"/>
              </a:lnSpc>
              <a:spcBef>
                <a:spcPts val="561"/>
              </a:spcBef>
              <a:buClr>
                <a:srgbClr val="4F81BD"/>
              </a:buClr>
              <a:buFont typeface="Wingdings" charset="2"/>
              <a:buChar char=""/>
            </a:pPr>
            <a:r>
              <a:rPr lang="fr-FR" sz="2800" b="0" strike="noStrike" spc="-1">
                <a:solidFill>
                  <a:srgbClr val="1F497D"/>
                </a:solidFill>
                <a:latin typeface="Times New Roman"/>
                <a:ea typeface="DejaVu Sans"/>
              </a:rPr>
              <a:t>Ce parcours consiste à traiter le sous arbre gauche du nœud, ensuite traiter le sous-arbre droit et enfin traiter le nœud.</a:t>
            </a:r>
            <a:endParaRPr lang="fr-FR" sz="2800" b="0" strike="noStrike" spc="-1">
              <a:latin typeface="Arial"/>
            </a:endParaRPr>
          </a:p>
          <a:p>
            <a:pPr>
              <a:lnSpc>
                <a:spcPct val="80000"/>
              </a:lnSpc>
              <a:spcBef>
                <a:spcPts val="561"/>
              </a:spcBef>
              <a:tabLst>
                <a:tab pos="0" algn="l"/>
              </a:tabLst>
            </a:pPr>
            <a:r>
              <a:rPr lang="fr-FR" sz="2800" b="0" strike="noStrike" spc="-1">
                <a:solidFill>
                  <a:srgbClr val="1F497D"/>
                </a:solidFill>
                <a:latin typeface="Times New Roman"/>
                <a:ea typeface="DejaVu Sans"/>
              </a:rPr>
              <a:t>     </a:t>
            </a:r>
            <a:r>
              <a:rPr lang="fr-FR" sz="2400" b="0" strike="noStrike" spc="-1">
                <a:solidFill>
                  <a:srgbClr val="1F497D"/>
                </a:solidFill>
                <a:latin typeface="Times New Roman"/>
                <a:ea typeface="DejaVu Sans"/>
              </a:rPr>
              <a:t>Algorithme parSuffixe(AB)</a:t>
            </a:r>
            <a:endParaRPr lang="fr-FR" sz="2400" b="0" strike="noStrike" spc="-1">
              <a:latin typeface="Arial"/>
            </a:endParaRPr>
          </a:p>
          <a:p>
            <a:pPr>
              <a:lnSpc>
                <a:spcPct val="80000"/>
              </a:lnSpc>
              <a:spcBef>
                <a:spcPts val="479"/>
              </a:spcBef>
              <a:tabLst>
                <a:tab pos="0" algn="l"/>
              </a:tabLst>
            </a:pPr>
            <a:r>
              <a:rPr lang="fr-FR" sz="2400" b="0" strike="noStrike" spc="-1">
                <a:solidFill>
                  <a:srgbClr val="1F497D"/>
                </a:solidFill>
                <a:latin typeface="Times New Roman"/>
                <a:ea typeface="DejaVu Sans"/>
              </a:rPr>
              <a:t>           Si (AB ≠ null) Alors</a:t>
            </a:r>
            <a:endParaRPr lang="fr-FR" sz="2400" b="0" strike="noStrike" spc="-1">
              <a:latin typeface="Arial"/>
            </a:endParaRPr>
          </a:p>
          <a:p>
            <a:pPr>
              <a:lnSpc>
                <a:spcPct val="80000"/>
              </a:lnSpc>
              <a:spcBef>
                <a:spcPts val="479"/>
              </a:spcBef>
              <a:tabLst>
                <a:tab pos="0" algn="l"/>
              </a:tabLst>
            </a:pPr>
            <a:r>
              <a:rPr lang="fr-FR" sz="2400" b="0" strike="noStrike" spc="-1">
                <a:solidFill>
                  <a:srgbClr val="1F497D"/>
                </a:solidFill>
                <a:latin typeface="Times New Roman"/>
                <a:ea typeface="DejaVu Sans"/>
              </a:rPr>
              <a:t>                parSuffixe(filsGauche(AB)) ;             </a:t>
            </a:r>
            <a:endParaRPr lang="fr-FR" sz="2400" b="0" strike="noStrike" spc="-1">
              <a:latin typeface="Arial"/>
            </a:endParaRPr>
          </a:p>
          <a:p>
            <a:pPr>
              <a:lnSpc>
                <a:spcPct val="80000"/>
              </a:lnSpc>
              <a:spcBef>
                <a:spcPts val="479"/>
              </a:spcBef>
              <a:tabLst>
                <a:tab pos="0" algn="l"/>
              </a:tabLst>
            </a:pPr>
            <a:r>
              <a:rPr lang="fr-FR" sz="2400" b="0" strike="noStrike" spc="-1">
                <a:solidFill>
                  <a:srgbClr val="1F497D"/>
                </a:solidFill>
                <a:latin typeface="Times New Roman"/>
                <a:ea typeface="DejaVu Sans"/>
              </a:rPr>
              <a:t>                parSuffixe(filsDroit(AB)) ;</a:t>
            </a:r>
            <a:endParaRPr lang="fr-FR" sz="2400" b="0" strike="noStrike" spc="-1">
              <a:latin typeface="Arial"/>
            </a:endParaRPr>
          </a:p>
          <a:p>
            <a:pPr>
              <a:lnSpc>
                <a:spcPct val="80000"/>
              </a:lnSpc>
              <a:spcBef>
                <a:spcPts val="479"/>
              </a:spcBef>
              <a:tabLst>
                <a:tab pos="0" algn="l"/>
              </a:tabLst>
            </a:pPr>
            <a:r>
              <a:rPr lang="fr-FR" sz="2400" b="0" strike="noStrike" spc="-1">
                <a:solidFill>
                  <a:srgbClr val="1F497D"/>
                </a:solidFill>
                <a:latin typeface="Times New Roman"/>
                <a:ea typeface="DejaVu Sans"/>
              </a:rPr>
              <a:t>                Traiter(AB);  </a:t>
            </a:r>
            <a:endParaRPr lang="fr-FR" sz="2400" b="0" strike="noStrike" spc="-1">
              <a:latin typeface="Arial"/>
            </a:endParaRPr>
          </a:p>
          <a:p>
            <a:pPr>
              <a:lnSpc>
                <a:spcPct val="80000"/>
              </a:lnSpc>
              <a:spcBef>
                <a:spcPts val="479"/>
              </a:spcBef>
              <a:tabLst>
                <a:tab pos="0" algn="l"/>
              </a:tabLst>
            </a:pPr>
            <a:r>
              <a:rPr lang="fr-FR" sz="2400" b="0" strike="noStrike" spc="-1">
                <a:solidFill>
                  <a:srgbClr val="1F497D"/>
                </a:solidFill>
                <a:latin typeface="Times New Roman"/>
                <a:ea typeface="DejaVu Sans"/>
              </a:rPr>
              <a:t>          FinSi</a:t>
            </a:r>
            <a:endParaRPr lang="fr-FR" sz="2400" b="0" strike="noStrike" spc="-1">
              <a:latin typeface="Arial"/>
            </a:endParaRPr>
          </a:p>
          <a:p>
            <a:pPr>
              <a:lnSpc>
                <a:spcPct val="80000"/>
              </a:lnSpc>
              <a:spcBef>
                <a:spcPts val="439"/>
              </a:spcBef>
              <a:tabLst>
                <a:tab pos="0" algn="l"/>
              </a:tabLst>
            </a:pPr>
            <a:endParaRPr lang="fr-FR" sz="2400" b="0" strike="noStrike" spc="-1">
              <a:latin typeface="Arial"/>
            </a:endParaRPr>
          </a:p>
          <a:p>
            <a:pPr>
              <a:lnSpc>
                <a:spcPct val="80000"/>
              </a:lnSpc>
              <a:spcBef>
                <a:spcPts val="439"/>
              </a:spcBef>
              <a:tabLst>
                <a:tab pos="0" algn="l"/>
              </a:tabLst>
            </a:pPr>
            <a:endParaRPr lang="fr-FR" sz="2400" b="0" strike="noStrike" spc="-1">
              <a:latin typeface="Arial"/>
            </a:endParaRPr>
          </a:p>
          <a:p>
            <a:pPr>
              <a:lnSpc>
                <a:spcPct val="80000"/>
              </a:lnSpc>
              <a:spcBef>
                <a:spcPts val="519"/>
              </a:spcBef>
              <a:tabLst>
                <a:tab pos="0" algn="l"/>
              </a:tabLst>
            </a:pPr>
            <a:endParaRPr lang="fr-FR" sz="2400" b="0" strike="noStrike" spc="-1">
              <a:latin typeface="Arial"/>
            </a:endParaRPr>
          </a:p>
          <a:p>
            <a:pPr>
              <a:lnSpc>
                <a:spcPct val="80000"/>
              </a:lnSpc>
              <a:spcBef>
                <a:spcPts val="439"/>
              </a:spcBef>
              <a:tabLst>
                <a:tab pos="0" algn="l"/>
              </a:tabLst>
            </a:pPr>
            <a:endParaRPr lang="fr-FR" sz="2400" b="0" strike="noStrike" spc="-1">
              <a:latin typeface="Arial"/>
            </a:endParaRPr>
          </a:p>
          <a:p>
            <a:pPr algn="just">
              <a:lnSpc>
                <a:spcPct val="80000"/>
              </a:lnSpc>
              <a:spcBef>
                <a:spcPts val="439"/>
              </a:spcBef>
              <a:tabLst>
                <a:tab pos="0" algn="l"/>
              </a:tabLst>
            </a:pPr>
            <a:endParaRPr lang="fr-FR" sz="2400" b="0" strike="noStrike" spc="-1">
              <a:latin typeface="Arial"/>
            </a:endParaRPr>
          </a:p>
        </p:txBody>
      </p:sp>
      <p:sp>
        <p:nvSpPr>
          <p:cNvPr id="303" name="Espace réservé du numéro de diapositive 2"/>
          <p:cNvSpPr/>
          <p:nvPr/>
        </p:nvSpPr>
        <p:spPr>
          <a:xfrm>
            <a:off x="10640880" y="6214680"/>
            <a:ext cx="1547280" cy="363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6A117E07-3291-461B-95B8-EBAA363577DF}" type="slidenum">
              <a:rPr lang="en-GB" sz="1000" b="0" strike="noStrike" spc="-1">
                <a:solidFill>
                  <a:srgbClr val="1F497D"/>
                </a:solidFill>
                <a:latin typeface="Candara"/>
                <a:ea typeface="DejaVu Sans"/>
              </a:rPr>
              <a:t>15</a:t>
            </a:fld>
            <a:endParaRPr lang="fr-FR" sz="1000" b="0" strike="noStrike" spc="-1">
              <a:latin typeface="Arial"/>
            </a:endParaRPr>
          </a:p>
        </p:txBody>
      </p:sp>
      <p:sp>
        <p:nvSpPr>
          <p:cNvPr id="304" name="Titre 3"/>
          <p:cNvSpPr/>
          <p:nvPr/>
        </p:nvSpPr>
        <p:spPr>
          <a:xfrm>
            <a:off x="609480" y="338400"/>
            <a:ext cx="10971000" cy="1251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fr-FR" sz="3600" b="0" strike="noStrike" spc="-1">
                <a:solidFill>
                  <a:srgbClr val="FFFFFF"/>
                </a:solidFill>
                <a:latin typeface="Times New Roman"/>
                <a:ea typeface="DejaVu Sans"/>
              </a:rPr>
              <a:t>4. Le parcours d'un arbre :</a:t>
            </a:r>
            <a:br/>
            <a:r>
              <a:rPr lang="fr-FR" sz="3600" b="0" strike="noStrike" spc="-1">
                <a:solidFill>
                  <a:srgbClr val="FFFFFF"/>
                </a:solidFill>
                <a:latin typeface="Times New Roman"/>
                <a:ea typeface="DejaVu Sans"/>
              </a:rPr>
              <a:t>(4) Le parcours suffixe</a:t>
            </a:r>
            <a:endParaRPr lang="fr-FR" sz="3600" b="0" strike="noStrike" spc="-1">
              <a:latin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 name="Titre 1"/>
          <p:cNvSpPr/>
          <p:nvPr/>
        </p:nvSpPr>
        <p:spPr>
          <a:xfrm>
            <a:off x="1522800" y="1564200"/>
            <a:ext cx="8742240" cy="1778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rmAutofit/>
          </a:bodyPr>
          <a:lstStyle/>
          <a:p>
            <a:pPr algn="ctr">
              <a:lnSpc>
                <a:spcPct val="100000"/>
              </a:lnSpc>
            </a:pPr>
            <a:r>
              <a:rPr lang="fr-FR" sz="4000" b="0" strike="noStrike" spc="-1">
                <a:solidFill>
                  <a:srgbClr val="FFFFFF"/>
                </a:solidFill>
                <a:latin typeface="Times New Roman"/>
                <a:ea typeface="DejaVu Sans"/>
              </a:rPr>
              <a:t> Les arbres binaires de recherche</a:t>
            </a:r>
            <a:endParaRPr lang="fr-FR" sz="4000" b="0" strike="noStrike" spc="-1">
              <a:latin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 name="Espace réservé du contenu 1"/>
          <p:cNvSpPr/>
          <p:nvPr/>
        </p:nvSpPr>
        <p:spPr>
          <a:xfrm>
            <a:off x="433440" y="2291760"/>
            <a:ext cx="10900800" cy="3855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80000"/>
              </a:lnSpc>
              <a:spcBef>
                <a:spcPts val="519"/>
              </a:spcBef>
            </a:pPr>
            <a:endParaRPr lang="fr-FR" sz="1800" b="0" strike="noStrike" spc="-1">
              <a:latin typeface="Arial"/>
            </a:endParaRPr>
          </a:p>
          <a:p>
            <a:pPr>
              <a:lnSpc>
                <a:spcPct val="80000"/>
              </a:lnSpc>
              <a:spcBef>
                <a:spcPts val="561"/>
              </a:spcBef>
              <a:tabLst>
                <a:tab pos="0" algn="l"/>
              </a:tabLst>
            </a:pPr>
            <a:endParaRPr lang="fr-FR" sz="1800" b="0" strike="noStrike" spc="-1">
              <a:latin typeface="Arial"/>
            </a:endParaRPr>
          </a:p>
          <a:p>
            <a:pPr>
              <a:lnSpc>
                <a:spcPct val="80000"/>
              </a:lnSpc>
              <a:spcBef>
                <a:spcPts val="439"/>
              </a:spcBef>
              <a:tabLst>
                <a:tab pos="0" algn="l"/>
              </a:tabLst>
            </a:pPr>
            <a:endParaRPr lang="fr-FR" sz="1800" b="0" strike="noStrike" spc="-1">
              <a:latin typeface="Arial"/>
            </a:endParaRPr>
          </a:p>
          <a:p>
            <a:pPr algn="just">
              <a:lnSpc>
                <a:spcPct val="80000"/>
              </a:lnSpc>
              <a:spcBef>
                <a:spcPts val="439"/>
              </a:spcBef>
              <a:tabLst>
                <a:tab pos="0" algn="l"/>
              </a:tabLst>
            </a:pPr>
            <a:endParaRPr lang="fr-FR" sz="1800" b="0" strike="noStrike" spc="-1">
              <a:latin typeface="Arial"/>
            </a:endParaRPr>
          </a:p>
        </p:txBody>
      </p:sp>
      <p:sp>
        <p:nvSpPr>
          <p:cNvPr id="307" name="Espace réservé du numéro de diapositive 2"/>
          <p:cNvSpPr/>
          <p:nvPr/>
        </p:nvSpPr>
        <p:spPr>
          <a:xfrm>
            <a:off x="10640880" y="6214680"/>
            <a:ext cx="1547280" cy="363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740746AB-7948-41EA-A29C-B08215423D8D}" type="slidenum">
              <a:rPr lang="en-GB" sz="1000" b="0" strike="noStrike" spc="-1">
                <a:solidFill>
                  <a:srgbClr val="1F497D"/>
                </a:solidFill>
                <a:latin typeface="Candara"/>
                <a:ea typeface="DejaVu Sans"/>
              </a:rPr>
              <a:t>17</a:t>
            </a:fld>
            <a:endParaRPr lang="fr-FR" sz="1000" b="0" strike="noStrike" spc="-1">
              <a:latin typeface="Arial"/>
            </a:endParaRPr>
          </a:p>
        </p:txBody>
      </p:sp>
      <p:sp>
        <p:nvSpPr>
          <p:cNvPr id="308" name="Titre 3"/>
          <p:cNvSpPr/>
          <p:nvPr/>
        </p:nvSpPr>
        <p:spPr>
          <a:xfrm>
            <a:off x="609480" y="338400"/>
            <a:ext cx="10971000" cy="1251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fr-FR" sz="3600" b="0" strike="noStrike" spc="-1">
                <a:solidFill>
                  <a:srgbClr val="FFFFFF"/>
                </a:solidFill>
                <a:latin typeface="Times New Roman"/>
                <a:ea typeface="DejaVu Sans"/>
              </a:rPr>
              <a:t>5. Un</a:t>
            </a:r>
            <a:r>
              <a:rPr lang="fr-FR" sz="3600" b="0" strike="noStrike" spc="-1">
                <a:solidFill>
                  <a:srgbClr val="FFFFFF"/>
                </a:solidFill>
                <a:latin typeface="Times New Roman"/>
                <a:ea typeface="Candara"/>
              </a:rPr>
              <a:t> arbre binaire de recherche </a:t>
            </a:r>
            <a:endParaRPr lang="fr-FR" sz="3600" b="0" strike="noStrike" spc="-1">
              <a:latin typeface="Arial"/>
            </a:endParaRPr>
          </a:p>
        </p:txBody>
      </p:sp>
      <p:sp>
        <p:nvSpPr>
          <p:cNvPr id="309" name="ZoneTexte 30"/>
          <p:cNvSpPr/>
          <p:nvPr/>
        </p:nvSpPr>
        <p:spPr>
          <a:xfrm>
            <a:off x="429840" y="2440800"/>
            <a:ext cx="6397920" cy="361872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2200" b="0" strike="noStrike" spc="-1">
                <a:solidFill>
                  <a:srgbClr val="1F497D"/>
                </a:solidFill>
                <a:latin typeface="Times New Roman"/>
                <a:ea typeface="DejaVu Sans"/>
              </a:rPr>
              <a:t>Un arbre binaire de recherche est un arbre où :</a:t>
            </a:r>
            <a:endParaRPr lang="fr-FR" sz="2200" b="0" strike="noStrike" spc="-1">
              <a:latin typeface="Arial"/>
            </a:endParaRPr>
          </a:p>
          <a:p>
            <a:pPr>
              <a:lnSpc>
                <a:spcPct val="100000"/>
              </a:lnSpc>
            </a:pPr>
            <a:r>
              <a:rPr lang="fr-FR" sz="2200" b="0" strike="noStrike" spc="-1">
                <a:solidFill>
                  <a:srgbClr val="1F497D"/>
                </a:solidFill>
                <a:latin typeface="Times New Roman"/>
                <a:ea typeface="DejaVu Sans"/>
              </a:rPr>
              <a:t>1. chaque nœud possède une clé (généralement une valeur entière)</a:t>
            </a:r>
            <a:endParaRPr lang="fr-FR" sz="2200" b="0" strike="noStrike" spc="-1">
              <a:latin typeface="Arial"/>
            </a:endParaRPr>
          </a:p>
          <a:p>
            <a:pPr>
              <a:lnSpc>
                <a:spcPct val="100000"/>
              </a:lnSpc>
            </a:pPr>
            <a:r>
              <a:rPr lang="fr-FR" sz="2200" b="0" strike="noStrike" spc="-1">
                <a:solidFill>
                  <a:srgbClr val="1F497D"/>
                </a:solidFill>
                <a:latin typeface="Times New Roman"/>
                <a:ea typeface="DejaVu Sans"/>
              </a:rPr>
              <a:t>2.</a:t>
            </a:r>
            <a:r>
              <a:rPr lang="fr-FR" sz="2200" b="0" i="1" strike="noStrike" spc="-1">
                <a:solidFill>
                  <a:srgbClr val="1F497D"/>
                </a:solidFill>
                <a:latin typeface="Times New Roman"/>
                <a:ea typeface="DejaVu Sans"/>
              </a:rPr>
              <a:t> </a:t>
            </a:r>
            <a:r>
              <a:rPr lang="fr-FR" sz="2200" b="0" strike="noStrike" spc="-1">
                <a:solidFill>
                  <a:srgbClr val="1F497D"/>
                </a:solidFill>
                <a:latin typeface="Times New Roman"/>
                <a:ea typeface="DejaVu Sans"/>
              </a:rPr>
              <a:t>Pour chaque nœud : la valeur de sa clé est plus grande que toutes les clés des nœuds de son sous-arbre gauche, et elle est plus petite que toutes les clés des nœuds de son sous-arbre droite.</a:t>
            </a:r>
            <a:endParaRPr lang="fr-FR" sz="2200" b="0" strike="noStrike" spc="-1">
              <a:latin typeface="Arial"/>
            </a:endParaRPr>
          </a:p>
          <a:p>
            <a:pPr>
              <a:lnSpc>
                <a:spcPct val="80000"/>
              </a:lnSpc>
              <a:spcBef>
                <a:spcPts val="439"/>
              </a:spcBef>
            </a:pPr>
            <a:r>
              <a:rPr lang="fr-FR" sz="2200" b="0" strike="noStrike" spc="-1">
                <a:solidFill>
                  <a:srgbClr val="1F497D"/>
                </a:solidFill>
                <a:latin typeface="Times New Roman"/>
                <a:ea typeface="DejaVu Sans"/>
              </a:rPr>
              <a:t> 3. Le prédécesseur d'un nœud est le nœud qui possède la plus grande clé dans son sous-arbre gauche.</a:t>
            </a:r>
            <a:endParaRPr lang="fr-FR" sz="2200" b="0" strike="noStrike" spc="-1">
              <a:latin typeface="Arial"/>
            </a:endParaRPr>
          </a:p>
          <a:p>
            <a:pPr>
              <a:lnSpc>
                <a:spcPct val="80000"/>
              </a:lnSpc>
              <a:spcBef>
                <a:spcPts val="439"/>
              </a:spcBef>
            </a:pPr>
            <a:r>
              <a:rPr lang="fr-FR" sz="2200" b="0" strike="noStrike" spc="-1">
                <a:solidFill>
                  <a:srgbClr val="1F497D"/>
                </a:solidFill>
                <a:latin typeface="Times New Roman"/>
                <a:ea typeface="DejaVu Sans"/>
              </a:rPr>
              <a:t> 4. Le successeur d'un nœud est le nœud qui possède la plus petite clé dans son sous-arbre droit.</a:t>
            </a:r>
            <a:endParaRPr lang="fr-FR" sz="2200" b="0" strike="noStrike" spc="-1">
              <a:latin typeface="Arial"/>
            </a:endParaRPr>
          </a:p>
        </p:txBody>
      </p:sp>
      <p:sp>
        <p:nvSpPr>
          <p:cNvPr id="310" name="ZoneTexte 5"/>
          <p:cNvSpPr/>
          <p:nvPr/>
        </p:nvSpPr>
        <p:spPr>
          <a:xfrm>
            <a:off x="6825240" y="2493720"/>
            <a:ext cx="1407960" cy="42480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2200" b="0" strike="noStrike" spc="-1">
                <a:solidFill>
                  <a:srgbClr val="1F497D"/>
                </a:solidFill>
                <a:latin typeface="Times New Roman"/>
                <a:ea typeface="DejaVu Sans"/>
              </a:rPr>
              <a:t>Exemple</a:t>
            </a:r>
            <a:r>
              <a:rPr lang="fr-FR" sz="1800" b="0" strike="noStrike" spc="-1">
                <a:solidFill>
                  <a:srgbClr val="000000"/>
                </a:solidFill>
                <a:latin typeface="Candara"/>
                <a:ea typeface="DejaVu Sans"/>
              </a:rPr>
              <a:t> :</a:t>
            </a:r>
            <a:endParaRPr lang="fr-FR" sz="1800" b="0" strike="noStrike" spc="-1">
              <a:latin typeface="Arial"/>
            </a:endParaRPr>
          </a:p>
        </p:txBody>
      </p:sp>
      <p:sp>
        <p:nvSpPr>
          <p:cNvPr id="311" name="Ellipse 6"/>
          <p:cNvSpPr/>
          <p:nvPr/>
        </p:nvSpPr>
        <p:spPr>
          <a:xfrm>
            <a:off x="8458200" y="260028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000000"/>
                </a:solidFill>
                <a:latin typeface="Candara"/>
                <a:ea typeface="DejaVu Sans"/>
              </a:rPr>
              <a:t>10</a:t>
            </a:r>
            <a:endParaRPr lang="fr-FR" sz="1800" b="0" strike="noStrike" spc="-1">
              <a:latin typeface="Arial"/>
            </a:endParaRPr>
          </a:p>
        </p:txBody>
      </p:sp>
      <p:sp>
        <p:nvSpPr>
          <p:cNvPr id="312" name="Ellipse 17"/>
          <p:cNvSpPr/>
          <p:nvPr/>
        </p:nvSpPr>
        <p:spPr>
          <a:xfrm>
            <a:off x="7705800" y="319104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000000"/>
                </a:solidFill>
                <a:latin typeface="Candara"/>
                <a:ea typeface="DejaVu Sans"/>
              </a:rPr>
              <a:t>5</a:t>
            </a:r>
            <a:endParaRPr lang="fr-FR" sz="1800" b="0" strike="noStrike" spc="-1">
              <a:latin typeface="Arial"/>
            </a:endParaRPr>
          </a:p>
        </p:txBody>
      </p:sp>
      <p:sp>
        <p:nvSpPr>
          <p:cNvPr id="313" name="Ellipse 18"/>
          <p:cNvSpPr/>
          <p:nvPr/>
        </p:nvSpPr>
        <p:spPr>
          <a:xfrm>
            <a:off x="9696600" y="321948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000000"/>
                </a:solidFill>
                <a:latin typeface="Candara"/>
                <a:ea typeface="DejaVu Sans"/>
              </a:rPr>
              <a:t>12</a:t>
            </a:r>
            <a:endParaRPr lang="fr-FR" sz="1800" b="0" strike="noStrike" spc="-1">
              <a:latin typeface="Arial"/>
            </a:endParaRPr>
          </a:p>
        </p:txBody>
      </p:sp>
      <p:sp>
        <p:nvSpPr>
          <p:cNvPr id="314" name="Ellipse 19"/>
          <p:cNvSpPr/>
          <p:nvPr/>
        </p:nvSpPr>
        <p:spPr>
          <a:xfrm>
            <a:off x="8229600" y="380988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000000"/>
                </a:solidFill>
                <a:latin typeface="Candara"/>
                <a:ea typeface="DejaVu Sans"/>
              </a:rPr>
              <a:t>8</a:t>
            </a:r>
            <a:endParaRPr lang="fr-FR" sz="1800" b="0" strike="noStrike" spc="-1">
              <a:latin typeface="Arial"/>
            </a:endParaRPr>
          </a:p>
        </p:txBody>
      </p:sp>
      <p:sp>
        <p:nvSpPr>
          <p:cNvPr id="315" name="Ellipse 20"/>
          <p:cNvSpPr/>
          <p:nvPr/>
        </p:nvSpPr>
        <p:spPr>
          <a:xfrm>
            <a:off x="7143840" y="377208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000000"/>
                </a:solidFill>
                <a:latin typeface="Candara"/>
                <a:ea typeface="DejaVu Sans"/>
              </a:rPr>
              <a:t>3</a:t>
            </a:r>
            <a:endParaRPr lang="fr-FR" sz="1800" b="0" strike="noStrike" spc="-1">
              <a:latin typeface="Arial"/>
            </a:endParaRPr>
          </a:p>
        </p:txBody>
      </p:sp>
      <p:sp>
        <p:nvSpPr>
          <p:cNvPr id="316" name="Ellipse 21"/>
          <p:cNvSpPr/>
          <p:nvPr/>
        </p:nvSpPr>
        <p:spPr>
          <a:xfrm>
            <a:off x="10429920" y="387684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000000"/>
                </a:solidFill>
                <a:latin typeface="Candara"/>
                <a:ea typeface="DejaVu Sans"/>
              </a:rPr>
              <a:t>18</a:t>
            </a:r>
            <a:endParaRPr lang="fr-FR" sz="1800" b="0" strike="noStrike" spc="-1">
              <a:latin typeface="Arial"/>
            </a:endParaRPr>
          </a:p>
        </p:txBody>
      </p:sp>
      <p:sp>
        <p:nvSpPr>
          <p:cNvPr id="317" name="Ellipse 22"/>
          <p:cNvSpPr/>
          <p:nvPr/>
        </p:nvSpPr>
        <p:spPr>
          <a:xfrm>
            <a:off x="9610560" y="452448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000000"/>
                </a:solidFill>
                <a:latin typeface="Candara"/>
                <a:ea typeface="DejaVu Sans"/>
              </a:rPr>
              <a:t>13</a:t>
            </a:r>
            <a:endParaRPr lang="fr-FR" sz="1800" b="0" strike="noStrike" spc="-1">
              <a:latin typeface="Arial"/>
            </a:endParaRPr>
          </a:p>
        </p:txBody>
      </p:sp>
      <p:sp>
        <p:nvSpPr>
          <p:cNvPr id="318" name="Ellipse 23"/>
          <p:cNvSpPr/>
          <p:nvPr/>
        </p:nvSpPr>
        <p:spPr>
          <a:xfrm>
            <a:off x="7829640" y="452448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000000"/>
                </a:solidFill>
                <a:latin typeface="Candara"/>
                <a:ea typeface="DejaVu Sans"/>
              </a:rPr>
              <a:t>6</a:t>
            </a:r>
            <a:endParaRPr lang="fr-FR" sz="1800" b="0" strike="noStrike" spc="-1">
              <a:latin typeface="Arial"/>
            </a:endParaRPr>
          </a:p>
        </p:txBody>
      </p:sp>
      <p:sp>
        <p:nvSpPr>
          <p:cNvPr id="319" name="Connecteur droit avec flèche 24"/>
          <p:cNvSpPr/>
          <p:nvPr/>
        </p:nvSpPr>
        <p:spPr>
          <a:xfrm flipH="1">
            <a:off x="8237520" y="4200480"/>
            <a:ext cx="150480" cy="29340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320" name="Connecteur droit avec flèche 25"/>
          <p:cNvSpPr/>
          <p:nvPr/>
        </p:nvSpPr>
        <p:spPr>
          <a:xfrm>
            <a:off x="8267760" y="3571920"/>
            <a:ext cx="160200" cy="20772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321" name="Connecteur droit avec flèche 26"/>
          <p:cNvSpPr/>
          <p:nvPr/>
        </p:nvSpPr>
        <p:spPr>
          <a:xfrm flipH="1">
            <a:off x="7561440" y="3505320"/>
            <a:ext cx="217440" cy="27432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322" name="Connecteur droit avec flèche 27"/>
          <p:cNvSpPr/>
          <p:nvPr/>
        </p:nvSpPr>
        <p:spPr>
          <a:xfrm flipH="1">
            <a:off x="8255880" y="2952720"/>
            <a:ext cx="293400" cy="26496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323" name="Connecteur droit avec flèche 28"/>
          <p:cNvSpPr/>
          <p:nvPr/>
        </p:nvSpPr>
        <p:spPr>
          <a:xfrm flipH="1">
            <a:off x="10199160" y="4248000"/>
            <a:ext cx="331560" cy="32220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324" name="Connecteur droit avec flèche 32"/>
          <p:cNvSpPr/>
          <p:nvPr/>
        </p:nvSpPr>
        <p:spPr>
          <a:xfrm>
            <a:off x="10267920" y="3571920"/>
            <a:ext cx="293400" cy="31248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325" name="Connecteur droit avec flèche 33"/>
          <p:cNvSpPr/>
          <p:nvPr/>
        </p:nvSpPr>
        <p:spPr>
          <a:xfrm>
            <a:off x="9039240" y="2905200"/>
            <a:ext cx="684000" cy="36000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 name="Espace réservé du contenu 1"/>
          <p:cNvSpPr/>
          <p:nvPr/>
        </p:nvSpPr>
        <p:spPr>
          <a:xfrm>
            <a:off x="557280" y="2795760"/>
            <a:ext cx="11324520" cy="3602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74320" indent="-272520">
              <a:lnSpc>
                <a:spcPct val="80000"/>
              </a:lnSpc>
              <a:spcBef>
                <a:spcPts val="561"/>
              </a:spcBef>
              <a:buClr>
                <a:srgbClr val="4F81BD"/>
              </a:buClr>
              <a:buFont typeface="Wingdings" charset="2"/>
              <a:buChar char=""/>
            </a:pPr>
            <a:r>
              <a:rPr lang="fr-FR" sz="2800" b="0" strike="noStrike" spc="-1" dirty="0">
                <a:solidFill>
                  <a:srgbClr val="1F497D"/>
                </a:solidFill>
                <a:latin typeface="Times New Roman"/>
                <a:ea typeface="DejaVu Sans"/>
              </a:rPr>
              <a:t> Il y a trois opérations principales sur les </a:t>
            </a:r>
            <a:r>
              <a:rPr lang="fr-FR" sz="2800" b="0" strike="noStrike" spc="-1" dirty="0" err="1">
                <a:solidFill>
                  <a:srgbClr val="1F497D"/>
                </a:solidFill>
                <a:latin typeface="Times New Roman"/>
                <a:ea typeface="DejaVu Sans"/>
              </a:rPr>
              <a:t>ABRs</a:t>
            </a:r>
            <a:r>
              <a:rPr lang="fr-FR" sz="2800" b="0" strike="noStrike" spc="-1" dirty="0">
                <a:solidFill>
                  <a:srgbClr val="1F497D"/>
                </a:solidFill>
                <a:latin typeface="Times New Roman"/>
                <a:ea typeface="DejaVu Sans"/>
              </a:rPr>
              <a:t> : </a:t>
            </a:r>
            <a:endParaRPr lang="fr-FR" sz="2800" b="0" strike="noStrike" spc="-1" dirty="0">
              <a:latin typeface="Arial"/>
            </a:endParaRPr>
          </a:p>
          <a:p>
            <a:pPr>
              <a:lnSpc>
                <a:spcPct val="80000"/>
              </a:lnSpc>
              <a:spcBef>
                <a:spcPts val="561"/>
              </a:spcBef>
              <a:tabLst>
                <a:tab pos="0" algn="l"/>
              </a:tabLst>
            </a:pPr>
            <a:r>
              <a:rPr lang="fr-FR" sz="2800" b="0" strike="noStrike" spc="-1" dirty="0">
                <a:solidFill>
                  <a:srgbClr val="1F497D"/>
                </a:solidFill>
                <a:latin typeface="Times New Roman"/>
                <a:ea typeface="DejaVu Sans"/>
              </a:rPr>
              <a:t>         1) Ajouter un nœud (insertion) </a:t>
            </a:r>
            <a:endParaRPr lang="fr-FR" sz="2800" b="0" strike="noStrike" spc="-1" dirty="0">
              <a:latin typeface="Arial"/>
            </a:endParaRPr>
          </a:p>
          <a:p>
            <a:pPr>
              <a:lnSpc>
                <a:spcPct val="80000"/>
              </a:lnSpc>
              <a:spcBef>
                <a:spcPts val="561"/>
              </a:spcBef>
              <a:tabLst>
                <a:tab pos="0" algn="l"/>
              </a:tabLst>
            </a:pPr>
            <a:r>
              <a:rPr lang="fr-FR" sz="2800" b="0" strike="noStrike" spc="-1" dirty="0">
                <a:solidFill>
                  <a:srgbClr val="1F497D"/>
                </a:solidFill>
                <a:latin typeface="Times New Roman"/>
                <a:ea typeface="DejaVu Sans"/>
              </a:rPr>
              <a:t>         2) Supprimer un nœud (suppression) </a:t>
            </a:r>
            <a:endParaRPr lang="fr-FR" sz="2800" b="0" strike="noStrike" spc="-1" dirty="0">
              <a:latin typeface="Arial"/>
            </a:endParaRPr>
          </a:p>
          <a:p>
            <a:pPr>
              <a:lnSpc>
                <a:spcPct val="80000"/>
              </a:lnSpc>
              <a:spcBef>
                <a:spcPts val="561"/>
              </a:spcBef>
              <a:tabLst>
                <a:tab pos="0" algn="l"/>
              </a:tabLst>
            </a:pPr>
            <a:r>
              <a:rPr lang="fr-FR" sz="2800" b="0" strike="noStrike" spc="-1" dirty="0">
                <a:solidFill>
                  <a:srgbClr val="1F497D"/>
                </a:solidFill>
                <a:latin typeface="Times New Roman"/>
                <a:ea typeface="DejaVu Sans"/>
              </a:rPr>
              <a:t>         3) Chercher un élément (recherche)</a:t>
            </a:r>
            <a:endParaRPr lang="fr-FR" sz="2800" b="0" strike="noStrike" spc="-1" dirty="0">
              <a:latin typeface="Arial"/>
            </a:endParaRPr>
          </a:p>
          <a:p>
            <a:pPr marL="457200" indent="-455400">
              <a:lnSpc>
                <a:spcPct val="80000"/>
              </a:lnSpc>
              <a:spcBef>
                <a:spcPts val="561"/>
              </a:spcBef>
              <a:buClr>
                <a:srgbClr val="4F81BD"/>
              </a:buClr>
              <a:buFont typeface="Wingdings" charset="2"/>
              <a:buChar char=""/>
              <a:tabLst>
                <a:tab pos="0" algn="l"/>
              </a:tabLst>
            </a:pPr>
            <a:r>
              <a:rPr lang="fr-FR" sz="2800" b="0" strike="noStrike" spc="-1" dirty="0">
                <a:solidFill>
                  <a:srgbClr val="1F497D"/>
                </a:solidFill>
                <a:latin typeface="Times New Roman"/>
                <a:ea typeface="DejaVu Sans"/>
              </a:rPr>
              <a:t>Chaque nouveau nœud est inséré dans l'arbre comme une feuille. </a:t>
            </a:r>
            <a:endParaRPr lang="fr-FR" sz="2800" b="0" strike="noStrike" spc="-1" dirty="0">
              <a:latin typeface="Arial"/>
            </a:endParaRPr>
          </a:p>
          <a:p>
            <a:pPr marL="457200" indent="-455400">
              <a:lnSpc>
                <a:spcPct val="80000"/>
              </a:lnSpc>
              <a:spcBef>
                <a:spcPts val="561"/>
              </a:spcBef>
              <a:buClr>
                <a:srgbClr val="4F81BD"/>
              </a:buClr>
              <a:buFont typeface="Wingdings" charset="2"/>
              <a:buChar char=""/>
              <a:tabLst>
                <a:tab pos="0" algn="l"/>
              </a:tabLst>
            </a:pPr>
            <a:r>
              <a:rPr lang="fr-FR" sz="2800" b="0" strike="noStrike" spc="-1" dirty="0">
                <a:solidFill>
                  <a:srgbClr val="1F497D"/>
                </a:solidFill>
                <a:latin typeface="Times New Roman"/>
                <a:ea typeface="DejaVu Sans"/>
              </a:rPr>
              <a:t>Après l'insertion ou la suppression, l'arbre doit maintenir les caractéristiques d'un arbre binaire de recherche.</a:t>
            </a:r>
            <a:endParaRPr lang="fr-FR" sz="2800" b="0" strike="noStrike" spc="-1" dirty="0">
              <a:latin typeface="Arial"/>
            </a:endParaRPr>
          </a:p>
          <a:p>
            <a:pPr>
              <a:lnSpc>
                <a:spcPct val="80000"/>
              </a:lnSpc>
              <a:spcBef>
                <a:spcPts val="561"/>
              </a:spcBef>
              <a:tabLst>
                <a:tab pos="0" algn="l"/>
              </a:tabLst>
            </a:pPr>
            <a:endParaRPr lang="fr-FR" sz="2800" b="0" strike="noStrike" spc="-1" dirty="0">
              <a:latin typeface="Arial"/>
            </a:endParaRPr>
          </a:p>
          <a:p>
            <a:pPr>
              <a:lnSpc>
                <a:spcPct val="80000"/>
              </a:lnSpc>
              <a:spcBef>
                <a:spcPts val="439"/>
              </a:spcBef>
              <a:tabLst>
                <a:tab pos="0" algn="l"/>
              </a:tabLst>
            </a:pPr>
            <a:endParaRPr lang="fr-FR" sz="2800" b="0" strike="noStrike" spc="-1" dirty="0">
              <a:latin typeface="Arial"/>
            </a:endParaRPr>
          </a:p>
          <a:p>
            <a:pPr algn="just">
              <a:lnSpc>
                <a:spcPct val="80000"/>
              </a:lnSpc>
              <a:spcBef>
                <a:spcPts val="439"/>
              </a:spcBef>
              <a:tabLst>
                <a:tab pos="0" algn="l"/>
              </a:tabLst>
            </a:pPr>
            <a:endParaRPr lang="fr-FR" sz="2800" b="0" strike="noStrike" spc="-1" dirty="0">
              <a:latin typeface="Arial"/>
            </a:endParaRPr>
          </a:p>
        </p:txBody>
      </p:sp>
      <p:sp>
        <p:nvSpPr>
          <p:cNvPr id="327" name="Espace réservé du numéro de diapositive 2"/>
          <p:cNvSpPr/>
          <p:nvPr/>
        </p:nvSpPr>
        <p:spPr>
          <a:xfrm>
            <a:off x="10640880" y="6214680"/>
            <a:ext cx="1547280" cy="363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29E7DAF1-0053-4B3B-84CB-D752F5178320}" type="slidenum">
              <a:rPr lang="en-GB" sz="1000" b="0" strike="noStrike" spc="-1">
                <a:solidFill>
                  <a:srgbClr val="1F497D"/>
                </a:solidFill>
                <a:latin typeface="Candara"/>
                <a:ea typeface="DejaVu Sans"/>
              </a:rPr>
              <a:t>18</a:t>
            </a:fld>
            <a:endParaRPr lang="fr-FR" sz="1000" b="0" strike="noStrike" spc="-1">
              <a:latin typeface="Arial"/>
            </a:endParaRPr>
          </a:p>
        </p:txBody>
      </p:sp>
      <p:sp>
        <p:nvSpPr>
          <p:cNvPr id="328" name="Titre 3"/>
          <p:cNvSpPr/>
          <p:nvPr/>
        </p:nvSpPr>
        <p:spPr>
          <a:xfrm>
            <a:off x="609480" y="338400"/>
            <a:ext cx="10971000" cy="1251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fr-FR" sz="3600" b="0" strike="noStrike" spc="-1">
                <a:solidFill>
                  <a:srgbClr val="FFFFFF"/>
                </a:solidFill>
                <a:latin typeface="Times New Roman"/>
                <a:ea typeface="DejaVu Sans"/>
              </a:rPr>
              <a:t>6. Les ABRs :</a:t>
            </a:r>
            <a:br/>
            <a:r>
              <a:rPr lang="fr-FR" sz="3600" b="0" strike="noStrike" spc="-1">
                <a:solidFill>
                  <a:srgbClr val="FFFFFF"/>
                </a:solidFill>
                <a:latin typeface="Times New Roman"/>
                <a:ea typeface="DejaVu Sans"/>
              </a:rPr>
              <a:t>Les opérations </a:t>
            </a:r>
            <a:endParaRPr lang="fr-FR" sz="3600" b="0" strike="noStrike" spc="-1">
              <a:latin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 name="Espace réservé du contenu 1"/>
          <p:cNvSpPr/>
          <p:nvPr/>
        </p:nvSpPr>
        <p:spPr>
          <a:xfrm>
            <a:off x="612360" y="2257920"/>
            <a:ext cx="10540440" cy="3760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80000"/>
              </a:lnSpc>
              <a:spcBef>
                <a:spcPts val="360"/>
              </a:spcBef>
              <a:tabLst>
                <a:tab pos="0" algn="l"/>
              </a:tabLst>
            </a:pPr>
            <a:r>
              <a:rPr lang="fr-FR" sz="1800" b="0" strike="noStrike" spc="-1">
                <a:solidFill>
                  <a:srgbClr val="1F497D"/>
                </a:solidFill>
                <a:latin typeface="Times New Roman"/>
                <a:ea typeface="DejaVu Sans"/>
              </a:rPr>
              <a:t>Algorithme. InsertionABR(ABR, e, c)</a:t>
            </a:r>
            <a:endParaRPr lang="fr-FR" sz="1800" b="0" strike="noStrike" spc="-1">
              <a:latin typeface="Arial"/>
            </a:endParaRPr>
          </a:p>
          <a:p>
            <a:pPr>
              <a:lnSpc>
                <a:spcPct val="80000"/>
              </a:lnSpc>
              <a:spcBef>
                <a:spcPts val="360"/>
              </a:spcBef>
              <a:tabLst>
                <a:tab pos="0" algn="l"/>
              </a:tabLst>
            </a:pPr>
            <a:r>
              <a:rPr lang="fr-FR" sz="1800" b="1" i="1" strike="noStrike" spc="-1">
                <a:solidFill>
                  <a:srgbClr val="1F497D"/>
                </a:solidFill>
                <a:latin typeface="Times New Roman"/>
                <a:ea typeface="DejaVu Sans"/>
              </a:rPr>
              <a:t>ABR </a:t>
            </a:r>
            <a:r>
              <a:rPr lang="fr-FR" sz="1800" b="0" strike="noStrike" spc="-1">
                <a:solidFill>
                  <a:srgbClr val="1F497D"/>
                </a:solidFill>
                <a:latin typeface="Times New Roman"/>
                <a:ea typeface="DejaVu Sans"/>
              </a:rPr>
              <a:t>: l'arbre courant, </a:t>
            </a:r>
            <a:r>
              <a:rPr lang="fr-FR" sz="1800" b="1" i="1" strike="noStrike" spc="-1">
                <a:solidFill>
                  <a:srgbClr val="1F497D"/>
                </a:solidFill>
                <a:latin typeface="Times New Roman"/>
                <a:ea typeface="DejaVu Sans"/>
              </a:rPr>
              <a:t>e</a:t>
            </a:r>
            <a:r>
              <a:rPr lang="fr-FR" sz="1800" b="0" strike="noStrike" spc="-1">
                <a:solidFill>
                  <a:srgbClr val="1F497D"/>
                </a:solidFill>
                <a:latin typeface="Times New Roman"/>
                <a:ea typeface="DejaVu Sans"/>
              </a:rPr>
              <a:t> : l'élément à insérer et </a:t>
            </a:r>
            <a:r>
              <a:rPr lang="fr-FR" sz="1800" b="1" i="1" strike="noStrike" spc="-1">
                <a:solidFill>
                  <a:srgbClr val="1F497D"/>
                </a:solidFill>
                <a:latin typeface="Times New Roman"/>
                <a:ea typeface="DejaVu Sans"/>
              </a:rPr>
              <a:t>c</a:t>
            </a:r>
            <a:r>
              <a:rPr lang="fr-FR" sz="1800" b="0" strike="noStrike" spc="-1">
                <a:solidFill>
                  <a:srgbClr val="1F497D"/>
                </a:solidFill>
                <a:latin typeface="Times New Roman"/>
                <a:ea typeface="DejaVu Sans"/>
              </a:rPr>
              <a:t> : la clé de </a:t>
            </a:r>
            <a:r>
              <a:rPr lang="fr-FR" sz="1800" b="1" i="1" strike="noStrike" spc="-1">
                <a:solidFill>
                  <a:srgbClr val="1F497D"/>
                </a:solidFill>
                <a:latin typeface="Times New Roman"/>
                <a:ea typeface="DejaVu Sans"/>
              </a:rPr>
              <a:t>e</a:t>
            </a:r>
            <a:endParaRPr lang="fr-FR" sz="1800" b="0" strike="noStrike" spc="-1">
              <a:latin typeface="Arial"/>
            </a:endParaRPr>
          </a:p>
          <a:p>
            <a:pPr>
              <a:lnSpc>
                <a:spcPct val="80000"/>
              </a:lnSpc>
              <a:spcBef>
                <a:spcPts val="360"/>
              </a:spcBef>
              <a:tabLst>
                <a:tab pos="0" algn="l"/>
              </a:tabLst>
            </a:pPr>
            <a:r>
              <a:rPr lang="fr-FR" sz="1800" b="0" strike="noStrike" spc="-1">
                <a:solidFill>
                  <a:srgbClr val="1F497D"/>
                </a:solidFill>
                <a:latin typeface="Times New Roman"/>
                <a:ea typeface="DejaVu Sans"/>
              </a:rPr>
              <a:t>Début.</a:t>
            </a:r>
            <a:endParaRPr lang="fr-FR" sz="1800" b="0" strike="noStrike" spc="-1">
              <a:latin typeface="Arial"/>
            </a:endParaRPr>
          </a:p>
          <a:p>
            <a:pPr>
              <a:lnSpc>
                <a:spcPct val="80000"/>
              </a:lnSpc>
              <a:spcBef>
                <a:spcPts val="360"/>
              </a:spcBef>
              <a:tabLst>
                <a:tab pos="0" algn="l"/>
              </a:tabLst>
            </a:pPr>
            <a:r>
              <a:rPr lang="fr-FR" sz="1800" b="0" strike="noStrike" spc="-1">
                <a:solidFill>
                  <a:srgbClr val="1F497D"/>
                </a:solidFill>
                <a:latin typeface="Times New Roman"/>
                <a:ea typeface="DejaVu Sans"/>
              </a:rPr>
              <a:t>Si (ABR est vide) alors </a:t>
            </a:r>
            <a:endParaRPr lang="fr-FR" sz="1800" b="0" strike="noStrike" spc="-1">
              <a:latin typeface="Arial"/>
            </a:endParaRPr>
          </a:p>
          <a:p>
            <a:pPr>
              <a:lnSpc>
                <a:spcPct val="80000"/>
              </a:lnSpc>
              <a:spcBef>
                <a:spcPts val="360"/>
              </a:spcBef>
              <a:tabLst>
                <a:tab pos="0" algn="l"/>
              </a:tabLst>
            </a:pPr>
            <a:r>
              <a:rPr lang="fr-FR" sz="1800" b="0" strike="noStrike" spc="-1">
                <a:solidFill>
                  <a:srgbClr val="1F497D"/>
                </a:solidFill>
                <a:latin typeface="Times New Roman"/>
                <a:ea typeface="DejaVu Sans"/>
              </a:rPr>
              <a:t>     ABR = créerArbre(c,e);</a:t>
            </a:r>
            <a:endParaRPr lang="fr-FR" sz="1800" b="0" strike="noStrike" spc="-1">
              <a:latin typeface="Arial"/>
            </a:endParaRPr>
          </a:p>
          <a:p>
            <a:pPr>
              <a:lnSpc>
                <a:spcPct val="80000"/>
              </a:lnSpc>
              <a:spcBef>
                <a:spcPts val="360"/>
              </a:spcBef>
              <a:tabLst>
                <a:tab pos="0" algn="l"/>
              </a:tabLst>
            </a:pPr>
            <a:r>
              <a:rPr lang="fr-FR" sz="1800" b="0" strike="noStrike" spc="-1">
                <a:solidFill>
                  <a:srgbClr val="1F497D"/>
                </a:solidFill>
                <a:latin typeface="Times New Roman"/>
                <a:ea typeface="DejaVu Sans"/>
              </a:rPr>
              <a:t>Sinon</a:t>
            </a:r>
            <a:endParaRPr lang="fr-FR" sz="1800" b="0" strike="noStrike" spc="-1">
              <a:latin typeface="Arial"/>
            </a:endParaRPr>
          </a:p>
          <a:p>
            <a:pPr>
              <a:lnSpc>
                <a:spcPct val="80000"/>
              </a:lnSpc>
              <a:spcBef>
                <a:spcPts val="360"/>
              </a:spcBef>
              <a:tabLst>
                <a:tab pos="0" algn="l"/>
              </a:tabLst>
            </a:pPr>
            <a:r>
              <a:rPr lang="fr-FR" sz="1800" b="0" strike="noStrike" spc="-1">
                <a:solidFill>
                  <a:srgbClr val="1F497D"/>
                </a:solidFill>
                <a:latin typeface="Times New Roman"/>
                <a:ea typeface="DejaVu Sans"/>
              </a:rPr>
              <a:t>     Si (c &lt; valeurDeCle(ABR)) alor</a:t>
            </a:r>
            <a:endParaRPr lang="fr-FR" sz="1800" b="0" strike="noStrike" spc="-1">
              <a:latin typeface="Arial"/>
            </a:endParaRPr>
          </a:p>
          <a:p>
            <a:pPr>
              <a:lnSpc>
                <a:spcPct val="80000"/>
              </a:lnSpc>
              <a:spcBef>
                <a:spcPts val="360"/>
              </a:spcBef>
              <a:tabLst>
                <a:tab pos="0" algn="l"/>
              </a:tabLst>
            </a:pPr>
            <a:r>
              <a:rPr lang="fr-FR" sz="1800" b="0" strike="noStrike" spc="-1">
                <a:solidFill>
                  <a:srgbClr val="1F497D"/>
                </a:solidFill>
                <a:latin typeface="Times New Roman"/>
                <a:ea typeface="DejaVu Sans"/>
              </a:rPr>
              <a:t>           InsertionABR(filsGauche(ABR), e, c);</a:t>
            </a:r>
            <a:endParaRPr lang="fr-FR" sz="1800" b="0" strike="noStrike" spc="-1">
              <a:latin typeface="Arial"/>
            </a:endParaRPr>
          </a:p>
          <a:p>
            <a:pPr>
              <a:lnSpc>
                <a:spcPct val="80000"/>
              </a:lnSpc>
              <a:spcBef>
                <a:spcPts val="360"/>
              </a:spcBef>
              <a:tabLst>
                <a:tab pos="0" algn="l"/>
              </a:tabLst>
            </a:pPr>
            <a:r>
              <a:rPr lang="fr-FR" sz="1800" b="0" strike="noStrike" spc="-1">
                <a:solidFill>
                  <a:srgbClr val="1F497D"/>
                </a:solidFill>
                <a:latin typeface="Times New Roman"/>
                <a:ea typeface="DejaVu Sans"/>
              </a:rPr>
              <a:t>     Sinon </a:t>
            </a:r>
            <a:endParaRPr lang="fr-FR" sz="1800" b="0" strike="noStrike" spc="-1">
              <a:latin typeface="Arial"/>
            </a:endParaRPr>
          </a:p>
          <a:p>
            <a:pPr>
              <a:lnSpc>
                <a:spcPct val="80000"/>
              </a:lnSpc>
              <a:spcBef>
                <a:spcPts val="360"/>
              </a:spcBef>
              <a:tabLst>
                <a:tab pos="0" algn="l"/>
              </a:tabLst>
            </a:pPr>
            <a:r>
              <a:rPr lang="fr-FR" sz="1800" b="0" strike="noStrike" spc="-1">
                <a:solidFill>
                  <a:srgbClr val="1F497D"/>
                </a:solidFill>
                <a:latin typeface="Times New Roman"/>
                <a:ea typeface="DejaVu Sans"/>
              </a:rPr>
              <a:t>           Si (c &gt; valeurDeCle(ABR)) alors</a:t>
            </a:r>
            <a:endParaRPr lang="fr-FR" sz="1800" b="0" strike="noStrike" spc="-1">
              <a:latin typeface="Arial"/>
            </a:endParaRPr>
          </a:p>
          <a:p>
            <a:pPr>
              <a:lnSpc>
                <a:spcPct val="80000"/>
              </a:lnSpc>
              <a:spcBef>
                <a:spcPts val="360"/>
              </a:spcBef>
              <a:tabLst>
                <a:tab pos="0" algn="l"/>
              </a:tabLst>
            </a:pPr>
            <a:r>
              <a:rPr lang="fr-FR" sz="1800" b="0" strike="noStrike" spc="-1">
                <a:solidFill>
                  <a:srgbClr val="1F497D"/>
                </a:solidFill>
                <a:latin typeface="Times New Roman"/>
                <a:ea typeface="DejaVu Sans"/>
              </a:rPr>
              <a:t>                InsertionABR(filsDroit(ABR), e, c);</a:t>
            </a:r>
            <a:endParaRPr lang="fr-FR" sz="1800" b="0" strike="noStrike" spc="-1">
              <a:latin typeface="Arial"/>
            </a:endParaRPr>
          </a:p>
          <a:p>
            <a:pPr>
              <a:lnSpc>
                <a:spcPct val="80000"/>
              </a:lnSpc>
              <a:spcBef>
                <a:spcPts val="360"/>
              </a:spcBef>
              <a:tabLst>
                <a:tab pos="0" algn="l"/>
              </a:tabLst>
            </a:pPr>
            <a:r>
              <a:rPr lang="fr-FR" sz="1800" b="0" strike="noStrike" spc="-1">
                <a:solidFill>
                  <a:srgbClr val="1F497D"/>
                </a:solidFill>
                <a:latin typeface="Times New Roman"/>
                <a:ea typeface="DejaVu Sans"/>
              </a:rPr>
              <a:t>           FinSI</a:t>
            </a:r>
            <a:endParaRPr lang="fr-FR" sz="1800" b="0" strike="noStrike" spc="-1">
              <a:latin typeface="Arial"/>
            </a:endParaRPr>
          </a:p>
          <a:p>
            <a:pPr>
              <a:lnSpc>
                <a:spcPct val="80000"/>
              </a:lnSpc>
              <a:spcBef>
                <a:spcPts val="360"/>
              </a:spcBef>
              <a:tabLst>
                <a:tab pos="0" algn="l"/>
              </a:tabLst>
            </a:pPr>
            <a:r>
              <a:rPr lang="fr-FR" sz="1800" b="0" strike="noStrike" spc="-1">
                <a:solidFill>
                  <a:srgbClr val="1F497D"/>
                </a:solidFill>
                <a:latin typeface="Times New Roman"/>
                <a:ea typeface="DejaVu Sans"/>
              </a:rPr>
              <a:t>      FinSi</a:t>
            </a:r>
            <a:endParaRPr lang="fr-FR" sz="1800" b="0" strike="noStrike" spc="-1">
              <a:latin typeface="Arial"/>
            </a:endParaRPr>
          </a:p>
          <a:p>
            <a:pPr>
              <a:lnSpc>
                <a:spcPct val="80000"/>
              </a:lnSpc>
              <a:spcBef>
                <a:spcPts val="360"/>
              </a:spcBef>
              <a:tabLst>
                <a:tab pos="0" algn="l"/>
              </a:tabLst>
            </a:pPr>
            <a:r>
              <a:rPr lang="fr-FR" sz="1800" b="0" strike="noStrike" spc="-1">
                <a:solidFill>
                  <a:srgbClr val="1F497D"/>
                </a:solidFill>
                <a:latin typeface="Times New Roman"/>
                <a:ea typeface="DejaVu Sans"/>
              </a:rPr>
              <a:t>FinSI</a:t>
            </a:r>
            <a:endParaRPr lang="fr-FR" sz="1800" b="0" strike="noStrike" spc="-1">
              <a:latin typeface="Arial"/>
            </a:endParaRPr>
          </a:p>
          <a:p>
            <a:pPr>
              <a:lnSpc>
                <a:spcPct val="80000"/>
              </a:lnSpc>
              <a:spcBef>
                <a:spcPts val="360"/>
              </a:spcBef>
              <a:tabLst>
                <a:tab pos="0" algn="l"/>
              </a:tabLst>
            </a:pPr>
            <a:endParaRPr lang="fr-FR" sz="1800" b="0" strike="noStrike" spc="-1">
              <a:latin typeface="Arial"/>
            </a:endParaRPr>
          </a:p>
          <a:p>
            <a:pPr>
              <a:lnSpc>
                <a:spcPct val="80000"/>
              </a:lnSpc>
              <a:spcBef>
                <a:spcPts val="360"/>
              </a:spcBef>
              <a:tabLst>
                <a:tab pos="0" algn="l"/>
              </a:tabLst>
            </a:pPr>
            <a:endParaRPr lang="fr-FR" sz="1800" b="0" strike="noStrike" spc="-1">
              <a:latin typeface="Arial"/>
            </a:endParaRPr>
          </a:p>
          <a:p>
            <a:pPr algn="just">
              <a:lnSpc>
                <a:spcPct val="80000"/>
              </a:lnSpc>
              <a:spcBef>
                <a:spcPts val="360"/>
              </a:spcBef>
              <a:tabLst>
                <a:tab pos="0" algn="l"/>
              </a:tabLst>
            </a:pPr>
            <a:endParaRPr lang="fr-FR" sz="1800" b="0" strike="noStrike" spc="-1">
              <a:latin typeface="Arial"/>
            </a:endParaRPr>
          </a:p>
        </p:txBody>
      </p:sp>
      <p:sp>
        <p:nvSpPr>
          <p:cNvPr id="330" name="Espace réservé du numéro de diapositive 2"/>
          <p:cNvSpPr/>
          <p:nvPr/>
        </p:nvSpPr>
        <p:spPr>
          <a:xfrm>
            <a:off x="10640880" y="6214680"/>
            <a:ext cx="1547280" cy="363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51EAF325-B180-490E-9903-14D1206C2F06}" type="slidenum">
              <a:rPr lang="en-GB" sz="1000" b="0" strike="noStrike" spc="-1">
                <a:solidFill>
                  <a:srgbClr val="1F497D"/>
                </a:solidFill>
                <a:latin typeface="Candara"/>
                <a:ea typeface="DejaVu Sans"/>
              </a:rPr>
              <a:t>19</a:t>
            </a:fld>
            <a:endParaRPr lang="fr-FR" sz="1000" b="0" strike="noStrike" spc="-1">
              <a:latin typeface="Arial"/>
            </a:endParaRPr>
          </a:p>
        </p:txBody>
      </p:sp>
      <p:sp>
        <p:nvSpPr>
          <p:cNvPr id="331" name="Titre 3"/>
          <p:cNvSpPr/>
          <p:nvPr/>
        </p:nvSpPr>
        <p:spPr>
          <a:xfrm>
            <a:off x="609480" y="338400"/>
            <a:ext cx="10971000" cy="1251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fr-FR" sz="3600" b="0" strike="noStrike" spc="-1">
                <a:solidFill>
                  <a:srgbClr val="FFFFFF"/>
                </a:solidFill>
                <a:latin typeface="Times New Roman"/>
                <a:ea typeface="DejaVu Sans"/>
              </a:rPr>
              <a:t>6. Les ABR :</a:t>
            </a:r>
            <a:br/>
            <a:r>
              <a:rPr lang="fr-FR" sz="3600" b="0" strike="noStrike" spc="-1">
                <a:solidFill>
                  <a:srgbClr val="FFFFFF"/>
                </a:solidFill>
                <a:latin typeface="Times New Roman"/>
                <a:ea typeface="DejaVu Sans"/>
              </a:rPr>
              <a:t>Ajouter un nœud (Insertion) </a:t>
            </a:r>
            <a:endParaRPr lang="fr-FR" sz="3600" b="0" strike="noStrike" spc="-1">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Titre 1"/>
          <p:cNvSpPr/>
          <p:nvPr/>
        </p:nvSpPr>
        <p:spPr>
          <a:xfrm>
            <a:off x="2115000" y="1566000"/>
            <a:ext cx="8695080" cy="36730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nSpc>
                <a:spcPct val="100000"/>
              </a:lnSpc>
            </a:pPr>
            <a:r>
              <a:rPr lang="fr-FR" sz="2400" b="0" strike="noStrike" spc="-1">
                <a:solidFill>
                  <a:srgbClr val="FFFFFF"/>
                </a:solidFill>
                <a:latin typeface="Times New Roman"/>
                <a:ea typeface="DejaVu Sans"/>
              </a:rPr>
              <a:t>1. Un arbre</a:t>
            </a:r>
            <a:br/>
            <a:r>
              <a:rPr lang="fr-FR" sz="2400" b="0" strike="noStrike" spc="-1">
                <a:solidFill>
                  <a:srgbClr val="FFFFFF"/>
                </a:solidFill>
                <a:latin typeface="Times New Roman"/>
                <a:ea typeface="DejaVu Sans"/>
              </a:rPr>
              <a:t>2. Un arbre binaire</a:t>
            </a:r>
            <a:br/>
            <a:r>
              <a:rPr lang="fr-FR" sz="2400" b="0" strike="noStrike" spc="-1">
                <a:solidFill>
                  <a:srgbClr val="FFFFFF"/>
                </a:solidFill>
                <a:latin typeface="Times New Roman"/>
                <a:ea typeface="DejaVu Sans"/>
              </a:rPr>
              <a:t>3. Types des arbres binaires</a:t>
            </a:r>
            <a:br/>
            <a:r>
              <a:rPr lang="fr-FR" sz="2400" b="0" strike="noStrike" spc="-1">
                <a:solidFill>
                  <a:srgbClr val="FFFFFF"/>
                </a:solidFill>
                <a:latin typeface="Times New Roman"/>
                <a:ea typeface="DejaVu Sans"/>
              </a:rPr>
              <a:t>4. Le parcours d'un arbre binaire</a:t>
            </a:r>
            <a:br/>
            <a:r>
              <a:rPr lang="fr-FR" sz="2400" b="0" strike="noStrike" spc="-1">
                <a:solidFill>
                  <a:srgbClr val="FFFFFF"/>
                </a:solidFill>
                <a:latin typeface="Times New Roman"/>
                <a:ea typeface="DejaVu Sans"/>
              </a:rPr>
              <a:t>5. </a:t>
            </a:r>
            <a:r>
              <a:rPr lang="fr-FR" sz="2400" b="1" i="1" strike="noStrike" spc="-1">
                <a:solidFill>
                  <a:srgbClr val="FFFFFF"/>
                </a:solidFill>
                <a:latin typeface="Times New Roman"/>
                <a:ea typeface="DejaVu Sans"/>
              </a:rPr>
              <a:t>Un Arbre Binaire de Recherche</a:t>
            </a:r>
            <a:r>
              <a:rPr lang="fr-FR" sz="2400" b="1" strike="noStrike" spc="-1">
                <a:solidFill>
                  <a:srgbClr val="FFFFFF"/>
                </a:solidFill>
                <a:latin typeface="Times New Roman"/>
                <a:ea typeface="DejaVu Sans"/>
              </a:rPr>
              <a:t> </a:t>
            </a:r>
            <a:br/>
            <a:r>
              <a:rPr lang="fr-FR" sz="2400" b="0" strike="noStrike" spc="-1">
                <a:solidFill>
                  <a:srgbClr val="FFFFFF"/>
                </a:solidFill>
                <a:latin typeface="Times New Roman"/>
                <a:ea typeface="DejaVu Sans"/>
              </a:rPr>
              <a:t>6. Les ABRs : Les opérations </a:t>
            </a:r>
            <a:br/>
            <a:r>
              <a:rPr lang="fr-FR" sz="2400" b="0" strike="noStrike" spc="-1">
                <a:solidFill>
                  <a:srgbClr val="FFFFFF"/>
                </a:solidFill>
                <a:latin typeface="Times New Roman"/>
                <a:ea typeface="DejaVu Sans"/>
              </a:rPr>
              <a:t>7. L'équilibrage des arbres binaires de recherche</a:t>
            </a:r>
            <a:br/>
            <a:r>
              <a:rPr lang="fr-FR" sz="2400" b="0" strike="noStrike" spc="-1">
                <a:solidFill>
                  <a:srgbClr val="FFFFFF"/>
                </a:solidFill>
                <a:latin typeface="Times New Roman"/>
                <a:ea typeface="DejaVu Sans"/>
              </a:rPr>
              <a:t>8. </a:t>
            </a:r>
            <a:r>
              <a:rPr lang="fr-FR" sz="2400" b="1" i="1" strike="noStrike" spc="-1">
                <a:solidFill>
                  <a:srgbClr val="FFFFFF"/>
                </a:solidFill>
                <a:latin typeface="Times New Roman"/>
                <a:ea typeface="DejaVu Sans"/>
              </a:rPr>
              <a:t>Un arbre TAS</a:t>
            </a:r>
            <a:br/>
            <a:r>
              <a:rPr lang="fr-FR" sz="2400" b="0" strike="noStrike" spc="-1">
                <a:solidFill>
                  <a:srgbClr val="FFFFFF"/>
                </a:solidFill>
                <a:latin typeface="Times New Roman"/>
                <a:ea typeface="DejaVu Sans"/>
              </a:rPr>
              <a:t>9. TAS : Les opérations</a:t>
            </a:r>
            <a:endParaRPr lang="fr-FR" sz="2400" b="0" strike="noStrike" spc="-1">
              <a:latin typeface="Arial"/>
            </a:endParaRPr>
          </a:p>
        </p:txBody>
      </p:sp>
      <p:sp>
        <p:nvSpPr>
          <p:cNvPr id="105" name="Titre 1"/>
          <p:cNvSpPr/>
          <p:nvPr/>
        </p:nvSpPr>
        <p:spPr>
          <a:xfrm>
            <a:off x="3793320" y="942480"/>
            <a:ext cx="4831560" cy="626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gn="ctr">
              <a:lnSpc>
                <a:spcPct val="100000"/>
              </a:lnSpc>
            </a:pPr>
            <a:r>
              <a:rPr lang="fr-FR" sz="3600" b="0" strike="noStrike" spc="-1">
                <a:solidFill>
                  <a:srgbClr val="FFFFFF"/>
                </a:solidFill>
                <a:latin typeface="Times New Roman"/>
                <a:ea typeface="DejaVu Sans"/>
              </a:rPr>
              <a:t>Plan </a:t>
            </a:r>
            <a:endParaRPr lang="fr-FR" sz="3600" b="0" strike="noStrike" spc="-1">
              <a:latin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 name="Espace réservé du contenu 1"/>
          <p:cNvSpPr/>
          <p:nvPr/>
        </p:nvSpPr>
        <p:spPr>
          <a:xfrm>
            <a:off x="612360" y="2257920"/>
            <a:ext cx="10540440" cy="3760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80000"/>
              </a:lnSpc>
              <a:spcBef>
                <a:spcPts val="360"/>
              </a:spcBef>
              <a:tabLst>
                <a:tab pos="0" algn="l"/>
              </a:tabLst>
            </a:pPr>
            <a:r>
              <a:rPr lang="fr-FR" sz="1800" b="0" strike="noStrike" spc="-1">
                <a:solidFill>
                  <a:srgbClr val="1F497D"/>
                </a:solidFill>
                <a:latin typeface="Times New Roman"/>
                <a:ea typeface="DejaVu Sans"/>
              </a:rPr>
              <a:t>Algorithme. RechercheABR(ABR, e, c)</a:t>
            </a:r>
            <a:endParaRPr lang="fr-FR" sz="1800" b="0" strike="noStrike" spc="-1">
              <a:latin typeface="Arial"/>
            </a:endParaRPr>
          </a:p>
          <a:p>
            <a:pPr>
              <a:lnSpc>
                <a:spcPct val="80000"/>
              </a:lnSpc>
              <a:spcBef>
                <a:spcPts val="360"/>
              </a:spcBef>
              <a:tabLst>
                <a:tab pos="0" algn="l"/>
              </a:tabLst>
            </a:pPr>
            <a:r>
              <a:rPr lang="fr-FR" sz="1800" b="1" i="1" strike="noStrike" spc="-1">
                <a:solidFill>
                  <a:srgbClr val="1F497D"/>
                </a:solidFill>
                <a:latin typeface="Times New Roman"/>
                <a:ea typeface="DejaVu Sans"/>
              </a:rPr>
              <a:t>ABR </a:t>
            </a:r>
            <a:r>
              <a:rPr lang="fr-FR" sz="1800" b="0" strike="noStrike" spc="-1">
                <a:solidFill>
                  <a:srgbClr val="1F497D"/>
                </a:solidFill>
                <a:latin typeface="Times New Roman"/>
                <a:ea typeface="DejaVu Sans"/>
              </a:rPr>
              <a:t>: l'arbre courant, </a:t>
            </a:r>
            <a:r>
              <a:rPr lang="fr-FR" sz="1800" b="1" i="1" strike="noStrike" spc="-1">
                <a:solidFill>
                  <a:srgbClr val="1F497D"/>
                </a:solidFill>
                <a:latin typeface="Times New Roman"/>
                <a:ea typeface="DejaVu Sans"/>
              </a:rPr>
              <a:t>e</a:t>
            </a:r>
            <a:r>
              <a:rPr lang="fr-FR" sz="1800" b="0" strike="noStrike" spc="-1">
                <a:solidFill>
                  <a:srgbClr val="1F497D"/>
                </a:solidFill>
                <a:latin typeface="Times New Roman"/>
                <a:ea typeface="DejaVu Sans"/>
              </a:rPr>
              <a:t> : l'élément à chercher et </a:t>
            </a:r>
            <a:r>
              <a:rPr lang="fr-FR" sz="1800" b="1" i="1" strike="noStrike" spc="-1">
                <a:solidFill>
                  <a:srgbClr val="1F497D"/>
                </a:solidFill>
                <a:latin typeface="Times New Roman"/>
                <a:ea typeface="DejaVu Sans"/>
              </a:rPr>
              <a:t>c</a:t>
            </a:r>
            <a:r>
              <a:rPr lang="fr-FR" sz="1800" b="0" strike="noStrike" spc="-1">
                <a:solidFill>
                  <a:srgbClr val="1F497D"/>
                </a:solidFill>
                <a:latin typeface="Times New Roman"/>
                <a:ea typeface="DejaVu Sans"/>
              </a:rPr>
              <a:t> : la clé de </a:t>
            </a:r>
            <a:r>
              <a:rPr lang="fr-FR" sz="1800" b="1" i="1" strike="noStrike" spc="-1">
                <a:solidFill>
                  <a:srgbClr val="1F497D"/>
                </a:solidFill>
                <a:latin typeface="Times New Roman"/>
                <a:ea typeface="DejaVu Sans"/>
              </a:rPr>
              <a:t>e</a:t>
            </a:r>
            <a:endParaRPr lang="fr-FR" sz="1800" b="0" strike="noStrike" spc="-1">
              <a:latin typeface="Arial"/>
            </a:endParaRPr>
          </a:p>
          <a:p>
            <a:pPr>
              <a:lnSpc>
                <a:spcPct val="80000"/>
              </a:lnSpc>
              <a:spcBef>
                <a:spcPts val="360"/>
              </a:spcBef>
              <a:tabLst>
                <a:tab pos="0" algn="l"/>
              </a:tabLst>
            </a:pPr>
            <a:r>
              <a:rPr lang="fr-FR" sz="1800" b="0" strike="noStrike" spc="-1">
                <a:solidFill>
                  <a:srgbClr val="1F497D"/>
                </a:solidFill>
                <a:latin typeface="Times New Roman"/>
                <a:ea typeface="DejaVu Sans"/>
              </a:rPr>
              <a:t>Début.</a:t>
            </a:r>
            <a:endParaRPr lang="fr-FR" sz="1800" b="0" strike="noStrike" spc="-1">
              <a:latin typeface="Arial"/>
            </a:endParaRPr>
          </a:p>
          <a:p>
            <a:pPr>
              <a:lnSpc>
                <a:spcPct val="80000"/>
              </a:lnSpc>
              <a:spcBef>
                <a:spcPts val="360"/>
              </a:spcBef>
              <a:tabLst>
                <a:tab pos="0" algn="l"/>
              </a:tabLst>
            </a:pPr>
            <a:r>
              <a:rPr lang="fr-FR" sz="1800" b="0" strike="noStrike" spc="-1">
                <a:solidFill>
                  <a:srgbClr val="1F497D"/>
                </a:solidFill>
                <a:latin typeface="Times New Roman"/>
                <a:ea typeface="DejaVu Sans"/>
              </a:rPr>
              <a:t>Si (ABR est vide) alors </a:t>
            </a:r>
            <a:endParaRPr lang="fr-FR" sz="1800" b="0" strike="noStrike" spc="-1">
              <a:latin typeface="Arial"/>
            </a:endParaRPr>
          </a:p>
          <a:p>
            <a:pPr>
              <a:lnSpc>
                <a:spcPct val="80000"/>
              </a:lnSpc>
              <a:spcBef>
                <a:spcPts val="360"/>
              </a:spcBef>
              <a:tabLst>
                <a:tab pos="0" algn="l"/>
              </a:tabLst>
            </a:pPr>
            <a:r>
              <a:rPr lang="fr-FR" sz="1800" b="0" strike="noStrike" spc="-1">
                <a:solidFill>
                  <a:srgbClr val="1F497D"/>
                </a:solidFill>
                <a:latin typeface="Times New Roman"/>
                <a:ea typeface="DejaVu Sans"/>
              </a:rPr>
              <a:t>     Retourner faux;</a:t>
            </a:r>
            <a:endParaRPr lang="fr-FR" sz="1800" b="0" strike="noStrike" spc="-1">
              <a:latin typeface="Arial"/>
            </a:endParaRPr>
          </a:p>
          <a:p>
            <a:pPr>
              <a:lnSpc>
                <a:spcPct val="80000"/>
              </a:lnSpc>
              <a:spcBef>
                <a:spcPts val="360"/>
              </a:spcBef>
              <a:tabLst>
                <a:tab pos="0" algn="l"/>
              </a:tabLst>
            </a:pPr>
            <a:r>
              <a:rPr lang="fr-FR" sz="1800" b="0" strike="noStrike" spc="-1">
                <a:solidFill>
                  <a:srgbClr val="1F497D"/>
                </a:solidFill>
                <a:latin typeface="Times New Roman"/>
                <a:ea typeface="DejaVu Sans"/>
              </a:rPr>
              <a:t>Sinon</a:t>
            </a:r>
            <a:endParaRPr lang="fr-FR" sz="1800" b="0" strike="noStrike" spc="-1">
              <a:latin typeface="Arial"/>
            </a:endParaRPr>
          </a:p>
          <a:p>
            <a:pPr>
              <a:lnSpc>
                <a:spcPct val="80000"/>
              </a:lnSpc>
              <a:spcBef>
                <a:spcPts val="360"/>
              </a:spcBef>
              <a:tabLst>
                <a:tab pos="0" algn="l"/>
              </a:tabLst>
            </a:pPr>
            <a:r>
              <a:rPr lang="fr-FR" sz="1800" b="0" strike="noStrike" spc="-1">
                <a:solidFill>
                  <a:srgbClr val="1F497D"/>
                </a:solidFill>
                <a:latin typeface="Times New Roman"/>
                <a:ea typeface="DejaVu Sans"/>
              </a:rPr>
              <a:t>     Si (e ==  valeur(ABR)) alors Retourner vrai;</a:t>
            </a:r>
            <a:endParaRPr lang="fr-FR" sz="1800" b="0" strike="noStrike" spc="-1">
              <a:latin typeface="Arial"/>
            </a:endParaRPr>
          </a:p>
          <a:p>
            <a:pPr>
              <a:lnSpc>
                <a:spcPct val="80000"/>
              </a:lnSpc>
              <a:spcBef>
                <a:spcPts val="360"/>
              </a:spcBef>
              <a:tabLst>
                <a:tab pos="0" algn="l"/>
              </a:tabLst>
            </a:pPr>
            <a:r>
              <a:rPr lang="fr-FR" sz="1800" b="0" strike="noStrike" spc="-1">
                <a:solidFill>
                  <a:srgbClr val="1F497D"/>
                </a:solidFill>
                <a:latin typeface="Times New Roman"/>
                <a:ea typeface="DejaVu Sans"/>
              </a:rPr>
              <a:t>     Sinon </a:t>
            </a:r>
            <a:endParaRPr lang="fr-FR" sz="1800" b="0" strike="noStrike" spc="-1">
              <a:latin typeface="Arial"/>
            </a:endParaRPr>
          </a:p>
          <a:p>
            <a:pPr>
              <a:lnSpc>
                <a:spcPct val="80000"/>
              </a:lnSpc>
              <a:spcBef>
                <a:spcPts val="360"/>
              </a:spcBef>
              <a:tabLst>
                <a:tab pos="0" algn="l"/>
              </a:tabLst>
            </a:pPr>
            <a:r>
              <a:rPr lang="fr-FR" sz="1800" b="0" strike="noStrike" spc="-1">
                <a:solidFill>
                  <a:srgbClr val="1F497D"/>
                </a:solidFill>
                <a:latin typeface="Times New Roman"/>
                <a:ea typeface="DejaVu Sans"/>
              </a:rPr>
              <a:t>           Si (c  &lt; valeurDeCle(ABR)) alors </a:t>
            </a:r>
            <a:endParaRPr lang="fr-FR" sz="1800" b="0" strike="noStrike" spc="-1">
              <a:latin typeface="Arial"/>
            </a:endParaRPr>
          </a:p>
          <a:p>
            <a:pPr>
              <a:lnSpc>
                <a:spcPct val="80000"/>
              </a:lnSpc>
              <a:spcBef>
                <a:spcPts val="360"/>
              </a:spcBef>
              <a:tabLst>
                <a:tab pos="0" algn="l"/>
              </a:tabLst>
            </a:pPr>
            <a:r>
              <a:rPr lang="fr-FR" sz="1800" b="0" strike="noStrike" spc="-1">
                <a:solidFill>
                  <a:srgbClr val="1F497D"/>
                </a:solidFill>
                <a:latin typeface="Times New Roman"/>
                <a:ea typeface="DejaVu Sans"/>
              </a:rPr>
              <a:t>                Retourner RechercheABR(filsGauche(ABR), e, c);</a:t>
            </a:r>
            <a:endParaRPr lang="fr-FR" sz="1800" b="0" strike="noStrike" spc="-1">
              <a:latin typeface="Arial"/>
            </a:endParaRPr>
          </a:p>
          <a:p>
            <a:pPr>
              <a:lnSpc>
                <a:spcPct val="80000"/>
              </a:lnSpc>
              <a:spcBef>
                <a:spcPts val="360"/>
              </a:spcBef>
              <a:tabLst>
                <a:tab pos="0" algn="l"/>
              </a:tabLst>
            </a:pPr>
            <a:r>
              <a:rPr lang="fr-FR" sz="1800" b="0" strike="noStrike" spc="-1">
                <a:solidFill>
                  <a:srgbClr val="1F497D"/>
                </a:solidFill>
                <a:latin typeface="Times New Roman"/>
                <a:ea typeface="DejaVu Sans"/>
              </a:rPr>
              <a:t>           Sinon  </a:t>
            </a:r>
            <a:endParaRPr lang="fr-FR" sz="1800" b="0" strike="noStrike" spc="-1">
              <a:latin typeface="Arial"/>
            </a:endParaRPr>
          </a:p>
          <a:p>
            <a:pPr>
              <a:lnSpc>
                <a:spcPct val="80000"/>
              </a:lnSpc>
              <a:spcBef>
                <a:spcPts val="360"/>
              </a:spcBef>
              <a:tabLst>
                <a:tab pos="0" algn="l"/>
              </a:tabLst>
            </a:pPr>
            <a:r>
              <a:rPr lang="fr-FR" sz="1800" b="0" strike="noStrike" spc="-1">
                <a:solidFill>
                  <a:srgbClr val="1F497D"/>
                </a:solidFill>
                <a:latin typeface="Times New Roman"/>
                <a:ea typeface="DejaVu Sans"/>
              </a:rPr>
              <a:t>                Retourner RechercheABR(filsDroite(ABR), e, c);</a:t>
            </a:r>
            <a:endParaRPr lang="fr-FR" sz="1800" b="0" strike="noStrike" spc="-1">
              <a:latin typeface="Arial"/>
            </a:endParaRPr>
          </a:p>
          <a:p>
            <a:pPr>
              <a:lnSpc>
                <a:spcPct val="80000"/>
              </a:lnSpc>
              <a:spcBef>
                <a:spcPts val="360"/>
              </a:spcBef>
              <a:tabLst>
                <a:tab pos="0" algn="l"/>
              </a:tabLst>
            </a:pPr>
            <a:r>
              <a:rPr lang="fr-FR" sz="1800" b="0" strike="noStrike" spc="-1">
                <a:solidFill>
                  <a:srgbClr val="1F497D"/>
                </a:solidFill>
                <a:latin typeface="Times New Roman"/>
                <a:ea typeface="DejaVu Sans"/>
              </a:rPr>
              <a:t>           FinSI</a:t>
            </a:r>
            <a:endParaRPr lang="fr-FR" sz="1800" b="0" strike="noStrike" spc="-1">
              <a:latin typeface="Arial"/>
            </a:endParaRPr>
          </a:p>
          <a:p>
            <a:pPr>
              <a:lnSpc>
                <a:spcPct val="80000"/>
              </a:lnSpc>
              <a:spcBef>
                <a:spcPts val="360"/>
              </a:spcBef>
              <a:tabLst>
                <a:tab pos="0" algn="l"/>
              </a:tabLst>
            </a:pPr>
            <a:r>
              <a:rPr lang="fr-FR" sz="1800" b="0" strike="noStrike" spc="-1">
                <a:solidFill>
                  <a:srgbClr val="1F497D"/>
                </a:solidFill>
                <a:latin typeface="Times New Roman"/>
                <a:ea typeface="DejaVu Sans"/>
              </a:rPr>
              <a:t>      FinSi</a:t>
            </a:r>
            <a:endParaRPr lang="fr-FR" sz="1800" b="0" strike="noStrike" spc="-1">
              <a:latin typeface="Arial"/>
            </a:endParaRPr>
          </a:p>
          <a:p>
            <a:pPr>
              <a:lnSpc>
                <a:spcPct val="80000"/>
              </a:lnSpc>
              <a:spcBef>
                <a:spcPts val="360"/>
              </a:spcBef>
              <a:tabLst>
                <a:tab pos="0" algn="l"/>
              </a:tabLst>
            </a:pPr>
            <a:r>
              <a:rPr lang="fr-FR" sz="1800" b="0" strike="noStrike" spc="-1">
                <a:solidFill>
                  <a:srgbClr val="1F497D"/>
                </a:solidFill>
                <a:latin typeface="Times New Roman"/>
                <a:ea typeface="DejaVu Sans"/>
              </a:rPr>
              <a:t>FinSI</a:t>
            </a:r>
            <a:endParaRPr lang="fr-FR" sz="1800" b="0" strike="noStrike" spc="-1">
              <a:latin typeface="Arial"/>
            </a:endParaRPr>
          </a:p>
          <a:p>
            <a:pPr>
              <a:lnSpc>
                <a:spcPct val="80000"/>
              </a:lnSpc>
              <a:spcBef>
                <a:spcPts val="360"/>
              </a:spcBef>
              <a:tabLst>
                <a:tab pos="0" algn="l"/>
              </a:tabLst>
            </a:pPr>
            <a:endParaRPr lang="fr-FR" sz="1800" b="0" strike="noStrike" spc="-1">
              <a:latin typeface="Arial"/>
            </a:endParaRPr>
          </a:p>
          <a:p>
            <a:pPr>
              <a:lnSpc>
                <a:spcPct val="80000"/>
              </a:lnSpc>
              <a:spcBef>
                <a:spcPts val="360"/>
              </a:spcBef>
              <a:tabLst>
                <a:tab pos="0" algn="l"/>
              </a:tabLst>
            </a:pPr>
            <a:endParaRPr lang="fr-FR" sz="1800" b="0" strike="noStrike" spc="-1">
              <a:latin typeface="Arial"/>
            </a:endParaRPr>
          </a:p>
          <a:p>
            <a:pPr algn="just">
              <a:lnSpc>
                <a:spcPct val="80000"/>
              </a:lnSpc>
              <a:spcBef>
                <a:spcPts val="360"/>
              </a:spcBef>
              <a:tabLst>
                <a:tab pos="0" algn="l"/>
              </a:tabLst>
            </a:pPr>
            <a:endParaRPr lang="fr-FR" sz="1800" b="0" strike="noStrike" spc="-1">
              <a:latin typeface="Arial"/>
            </a:endParaRPr>
          </a:p>
        </p:txBody>
      </p:sp>
      <p:sp>
        <p:nvSpPr>
          <p:cNvPr id="333" name="Espace réservé du numéro de diapositive 2"/>
          <p:cNvSpPr/>
          <p:nvPr/>
        </p:nvSpPr>
        <p:spPr>
          <a:xfrm>
            <a:off x="10640880" y="6214680"/>
            <a:ext cx="1547280" cy="363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E4670360-E5D4-4A29-9F90-8B37DEECE4D6}" type="slidenum">
              <a:rPr lang="en-GB" sz="1000" b="0" strike="noStrike" spc="-1">
                <a:solidFill>
                  <a:srgbClr val="1F497D"/>
                </a:solidFill>
                <a:latin typeface="Candara"/>
                <a:ea typeface="DejaVu Sans"/>
              </a:rPr>
              <a:t>20</a:t>
            </a:fld>
            <a:endParaRPr lang="fr-FR" sz="1000" b="0" strike="noStrike" spc="-1">
              <a:latin typeface="Arial"/>
            </a:endParaRPr>
          </a:p>
        </p:txBody>
      </p:sp>
      <p:sp>
        <p:nvSpPr>
          <p:cNvPr id="334" name="Titre 3"/>
          <p:cNvSpPr/>
          <p:nvPr/>
        </p:nvSpPr>
        <p:spPr>
          <a:xfrm>
            <a:off x="609480" y="338400"/>
            <a:ext cx="10971000" cy="1251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fr-FR" sz="3600" b="0" strike="noStrike" spc="-1">
                <a:solidFill>
                  <a:srgbClr val="FFFFFF"/>
                </a:solidFill>
                <a:latin typeface="Times New Roman"/>
                <a:ea typeface="DejaVu Sans"/>
              </a:rPr>
              <a:t>6. Les ABR :</a:t>
            </a:r>
            <a:br/>
            <a:r>
              <a:rPr lang="fr-FR" sz="3600" b="0" strike="noStrike" spc="-1">
                <a:solidFill>
                  <a:srgbClr val="FFFFFF"/>
                </a:solidFill>
                <a:latin typeface="Times New Roman"/>
                <a:ea typeface="DejaVu Sans"/>
              </a:rPr>
              <a:t>Chercher un élément </a:t>
            </a:r>
            <a:endParaRPr lang="fr-FR" sz="3600" b="0" strike="noStrike" spc="-1">
              <a:latin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 name="Espace réservé du contenu 1"/>
          <p:cNvSpPr/>
          <p:nvPr/>
        </p:nvSpPr>
        <p:spPr>
          <a:xfrm>
            <a:off x="652320" y="2462400"/>
            <a:ext cx="10921320" cy="3760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80000"/>
              </a:lnSpc>
              <a:spcBef>
                <a:spcPts val="479"/>
              </a:spcBef>
              <a:tabLst>
                <a:tab pos="0" algn="l"/>
              </a:tabLst>
            </a:pPr>
            <a:r>
              <a:rPr lang="fr-FR" sz="2400" b="0" strike="noStrike" spc="-1">
                <a:solidFill>
                  <a:srgbClr val="1F497D"/>
                </a:solidFill>
                <a:latin typeface="Times New Roman"/>
                <a:ea typeface="DejaVu Sans"/>
              </a:rPr>
              <a:t>Cas 1 : Le nœud est une feuille</a:t>
            </a:r>
            <a:endParaRPr lang="fr-FR" sz="2400" b="0" strike="noStrike" spc="-1">
              <a:latin typeface="Arial"/>
            </a:endParaRPr>
          </a:p>
          <a:p>
            <a:pPr algn="just">
              <a:lnSpc>
                <a:spcPct val="80000"/>
              </a:lnSpc>
              <a:spcBef>
                <a:spcPts val="479"/>
              </a:spcBef>
              <a:tabLst>
                <a:tab pos="0" algn="l"/>
              </a:tabLst>
            </a:pPr>
            <a:r>
              <a:rPr lang="fr-FR" sz="2200" b="0" strike="noStrike" spc="-1">
                <a:solidFill>
                  <a:srgbClr val="1F497D"/>
                </a:solidFill>
                <a:latin typeface="Times New Roman"/>
                <a:ea typeface="DejaVu Sans"/>
              </a:rPr>
              <a:t>=&gt; </a:t>
            </a:r>
            <a:r>
              <a:rPr lang="fr-FR" sz="2400" b="0" strike="noStrike" spc="-1">
                <a:solidFill>
                  <a:srgbClr val="1F497D"/>
                </a:solidFill>
                <a:latin typeface="Times New Roman"/>
                <a:ea typeface="DejaVu Sans"/>
              </a:rPr>
              <a:t>On le supprime simplement.</a:t>
            </a:r>
            <a:endParaRPr lang="fr-FR" sz="2400" b="0" strike="noStrike" spc="-1">
              <a:latin typeface="Arial"/>
            </a:endParaRPr>
          </a:p>
          <a:p>
            <a:pPr algn="just">
              <a:lnSpc>
                <a:spcPct val="80000"/>
              </a:lnSpc>
              <a:spcBef>
                <a:spcPts val="479"/>
              </a:spcBef>
              <a:tabLst>
                <a:tab pos="0" algn="l"/>
              </a:tabLst>
            </a:pPr>
            <a:r>
              <a:rPr lang="fr-FR" sz="2400" b="0" strike="noStrike" spc="-1">
                <a:solidFill>
                  <a:srgbClr val="1F497D"/>
                </a:solidFill>
                <a:latin typeface="Times New Roman"/>
                <a:ea typeface="DejaVu Sans"/>
              </a:rPr>
              <a:t>Cas 2 : Le nœud possède un seul fils</a:t>
            </a:r>
            <a:endParaRPr lang="fr-FR" sz="2400" b="0" strike="noStrike" spc="-1">
              <a:latin typeface="Arial"/>
            </a:endParaRPr>
          </a:p>
          <a:p>
            <a:pPr algn="just">
              <a:lnSpc>
                <a:spcPct val="80000"/>
              </a:lnSpc>
              <a:spcBef>
                <a:spcPts val="479"/>
              </a:spcBef>
              <a:tabLst>
                <a:tab pos="0" algn="l"/>
              </a:tabLst>
            </a:pPr>
            <a:r>
              <a:rPr lang="fr-FR" sz="2400" b="0" strike="noStrike" spc="-1">
                <a:solidFill>
                  <a:srgbClr val="1F497D"/>
                </a:solidFill>
                <a:latin typeface="Times New Roman"/>
                <a:ea typeface="DejaVu Sans"/>
              </a:rPr>
              <a:t>=&gt; On le supprime et on relie son fils avec son père.</a:t>
            </a:r>
            <a:endParaRPr lang="fr-FR" sz="2400" b="0" strike="noStrike" spc="-1">
              <a:latin typeface="Arial"/>
            </a:endParaRPr>
          </a:p>
          <a:p>
            <a:pPr algn="just">
              <a:lnSpc>
                <a:spcPct val="80000"/>
              </a:lnSpc>
              <a:spcBef>
                <a:spcPts val="479"/>
              </a:spcBef>
              <a:tabLst>
                <a:tab pos="0" algn="l"/>
              </a:tabLst>
            </a:pPr>
            <a:r>
              <a:rPr lang="fr-FR" sz="2400" b="0" strike="noStrike" spc="-1">
                <a:solidFill>
                  <a:srgbClr val="1F497D"/>
                </a:solidFill>
                <a:latin typeface="Times New Roman"/>
                <a:ea typeface="DejaVu Sans"/>
              </a:rPr>
              <a:t>Cas 3 : Le nœud possède deux fils</a:t>
            </a:r>
            <a:endParaRPr lang="fr-FR" sz="2400" b="0" strike="noStrike" spc="-1">
              <a:latin typeface="Arial"/>
            </a:endParaRPr>
          </a:p>
          <a:p>
            <a:pPr algn="just">
              <a:lnSpc>
                <a:spcPct val="80000"/>
              </a:lnSpc>
              <a:spcBef>
                <a:spcPts val="479"/>
              </a:spcBef>
              <a:tabLst>
                <a:tab pos="0" algn="l"/>
              </a:tabLst>
            </a:pPr>
            <a:r>
              <a:rPr lang="fr-FR" sz="2400" b="0" strike="noStrike" spc="-1">
                <a:solidFill>
                  <a:srgbClr val="1F497D"/>
                </a:solidFill>
                <a:latin typeface="Times New Roman"/>
                <a:ea typeface="DejaVu Sans"/>
              </a:rPr>
              <a:t>=&gt; Dans ce cas le nœud est remplacé par son prédécesseur </a:t>
            </a:r>
            <a:r>
              <a:rPr lang="fr-FR" sz="2400" b="1" i="1" strike="noStrike" spc="-1">
                <a:solidFill>
                  <a:srgbClr val="1F497D"/>
                </a:solidFill>
                <a:latin typeface="Times New Roman"/>
                <a:ea typeface="DejaVu Sans"/>
              </a:rPr>
              <a:t>s,</a:t>
            </a:r>
            <a:r>
              <a:rPr lang="fr-FR" sz="2400" b="0" strike="noStrike" spc="-1">
                <a:solidFill>
                  <a:srgbClr val="1F497D"/>
                </a:solidFill>
                <a:latin typeface="Times New Roman"/>
                <a:ea typeface="DejaVu Sans"/>
              </a:rPr>
              <a:t> et on supprime </a:t>
            </a:r>
            <a:r>
              <a:rPr lang="fr-FR" sz="2400" b="1" i="1" strike="noStrike" spc="-1">
                <a:solidFill>
                  <a:srgbClr val="1F497D"/>
                </a:solidFill>
                <a:latin typeface="Times New Roman"/>
                <a:ea typeface="DejaVu Sans"/>
              </a:rPr>
              <a:t>s</a:t>
            </a:r>
            <a:r>
              <a:rPr lang="fr-FR" sz="2400" b="0" strike="noStrike" spc="-1">
                <a:solidFill>
                  <a:srgbClr val="1F497D"/>
                </a:solidFill>
                <a:latin typeface="Times New Roman"/>
                <a:ea typeface="DejaVu Sans"/>
              </a:rPr>
              <a:t> (de sa position actuelle) comme on le fait</a:t>
            </a:r>
            <a:r>
              <a:rPr lang="fr-FR" sz="2400" b="0" strike="noStrike" spc="-1">
                <a:solidFill>
                  <a:srgbClr val="1F497D"/>
                </a:solidFill>
                <a:latin typeface="Candara"/>
                <a:ea typeface="Candara"/>
              </a:rPr>
              <a:t> </a:t>
            </a:r>
            <a:r>
              <a:rPr lang="fr-FR" sz="2400" b="0" strike="noStrike" spc="-1">
                <a:solidFill>
                  <a:srgbClr val="1F497D"/>
                </a:solidFill>
                <a:latin typeface="Times New Roman"/>
                <a:ea typeface="Candara"/>
              </a:rPr>
              <a:t>dans les cas 1 et 2 ci-dessus. Nous pouvons aussi remplacer le nœud par son successeur au lieu de son prédécesseur de la même manière.</a:t>
            </a:r>
            <a:endParaRPr lang="fr-FR" sz="2400" b="0" strike="noStrike" spc="-1">
              <a:latin typeface="Arial"/>
            </a:endParaRPr>
          </a:p>
          <a:p>
            <a:pPr marL="343080" indent="-341280" algn="just">
              <a:lnSpc>
                <a:spcPct val="80000"/>
              </a:lnSpc>
              <a:spcBef>
                <a:spcPts val="479"/>
              </a:spcBef>
              <a:buClr>
                <a:srgbClr val="4F81BD"/>
              </a:buClr>
              <a:buFont typeface="Wingdings" charset="2"/>
              <a:buChar char=""/>
              <a:tabLst>
                <a:tab pos="0" algn="l"/>
              </a:tabLst>
            </a:pPr>
            <a:r>
              <a:rPr lang="fr-FR" sz="2400" b="1" i="1" strike="noStrike" spc="-1">
                <a:solidFill>
                  <a:srgbClr val="1F497D"/>
                </a:solidFill>
                <a:latin typeface="Times New Roman"/>
                <a:ea typeface="Candara"/>
              </a:rPr>
              <a:t>Nous allons voir l'algorithme de suppression en TD.</a:t>
            </a:r>
            <a:endParaRPr lang="fr-FR" sz="2400" b="0" strike="noStrike" spc="-1">
              <a:latin typeface="Arial"/>
            </a:endParaRPr>
          </a:p>
        </p:txBody>
      </p:sp>
      <p:sp>
        <p:nvSpPr>
          <p:cNvPr id="336" name="Espace réservé du numéro de diapositive 2"/>
          <p:cNvSpPr/>
          <p:nvPr/>
        </p:nvSpPr>
        <p:spPr>
          <a:xfrm>
            <a:off x="10640880" y="6214680"/>
            <a:ext cx="1547280" cy="363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FD84894F-B3CE-498B-BDDF-0697972A258C}" type="slidenum">
              <a:rPr lang="en-GB" sz="1000" b="0" strike="noStrike" spc="-1">
                <a:solidFill>
                  <a:srgbClr val="1F497D"/>
                </a:solidFill>
                <a:latin typeface="Candara"/>
                <a:ea typeface="DejaVu Sans"/>
              </a:rPr>
              <a:t>21</a:t>
            </a:fld>
            <a:endParaRPr lang="fr-FR" sz="1000" b="0" strike="noStrike" spc="-1">
              <a:latin typeface="Arial"/>
            </a:endParaRPr>
          </a:p>
        </p:txBody>
      </p:sp>
      <p:sp>
        <p:nvSpPr>
          <p:cNvPr id="337" name="Titre 3"/>
          <p:cNvSpPr/>
          <p:nvPr/>
        </p:nvSpPr>
        <p:spPr>
          <a:xfrm>
            <a:off x="609480" y="338400"/>
            <a:ext cx="10971000" cy="1251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fr-FR" sz="3600" b="0" strike="noStrike" spc="-1">
                <a:solidFill>
                  <a:srgbClr val="FFFFFF"/>
                </a:solidFill>
                <a:latin typeface="Times New Roman"/>
                <a:ea typeface="DejaVu Sans"/>
              </a:rPr>
              <a:t>6. Les ABR :</a:t>
            </a:r>
            <a:br/>
            <a:r>
              <a:rPr lang="fr-FR" sz="3600" b="0" strike="noStrike" spc="-1">
                <a:solidFill>
                  <a:srgbClr val="FFFFFF"/>
                </a:solidFill>
                <a:latin typeface="Times New Roman"/>
                <a:ea typeface="DejaVu Sans"/>
              </a:rPr>
              <a:t>Supprimer un nœud (Suppression) </a:t>
            </a:r>
            <a:endParaRPr lang="fr-FR" sz="3600" b="0" strike="noStrike" spc="-1">
              <a:latin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 name="Espace réservé du contenu 1"/>
          <p:cNvSpPr/>
          <p:nvPr/>
        </p:nvSpPr>
        <p:spPr>
          <a:xfrm>
            <a:off x="485280" y="2818800"/>
            <a:ext cx="11027160" cy="2406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457200" indent="-455400">
              <a:lnSpc>
                <a:spcPct val="80000"/>
              </a:lnSpc>
              <a:spcBef>
                <a:spcPts val="561"/>
              </a:spcBef>
              <a:buClr>
                <a:srgbClr val="4F81BD"/>
              </a:buClr>
              <a:buFont typeface="Arial"/>
              <a:buChar char="•"/>
            </a:pPr>
            <a:r>
              <a:rPr lang="fr-FR" sz="2800" b="0" strike="noStrike" spc="-1">
                <a:solidFill>
                  <a:srgbClr val="1F497D"/>
                </a:solidFill>
                <a:latin typeface="Times New Roman"/>
                <a:ea typeface="DejaVu Sans"/>
              </a:rPr>
              <a:t>L'équilibrage d'un ABR consiste à maintenir une profondeur équilibrée entre les branches de cet arbre. </a:t>
            </a:r>
            <a:endParaRPr lang="fr-FR" sz="2800" b="0" strike="noStrike" spc="-1">
              <a:latin typeface="Arial"/>
            </a:endParaRPr>
          </a:p>
          <a:p>
            <a:pPr marL="457200" indent="-455400">
              <a:lnSpc>
                <a:spcPct val="80000"/>
              </a:lnSpc>
              <a:spcBef>
                <a:spcPts val="561"/>
              </a:spcBef>
              <a:buClr>
                <a:srgbClr val="4F81BD"/>
              </a:buClr>
              <a:buFont typeface="Arial"/>
              <a:buChar char="•"/>
            </a:pPr>
            <a:r>
              <a:rPr lang="fr-FR" sz="2800" b="0" strike="noStrike" spc="-1">
                <a:solidFill>
                  <a:srgbClr val="1F497D"/>
                </a:solidFill>
                <a:latin typeface="Times New Roman"/>
                <a:ea typeface="DejaVu Sans"/>
              </a:rPr>
              <a:t>L'équilibrage permet de réduire la hauteur de l'arbre, ce qui nous permet en conséquence d'améliorer la complexité de la plupart des opérations sur l'arbre (parce que la complexité de ces opérations est en fonction de la hauteur de l'arbre).</a:t>
            </a:r>
            <a:endParaRPr lang="fr-FR" sz="2800" b="0" strike="noStrike" spc="-1">
              <a:latin typeface="Arial"/>
            </a:endParaRPr>
          </a:p>
          <a:p>
            <a:pPr>
              <a:lnSpc>
                <a:spcPct val="80000"/>
              </a:lnSpc>
              <a:spcBef>
                <a:spcPts val="561"/>
              </a:spcBef>
            </a:pPr>
            <a:endParaRPr lang="fr-FR" sz="2800" b="0" strike="noStrike" spc="-1">
              <a:latin typeface="Arial"/>
            </a:endParaRPr>
          </a:p>
          <a:p>
            <a:pPr>
              <a:lnSpc>
                <a:spcPct val="80000"/>
              </a:lnSpc>
              <a:spcBef>
                <a:spcPts val="561"/>
              </a:spcBef>
            </a:pPr>
            <a:endParaRPr lang="fr-FR" sz="2800" b="0" strike="noStrike" spc="-1">
              <a:latin typeface="Arial"/>
            </a:endParaRPr>
          </a:p>
          <a:p>
            <a:pPr>
              <a:lnSpc>
                <a:spcPct val="80000"/>
              </a:lnSpc>
              <a:spcBef>
                <a:spcPts val="561"/>
              </a:spcBef>
            </a:pPr>
            <a:endParaRPr lang="fr-FR" sz="2800" b="0" strike="noStrike" spc="-1">
              <a:latin typeface="Arial"/>
            </a:endParaRPr>
          </a:p>
        </p:txBody>
      </p:sp>
      <p:sp>
        <p:nvSpPr>
          <p:cNvPr id="339" name="Espace réservé du numéro de diapositive 2"/>
          <p:cNvSpPr/>
          <p:nvPr/>
        </p:nvSpPr>
        <p:spPr>
          <a:xfrm>
            <a:off x="10640880" y="6214680"/>
            <a:ext cx="1547280" cy="363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44AFC8F0-0645-49CC-BB03-D3F7CC6AC896}" type="slidenum">
              <a:rPr lang="en-GB" sz="1000" b="0" strike="noStrike" spc="-1">
                <a:solidFill>
                  <a:srgbClr val="1F497D"/>
                </a:solidFill>
                <a:latin typeface="Candara"/>
                <a:ea typeface="DejaVu Sans"/>
              </a:rPr>
              <a:t>22</a:t>
            </a:fld>
            <a:endParaRPr lang="fr-FR" sz="1000" b="0" strike="noStrike" spc="-1">
              <a:latin typeface="Arial"/>
            </a:endParaRPr>
          </a:p>
        </p:txBody>
      </p:sp>
      <p:sp>
        <p:nvSpPr>
          <p:cNvPr id="340" name="Titre 3"/>
          <p:cNvSpPr/>
          <p:nvPr/>
        </p:nvSpPr>
        <p:spPr>
          <a:xfrm>
            <a:off x="609480" y="338400"/>
            <a:ext cx="10971000" cy="1251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fr-FR" sz="3600" b="0" strike="noStrike" spc="-1">
                <a:solidFill>
                  <a:srgbClr val="FFFFFF"/>
                </a:solidFill>
                <a:latin typeface="Times New Roman"/>
                <a:ea typeface="DejaVu Sans"/>
              </a:rPr>
              <a:t>7. L'équilibrage des arbres binaires de recherche</a:t>
            </a:r>
            <a:endParaRPr lang="fr-FR" sz="3600" b="0" strike="noStrike" spc="-1">
              <a:latin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1" name="Espace réservé du contenu 1"/>
          <p:cNvSpPr/>
          <p:nvPr/>
        </p:nvSpPr>
        <p:spPr>
          <a:xfrm>
            <a:off x="347760" y="2755440"/>
            <a:ext cx="11429280" cy="3760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457200" indent="-455400">
              <a:lnSpc>
                <a:spcPct val="80000"/>
              </a:lnSpc>
              <a:spcBef>
                <a:spcPts val="561"/>
              </a:spcBef>
              <a:buClr>
                <a:srgbClr val="4F81BD"/>
              </a:buClr>
              <a:buFont typeface="Arial"/>
              <a:buChar char="•"/>
            </a:pPr>
            <a:r>
              <a:rPr lang="fr-FR" sz="2800" b="0" strike="noStrike" spc="-1">
                <a:solidFill>
                  <a:srgbClr val="1F497D"/>
                </a:solidFill>
                <a:latin typeface="Times New Roman"/>
                <a:ea typeface="DejaVu Sans"/>
              </a:rPr>
              <a:t>Il existe plusieurs techniques dans la littérature qui permettent d'équilibrer un ABR tel que :</a:t>
            </a:r>
            <a:endParaRPr lang="fr-FR" sz="2800" b="0" strike="noStrike" spc="-1">
              <a:latin typeface="Arial"/>
            </a:endParaRPr>
          </a:p>
          <a:p>
            <a:pPr marL="514440" indent="-512640">
              <a:lnSpc>
                <a:spcPct val="80000"/>
              </a:lnSpc>
              <a:spcBef>
                <a:spcPts val="561"/>
              </a:spcBef>
              <a:buClr>
                <a:srgbClr val="4F81BD"/>
              </a:buClr>
              <a:buFont typeface="Symbol"/>
              <a:buAutoNum type="arabicPeriod"/>
            </a:pPr>
            <a:r>
              <a:rPr lang="fr-FR" sz="2800" b="0" strike="noStrike" spc="-1">
                <a:solidFill>
                  <a:srgbClr val="1F497D"/>
                </a:solidFill>
                <a:latin typeface="Times New Roman"/>
                <a:ea typeface="DejaVu Sans"/>
              </a:rPr>
              <a:t>Les arbres AVL (les arbres de Adelson-Velskii et Landis);</a:t>
            </a:r>
            <a:endParaRPr lang="fr-FR" sz="2800" b="0" strike="noStrike" spc="-1">
              <a:latin typeface="Arial"/>
            </a:endParaRPr>
          </a:p>
          <a:p>
            <a:pPr marL="514440" indent="-512640">
              <a:lnSpc>
                <a:spcPct val="80000"/>
              </a:lnSpc>
              <a:spcBef>
                <a:spcPts val="561"/>
              </a:spcBef>
              <a:buClr>
                <a:srgbClr val="4F81BD"/>
              </a:buClr>
              <a:buFont typeface="Symbol"/>
              <a:buAutoNum type="arabicPeriod"/>
            </a:pPr>
            <a:r>
              <a:rPr lang="fr-FR" sz="2800" b="0" strike="noStrike" spc="-1">
                <a:solidFill>
                  <a:srgbClr val="1F497D"/>
                </a:solidFill>
                <a:latin typeface="Times New Roman"/>
                <a:ea typeface="DejaVu Sans"/>
              </a:rPr>
              <a:t>Les arbres rouge-noir;</a:t>
            </a:r>
            <a:endParaRPr lang="fr-FR" sz="2800" b="0" strike="noStrike" spc="-1">
              <a:latin typeface="Arial"/>
            </a:endParaRPr>
          </a:p>
          <a:p>
            <a:pPr marL="514440" indent="-512640">
              <a:lnSpc>
                <a:spcPct val="80000"/>
              </a:lnSpc>
              <a:spcBef>
                <a:spcPts val="561"/>
              </a:spcBef>
              <a:buClr>
                <a:srgbClr val="4F81BD"/>
              </a:buClr>
              <a:buFont typeface="Symbol"/>
              <a:buAutoNum type="arabicPeriod"/>
            </a:pPr>
            <a:r>
              <a:rPr lang="fr-FR" sz="2800" b="0" strike="noStrike" spc="-1">
                <a:solidFill>
                  <a:srgbClr val="1F497D"/>
                </a:solidFill>
                <a:latin typeface="Times New Roman"/>
                <a:ea typeface="DejaVu Sans"/>
              </a:rPr>
              <a:t>Reconstruction de l'arbre;</a:t>
            </a:r>
            <a:endParaRPr lang="fr-FR" sz="2800" b="0" strike="noStrike" spc="-1">
              <a:latin typeface="Arial"/>
            </a:endParaRPr>
          </a:p>
          <a:p>
            <a:pPr>
              <a:lnSpc>
                <a:spcPct val="80000"/>
              </a:lnSpc>
              <a:spcBef>
                <a:spcPts val="561"/>
              </a:spcBef>
              <a:tabLst>
                <a:tab pos="0" algn="l"/>
              </a:tabLst>
            </a:pPr>
            <a:r>
              <a:rPr lang="fr-FR" sz="2800" b="0" strike="noStrike" spc="-1">
                <a:solidFill>
                  <a:srgbClr val="1F497D"/>
                </a:solidFill>
                <a:latin typeface="Times New Roman"/>
                <a:ea typeface="DejaVu Sans"/>
              </a:rPr>
              <a:t>      Etc.............</a:t>
            </a:r>
            <a:endParaRPr lang="fr-FR" sz="2800" b="0" strike="noStrike" spc="-1">
              <a:latin typeface="Arial"/>
            </a:endParaRPr>
          </a:p>
          <a:p>
            <a:pPr>
              <a:lnSpc>
                <a:spcPct val="80000"/>
              </a:lnSpc>
              <a:spcBef>
                <a:spcPts val="561"/>
              </a:spcBef>
              <a:tabLst>
                <a:tab pos="0" algn="l"/>
              </a:tabLst>
            </a:pPr>
            <a:endParaRPr lang="fr-FR" sz="2800" b="0" strike="noStrike" spc="-1">
              <a:latin typeface="Arial"/>
            </a:endParaRPr>
          </a:p>
          <a:p>
            <a:pPr>
              <a:lnSpc>
                <a:spcPct val="80000"/>
              </a:lnSpc>
              <a:spcBef>
                <a:spcPts val="561"/>
              </a:spcBef>
              <a:tabLst>
                <a:tab pos="0" algn="l"/>
              </a:tabLst>
            </a:pPr>
            <a:endParaRPr lang="fr-FR" sz="2800" b="0" strike="noStrike" spc="-1">
              <a:latin typeface="Arial"/>
            </a:endParaRPr>
          </a:p>
        </p:txBody>
      </p:sp>
      <p:sp>
        <p:nvSpPr>
          <p:cNvPr id="342" name="Espace réservé du numéro de diapositive 2"/>
          <p:cNvSpPr/>
          <p:nvPr/>
        </p:nvSpPr>
        <p:spPr>
          <a:xfrm>
            <a:off x="10640880" y="6214680"/>
            <a:ext cx="1547280" cy="363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F2EA5248-D96B-4C32-BC6D-C093727B2E22}" type="slidenum">
              <a:rPr lang="en-GB" sz="1000" b="0" strike="noStrike" spc="-1">
                <a:solidFill>
                  <a:srgbClr val="1F497D"/>
                </a:solidFill>
                <a:latin typeface="Candara"/>
                <a:ea typeface="DejaVu Sans"/>
              </a:rPr>
              <a:t>23</a:t>
            </a:fld>
            <a:endParaRPr lang="fr-FR" sz="1000" b="0" strike="noStrike" spc="-1">
              <a:latin typeface="Arial"/>
            </a:endParaRPr>
          </a:p>
        </p:txBody>
      </p:sp>
      <p:sp>
        <p:nvSpPr>
          <p:cNvPr id="343" name="Titre 3"/>
          <p:cNvSpPr/>
          <p:nvPr/>
        </p:nvSpPr>
        <p:spPr>
          <a:xfrm>
            <a:off x="609480" y="338400"/>
            <a:ext cx="10971000" cy="1251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fr-FR" sz="3600" b="0" strike="noStrike" spc="-1">
                <a:solidFill>
                  <a:srgbClr val="FFFFFF"/>
                </a:solidFill>
                <a:latin typeface="Times New Roman"/>
                <a:ea typeface="DejaVu Sans"/>
              </a:rPr>
              <a:t>7. L'équilibrage des arbres binaires de recherche</a:t>
            </a:r>
            <a:endParaRPr lang="fr-FR" sz="3600" b="0" strike="noStrike" spc="-1">
              <a:latin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 name="Titre 1"/>
          <p:cNvSpPr/>
          <p:nvPr/>
        </p:nvSpPr>
        <p:spPr>
          <a:xfrm>
            <a:off x="1522800" y="1564200"/>
            <a:ext cx="8742240" cy="1778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rmAutofit/>
          </a:bodyPr>
          <a:lstStyle/>
          <a:p>
            <a:pPr algn="ctr">
              <a:lnSpc>
                <a:spcPct val="100000"/>
              </a:lnSpc>
            </a:pPr>
            <a:r>
              <a:rPr lang="fr-FR" sz="4000" b="0" strike="noStrike" spc="-1">
                <a:solidFill>
                  <a:srgbClr val="FFFFFF"/>
                </a:solidFill>
                <a:latin typeface="Times New Roman"/>
                <a:ea typeface="DejaVu Sans"/>
              </a:rPr>
              <a:t> Les arbres TAS</a:t>
            </a:r>
            <a:endParaRPr lang="fr-FR" sz="4000" b="0" strike="noStrike" spc="-1">
              <a:latin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 name="Espace réservé du contenu 1"/>
          <p:cNvSpPr/>
          <p:nvPr/>
        </p:nvSpPr>
        <p:spPr>
          <a:xfrm>
            <a:off x="698040" y="2291760"/>
            <a:ext cx="10636560" cy="3855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80000"/>
              </a:lnSpc>
              <a:spcBef>
                <a:spcPts val="519"/>
              </a:spcBef>
            </a:pPr>
            <a:endParaRPr lang="fr-FR" sz="1800" b="0" strike="noStrike" spc="-1">
              <a:latin typeface="Arial"/>
            </a:endParaRPr>
          </a:p>
          <a:p>
            <a:pPr>
              <a:lnSpc>
                <a:spcPct val="80000"/>
              </a:lnSpc>
              <a:spcBef>
                <a:spcPts val="561"/>
              </a:spcBef>
              <a:tabLst>
                <a:tab pos="0" algn="l"/>
              </a:tabLst>
            </a:pPr>
            <a:endParaRPr lang="fr-FR" sz="1800" b="0" strike="noStrike" spc="-1">
              <a:latin typeface="Arial"/>
            </a:endParaRPr>
          </a:p>
          <a:p>
            <a:pPr>
              <a:lnSpc>
                <a:spcPct val="80000"/>
              </a:lnSpc>
              <a:spcBef>
                <a:spcPts val="439"/>
              </a:spcBef>
              <a:tabLst>
                <a:tab pos="0" algn="l"/>
              </a:tabLst>
            </a:pPr>
            <a:endParaRPr lang="fr-FR" sz="1800" b="0" strike="noStrike" spc="-1">
              <a:latin typeface="Arial"/>
            </a:endParaRPr>
          </a:p>
          <a:p>
            <a:pPr algn="just">
              <a:lnSpc>
                <a:spcPct val="80000"/>
              </a:lnSpc>
              <a:spcBef>
                <a:spcPts val="439"/>
              </a:spcBef>
              <a:tabLst>
                <a:tab pos="0" algn="l"/>
              </a:tabLst>
            </a:pPr>
            <a:endParaRPr lang="fr-FR" sz="1800" b="0" strike="noStrike" spc="-1">
              <a:latin typeface="Arial"/>
            </a:endParaRPr>
          </a:p>
        </p:txBody>
      </p:sp>
      <p:sp>
        <p:nvSpPr>
          <p:cNvPr id="346" name="Espace réservé du numéro de diapositive 2"/>
          <p:cNvSpPr/>
          <p:nvPr/>
        </p:nvSpPr>
        <p:spPr>
          <a:xfrm>
            <a:off x="10640880" y="6214680"/>
            <a:ext cx="1547280" cy="363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121715E0-10C3-4B37-95DB-2E1ABCA1C07A}" type="slidenum">
              <a:rPr lang="en-GB" sz="1000" b="0" strike="noStrike" spc="-1">
                <a:solidFill>
                  <a:srgbClr val="1F497D"/>
                </a:solidFill>
                <a:latin typeface="Candara"/>
                <a:ea typeface="DejaVu Sans"/>
              </a:rPr>
              <a:t>25</a:t>
            </a:fld>
            <a:endParaRPr lang="fr-FR" sz="1000" b="0" strike="noStrike" spc="-1">
              <a:latin typeface="Arial"/>
            </a:endParaRPr>
          </a:p>
        </p:txBody>
      </p:sp>
      <p:sp>
        <p:nvSpPr>
          <p:cNvPr id="347" name="Titre 3"/>
          <p:cNvSpPr/>
          <p:nvPr/>
        </p:nvSpPr>
        <p:spPr>
          <a:xfrm>
            <a:off x="609480" y="338400"/>
            <a:ext cx="10971000" cy="1251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fr-FR" sz="3600" b="0" strike="noStrike" spc="-1">
                <a:solidFill>
                  <a:srgbClr val="FFFFFF"/>
                </a:solidFill>
                <a:latin typeface="Times New Roman"/>
                <a:ea typeface="DejaVu Sans"/>
              </a:rPr>
              <a:t>8. Un</a:t>
            </a:r>
            <a:r>
              <a:rPr lang="fr-FR" sz="3600" b="0" strike="noStrike" spc="-1">
                <a:solidFill>
                  <a:srgbClr val="FFFFFF"/>
                </a:solidFill>
                <a:latin typeface="Times New Roman"/>
                <a:ea typeface="Candara"/>
              </a:rPr>
              <a:t> arbre TAS</a:t>
            </a:r>
            <a:endParaRPr lang="fr-FR" sz="3600" b="0" strike="noStrike" spc="-1">
              <a:latin typeface="Arial"/>
            </a:endParaRPr>
          </a:p>
        </p:txBody>
      </p:sp>
      <p:sp>
        <p:nvSpPr>
          <p:cNvPr id="348" name="ZoneTexte 30"/>
          <p:cNvSpPr/>
          <p:nvPr/>
        </p:nvSpPr>
        <p:spPr>
          <a:xfrm>
            <a:off x="414720" y="2798640"/>
            <a:ext cx="5529960" cy="176544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2200" b="0" strike="noStrike" spc="-1">
                <a:solidFill>
                  <a:srgbClr val="1F497D"/>
                </a:solidFill>
                <a:latin typeface="Times New Roman"/>
                <a:ea typeface="DejaVu Sans"/>
              </a:rPr>
              <a:t>Un TAS (en anglais </a:t>
            </a:r>
            <a:r>
              <a:rPr lang="fr-FR" sz="2200" b="0" i="1" strike="noStrike" spc="-1">
                <a:solidFill>
                  <a:srgbClr val="1F497D"/>
                </a:solidFill>
                <a:latin typeface="Times New Roman"/>
                <a:ea typeface="DejaVu Sans"/>
              </a:rPr>
              <a:t>heap</a:t>
            </a:r>
            <a:r>
              <a:rPr lang="fr-FR" sz="2200" b="0" strike="noStrike" spc="-1">
                <a:solidFill>
                  <a:srgbClr val="1F497D"/>
                </a:solidFill>
                <a:latin typeface="Times New Roman"/>
                <a:ea typeface="DejaVu Sans"/>
              </a:rPr>
              <a:t>) est un arbre binaire complet où la clé de chaque nœud est plus grande que les clés de ses fils (dans un TAS-min la clé de chaque nœud est plus petite que les clés de ses fils)</a:t>
            </a:r>
            <a:endParaRPr lang="fr-FR" sz="2200" b="0" strike="noStrike" spc="-1">
              <a:latin typeface="Arial"/>
            </a:endParaRPr>
          </a:p>
        </p:txBody>
      </p:sp>
      <p:sp>
        <p:nvSpPr>
          <p:cNvPr id="349" name="ZoneTexte 5"/>
          <p:cNvSpPr/>
          <p:nvPr/>
        </p:nvSpPr>
        <p:spPr>
          <a:xfrm>
            <a:off x="6393240" y="2359440"/>
            <a:ext cx="1579320" cy="75996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2200" b="0" strike="noStrike" spc="-1">
                <a:solidFill>
                  <a:srgbClr val="1F497D"/>
                </a:solidFill>
                <a:latin typeface="Times New Roman"/>
                <a:ea typeface="DejaVu Sans"/>
              </a:rPr>
              <a:t>Exemple de TAS-max :</a:t>
            </a:r>
            <a:endParaRPr lang="fr-FR" sz="2200" b="0" strike="noStrike" spc="-1">
              <a:latin typeface="Arial"/>
            </a:endParaRPr>
          </a:p>
        </p:txBody>
      </p:sp>
      <p:sp>
        <p:nvSpPr>
          <p:cNvPr id="350" name="Ellipse 6"/>
          <p:cNvSpPr/>
          <p:nvPr/>
        </p:nvSpPr>
        <p:spPr>
          <a:xfrm>
            <a:off x="8458200" y="260028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000000"/>
                </a:solidFill>
                <a:latin typeface="Candara"/>
                <a:ea typeface="DejaVu Sans"/>
              </a:rPr>
              <a:t>50</a:t>
            </a:r>
            <a:endParaRPr lang="fr-FR" sz="1800" b="0" strike="noStrike" spc="-1">
              <a:latin typeface="Arial"/>
            </a:endParaRPr>
          </a:p>
        </p:txBody>
      </p:sp>
      <p:sp>
        <p:nvSpPr>
          <p:cNvPr id="351" name="Ellipse 17"/>
          <p:cNvSpPr/>
          <p:nvPr/>
        </p:nvSpPr>
        <p:spPr>
          <a:xfrm>
            <a:off x="7705800" y="319104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000000"/>
                </a:solidFill>
                <a:latin typeface="Candara"/>
                <a:ea typeface="DejaVu Sans"/>
              </a:rPr>
              <a:t>25</a:t>
            </a:r>
            <a:endParaRPr lang="fr-FR" sz="1800" b="0" strike="noStrike" spc="-1">
              <a:latin typeface="Arial"/>
            </a:endParaRPr>
          </a:p>
        </p:txBody>
      </p:sp>
      <p:sp>
        <p:nvSpPr>
          <p:cNvPr id="352" name="Ellipse 18"/>
          <p:cNvSpPr/>
          <p:nvPr/>
        </p:nvSpPr>
        <p:spPr>
          <a:xfrm>
            <a:off x="9696600" y="321948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000000"/>
                </a:solidFill>
                <a:latin typeface="Candara"/>
                <a:ea typeface="DejaVu Sans"/>
              </a:rPr>
              <a:t>34</a:t>
            </a:r>
            <a:endParaRPr lang="fr-FR" sz="1800" b="0" strike="noStrike" spc="-1">
              <a:latin typeface="Arial"/>
            </a:endParaRPr>
          </a:p>
        </p:txBody>
      </p:sp>
      <p:sp>
        <p:nvSpPr>
          <p:cNvPr id="353" name="Ellipse 19"/>
          <p:cNvSpPr/>
          <p:nvPr/>
        </p:nvSpPr>
        <p:spPr>
          <a:xfrm>
            <a:off x="8229600" y="397188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000000"/>
                </a:solidFill>
                <a:latin typeface="Candara"/>
                <a:ea typeface="DejaVu Sans"/>
              </a:rPr>
              <a:t>17</a:t>
            </a:r>
            <a:endParaRPr lang="fr-FR" sz="1800" b="0" strike="noStrike" spc="-1">
              <a:latin typeface="Arial"/>
            </a:endParaRPr>
          </a:p>
        </p:txBody>
      </p:sp>
      <p:sp>
        <p:nvSpPr>
          <p:cNvPr id="354" name="Ellipse 20"/>
          <p:cNvSpPr/>
          <p:nvPr/>
        </p:nvSpPr>
        <p:spPr>
          <a:xfrm>
            <a:off x="7143840" y="394344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000000"/>
                </a:solidFill>
                <a:latin typeface="Candara"/>
                <a:ea typeface="DejaVu Sans"/>
              </a:rPr>
              <a:t>10</a:t>
            </a:r>
            <a:endParaRPr lang="fr-FR" sz="1800" b="0" strike="noStrike" spc="-1">
              <a:latin typeface="Arial"/>
            </a:endParaRPr>
          </a:p>
        </p:txBody>
      </p:sp>
      <p:sp>
        <p:nvSpPr>
          <p:cNvPr id="355" name="Ellipse 21"/>
          <p:cNvSpPr/>
          <p:nvPr/>
        </p:nvSpPr>
        <p:spPr>
          <a:xfrm>
            <a:off x="10429920" y="387684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000000"/>
                </a:solidFill>
                <a:latin typeface="Candara"/>
                <a:ea typeface="DejaVu Sans"/>
              </a:rPr>
              <a:t>18</a:t>
            </a:r>
            <a:endParaRPr lang="fr-FR" sz="1800" b="0" strike="noStrike" spc="-1">
              <a:latin typeface="Arial"/>
            </a:endParaRPr>
          </a:p>
        </p:txBody>
      </p:sp>
      <p:sp>
        <p:nvSpPr>
          <p:cNvPr id="356" name="Ellipse 22"/>
          <p:cNvSpPr/>
          <p:nvPr/>
        </p:nvSpPr>
        <p:spPr>
          <a:xfrm>
            <a:off x="9144000" y="394344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000000"/>
                </a:solidFill>
                <a:latin typeface="Candara"/>
                <a:ea typeface="DejaVu Sans"/>
              </a:rPr>
              <a:t>20</a:t>
            </a:r>
            <a:endParaRPr lang="fr-FR" sz="1800" b="0" strike="noStrike" spc="-1">
              <a:latin typeface="Arial"/>
            </a:endParaRPr>
          </a:p>
        </p:txBody>
      </p:sp>
      <p:sp>
        <p:nvSpPr>
          <p:cNvPr id="357" name="Connecteur droit avec flèche 25"/>
          <p:cNvSpPr/>
          <p:nvPr/>
        </p:nvSpPr>
        <p:spPr>
          <a:xfrm>
            <a:off x="8267760" y="3581280"/>
            <a:ext cx="141120" cy="34128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358" name="Connecteur droit avec flèche 26"/>
          <p:cNvSpPr/>
          <p:nvPr/>
        </p:nvSpPr>
        <p:spPr>
          <a:xfrm flipH="1">
            <a:off x="7561440" y="3505320"/>
            <a:ext cx="217440" cy="38880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359" name="Connecteur droit avec flèche 27"/>
          <p:cNvSpPr/>
          <p:nvPr/>
        </p:nvSpPr>
        <p:spPr>
          <a:xfrm flipH="1">
            <a:off x="8255880" y="2952720"/>
            <a:ext cx="293400" cy="26496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360" name="Connecteur droit avec flèche 28"/>
          <p:cNvSpPr/>
          <p:nvPr/>
        </p:nvSpPr>
        <p:spPr>
          <a:xfrm flipH="1">
            <a:off x="9495000" y="3600360"/>
            <a:ext cx="303120" cy="31248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361" name="Connecteur droit avec flèche 32"/>
          <p:cNvSpPr/>
          <p:nvPr/>
        </p:nvSpPr>
        <p:spPr>
          <a:xfrm>
            <a:off x="10267920" y="3571920"/>
            <a:ext cx="293400" cy="31248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362" name="Connecteur droit avec flèche 33"/>
          <p:cNvSpPr/>
          <p:nvPr/>
        </p:nvSpPr>
        <p:spPr>
          <a:xfrm>
            <a:off x="9039240" y="2905200"/>
            <a:ext cx="684000" cy="36000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 name="Espace réservé du contenu 1"/>
          <p:cNvSpPr/>
          <p:nvPr/>
        </p:nvSpPr>
        <p:spPr>
          <a:xfrm>
            <a:off x="1012320" y="2753280"/>
            <a:ext cx="9959400" cy="2670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457200" indent="-455400">
              <a:lnSpc>
                <a:spcPct val="80000"/>
              </a:lnSpc>
              <a:spcBef>
                <a:spcPts val="561"/>
              </a:spcBef>
              <a:buClr>
                <a:srgbClr val="4F81BD"/>
              </a:buClr>
              <a:buFont typeface="Arial"/>
              <a:buChar char="•"/>
            </a:pPr>
            <a:r>
              <a:rPr lang="fr-FR" sz="2800" b="0" strike="noStrike" spc="-1">
                <a:solidFill>
                  <a:srgbClr val="1F497D"/>
                </a:solidFill>
                <a:latin typeface="Times New Roman"/>
                <a:ea typeface="DejaVu Sans"/>
              </a:rPr>
              <a:t>Principalement, il y a deux opérations sur un TAS : </a:t>
            </a:r>
            <a:endParaRPr lang="fr-FR" sz="2800" b="0" strike="noStrike" spc="-1">
              <a:latin typeface="Arial"/>
            </a:endParaRPr>
          </a:p>
          <a:p>
            <a:pPr marL="457200" indent="-455400">
              <a:lnSpc>
                <a:spcPct val="80000"/>
              </a:lnSpc>
              <a:spcBef>
                <a:spcPts val="561"/>
              </a:spcBef>
              <a:buClr>
                <a:srgbClr val="4F81BD"/>
              </a:buClr>
              <a:buFont typeface="Symbol"/>
              <a:buAutoNum type="arabicParenR"/>
            </a:pPr>
            <a:r>
              <a:rPr lang="fr-FR" sz="2800" b="0" strike="noStrike" spc="-1">
                <a:solidFill>
                  <a:srgbClr val="1F497D"/>
                </a:solidFill>
                <a:latin typeface="Times New Roman"/>
                <a:ea typeface="DejaVu Sans"/>
              </a:rPr>
              <a:t> Ajouter un nouveau nœud (Enfiler) </a:t>
            </a:r>
            <a:endParaRPr lang="fr-FR" sz="2800" b="0" strike="noStrike" spc="-1">
              <a:latin typeface="Arial"/>
            </a:endParaRPr>
          </a:p>
          <a:p>
            <a:pPr marL="457200" indent="-455400">
              <a:lnSpc>
                <a:spcPct val="80000"/>
              </a:lnSpc>
              <a:spcBef>
                <a:spcPts val="561"/>
              </a:spcBef>
              <a:buClr>
                <a:srgbClr val="4F81BD"/>
              </a:buClr>
              <a:buFont typeface="Symbol"/>
              <a:buAutoNum type="arabicParenR"/>
            </a:pPr>
            <a:r>
              <a:rPr lang="fr-FR" sz="2800" b="0" strike="noStrike" spc="-1">
                <a:solidFill>
                  <a:srgbClr val="1F497D"/>
                </a:solidFill>
                <a:latin typeface="Times New Roman"/>
                <a:ea typeface="DejaVu Sans"/>
              </a:rPr>
              <a:t> Supprimer la racine (Défiler) </a:t>
            </a:r>
            <a:endParaRPr lang="fr-FR" sz="2800" b="0" strike="noStrike" spc="-1">
              <a:latin typeface="Arial"/>
            </a:endParaRPr>
          </a:p>
          <a:p>
            <a:pPr>
              <a:lnSpc>
                <a:spcPct val="80000"/>
              </a:lnSpc>
              <a:spcBef>
                <a:spcPts val="561"/>
              </a:spcBef>
              <a:tabLst>
                <a:tab pos="0" algn="l"/>
              </a:tabLst>
            </a:pPr>
            <a:endParaRPr lang="fr-FR" sz="2800" b="0" strike="noStrike" spc="-1">
              <a:latin typeface="Arial"/>
            </a:endParaRPr>
          </a:p>
          <a:p>
            <a:pPr marL="457200" indent="-455400">
              <a:lnSpc>
                <a:spcPct val="80000"/>
              </a:lnSpc>
              <a:spcBef>
                <a:spcPts val="561"/>
              </a:spcBef>
              <a:buClr>
                <a:srgbClr val="4F81BD"/>
              </a:buClr>
              <a:buFont typeface="Arial"/>
              <a:buChar char="•"/>
              <a:tabLst>
                <a:tab pos="0" algn="l"/>
              </a:tabLst>
            </a:pPr>
            <a:r>
              <a:rPr lang="fr-FR" sz="2800" b="0" strike="noStrike" spc="-1">
                <a:solidFill>
                  <a:srgbClr val="1F497D"/>
                </a:solidFill>
                <a:latin typeface="Times New Roman"/>
                <a:ea typeface="DejaVu Sans"/>
              </a:rPr>
              <a:t>On peut implémenter efficacement un TAS avec un tableau d’éléments, dont chaque élément a une clé et une valeur.</a:t>
            </a:r>
            <a:endParaRPr lang="fr-FR" sz="2800" b="0" strike="noStrike" spc="-1">
              <a:latin typeface="Arial"/>
            </a:endParaRPr>
          </a:p>
          <a:p>
            <a:pPr>
              <a:lnSpc>
                <a:spcPct val="80000"/>
              </a:lnSpc>
              <a:spcBef>
                <a:spcPts val="439"/>
              </a:spcBef>
              <a:tabLst>
                <a:tab pos="0" algn="l"/>
              </a:tabLst>
            </a:pPr>
            <a:endParaRPr lang="fr-FR" sz="2800" b="0" strike="noStrike" spc="-1">
              <a:latin typeface="Arial"/>
            </a:endParaRPr>
          </a:p>
          <a:p>
            <a:pPr algn="just">
              <a:lnSpc>
                <a:spcPct val="80000"/>
              </a:lnSpc>
              <a:spcBef>
                <a:spcPts val="439"/>
              </a:spcBef>
              <a:tabLst>
                <a:tab pos="0" algn="l"/>
              </a:tabLst>
            </a:pPr>
            <a:endParaRPr lang="fr-FR" sz="2800" b="0" strike="noStrike" spc="-1">
              <a:latin typeface="Arial"/>
            </a:endParaRPr>
          </a:p>
        </p:txBody>
      </p:sp>
      <p:sp>
        <p:nvSpPr>
          <p:cNvPr id="364" name="Espace réservé du numéro de diapositive 2"/>
          <p:cNvSpPr/>
          <p:nvPr/>
        </p:nvSpPr>
        <p:spPr>
          <a:xfrm>
            <a:off x="10640880" y="6214680"/>
            <a:ext cx="1547280" cy="363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CFC31DF2-2A1C-4A86-8FE6-50011C529164}" type="slidenum">
              <a:rPr lang="en-GB" sz="1000" b="0" strike="noStrike" spc="-1">
                <a:solidFill>
                  <a:srgbClr val="1F497D"/>
                </a:solidFill>
                <a:latin typeface="Candara"/>
                <a:ea typeface="DejaVu Sans"/>
              </a:rPr>
              <a:t>26</a:t>
            </a:fld>
            <a:endParaRPr lang="fr-FR" sz="1000" b="0" strike="noStrike" spc="-1">
              <a:latin typeface="Arial"/>
            </a:endParaRPr>
          </a:p>
        </p:txBody>
      </p:sp>
      <p:sp>
        <p:nvSpPr>
          <p:cNvPr id="365" name="Titre 3"/>
          <p:cNvSpPr/>
          <p:nvPr/>
        </p:nvSpPr>
        <p:spPr>
          <a:xfrm>
            <a:off x="609480" y="338400"/>
            <a:ext cx="10971000" cy="1251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fr-FR" sz="3600" b="0" strike="noStrike" spc="-1">
                <a:solidFill>
                  <a:srgbClr val="FFFFFF"/>
                </a:solidFill>
                <a:latin typeface="Times New Roman"/>
                <a:ea typeface="DejaVu Sans"/>
              </a:rPr>
              <a:t>9. TAS :</a:t>
            </a:r>
            <a:br/>
            <a:r>
              <a:rPr lang="fr-FR" sz="3600" b="0" strike="noStrike" spc="-1">
                <a:solidFill>
                  <a:srgbClr val="FFFFFF"/>
                </a:solidFill>
                <a:latin typeface="Times New Roman"/>
                <a:ea typeface="DejaVu Sans"/>
              </a:rPr>
              <a:t>Les opérations </a:t>
            </a:r>
            <a:endParaRPr lang="fr-FR" sz="3600" b="0" strike="noStrike" spc="-1">
              <a:latin typeface="Aria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 name="Espace réservé du contenu 1"/>
          <p:cNvSpPr/>
          <p:nvPr/>
        </p:nvSpPr>
        <p:spPr>
          <a:xfrm>
            <a:off x="610200" y="2462400"/>
            <a:ext cx="10540440" cy="3760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457200" indent="-455400">
              <a:lnSpc>
                <a:spcPct val="80000"/>
              </a:lnSpc>
              <a:spcBef>
                <a:spcPts val="561"/>
              </a:spcBef>
              <a:buClr>
                <a:srgbClr val="4F81BD"/>
              </a:buClr>
              <a:buFont typeface="Arial"/>
              <a:buChar char="•"/>
            </a:pPr>
            <a:r>
              <a:rPr lang="fr-FR" sz="2800" b="0" strike="noStrike" spc="-1">
                <a:solidFill>
                  <a:srgbClr val="1F497D"/>
                </a:solidFill>
                <a:latin typeface="Times New Roman"/>
                <a:ea typeface="DejaVu Sans"/>
              </a:rPr>
              <a:t>Pour garder les caractéristiques</a:t>
            </a:r>
            <a:r>
              <a:rPr lang="fr-FR" sz="2800" b="0" strike="noStrike" spc="-1">
                <a:solidFill>
                  <a:srgbClr val="1F497D"/>
                </a:solidFill>
                <a:latin typeface="Candara"/>
                <a:ea typeface="Candara"/>
              </a:rPr>
              <a:t> </a:t>
            </a:r>
            <a:r>
              <a:rPr lang="fr-FR" sz="2800" b="0" strike="noStrike" spc="-1">
                <a:solidFill>
                  <a:srgbClr val="1F497D"/>
                </a:solidFill>
                <a:latin typeface="Times New Roman"/>
                <a:ea typeface="Candara"/>
              </a:rPr>
              <a:t>d'un TAS :</a:t>
            </a:r>
            <a:endParaRPr lang="fr-FR" sz="2800" b="0" strike="noStrike" spc="-1">
              <a:latin typeface="Arial"/>
            </a:endParaRPr>
          </a:p>
          <a:p>
            <a:pPr marL="514440" indent="-512640">
              <a:lnSpc>
                <a:spcPct val="80000"/>
              </a:lnSpc>
              <a:spcBef>
                <a:spcPts val="561"/>
              </a:spcBef>
              <a:buClr>
                <a:srgbClr val="4F81BD"/>
              </a:buClr>
              <a:buFont typeface="Symbol"/>
              <a:buAutoNum type="arabicPeriod"/>
            </a:pPr>
            <a:r>
              <a:rPr lang="fr-FR" sz="2800" b="0" strike="noStrike" spc="-1">
                <a:solidFill>
                  <a:srgbClr val="1F497D"/>
                </a:solidFill>
                <a:latin typeface="Times New Roman"/>
                <a:ea typeface="Candara"/>
              </a:rPr>
              <a:t>Chaque élément est ajouté à la fin du tableau</a:t>
            </a:r>
            <a:endParaRPr lang="fr-FR" sz="2800" b="0" strike="noStrike" spc="-1">
              <a:latin typeface="Arial"/>
            </a:endParaRPr>
          </a:p>
          <a:p>
            <a:pPr marL="514440" indent="-512640">
              <a:lnSpc>
                <a:spcPct val="80000"/>
              </a:lnSpc>
              <a:spcBef>
                <a:spcPts val="561"/>
              </a:spcBef>
              <a:buClr>
                <a:srgbClr val="4F81BD"/>
              </a:buClr>
              <a:buFont typeface="Symbol"/>
              <a:buAutoNum type="arabicPeriod"/>
            </a:pPr>
            <a:r>
              <a:rPr lang="fr-FR" sz="2800" b="0" strike="noStrike" spc="-1">
                <a:solidFill>
                  <a:srgbClr val="1F497D"/>
                </a:solidFill>
                <a:latin typeface="Times New Roman"/>
                <a:ea typeface="Candara"/>
              </a:rPr>
              <a:t>Pour supprimer la racine, on la change avec le dernier élément du tableau et après on la supprime.</a:t>
            </a:r>
            <a:endParaRPr lang="fr-FR" sz="2800" b="0" strike="noStrike" spc="-1">
              <a:latin typeface="Arial"/>
            </a:endParaRPr>
          </a:p>
          <a:p>
            <a:pPr marL="514440" indent="-512640">
              <a:lnSpc>
                <a:spcPct val="80000"/>
              </a:lnSpc>
              <a:spcBef>
                <a:spcPts val="561"/>
              </a:spcBef>
              <a:buClr>
                <a:srgbClr val="4F81BD"/>
              </a:buClr>
              <a:buFont typeface="Symbol"/>
              <a:buAutoNum type="arabicPeriod"/>
            </a:pPr>
            <a:r>
              <a:rPr lang="fr-FR" sz="2800" b="0" strike="noStrike" spc="-1">
                <a:solidFill>
                  <a:srgbClr val="1F497D"/>
                </a:solidFill>
                <a:latin typeface="Times New Roman"/>
                <a:ea typeface="Candara"/>
              </a:rPr>
              <a:t>Après l'insertion ou la surpression, nous parcourons l'arbre soit vers le haut soit vers le bas pour assurer que chaque parent possède une clé plus grande (plus petite pour un TAS-min) que ses fils.</a:t>
            </a:r>
            <a:endParaRPr lang="fr-FR" sz="2800" b="0" strike="noStrike" spc="-1">
              <a:latin typeface="Arial"/>
            </a:endParaRPr>
          </a:p>
          <a:p>
            <a:pPr>
              <a:lnSpc>
                <a:spcPct val="80000"/>
              </a:lnSpc>
              <a:spcBef>
                <a:spcPts val="360"/>
              </a:spcBef>
              <a:tabLst>
                <a:tab pos="0" algn="l"/>
              </a:tabLst>
            </a:pPr>
            <a:endParaRPr lang="fr-FR" sz="2800" b="0" strike="noStrike" spc="-1">
              <a:latin typeface="Arial"/>
            </a:endParaRPr>
          </a:p>
          <a:p>
            <a:pPr>
              <a:lnSpc>
                <a:spcPct val="80000"/>
              </a:lnSpc>
              <a:spcBef>
                <a:spcPts val="439"/>
              </a:spcBef>
              <a:tabLst>
                <a:tab pos="0" algn="l"/>
              </a:tabLst>
            </a:pPr>
            <a:endParaRPr lang="fr-FR" sz="2800" b="0" strike="noStrike" spc="-1">
              <a:latin typeface="Arial"/>
            </a:endParaRPr>
          </a:p>
          <a:p>
            <a:pPr algn="just">
              <a:lnSpc>
                <a:spcPct val="80000"/>
              </a:lnSpc>
              <a:spcBef>
                <a:spcPts val="439"/>
              </a:spcBef>
              <a:tabLst>
                <a:tab pos="0" algn="l"/>
              </a:tabLst>
            </a:pPr>
            <a:endParaRPr lang="fr-FR" sz="2800" b="0" strike="noStrike" spc="-1">
              <a:latin typeface="Arial"/>
            </a:endParaRPr>
          </a:p>
        </p:txBody>
      </p:sp>
      <p:sp>
        <p:nvSpPr>
          <p:cNvPr id="367" name="Espace réservé du numéro de diapositive 2"/>
          <p:cNvSpPr/>
          <p:nvPr/>
        </p:nvSpPr>
        <p:spPr>
          <a:xfrm>
            <a:off x="10640880" y="6214680"/>
            <a:ext cx="1547280" cy="363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F0CC0D67-14E1-4704-89B1-D56A1DD77856}" type="slidenum">
              <a:rPr lang="en-GB" sz="1000" b="0" strike="noStrike" spc="-1">
                <a:solidFill>
                  <a:srgbClr val="1F497D"/>
                </a:solidFill>
                <a:latin typeface="Candara"/>
                <a:ea typeface="DejaVu Sans"/>
              </a:rPr>
              <a:t>27</a:t>
            </a:fld>
            <a:endParaRPr lang="fr-FR" sz="1000" b="0" strike="noStrike" spc="-1">
              <a:latin typeface="Arial"/>
            </a:endParaRPr>
          </a:p>
        </p:txBody>
      </p:sp>
      <p:sp>
        <p:nvSpPr>
          <p:cNvPr id="368" name="Titre 3"/>
          <p:cNvSpPr/>
          <p:nvPr/>
        </p:nvSpPr>
        <p:spPr>
          <a:xfrm>
            <a:off x="609480" y="338400"/>
            <a:ext cx="10971000" cy="1251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fr-FR" sz="3600" b="0" strike="noStrike" spc="-1">
                <a:solidFill>
                  <a:srgbClr val="FFFFFF"/>
                </a:solidFill>
                <a:latin typeface="Times New Roman"/>
                <a:ea typeface="DejaVu Sans"/>
              </a:rPr>
              <a:t>9. TAS :</a:t>
            </a:r>
            <a:br/>
            <a:r>
              <a:rPr lang="fr-FR" sz="3600" b="0" strike="noStrike" spc="-1">
                <a:solidFill>
                  <a:srgbClr val="FFFFFF"/>
                </a:solidFill>
                <a:latin typeface="Times New Roman"/>
                <a:ea typeface="DejaVu Sans"/>
              </a:rPr>
              <a:t>Les opérations </a:t>
            </a:r>
            <a:endParaRPr lang="fr-FR" sz="3600" b="0" strike="noStrike" spc="-1">
              <a:latin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 name="Espace réservé du contenu 1"/>
          <p:cNvSpPr/>
          <p:nvPr/>
        </p:nvSpPr>
        <p:spPr>
          <a:xfrm>
            <a:off x="821880" y="2419920"/>
            <a:ext cx="10540440" cy="252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80000"/>
              </a:lnSpc>
              <a:spcBef>
                <a:spcPts val="479"/>
              </a:spcBef>
              <a:tabLst>
                <a:tab pos="0" algn="l"/>
              </a:tabLst>
            </a:pPr>
            <a:r>
              <a:rPr lang="fr-FR" sz="2400" b="0" strike="noStrike" spc="-1">
                <a:solidFill>
                  <a:srgbClr val="1F497D"/>
                </a:solidFill>
                <a:latin typeface="Times New Roman"/>
                <a:ea typeface="DejaVu Sans"/>
              </a:rPr>
              <a:t>Algorithme. Insertion(TAS, taille, e)</a:t>
            </a:r>
            <a:endParaRPr lang="fr-FR" sz="2400" b="0" strike="noStrike" spc="-1">
              <a:latin typeface="Arial"/>
            </a:endParaRPr>
          </a:p>
          <a:p>
            <a:pPr>
              <a:lnSpc>
                <a:spcPct val="80000"/>
              </a:lnSpc>
              <a:spcBef>
                <a:spcPts val="479"/>
              </a:spcBef>
              <a:tabLst>
                <a:tab pos="0" algn="l"/>
              </a:tabLst>
            </a:pPr>
            <a:r>
              <a:rPr lang="fr-FR" sz="2400" b="0" strike="noStrike" spc="-1">
                <a:solidFill>
                  <a:srgbClr val="1F497D"/>
                </a:solidFill>
                <a:latin typeface="Times New Roman"/>
                <a:ea typeface="DejaVu Sans"/>
              </a:rPr>
              <a:t>// la procédure entier(.) retourne la partie entière d'un nombre réel.</a:t>
            </a:r>
            <a:endParaRPr lang="fr-FR" sz="2400" b="0" strike="noStrike" spc="-1">
              <a:latin typeface="Arial"/>
            </a:endParaRPr>
          </a:p>
          <a:p>
            <a:pPr>
              <a:lnSpc>
                <a:spcPct val="80000"/>
              </a:lnSpc>
              <a:spcBef>
                <a:spcPts val="479"/>
              </a:spcBef>
              <a:tabLst>
                <a:tab pos="0" algn="l"/>
              </a:tabLst>
            </a:pPr>
            <a:r>
              <a:rPr lang="fr-FR" sz="2400" b="0" strike="noStrike" spc="-1">
                <a:solidFill>
                  <a:srgbClr val="1F497D"/>
                </a:solidFill>
                <a:latin typeface="Times New Roman"/>
                <a:ea typeface="DejaVu Sans"/>
              </a:rPr>
              <a:t>Debut</a:t>
            </a:r>
            <a:endParaRPr lang="fr-FR" sz="2400" b="0" strike="noStrike" spc="-1">
              <a:latin typeface="Arial"/>
            </a:endParaRPr>
          </a:p>
          <a:p>
            <a:pPr>
              <a:lnSpc>
                <a:spcPct val="80000"/>
              </a:lnSpc>
              <a:spcBef>
                <a:spcPts val="479"/>
              </a:spcBef>
              <a:tabLst>
                <a:tab pos="0" algn="l"/>
              </a:tabLst>
            </a:pPr>
            <a:r>
              <a:rPr lang="fr-FR" sz="2400" b="0" strike="noStrike" spc="-1">
                <a:solidFill>
                  <a:srgbClr val="1F497D"/>
                </a:solidFill>
                <a:latin typeface="Times New Roman"/>
                <a:ea typeface="DejaVu Sans"/>
              </a:rPr>
              <a:t>  taille = taille + 1;</a:t>
            </a:r>
            <a:endParaRPr lang="fr-FR" sz="2400" b="0" strike="noStrike" spc="-1">
              <a:latin typeface="Arial"/>
            </a:endParaRPr>
          </a:p>
          <a:p>
            <a:pPr>
              <a:lnSpc>
                <a:spcPct val="80000"/>
              </a:lnSpc>
              <a:spcBef>
                <a:spcPts val="479"/>
              </a:spcBef>
              <a:tabLst>
                <a:tab pos="0" algn="l"/>
              </a:tabLst>
            </a:pPr>
            <a:r>
              <a:rPr lang="fr-FR" sz="2400" b="0" strike="noStrike" spc="-1">
                <a:solidFill>
                  <a:srgbClr val="1F497D"/>
                </a:solidFill>
                <a:latin typeface="Times New Roman"/>
                <a:ea typeface="DejaVu Sans"/>
              </a:rPr>
              <a:t>  TAS[taille] = e; i = taille ;</a:t>
            </a:r>
            <a:endParaRPr lang="fr-FR" sz="2400" b="0" strike="noStrike" spc="-1">
              <a:latin typeface="Arial"/>
            </a:endParaRPr>
          </a:p>
          <a:p>
            <a:pPr>
              <a:lnSpc>
                <a:spcPct val="80000"/>
              </a:lnSpc>
              <a:spcBef>
                <a:spcPts val="479"/>
              </a:spcBef>
              <a:tabLst>
                <a:tab pos="0" algn="l"/>
              </a:tabLst>
            </a:pPr>
            <a:r>
              <a:rPr lang="fr-FR" sz="2400" b="0" strike="noStrike" spc="-1">
                <a:solidFill>
                  <a:srgbClr val="1F497D"/>
                </a:solidFill>
                <a:latin typeface="Times New Roman"/>
                <a:ea typeface="Microsoft YaHei"/>
              </a:rPr>
              <a:t>  </a:t>
            </a:r>
            <a:r>
              <a:rPr lang="fr-FR" sz="2400" b="0" strike="noStrike" spc="-1">
                <a:solidFill>
                  <a:srgbClr val="1F497D"/>
                </a:solidFill>
                <a:latin typeface="Times New Roman"/>
                <a:ea typeface="DejaVu Sans"/>
              </a:rPr>
              <a:t>Tantque (i &gt; 0 et TAS[i].cle &gt; TAS[entier(i / 2)].cle) faire</a:t>
            </a:r>
            <a:endParaRPr lang="fr-FR" sz="2400" b="0" strike="noStrike" spc="-1">
              <a:latin typeface="Arial"/>
            </a:endParaRPr>
          </a:p>
          <a:p>
            <a:pPr>
              <a:lnSpc>
                <a:spcPct val="80000"/>
              </a:lnSpc>
              <a:spcBef>
                <a:spcPts val="479"/>
              </a:spcBef>
              <a:tabLst>
                <a:tab pos="0" algn="l"/>
              </a:tabLst>
            </a:pPr>
            <a:r>
              <a:rPr lang="fr-FR" sz="2400" b="0" strike="noStrike" spc="-1">
                <a:solidFill>
                  <a:srgbClr val="1F497D"/>
                </a:solidFill>
                <a:latin typeface="Times New Roman"/>
                <a:ea typeface="DejaVu Sans"/>
              </a:rPr>
              <a:t>      TemEle = TAS[i]</a:t>
            </a:r>
            <a:endParaRPr lang="fr-FR" sz="2400" b="0" strike="noStrike" spc="-1">
              <a:latin typeface="Arial"/>
            </a:endParaRPr>
          </a:p>
          <a:p>
            <a:pPr>
              <a:lnSpc>
                <a:spcPct val="80000"/>
              </a:lnSpc>
              <a:spcBef>
                <a:spcPts val="479"/>
              </a:spcBef>
              <a:tabLst>
                <a:tab pos="0" algn="l"/>
              </a:tabLst>
            </a:pPr>
            <a:r>
              <a:rPr lang="fr-FR" sz="2400" b="0" strike="noStrike" spc="-1">
                <a:solidFill>
                  <a:srgbClr val="1F497D"/>
                </a:solidFill>
                <a:latin typeface="Times New Roman"/>
                <a:ea typeface="DejaVu Sans"/>
              </a:rPr>
              <a:t>      TAS[i] = TAS[entier(i / 2)]</a:t>
            </a:r>
            <a:endParaRPr lang="fr-FR" sz="2400" b="0" strike="noStrike" spc="-1">
              <a:latin typeface="Arial"/>
            </a:endParaRPr>
          </a:p>
          <a:p>
            <a:pPr>
              <a:lnSpc>
                <a:spcPct val="80000"/>
              </a:lnSpc>
              <a:spcBef>
                <a:spcPts val="479"/>
              </a:spcBef>
              <a:tabLst>
                <a:tab pos="0" algn="l"/>
              </a:tabLst>
            </a:pPr>
            <a:r>
              <a:rPr lang="fr-FR" sz="2400" b="0" strike="noStrike" spc="-1">
                <a:solidFill>
                  <a:srgbClr val="1F497D"/>
                </a:solidFill>
                <a:latin typeface="Times New Roman"/>
                <a:ea typeface="DejaVu Sans"/>
              </a:rPr>
              <a:t>      TAS[entier(i / 2)] = TemEle; </a:t>
            </a:r>
            <a:endParaRPr lang="fr-FR" sz="2400" b="0" strike="noStrike" spc="-1">
              <a:latin typeface="Arial"/>
            </a:endParaRPr>
          </a:p>
          <a:p>
            <a:pPr>
              <a:lnSpc>
                <a:spcPct val="80000"/>
              </a:lnSpc>
              <a:spcBef>
                <a:spcPts val="479"/>
              </a:spcBef>
              <a:tabLst>
                <a:tab pos="0" algn="l"/>
              </a:tabLst>
            </a:pPr>
            <a:r>
              <a:rPr lang="fr-FR" sz="2400" b="0" strike="noStrike" spc="-1">
                <a:solidFill>
                  <a:srgbClr val="1F497D"/>
                </a:solidFill>
                <a:latin typeface="Times New Roman"/>
                <a:ea typeface="DejaVu Sans"/>
              </a:rPr>
              <a:t>      i= entier(i / 2);</a:t>
            </a:r>
            <a:endParaRPr lang="fr-FR" sz="2400" b="0" strike="noStrike" spc="-1">
              <a:latin typeface="Arial"/>
            </a:endParaRPr>
          </a:p>
          <a:p>
            <a:pPr>
              <a:lnSpc>
                <a:spcPct val="80000"/>
              </a:lnSpc>
              <a:spcBef>
                <a:spcPts val="479"/>
              </a:spcBef>
              <a:tabLst>
                <a:tab pos="0" algn="l"/>
              </a:tabLst>
            </a:pPr>
            <a:r>
              <a:rPr lang="fr-FR" sz="2400" b="0" strike="noStrike" spc="-1">
                <a:solidFill>
                  <a:srgbClr val="1F497D"/>
                </a:solidFill>
                <a:latin typeface="Times New Roman"/>
                <a:ea typeface="DejaVu Sans"/>
              </a:rPr>
              <a:t>  FinTantque</a:t>
            </a:r>
            <a:endParaRPr lang="fr-FR" sz="2400" b="0" strike="noStrike" spc="-1">
              <a:latin typeface="Arial"/>
            </a:endParaRPr>
          </a:p>
          <a:p>
            <a:pPr>
              <a:lnSpc>
                <a:spcPct val="80000"/>
              </a:lnSpc>
              <a:spcBef>
                <a:spcPts val="479"/>
              </a:spcBef>
              <a:tabLst>
                <a:tab pos="0" algn="l"/>
              </a:tabLst>
            </a:pPr>
            <a:r>
              <a:rPr lang="fr-FR" sz="2400" b="0" strike="noStrike" spc="-1">
                <a:solidFill>
                  <a:srgbClr val="1F497D"/>
                </a:solidFill>
                <a:latin typeface="Times New Roman"/>
                <a:ea typeface="DejaVu Sans"/>
              </a:rPr>
              <a:t>Fin</a:t>
            </a:r>
            <a:endParaRPr lang="fr-FR" sz="2400" b="0" strike="noStrike" spc="-1">
              <a:latin typeface="Arial"/>
            </a:endParaRPr>
          </a:p>
          <a:p>
            <a:pPr>
              <a:lnSpc>
                <a:spcPct val="80000"/>
              </a:lnSpc>
              <a:spcBef>
                <a:spcPts val="360"/>
              </a:spcBef>
              <a:tabLst>
                <a:tab pos="0" algn="l"/>
              </a:tabLst>
            </a:pPr>
            <a:endParaRPr lang="fr-FR" sz="2400" b="0" strike="noStrike" spc="-1">
              <a:latin typeface="Arial"/>
            </a:endParaRPr>
          </a:p>
          <a:p>
            <a:pPr>
              <a:lnSpc>
                <a:spcPct val="80000"/>
              </a:lnSpc>
              <a:spcBef>
                <a:spcPts val="360"/>
              </a:spcBef>
              <a:tabLst>
                <a:tab pos="0" algn="l"/>
              </a:tabLst>
            </a:pPr>
            <a:endParaRPr lang="fr-FR" sz="2400" b="0" strike="noStrike" spc="-1">
              <a:latin typeface="Arial"/>
            </a:endParaRPr>
          </a:p>
          <a:p>
            <a:pPr>
              <a:lnSpc>
                <a:spcPct val="80000"/>
              </a:lnSpc>
              <a:spcBef>
                <a:spcPts val="360"/>
              </a:spcBef>
              <a:tabLst>
                <a:tab pos="0" algn="l"/>
              </a:tabLst>
            </a:pPr>
            <a:endParaRPr lang="fr-FR" sz="2400" b="0" strike="noStrike" spc="-1">
              <a:latin typeface="Arial"/>
            </a:endParaRPr>
          </a:p>
          <a:p>
            <a:pPr>
              <a:lnSpc>
                <a:spcPct val="80000"/>
              </a:lnSpc>
              <a:spcBef>
                <a:spcPts val="439"/>
              </a:spcBef>
              <a:tabLst>
                <a:tab pos="0" algn="l"/>
              </a:tabLst>
            </a:pPr>
            <a:endParaRPr lang="fr-FR" sz="2400" b="0" strike="noStrike" spc="-1">
              <a:latin typeface="Arial"/>
            </a:endParaRPr>
          </a:p>
          <a:p>
            <a:pPr algn="just">
              <a:lnSpc>
                <a:spcPct val="80000"/>
              </a:lnSpc>
              <a:spcBef>
                <a:spcPts val="439"/>
              </a:spcBef>
              <a:tabLst>
                <a:tab pos="0" algn="l"/>
              </a:tabLst>
            </a:pPr>
            <a:endParaRPr lang="fr-FR" sz="2400" b="0" strike="noStrike" spc="-1">
              <a:latin typeface="Arial"/>
            </a:endParaRPr>
          </a:p>
        </p:txBody>
      </p:sp>
      <p:sp>
        <p:nvSpPr>
          <p:cNvPr id="370" name="Espace réservé du numéro de diapositive 2"/>
          <p:cNvSpPr/>
          <p:nvPr/>
        </p:nvSpPr>
        <p:spPr>
          <a:xfrm>
            <a:off x="10640880" y="6214680"/>
            <a:ext cx="1547280" cy="363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AA2C5A72-65CA-427C-9531-63E4E3FB3E2B}" type="slidenum">
              <a:rPr lang="en-GB" sz="1000" b="0" strike="noStrike" spc="-1">
                <a:solidFill>
                  <a:srgbClr val="1F497D"/>
                </a:solidFill>
                <a:latin typeface="Candara"/>
                <a:ea typeface="DejaVu Sans"/>
              </a:rPr>
              <a:t>28</a:t>
            </a:fld>
            <a:endParaRPr lang="fr-FR" sz="1000" b="0" strike="noStrike" spc="-1">
              <a:latin typeface="Arial"/>
            </a:endParaRPr>
          </a:p>
        </p:txBody>
      </p:sp>
      <p:sp>
        <p:nvSpPr>
          <p:cNvPr id="371" name="Titre 3"/>
          <p:cNvSpPr/>
          <p:nvPr/>
        </p:nvSpPr>
        <p:spPr>
          <a:xfrm>
            <a:off x="609480" y="338400"/>
            <a:ext cx="10971000" cy="1251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fr-FR" sz="3600" b="0" strike="noStrike" spc="-1">
                <a:solidFill>
                  <a:srgbClr val="FFFFFF"/>
                </a:solidFill>
                <a:latin typeface="Times New Roman"/>
                <a:ea typeface="DejaVu Sans"/>
              </a:rPr>
              <a:t>9. TAS :</a:t>
            </a:r>
            <a:br/>
            <a:r>
              <a:rPr lang="fr-FR" sz="3600" b="0" strike="noStrike" spc="-1">
                <a:solidFill>
                  <a:srgbClr val="FFFFFF"/>
                </a:solidFill>
                <a:latin typeface="Times New Roman"/>
                <a:ea typeface="DejaVu Sans"/>
              </a:rPr>
              <a:t>Ajouter un nœud (Enfiler) </a:t>
            </a:r>
            <a:endParaRPr lang="fr-FR" sz="3600" b="0" strike="noStrike" spc="-1">
              <a:latin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 name="Espace réservé du contenu 1"/>
          <p:cNvSpPr/>
          <p:nvPr/>
        </p:nvSpPr>
        <p:spPr>
          <a:xfrm>
            <a:off x="609120" y="1980000"/>
            <a:ext cx="10549800" cy="42847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80000"/>
              </a:lnSpc>
              <a:spcBef>
                <a:spcPts val="479"/>
              </a:spcBef>
              <a:tabLst>
                <a:tab pos="0" algn="l"/>
              </a:tabLst>
            </a:pPr>
            <a:r>
              <a:rPr lang="fr-FR" sz="1600" b="0" strike="noStrike" spc="-1" dirty="0">
                <a:solidFill>
                  <a:srgbClr val="1F497D"/>
                </a:solidFill>
                <a:latin typeface="Times New Roman"/>
                <a:ea typeface="DejaVu Sans"/>
              </a:rPr>
              <a:t>Algorithme. </a:t>
            </a:r>
            <a:r>
              <a:rPr lang="fr-FR" sz="1600" b="0" strike="noStrike" spc="-1" dirty="0" err="1">
                <a:solidFill>
                  <a:srgbClr val="1F497D"/>
                </a:solidFill>
                <a:latin typeface="Times New Roman"/>
                <a:ea typeface="DejaVu Sans"/>
              </a:rPr>
              <a:t>SupprimerLaRacine</a:t>
            </a:r>
            <a:r>
              <a:rPr lang="fr-FR" sz="1600" b="0" strike="noStrike" spc="-1" dirty="0">
                <a:solidFill>
                  <a:srgbClr val="1F497D"/>
                </a:solidFill>
                <a:latin typeface="Times New Roman"/>
                <a:ea typeface="DejaVu Sans"/>
              </a:rPr>
              <a:t>(TAS, taille)</a:t>
            </a:r>
            <a:endParaRPr lang="fr-FR" sz="1600" b="0" strike="noStrike" spc="-1" dirty="0">
              <a:latin typeface="Arial"/>
            </a:endParaRPr>
          </a:p>
          <a:p>
            <a:pPr>
              <a:lnSpc>
                <a:spcPct val="80000"/>
              </a:lnSpc>
              <a:spcBef>
                <a:spcPts val="479"/>
              </a:spcBef>
              <a:tabLst>
                <a:tab pos="0" algn="l"/>
              </a:tabLst>
            </a:pPr>
            <a:r>
              <a:rPr lang="fr-FR" sz="1600" b="0" strike="noStrike" spc="-1" dirty="0" err="1">
                <a:solidFill>
                  <a:srgbClr val="1F497D"/>
                </a:solidFill>
                <a:latin typeface="Times New Roman"/>
                <a:ea typeface="DejaVu Sans"/>
              </a:rPr>
              <a:t>Debut</a:t>
            </a:r>
            <a:endParaRPr lang="fr-FR" sz="1600" b="0" strike="noStrike" spc="-1" dirty="0">
              <a:latin typeface="Arial"/>
            </a:endParaRPr>
          </a:p>
          <a:p>
            <a:pPr>
              <a:lnSpc>
                <a:spcPct val="80000"/>
              </a:lnSpc>
              <a:spcBef>
                <a:spcPts val="479"/>
              </a:spcBef>
              <a:tabLst>
                <a:tab pos="0" algn="l"/>
              </a:tabLst>
            </a:pPr>
            <a:r>
              <a:rPr lang="fr-FR" sz="1600" b="0" strike="noStrike" spc="-1" dirty="0">
                <a:solidFill>
                  <a:srgbClr val="1F497D"/>
                </a:solidFill>
                <a:latin typeface="Times New Roman"/>
                <a:ea typeface="DejaVu Sans"/>
              </a:rPr>
              <a:t>   TAS[1] ← TAS[taille] ; TAS[taille] ← </a:t>
            </a:r>
            <a:r>
              <a:rPr lang="fr-FR" sz="1600" b="0" strike="noStrike" spc="-1" dirty="0" err="1">
                <a:solidFill>
                  <a:srgbClr val="1F497D"/>
                </a:solidFill>
                <a:latin typeface="Times New Roman"/>
                <a:ea typeface="DejaVu Sans"/>
              </a:rPr>
              <a:t>null</a:t>
            </a:r>
            <a:r>
              <a:rPr lang="fr-FR" sz="1600" b="0" strike="noStrike" spc="-1" dirty="0">
                <a:solidFill>
                  <a:srgbClr val="1F497D"/>
                </a:solidFill>
                <a:latin typeface="Times New Roman"/>
                <a:ea typeface="DejaVu Sans"/>
              </a:rPr>
              <a:t>;</a:t>
            </a:r>
            <a:endParaRPr lang="fr-FR" sz="1600" b="0" strike="noStrike" spc="-1" dirty="0">
              <a:latin typeface="Arial"/>
            </a:endParaRPr>
          </a:p>
          <a:p>
            <a:pPr>
              <a:lnSpc>
                <a:spcPct val="80000"/>
              </a:lnSpc>
              <a:spcBef>
                <a:spcPts val="479"/>
              </a:spcBef>
              <a:tabLst>
                <a:tab pos="0" algn="l"/>
              </a:tabLst>
            </a:pPr>
            <a:r>
              <a:rPr lang="fr-FR" sz="1600" b="0" strike="noStrike" spc="-1" dirty="0">
                <a:solidFill>
                  <a:srgbClr val="1F497D"/>
                </a:solidFill>
                <a:latin typeface="Times New Roman"/>
                <a:ea typeface="DejaVu Sans"/>
              </a:rPr>
              <a:t>   taille </a:t>
            </a:r>
            <a:r>
              <a:rPr lang="fr-FR" sz="1600" spc="-1" dirty="0">
                <a:solidFill>
                  <a:srgbClr val="1F497D"/>
                </a:solidFill>
                <a:latin typeface="Times New Roman"/>
              </a:rPr>
              <a:t> ← </a:t>
            </a:r>
            <a:r>
              <a:rPr lang="fr-FR" sz="1600" b="0" strike="noStrike" spc="-1" dirty="0">
                <a:solidFill>
                  <a:srgbClr val="1F497D"/>
                </a:solidFill>
                <a:latin typeface="Times New Roman"/>
                <a:ea typeface="DejaVu Sans"/>
              </a:rPr>
              <a:t> taille - 1; i </a:t>
            </a:r>
            <a:r>
              <a:rPr lang="fr-FR" sz="1600" spc="-1" dirty="0">
                <a:solidFill>
                  <a:srgbClr val="1F497D"/>
                </a:solidFill>
                <a:latin typeface="Times New Roman"/>
              </a:rPr>
              <a:t>←</a:t>
            </a:r>
            <a:r>
              <a:rPr lang="fr-FR" sz="1600" b="0" strike="noStrike" spc="-1" dirty="0">
                <a:solidFill>
                  <a:srgbClr val="1F497D"/>
                </a:solidFill>
                <a:latin typeface="Times New Roman"/>
                <a:ea typeface="DejaVu Sans"/>
              </a:rPr>
              <a:t> 1; stop </a:t>
            </a:r>
            <a:r>
              <a:rPr lang="fr-FR" sz="1600" spc="-1" dirty="0">
                <a:solidFill>
                  <a:srgbClr val="1F497D"/>
                </a:solidFill>
                <a:latin typeface="Times New Roman"/>
              </a:rPr>
              <a:t>←</a:t>
            </a:r>
            <a:r>
              <a:rPr lang="fr-FR" sz="1600" b="0" strike="noStrike" spc="-1" dirty="0">
                <a:solidFill>
                  <a:srgbClr val="1F497D"/>
                </a:solidFill>
                <a:latin typeface="Times New Roman"/>
                <a:ea typeface="DejaVu Sans"/>
              </a:rPr>
              <a:t> faux :</a:t>
            </a:r>
            <a:endParaRPr lang="fr-FR" sz="1600" b="0" strike="noStrike" spc="-1" dirty="0">
              <a:latin typeface="Arial"/>
            </a:endParaRPr>
          </a:p>
          <a:p>
            <a:pPr>
              <a:lnSpc>
                <a:spcPct val="80000"/>
              </a:lnSpc>
              <a:spcBef>
                <a:spcPts val="479"/>
              </a:spcBef>
              <a:tabLst>
                <a:tab pos="0" algn="l"/>
              </a:tabLst>
            </a:pPr>
            <a:r>
              <a:rPr lang="fr-FR" sz="1600" b="0" strike="noStrike" spc="-1" dirty="0">
                <a:solidFill>
                  <a:srgbClr val="1F497D"/>
                </a:solidFill>
                <a:latin typeface="Times New Roman"/>
                <a:ea typeface="DejaVu Sans"/>
              </a:rPr>
              <a:t>   </a:t>
            </a:r>
            <a:r>
              <a:rPr lang="fr-FR" sz="1600" b="0" strike="noStrike" spc="-1" dirty="0" err="1">
                <a:solidFill>
                  <a:srgbClr val="1F497D"/>
                </a:solidFill>
                <a:latin typeface="Times New Roman"/>
                <a:ea typeface="DejaVu Sans"/>
              </a:rPr>
              <a:t>Tantque</a:t>
            </a:r>
            <a:r>
              <a:rPr lang="fr-FR" sz="1600" b="0" strike="noStrike" spc="-1" dirty="0">
                <a:solidFill>
                  <a:srgbClr val="1F497D"/>
                </a:solidFill>
                <a:latin typeface="Times New Roman"/>
                <a:ea typeface="DejaVu Sans"/>
              </a:rPr>
              <a:t> (non stop et (i</a:t>
            </a:r>
            <a:r>
              <a:rPr lang="fr-FR" sz="1600" b="0" strike="noStrike" spc="-1" dirty="0">
                <a:solidFill>
                  <a:srgbClr val="1F497D"/>
                </a:solidFill>
                <a:latin typeface="Times New Roman"/>
                <a:ea typeface="Times New Roman"/>
              </a:rPr>
              <a:t>×</a:t>
            </a:r>
            <a:r>
              <a:rPr lang="fr-FR" sz="1600" b="0" strike="noStrike" spc="-1" dirty="0">
                <a:solidFill>
                  <a:srgbClr val="1F497D"/>
                </a:solidFill>
                <a:latin typeface="Times New Roman"/>
                <a:ea typeface="DejaVu Sans"/>
              </a:rPr>
              <a:t>2 ≤ taille ou i</a:t>
            </a:r>
            <a:r>
              <a:rPr lang="fr-FR" sz="1600" b="0" strike="noStrike" spc="-1" dirty="0">
                <a:solidFill>
                  <a:srgbClr val="1F497D"/>
                </a:solidFill>
                <a:latin typeface="Times New Roman"/>
                <a:ea typeface="Times New Roman"/>
              </a:rPr>
              <a:t>×</a:t>
            </a:r>
            <a:r>
              <a:rPr lang="fr-FR" sz="1600" b="0" strike="noStrike" spc="-1" dirty="0">
                <a:solidFill>
                  <a:srgbClr val="1F497D"/>
                </a:solidFill>
                <a:latin typeface="Times New Roman"/>
                <a:ea typeface="DejaVu Sans"/>
              </a:rPr>
              <a:t>2 +1 ≤ taille))</a:t>
            </a:r>
            <a:endParaRPr lang="fr-FR" sz="1600" b="0" strike="noStrike" spc="-1" dirty="0">
              <a:latin typeface="Arial"/>
            </a:endParaRPr>
          </a:p>
          <a:p>
            <a:pPr>
              <a:lnSpc>
                <a:spcPct val="80000"/>
              </a:lnSpc>
              <a:spcBef>
                <a:spcPts val="479"/>
              </a:spcBef>
              <a:tabLst>
                <a:tab pos="0" algn="l"/>
              </a:tabLst>
            </a:pPr>
            <a:r>
              <a:rPr lang="fr-FR" sz="1600" b="0" strike="noStrike" spc="-1" dirty="0">
                <a:solidFill>
                  <a:srgbClr val="1F497D"/>
                </a:solidFill>
                <a:latin typeface="Times New Roman"/>
                <a:ea typeface="DejaVu Sans"/>
              </a:rPr>
              <a:t>         </a:t>
            </a:r>
            <a:r>
              <a:rPr lang="fr-FR" sz="1600" b="0" strike="noStrike" spc="-1" dirty="0" err="1">
                <a:solidFill>
                  <a:srgbClr val="1F497D"/>
                </a:solidFill>
                <a:latin typeface="Times New Roman"/>
                <a:ea typeface="DejaVu Sans"/>
              </a:rPr>
              <a:t>MaxV</a:t>
            </a:r>
            <a:r>
              <a:rPr lang="fr-FR" sz="1600" b="0" strike="noStrike" spc="-1" dirty="0">
                <a:solidFill>
                  <a:srgbClr val="1F497D"/>
                </a:solidFill>
                <a:latin typeface="Times New Roman"/>
                <a:ea typeface="DejaVu Sans"/>
              </a:rPr>
              <a:t> </a:t>
            </a:r>
            <a:r>
              <a:rPr lang="fr-FR" sz="1600" spc="-1" dirty="0">
                <a:solidFill>
                  <a:srgbClr val="1F497D"/>
                </a:solidFill>
                <a:latin typeface="Times New Roman"/>
              </a:rPr>
              <a:t>←</a:t>
            </a:r>
            <a:r>
              <a:rPr lang="fr-FR" sz="1600" b="0" strike="noStrike" spc="-1" dirty="0">
                <a:solidFill>
                  <a:srgbClr val="1F497D"/>
                </a:solidFill>
                <a:latin typeface="Times New Roman"/>
                <a:ea typeface="DejaVu Sans"/>
              </a:rPr>
              <a:t> </a:t>
            </a:r>
            <a:r>
              <a:rPr lang="fr-FR" sz="1600" b="0" strike="noStrike" spc="-1" dirty="0">
                <a:solidFill>
                  <a:srgbClr val="1F497D"/>
                </a:solidFill>
                <a:latin typeface="Times New Roman"/>
                <a:ea typeface="Microsoft YaHei"/>
              </a:rPr>
              <a:t>TAS[i</a:t>
            </a:r>
            <a:r>
              <a:rPr lang="fr-FR" sz="1600" b="0" strike="noStrike" spc="-1" dirty="0">
                <a:solidFill>
                  <a:srgbClr val="1F497D"/>
                </a:solidFill>
                <a:latin typeface="Times New Roman"/>
                <a:ea typeface="DejaVu Sans"/>
              </a:rPr>
              <a:t>].</a:t>
            </a:r>
            <a:r>
              <a:rPr lang="fr-FR" sz="1600" b="0" strike="noStrike" spc="-1" dirty="0" err="1">
                <a:solidFill>
                  <a:srgbClr val="1F497D"/>
                </a:solidFill>
                <a:latin typeface="Times New Roman"/>
                <a:ea typeface="DejaVu Sans"/>
              </a:rPr>
              <a:t>cle</a:t>
            </a:r>
            <a:r>
              <a:rPr lang="fr-FR" sz="1600" b="0" strike="noStrike" spc="-1" dirty="0">
                <a:solidFill>
                  <a:srgbClr val="1F497D"/>
                </a:solidFill>
                <a:latin typeface="Times New Roman"/>
                <a:ea typeface="DejaVu Sans"/>
              </a:rPr>
              <a:t> ; </a:t>
            </a:r>
            <a:r>
              <a:rPr lang="fr-FR" sz="1600" b="0" strike="noStrike" spc="-1" dirty="0" err="1">
                <a:solidFill>
                  <a:srgbClr val="1F497D"/>
                </a:solidFill>
                <a:latin typeface="Times New Roman"/>
                <a:ea typeface="DejaVu Sans"/>
              </a:rPr>
              <a:t>maxI</a:t>
            </a:r>
            <a:r>
              <a:rPr lang="fr-FR" sz="1600" b="0" strike="noStrike" spc="-1" dirty="0">
                <a:solidFill>
                  <a:srgbClr val="1F497D"/>
                </a:solidFill>
                <a:latin typeface="Times New Roman"/>
                <a:ea typeface="DejaVu Sans"/>
              </a:rPr>
              <a:t> </a:t>
            </a:r>
            <a:r>
              <a:rPr lang="fr-FR" sz="1600" spc="-1" dirty="0">
                <a:solidFill>
                  <a:srgbClr val="1F497D"/>
                </a:solidFill>
                <a:latin typeface="Times New Roman"/>
              </a:rPr>
              <a:t>←</a:t>
            </a:r>
            <a:r>
              <a:rPr lang="fr-FR" sz="1600" b="0" strike="noStrike" spc="-1" dirty="0">
                <a:solidFill>
                  <a:srgbClr val="1F497D"/>
                </a:solidFill>
                <a:latin typeface="Times New Roman"/>
                <a:ea typeface="DejaVu Sans"/>
              </a:rPr>
              <a:t> i ;</a:t>
            </a:r>
            <a:endParaRPr lang="fr-FR" sz="1600" b="0" strike="noStrike" spc="-1" dirty="0">
              <a:latin typeface="Arial"/>
            </a:endParaRPr>
          </a:p>
          <a:p>
            <a:pPr>
              <a:lnSpc>
                <a:spcPct val="80000"/>
              </a:lnSpc>
              <a:spcBef>
                <a:spcPts val="479"/>
              </a:spcBef>
              <a:tabLst>
                <a:tab pos="0" algn="l"/>
              </a:tabLst>
            </a:pPr>
            <a:r>
              <a:rPr lang="fr-FR" sz="1600" b="0" strike="noStrike" spc="-1" dirty="0">
                <a:solidFill>
                  <a:srgbClr val="1F497D"/>
                </a:solidFill>
                <a:latin typeface="Times New Roman"/>
                <a:ea typeface="Microsoft YaHei"/>
              </a:rPr>
              <a:t>         Si(i</a:t>
            </a:r>
            <a:r>
              <a:rPr lang="fr-FR" sz="1600" b="0" strike="noStrike" spc="-1" dirty="0">
                <a:solidFill>
                  <a:srgbClr val="1F497D"/>
                </a:solidFill>
                <a:latin typeface="Times New Roman"/>
                <a:ea typeface="Times New Roman"/>
              </a:rPr>
              <a:t>×</a:t>
            </a:r>
            <a:r>
              <a:rPr lang="fr-FR" sz="1600" b="0" strike="noStrike" spc="-1" dirty="0">
                <a:solidFill>
                  <a:srgbClr val="1F497D"/>
                </a:solidFill>
                <a:latin typeface="Times New Roman"/>
                <a:ea typeface="Microsoft YaHei"/>
              </a:rPr>
              <a:t>2 ≤ taille et TAS[i</a:t>
            </a:r>
            <a:r>
              <a:rPr lang="fr-FR" sz="1600" b="0" strike="noStrike" spc="-1" dirty="0">
                <a:solidFill>
                  <a:srgbClr val="1F497D"/>
                </a:solidFill>
                <a:latin typeface="Times New Roman"/>
                <a:ea typeface="Times New Roman"/>
              </a:rPr>
              <a:t>×</a:t>
            </a:r>
            <a:r>
              <a:rPr lang="fr-FR" sz="1600" b="0" strike="noStrike" spc="-1" dirty="0">
                <a:solidFill>
                  <a:srgbClr val="1F497D"/>
                </a:solidFill>
                <a:latin typeface="Times New Roman"/>
                <a:ea typeface="Microsoft YaHei"/>
              </a:rPr>
              <a:t>2</a:t>
            </a:r>
            <a:r>
              <a:rPr lang="fr-FR" sz="1600" b="0" strike="noStrike" spc="-1" dirty="0">
                <a:solidFill>
                  <a:srgbClr val="1F497D"/>
                </a:solidFill>
                <a:latin typeface="Times New Roman"/>
                <a:ea typeface="DejaVu Sans"/>
              </a:rPr>
              <a:t>].</a:t>
            </a:r>
            <a:r>
              <a:rPr lang="fr-FR" sz="1600" b="0" strike="noStrike" spc="-1" dirty="0" err="1">
                <a:solidFill>
                  <a:srgbClr val="1F497D"/>
                </a:solidFill>
                <a:latin typeface="Times New Roman"/>
                <a:ea typeface="DejaVu Sans"/>
              </a:rPr>
              <a:t>cle</a:t>
            </a:r>
            <a:r>
              <a:rPr lang="fr-FR" sz="1600" b="0" strike="noStrike" spc="-1" dirty="0">
                <a:solidFill>
                  <a:srgbClr val="1F497D"/>
                </a:solidFill>
                <a:latin typeface="Times New Roman"/>
                <a:ea typeface="DejaVu Sans"/>
              </a:rPr>
              <a:t> &gt; </a:t>
            </a:r>
            <a:r>
              <a:rPr lang="fr-FR" sz="1600" b="0" strike="noStrike" spc="-1" dirty="0" err="1">
                <a:solidFill>
                  <a:srgbClr val="1F497D"/>
                </a:solidFill>
                <a:latin typeface="Times New Roman"/>
                <a:ea typeface="DejaVu Sans"/>
              </a:rPr>
              <a:t>maxV</a:t>
            </a:r>
            <a:r>
              <a:rPr lang="fr-FR" sz="1600" b="0" strike="noStrike" spc="-1" dirty="0">
                <a:solidFill>
                  <a:srgbClr val="1F497D"/>
                </a:solidFill>
                <a:latin typeface="Times New Roman"/>
                <a:ea typeface="DejaVu Sans"/>
              </a:rPr>
              <a:t>) alors</a:t>
            </a:r>
            <a:endParaRPr lang="fr-FR" sz="1600" b="0" strike="noStrike" spc="-1" dirty="0">
              <a:latin typeface="Arial"/>
            </a:endParaRPr>
          </a:p>
          <a:p>
            <a:pPr>
              <a:lnSpc>
                <a:spcPct val="80000"/>
              </a:lnSpc>
              <a:spcBef>
                <a:spcPts val="479"/>
              </a:spcBef>
              <a:tabLst>
                <a:tab pos="0" algn="l"/>
              </a:tabLst>
            </a:pPr>
            <a:r>
              <a:rPr lang="fr-FR" sz="1600" b="0" strike="noStrike" spc="-1" dirty="0">
                <a:solidFill>
                  <a:srgbClr val="1F497D"/>
                </a:solidFill>
                <a:latin typeface="Times New Roman"/>
                <a:ea typeface="Microsoft YaHei"/>
              </a:rPr>
              <a:t>             </a:t>
            </a:r>
            <a:r>
              <a:rPr lang="fr-FR" sz="1600" b="0" strike="noStrike" spc="-1" dirty="0" err="1">
                <a:solidFill>
                  <a:srgbClr val="1F497D"/>
                </a:solidFill>
                <a:latin typeface="Times New Roman"/>
                <a:ea typeface="Microsoft YaHei"/>
              </a:rPr>
              <a:t>MaxV</a:t>
            </a:r>
            <a:r>
              <a:rPr lang="fr-FR" sz="1600" b="0" strike="noStrike" spc="-1" dirty="0">
                <a:solidFill>
                  <a:srgbClr val="1F497D"/>
                </a:solidFill>
                <a:latin typeface="Times New Roman"/>
                <a:ea typeface="Microsoft YaHei"/>
              </a:rPr>
              <a:t> </a:t>
            </a:r>
            <a:r>
              <a:rPr lang="fr-FR" sz="1600" spc="-1" dirty="0">
                <a:solidFill>
                  <a:srgbClr val="1F497D"/>
                </a:solidFill>
                <a:latin typeface="Times New Roman"/>
              </a:rPr>
              <a:t>← </a:t>
            </a:r>
            <a:r>
              <a:rPr lang="fr-FR" sz="1600" b="0" strike="noStrike" spc="-1" dirty="0">
                <a:solidFill>
                  <a:srgbClr val="1F497D"/>
                </a:solidFill>
                <a:latin typeface="Times New Roman"/>
                <a:ea typeface="Microsoft YaHei"/>
              </a:rPr>
              <a:t>TAS[i</a:t>
            </a:r>
            <a:r>
              <a:rPr lang="fr-FR" sz="1600" b="0" strike="noStrike" spc="-1" dirty="0">
                <a:solidFill>
                  <a:srgbClr val="1F497D"/>
                </a:solidFill>
                <a:latin typeface="Times New Roman"/>
                <a:ea typeface="Times New Roman"/>
              </a:rPr>
              <a:t>×</a:t>
            </a:r>
            <a:r>
              <a:rPr lang="fr-FR" sz="1600" b="0" strike="noStrike" spc="-1" dirty="0">
                <a:solidFill>
                  <a:srgbClr val="1F497D"/>
                </a:solidFill>
                <a:latin typeface="Times New Roman"/>
                <a:ea typeface="Microsoft YaHei"/>
              </a:rPr>
              <a:t>2</a:t>
            </a:r>
            <a:r>
              <a:rPr lang="fr-FR" sz="1600" b="0" strike="noStrike" spc="-1" dirty="0">
                <a:solidFill>
                  <a:srgbClr val="1F497D"/>
                </a:solidFill>
                <a:latin typeface="Times New Roman"/>
                <a:ea typeface="DejaVu Sans"/>
              </a:rPr>
              <a:t>].</a:t>
            </a:r>
            <a:r>
              <a:rPr lang="fr-FR" sz="1600" b="0" strike="noStrike" spc="-1" dirty="0" err="1">
                <a:solidFill>
                  <a:srgbClr val="1F497D"/>
                </a:solidFill>
                <a:latin typeface="Times New Roman"/>
                <a:ea typeface="DejaVu Sans"/>
              </a:rPr>
              <a:t>cle</a:t>
            </a:r>
            <a:r>
              <a:rPr lang="fr-FR" sz="1600" b="0" strike="noStrike" spc="-1" dirty="0">
                <a:solidFill>
                  <a:srgbClr val="1F497D"/>
                </a:solidFill>
                <a:latin typeface="Times New Roman"/>
                <a:ea typeface="DejaVu Sans"/>
              </a:rPr>
              <a:t> ; </a:t>
            </a:r>
            <a:r>
              <a:rPr lang="fr-FR" sz="1600" b="0" strike="noStrike" spc="-1" dirty="0" err="1">
                <a:solidFill>
                  <a:srgbClr val="1F497D"/>
                </a:solidFill>
                <a:latin typeface="Times New Roman"/>
                <a:ea typeface="DejaVu Sans"/>
              </a:rPr>
              <a:t>maxI</a:t>
            </a:r>
            <a:r>
              <a:rPr lang="fr-FR" sz="1600" b="0" strike="noStrike" spc="-1" dirty="0">
                <a:solidFill>
                  <a:srgbClr val="1F497D"/>
                </a:solidFill>
                <a:latin typeface="Times New Roman"/>
                <a:ea typeface="DejaVu Sans"/>
              </a:rPr>
              <a:t> </a:t>
            </a:r>
            <a:r>
              <a:rPr lang="fr-FR" sz="1600" spc="-1" dirty="0">
                <a:solidFill>
                  <a:srgbClr val="1F497D"/>
                </a:solidFill>
                <a:latin typeface="Times New Roman"/>
              </a:rPr>
              <a:t>←</a:t>
            </a:r>
            <a:r>
              <a:rPr lang="fr-FR" sz="1600" b="0" strike="noStrike" spc="-1" dirty="0">
                <a:solidFill>
                  <a:srgbClr val="1F497D"/>
                </a:solidFill>
                <a:latin typeface="Times New Roman"/>
                <a:ea typeface="DejaVu Sans"/>
              </a:rPr>
              <a:t> i</a:t>
            </a:r>
            <a:r>
              <a:rPr lang="fr-FR" sz="1600" b="0" strike="noStrike" spc="-1" dirty="0">
                <a:solidFill>
                  <a:srgbClr val="1F497D"/>
                </a:solidFill>
                <a:latin typeface="Times New Roman"/>
                <a:ea typeface="Times New Roman"/>
              </a:rPr>
              <a:t>×</a:t>
            </a:r>
            <a:r>
              <a:rPr lang="fr-FR" sz="1600" b="0" strike="noStrike" spc="-1" dirty="0">
                <a:solidFill>
                  <a:srgbClr val="1F497D"/>
                </a:solidFill>
                <a:latin typeface="Times New Roman"/>
                <a:ea typeface="DejaVu Sans"/>
              </a:rPr>
              <a:t>2 ;</a:t>
            </a:r>
            <a:endParaRPr lang="fr-FR" sz="1600" b="0" strike="noStrike" spc="-1" dirty="0">
              <a:latin typeface="Arial"/>
            </a:endParaRPr>
          </a:p>
          <a:p>
            <a:pPr>
              <a:lnSpc>
                <a:spcPct val="80000"/>
              </a:lnSpc>
              <a:spcBef>
                <a:spcPts val="479"/>
              </a:spcBef>
              <a:tabLst>
                <a:tab pos="0" algn="l"/>
              </a:tabLst>
            </a:pPr>
            <a:r>
              <a:rPr lang="fr-FR" sz="1600" b="0" strike="noStrike" spc="-1" dirty="0">
                <a:solidFill>
                  <a:srgbClr val="1F497D"/>
                </a:solidFill>
                <a:latin typeface="Times New Roman"/>
                <a:ea typeface="DejaVu Sans"/>
              </a:rPr>
              <a:t>         </a:t>
            </a:r>
            <a:r>
              <a:rPr lang="fr-FR" sz="1600" b="0" strike="noStrike" spc="-1" dirty="0" err="1">
                <a:solidFill>
                  <a:srgbClr val="1F497D"/>
                </a:solidFill>
                <a:latin typeface="Times New Roman"/>
                <a:ea typeface="DejaVu Sans"/>
              </a:rPr>
              <a:t>FinSi</a:t>
            </a:r>
            <a:endParaRPr lang="fr-FR" sz="1600" b="0" strike="noStrike" spc="-1" dirty="0">
              <a:latin typeface="Arial"/>
            </a:endParaRPr>
          </a:p>
          <a:p>
            <a:pPr>
              <a:lnSpc>
                <a:spcPct val="80000"/>
              </a:lnSpc>
              <a:spcBef>
                <a:spcPts val="479"/>
              </a:spcBef>
              <a:tabLst>
                <a:tab pos="0" algn="l"/>
              </a:tabLst>
            </a:pPr>
            <a:r>
              <a:rPr lang="fr-FR" sz="1600" b="0" strike="noStrike" spc="-1" dirty="0">
                <a:solidFill>
                  <a:srgbClr val="1F497D"/>
                </a:solidFill>
                <a:latin typeface="Times New Roman"/>
                <a:ea typeface="Microsoft YaHei"/>
              </a:rPr>
              <a:t>         Si(i</a:t>
            </a:r>
            <a:r>
              <a:rPr lang="fr-FR" sz="1600" b="0" strike="noStrike" spc="-1" dirty="0">
                <a:solidFill>
                  <a:srgbClr val="1F497D"/>
                </a:solidFill>
                <a:latin typeface="Times New Roman"/>
                <a:ea typeface="Times New Roman"/>
              </a:rPr>
              <a:t>×</a:t>
            </a:r>
            <a:r>
              <a:rPr lang="fr-FR" sz="1600" b="0" strike="noStrike" spc="-1" dirty="0">
                <a:solidFill>
                  <a:srgbClr val="1F497D"/>
                </a:solidFill>
                <a:latin typeface="Times New Roman"/>
                <a:ea typeface="Microsoft YaHei"/>
              </a:rPr>
              <a:t>2 + 1 ≤ taille et TAS[i</a:t>
            </a:r>
            <a:r>
              <a:rPr lang="fr-FR" sz="1600" b="0" strike="noStrike" spc="-1" dirty="0">
                <a:solidFill>
                  <a:srgbClr val="1F497D"/>
                </a:solidFill>
                <a:latin typeface="Times New Roman"/>
                <a:ea typeface="Times New Roman"/>
              </a:rPr>
              <a:t>×</a:t>
            </a:r>
            <a:r>
              <a:rPr lang="fr-FR" sz="1600" b="0" strike="noStrike" spc="-1" dirty="0">
                <a:solidFill>
                  <a:srgbClr val="1F497D"/>
                </a:solidFill>
                <a:latin typeface="Times New Roman"/>
                <a:ea typeface="Microsoft YaHei"/>
              </a:rPr>
              <a:t>2 + 1</a:t>
            </a:r>
            <a:r>
              <a:rPr lang="fr-FR" sz="1600" b="0" strike="noStrike" spc="-1" dirty="0">
                <a:solidFill>
                  <a:srgbClr val="1F497D"/>
                </a:solidFill>
                <a:latin typeface="Times New Roman"/>
                <a:ea typeface="DejaVu Sans"/>
              </a:rPr>
              <a:t>].</a:t>
            </a:r>
            <a:r>
              <a:rPr lang="fr-FR" sz="1600" b="0" strike="noStrike" spc="-1" dirty="0" err="1">
                <a:solidFill>
                  <a:srgbClr val="1F497D"/>
                </a:solidFill>
                <a:latin typeface="Times New Roman"/>
                <a:ea typeface="DejaVu Sans"/>
              </a:rPr>
              <a:t>cle</a:t>
            </a:r>
            <a:r>
              <a:rPr lang="fr-FR" sz="1600" b="0" strike="noStrike" spc="-1" dirty="0">
                <a:solidFill>
                  <a:srgbClr val="1F497D"/>
                </a:solidFill>
                <a:latin typeface="Times New Roman"/>
                <a:ea typeface="DejaVu Sans"/>
              </a:rPr>
              <a:t> &gt; </a:t>
            </a:r>
            <a:r>
              <a:rPr lang="fr-FR" sz="1600" b="0" strike="noStrike" spc="-1" dirty="0" err="1">
                <a:solidFill>
                  <a:srgbClr val="1F497D"/>
                </a:solidFill>
                <a:latin typeface="Times New Roman"/>
                <a:ea typeface="DejaVu Sans"/>
              </a:rPr>
              <a:t>maxV</a:t>
            </a:r>
            <a:r>
              <a:rPr lang="fr-FR" sz="1600" b="0" strike="noStrike" spc="-1" dirty="0">
                <a:solidFill>
                  <a:srgbClr val="1F497D"/>
                </a:solidFill>
                <a:latin typeface="Times New Roman"/>
                <a:ea typeface="DejaVu Sans"/>
              </a:rPr>
              <a:t>) alors</a:t>
            </a:r>
            <a:endParaRPr lang="fr-FR" sz="1600" b="0" strike="noStrike" spc="-1" dirty="0">
              <a:latin typeface="Arial"/>
            </a:endParaRPr>
          </a:p>
          <a:p>
            <a:pPr>
              <a:lnSpc>
                <a:spcPct val="80000"/>
              </a:lnSpc>
              <a:spcBef>
                <a:spcPts val="479"/>
              </a:spcBef>
              <a:tabLst>
                <a:tab pos="0" algn="l"/>
              </a:tabLst>
            </a:pPr>
            <a:r>
              <a:rPr lang="fr-FR" sz="1600" b="0" strike="noStrike" spc="-1" dirty="0">
                <a:solidFill>
                  <a:srgbClr val="1F497D"/>
                </a:solidFill>
                <a:latin typeface="Times New Roman"/>
                <a:ea typeface="Microsoft YaHei"/>
              </a:rPr>
              <a:t>             </a:t>
            </a:r>
            <a:r>
              <a:rPr lang="fr-FR" sz="1600" b="0" strike="noStrike" spc="-1" dirty="0" err="1">
                <a:solidFill>
                  <a:srgbClr val="1F497D"/>
                </a:solidFill>
                <a:latin typeface="Times New Roman"/>
                <a:ea typeface="Microsoft YaHei"/>
              </a:rPr>
              <a:t>MaxV</a:t>
            </a:r>
            <a:r>
              <a:rPr lang="fr-FR" sz="1600" b="0" strike="noStrike" spc="-1" dirty="0">
                <a:solidFill>
                  <a:srgbClr val="1F497D"/>
                </a:solidFill>
                <a:latin typeface="Times New Roman"/>
                <a:ea typeface="Microsoft YaHei"/>
              </a:rPr>
              <a:t> </a:t>
            </a:r>
            <a:r>
              <a:rPr lang="fr-FR" sz="1600" spc="-1" dirty="0">
                <a:solidFill>
                  <a:srgbClr val="1F497D"/>
                </a:solidFill>
                <a:latin typeface="Times New Roman"/>
              </a:rPr>
              <a:t>←</a:t>
            </a:r>
            <a:r>
              <a:rPr lang="fr-FR" sz="1600" b="0" strike="noStrike" spc="-1" dirty="0">
                <a:solidFill>
                  <a:srgbClr val="1F497D"/>
                </a:solidFill>
                <a:latin typeface="Times New Roman"/>
                <a:ea typeface="Microsoft YaHei"/>
              </a:rPr>
              <a:t> TAS[i</a:t>
            </a:r>
            <a:r>
              <a:rPr lang="fr-FR" sz="1600" b="0" strike="noStrike" spc="-1" dirty="0">
                <a:solidFill>
                  <a:srgbClr val="1F497D"/>
                </a:solidFill>
                <a:latin typeface="Times New Roman"/>
                <a:ea typeface="Times New Roman"/>
              </a:rPr>
              <a:t>×</a:t>
            </a:r>
            <a:r>
              <a:rPr lang="fr-FR" sz="1600" b="0" strike="noStrike" spc="-1" dirty="0">
                <a:solidFill>
                  <a:srgbClr val="1F497D"/>
                </a:solidFill>
                <a:latin typeface="Times New Roman"/>
                <a:ea typeface="Microsoft YaHei"/>
              </a:rPr>
              <a:t>2 + 1</a:t>
            </a:r>
            <a:r>
              <a:rPr lang="fr-FR" sz="1600" b="0" strike="noStrike" spc="-1" dirty="0">
                <a:solidFill>
                  <a:srgbClr val="1F497D"/>
                </a:solidFill>
                <a:latin typeface="Times New Roman"/>
                <a:ea typeface="DejaVu Sans"/>
              </a:rPr>
              <a:t>].</a:t>
            </a:r>
            <a:r>
              <a:rPr lang="fr-FR" sz="1600" b="0" strike="noStrike" spc="-1" dirty="0" err="1">
                <a:solidFill>
                  <a:srgbClr val="1F497D"/>
                </a:solidFill>
                <a:latin typeface="Times New Roman"/>
                <a:ea typeface="DejaVu Sans"/>
              </a:rPr>
              <a:t>cle</a:t>
            </a:r>
            <a:r>
              <a:rPr lang="fr-FR" sz="1600" b="0" strike="noStrike" spc="-1" dirty="0">
                <a:solidFill>
                  <a:srgbClr val="1F497D"/>
                </a:solidFill>
                <a:latin typeface="Times New Roman"/>
                <a:ea typeface="DejaVu Sans"/>
              </a:rPr>
              <a:t> ; </a:t>
            </a:r>
            <a:r>
              <a:rPr lang="fr-FR" sz="1600" b="0" strike="noStrike" spc="-1" dirty="0" err="1">
                <a:solidFill>
                  <a:srgbClr val="1F497D"/>
                </a:solidFill>
                <a:latin typeface="Times New Roman"/>
                <a:ea typeface="DejaVu Sans"/>
              </a:rPr>
              <a:t>maxI</a:t>
            </a:r>
            <a:r>
              <a:rPr lang="fr-FR" sz="1600" b="0" strike="noStrike" spc="-1" dirty="0">
                <a:solidFill>
                  <a:srgbClr val="1F497D"/>
                </a:solidFill>
                <a:latin typeface="Times New Roman"/>
                <a:ea typeface="DejaVu Sans"/>
              </a:rPr>
              <a:t> </a:t>
            </a:r>
            <a:r>
              <a:rPr lang="fr-FR" sz="1600" spc="-1" dirty="0">
                <a:solidFill>
                  <a:srgbClr val="1F497D"/>
                </a:solidFill>
                <a:latin typeface="Times New Roman"/>
              </a:rPr>
              <a:t>←</a:t>
            </a:r>
            <a:r>
              <a:rPr lang="fr-FR" sz="1600" b="0" strike="noStrike" spc="-1" dirty="0">
                <a:solidFill>
                  <a:srgbClr val="1F497D"/>
                </a:solidFill>
                <a:latin typeface="Times New Roman"/>
                <a:ea typeface="DejaVu Sans"/>
              </a:rPr>
              <a:t> i</a:t>
            </a:r>
            <a:r>
              <a:rPr lang="fr-FR" sz="1600" b="0" strike="noStrike" spc="-1" dirty="0">
                <a:solidFill>
                  <a:srgbClr val="1F497D"/>
                </a:solidFill>
                <a:latin typeface="Times New Roman"/>
                <a:ea typeface="Times New Roman"/>
              </a:rPr>
              <a:t>×</a:t>
            </a:r>
            <a:r>
              <a:rPr lang="fr-FR" sz="1600" b="0" strike="noStrike" spc="-1" dirty="0">
                <a:solidFill>
                  <a:srgbClr val="1F497D"/>
                </a:solidFill>
                <a:latin typeface="Times New Roman"/>
                <a:ea typeface="DejaVu Sans"/>
              </a:rPr>
              <a:t>2 + 1 ;</a:t>
            </a:r>
            <a:endParaRPr lang="fr-FR" sz="1600" b="0" strike="noStrike" spc="-1" dirty="0">
              <a:latin typeface="Arial"/>
            </a:endParaRPr>
          </a:p>
          <a:p>
            <a:pPr>
              <a:lnSpc>
                <a:spcPct val="80000"/>
              </a:lnSpc>
              <a:spcBef>
                <a:spcPts val="479"/>
              </a:spcBef>
              <a:tabLst>
                <a:tab pos="0" algn="l"/>
              </a:tabLst>
            </a:pPr>
            <a:r>
              <a:rPr lang="fr-FR" sz="1600" b="0" strike="noStrike" spc="-1" dirty="0">
                <a:solidFill>
                  <a:srgbClr val="1F497D"/>
                </a:solidFill>
                <a:latin typeface="Times New Roman"/>
                <a:ea typeface="DejaVu Sans"/>
              </a:rPr>
              <a:t>         </a:t>
            </a:r>
            <a:r>
              <a:rPr lang="fr-FR" sz="1600" b="0" strike="noStrike" spc="-1" dirty="0" err="1">
                <a:solidFill>
                  <a:srgbClr val="1F497D"/>
                </a:solidFill>
                <a:latin typeface="Times New Roman"/>
                <a:ea typeface="DejaVu Sans"/>
              </a:rPr>
              <a:t>FinSi</a:t>
            </a:r>
            <a:endParaRPr lang="fr-FR" sz="1600" b="0" strike="noStrike" spc="-1" dirty="0">
              <a:latin typeface="Arial"/>
            </a:endParaRPr>
          </a:p>
          <a:p>
            <a:pPr>
              <a:lnSpc>
                <a:spcPct val="80000"/>
              </a:lnSpc>
              <a:spcBef>
                <a:spcPts val="479"/>
              </a:spcBef>
              <a:tabLst>
                <a:tab pos="0" algn="l"/>
              </a:tabLst>
            </a:pPr>
            <a:r>
              <a:rPr lang="fr-FR" sz="1600" b="0" strike="noStrike" spc="-1" dirty="0">
                <a:solidFill>
                  <a:srgbClr val="1F497D"/>
                </a:solidFill>
                <a:latin typeface="Times New Roman"/>
                <a:ea typeface="Microsoft YaHei"/>
              </a:rPr>
              <a:t>         Si(</a:t>
            </a:r>
            <a:r>
              <a:rPr lang="fr-FR" sz="1600" b="0" strike="noStrike" spc="-1" dirty="0" err="1">
                <a:solidFill>
                  <a:srgbClr val="1F497D"/>
                </a:solidFill>
                <a:latin typeface="Times New Roman"/>
                <a:ea typeface="Microsoft YaHei"/>
              </a:rPr>
              <a:t>MaxV</a:t>
            </a:r>
            <a:r>
              <a:rPr lang="fr-FR" sz="1600" b="0" strike="noStrike" spc="-1" dirty="0">
                <a:solidFill>
                  <a:srgbClr val="1F497D"/>
                </a:solidFill>
                <a:latin typeface="Times New Roman"/>
                <a:ea typeface="Microsoft YaHei"/>
              </a:rPr>
              <a:t> &gt; TAS[i].</a:t>
            </a:r>
            <a:r>
              <a:rPr lang="fr-FR" sz="1600" b="0" strike="noStrike" spc="-1" dirty="0" err="1">
                <a:solidFill>
                  <a:srgbClr val="1F497D"/>
                </a:solidFill>
                <a:latin typeface="Times New Roman"/>
                <a:ea typeface="Microsoft YaHei"/>
              </a:rPr>
              <a:t>cle</a:t>
            </a:r>
            <a:r>
              <a:rPr lang="fr-FR" sz="1600" b="0" strike="noStrike" spc="-1" dirty="0">
                <a:solidFill>
                  <a:srgbClr val="1F497D"/>
                </a:solidFill>
                <a:latin typeface="Times New Roman"/>
                <a:ea typeface="DejaVu Sans"/>
              </a:rPr>
              <a:t>) alors</a:t>
            </a:r>
            <a:endParaRPr lang="fr-FR" sz="1600" b="0" strike="noStrike" spc="-1" dirty="0">
              <a:latin typeface="Arial"/>
            </a:endParaRPr>
          </a:p>
          <a:p>
            <a:pPr>
              <a:lnSpc>
                <a:spcPct val="80000"/>
              </a:lnSpc>
              <a:spcBef>
                <a:spcPts val="479"/>
              </a:spcBef>
              <a:tabLst>
                <a:tab pos="0" algn="l"/>
              </a:tabLst>
            </a:pPr>
            <a:r>
              <a:rPr lang="fr-FR" sz="1600" b="0" strike="noStrike" spc="-1" dirty="0">
                <a:solidFill>
                  <a:srgbClr val="1F497D"/>
                </a:solidFill>
                <a:latin typeface="Times New Roman"/>
                <a:ea typeface="Microsoft YaHei"/>
              </a:rPr>
              <a:t>             </a:t>
            </a:r>
            <a:r>
              <a:rPr lang="fr-FR" sz="1600" b="0" strike="noStrike" spc="-1" dirty="0" err="1">
                <a:solidFill>
                  <a:srgbClr val="1F497D"/>
                </a:solidFill>
                <a:latin typeface="Times New Roman"/>
                <a:ea typeface="Microsoft YaHei"/>
              </a:rPr>
              <a:t>TemEle</a:t>
            </a:r>
            <a:r>
              <a:rPr lang="fr-FR" sz="1600" b="0" strike="noStrike" spc="-1" dirty="0">
                <a:solidFill>
                  <a:srgbClr val="1F497D"/>
                </a:solidFill>
                <a:latin typeface="Times New Roman"/>
                <a:ea typeface="Microsoft YaHei"/>
              </a:rPr>
              <a:t> </a:t>
            </a:r>
            <a:r>
              <a:rPr lang="fr-FR" sz="1600" spc="-1" dirty="0">
                <a:solidFill>
                  <a:srgbClr val="1F497D"/>
                </a:solidFill>
                <a:latin typeface="Times New Roman"/>
              </a:rPr>
              <a:t> ← </a:t>
            </a:r>
            <a:r>
              <a:rPr lang="fr-FR" sz="1600" b="0" strike="noStrike" spc="-1" dirty="0">
                <a:solidFill>
                  <a:srgbClr val="1F497D"/>
                </a:solidFill>
                <a:latin typeface="Times New Roman"/>
                <a:ea typeface="Microsoft YaHei"/>
              </a:rPr>
              <a:t> TAS[i] ; TAS[i] </a:t>
            </a:r>
            <a:r>
              <a:rPr lang="fr-FR" sz="1600" spc="-1" dirty="0">
                <a:solidFill>
                  <a:srgbClr val="1F497D"/>
                </a:solidFill>
                <a:latin typeface="Times New Roman"/>
              </a:rPr>
              <a:t>← </a:t>
            </a:r>
            <a:r>
              <a:rPr lang="fr-FR" sz="1600" b="0" strike="noStrike" spc="-1" dirty="0">
                <a:solidFill>
                  <a:srgbClr val="1F497D"/>
                </a:solidFill>
                <a:latin typeface="Times New Roman"/>
                <a:ea typeface="Microsoft YaHei"/>
              </a:rPr>
              <a:t> TAS[</a:t>
            </a:r>
            <a:r>
              <a:rPr lang="fr-FR" sz="1600" b="0" strike="noStrike" spc="-1" dirty="0" err="1">
                <a:solidFill>
                  <a:srgbClr val="1F497D"/>
                </a:solidFill>
                <a:latin typeface="Times New Roman"/>
                <a:ea typeface="Microsoft YaHei"/>
              </a:rPr>
              <a:t>maxI</a:t>
            </a:r>
            <a:r>
              <a:rPr lang="fr-FR" sz="1600" b="0" strike="noStrike" spc="-1" dirty="0">
                <a:solidFill>
                  <a:srgbClr val="1F497D"/>
                </a:solidFill>
                <a:latin typeface="Times New Roman"/>
                <a:ea typeface="Microsoft YaHei"/>
              </a:rPr>
              <a:t>] ; TAS[</a:t>
            </a:r>
            <a:r>
              <a:rPr lang="fr-FR" sz="1600" b="0" strike="noStrike" spc="-1" dirty="0" err="1">
                <a:solidFill>
                  <a:srgbClr val="1F497D"/>
                </a:solidFill>
                <a:latin typeface="Times New Roman"/>
                <a:ea typeface="DejaVu Sans"/>
              </a:rPr>
              <a:t>maxI</a:t>
            </a:r>
            <a:r>
              <a:rPr lang="fr-FR" sz="1600" b="0" strike="noStrike" spc="-1" dirty="0">
                <a:solidFill>
                  <a:srgbClr val="1F497D"/>
                </a:solidFill>
                <a:latin typeface="Times New Roman"/>
                <a:ea typeface="DejaVu Sans"/>
              </a:rPr>
              <a:t>] </a:t>
            </a:r>
            <a:r>
              <a:rPr lang="fr-FR" sz="1600" spc="-1" dirty="0">
                <a:solidFill>
                  <a:srgbClr val="1F497D"/>
                </a:solidFill>
                <a:latin typeface="Times New Roman"/>
              </a:rPr>
              <a:t>← </a:t>
            </a:r>
            <a:r>
              <a:rPr lang="fr-FR" sz="1600" b="0" strike="noStrike" spc="-1" dirty="0">
                <a:solidFill>
                  <a:srgbClr val="1F497D"/>
                </a:solidFill>
                <a:latin typeface="Times New Roman"/>
                <a:ea typeface="DejaVu Sans"/>
              </a:rPr>
              <a:t> </a:t>
            </a:r>
            <a:r>
              <a:rPr lang="fr-FR" sz="1600" b="0" strike="noStrike" spc="-1" dirty="0" err="1">
                <a:solidFill>
                  <a:srgbClr val="1F497D"/>
                </a:solidFill>
                <a:latin typeface="Times New Roman"/>
                <a:ea typeface="DejaVu Sans"/>
              </a:rPr>
              <a:t>TemEle</a:t>
            </a:r>
            <a:r>
              <a:rPr lang="fr-FR" sz="1600" b="0" strike="noStrike" spc="-1" dirty="0">
                <a:solidFill>
                  <a:srgbClr val="1F497D"/>
                </a:solidFill>
                <a:latin typeface="Times New Roman"/>
                <a:ea typeface="DejaVu Sans"/>
              </a:rPr>
              <a:t>; </a:t>
            </a:r>
            <a:r>
              <a:rPr lang="fr-FR" sz="1600" b="0" strike="noStrike" spc="-1">
                <a:solidFill>
                  <a:srgbClr val="1F497D"/>
                </a:solidFill>
                <a:latin typeface="Times New Roman"/>
                <a:ea typeface="DejaVu Sans"/>
              </a:rPr>
              <a:t>i </a:t>
            </a:r>
            <a:r>
              <a:rPr lang="fr-FR" sz="1600" spc="-1">
                <a:solidFill>
                  <a:srgbClr val="1F497D"/>
                </a:solidFill>
                <a:latin typeface="Times New Roman"/>
              </a:rPr>
              <a:t>←</a:t>
            </a:r>
            <a:r>
              <a:rPr lang="fr-FR" sz="1600" b="0" strike="noStrike" spc="-1">
                <a:solidFill>
                  <a:srgbClr val="1F497D"/>
                </a:solidFill>
                <a:latin typeface="Times New Roman"/>
                <a:ea typeface="DejaVu Sans"/>
              </a:rPr>
              <a:t> </a:t>
            </a:r>
            <a:r>
              <a:rPr lang="fr-FR" sz="1600" b="0" strike="noStrike" spc="-1" dirty="0" err="1">
                <a:solidFill>
                  <a:srgbClr val="1F497D"/>
                </a:solidFill>
                <a:latin typeface="Times New Roman"/>
                <a:ea typeface="DejaVu Sans"/>
              </a:rPr>
              <a:t>maxI</a:t>
            </a:r>
            <a:r>
              <a:rPr lang="fr-FR" sz="1600" b="0" strike="noStrike" spc="-1" dirty="0">
                <a:solidFill>
                  <a:srgbClr val="1F497D"/>
                </a:solidFill>
                <a:latin typeface="Times New Roman"/>
                <a:ea typeface="DejaVu Sans"/>
              </a:rPr>
              <a:t> ;</a:t>
            </a:r>
            <a:endParaRPr lang="fr-FR" sz="1600" b="0" strike="noStrike" spc="-1" dirty="0">
              <a:latin typeface="Arial"/>
            </a:endParaRPr>
          </a:p>
          <a:p>
            <a:pPr>
              <a:lnSpc>
                <a:spcPct val="80000"/>
              </a:lnSpc>
              <a:spcBef>
                <a:spcPts val="479"/>
              </a:spcBef>
              <a:tabLst>
                <a:tab pos="0" algn="l"/>
              </a:tabLst>
            </a:pPr>
            <a:r>
              <a:rPr lang="fr-FR" sz="1600" b="0" strike="noStrike" spc="-1" dirty="0">
                <a:solidFill>
                  <a:srgbClr val="1F497D"/>
                </a:solidFill>
                <a:latin typeface="Times New Roman"/>
                <a:ea typeface="DejaVu Sans"/>
              </a:rPr>
              <a:t>         Sinon</a:t>
            </a:r>
            <a:endParaRPr lang="fr-FR" sz="1600" b="0" strike="noStrike" spc="-1" dirty="0">
              <a:latin typeface="Arial"/>
            </a:endParaRPr>
          </a:p>
          <a:p>
            <a:pPr>
              <a:lnSpc>
                <a:spcPct val="80000"/>
              </a:lnSpc>
              <a:spcBef>
                <a:spcPts val="479"/>
              </a:spcBef>
              <a:tabLst>
                <a:tab pos="0" algn="l"/>
              </a:tabLst>
            </a:pPr>
            <a:r>
              <a:rPr lang="fr-FR" sz="1600" b="0" strike="noStrike" spc="-1" dirty="0">
                <a:solidFill>
                  <a:srgbClr val="1F497D"/>
                </a:solidFill>
                <a:latin typeface="Times New Roman"/>
                <a:ea typeface="DejaVu Sans"/>
              </a:rPr>
              <a:t>             stop=vraie ;</a:t>
            </a:r>
            <a:endParaRPr lang="fr-FR" sz="1600" b="0" strike="noStrike" spc="-1" dirty="0">
              <a:latin typeface="Arial"/>
            </a:endParaRPr>
          </a:p>
          <a:p>
            <a:pPr>
              <a:lnSpc>
                <a:spcPct val="80000"/>
              </a:lnSpc>
              <a:spcBef>
                <a:spcPts val="479"/>
              </a:spcBef>
              <a:tabLst>
                <a:tab pos="0" algn="l"/>
              </a:tabLst>
            </a:pPr>
            <a:r>
              <a:rPr lang="fr-FR" sz="1600" b="0" strike="noStrike" spc="-1" dirty="0">
                <a:solidFill>
                  <a:srgbClr val="1F497D"/>
                </a:solidFill>
                <a:latin typeface="Times New Roman"/>
                <a:ea typeface="DejaVu Sans"/>
              </a:rPr>
              <a:t>         </a:t>
            </a:r>
            <a:r>
              <a:rPr lang="fr-FR" sz="1600" b="0" strike="noStrike" spc="-1" dirty="0" err="1">
                <a:solidFill>
                  <a:srgbClr val="1F497D"/>
                </a:solidFill>
                <a:latin typeface="Times New Roman"/>
                <a:ea typeface="DejaVu Sans"/>
              </a:rPr>
              <a:t>FinSi</a:t>
            </a:r>
            <a:endParaRPr lang="fr-FR" sz="1600" b="0" strike="noStrike" spc="-1" dirty="0">
              <a:latin typeface="Arial"/>
            </a:endParaRPr>
          </a:p>
          <a:p>
            <a:pPr>
              <a:lnSpc>
                <a:spcPct val="80000"/>
              </a:lnSpc>
              <a:spcBef>
                <a:spcPts val="479"/>
              </a:spcBef>
              <a:tabLst>
                <a:tab pos="0" algn="l"/>
              </a:tabLst>
            </a:pPr>
            <a:r>
              <a:rPr lang="fr-FR" sz="1600" b="0" strike="noStrike" spc="-1" dirty="0">
                <a:solidFill>
                  <a:srgbClr val="1F497D"/>
                </a:solidFill>
                <a:latin typeface="Times New Roman"/>
                <a:ea typeface="DejaVu Sans"/>
              </a:rPr>
              <a:t>   </a:t>
            </a:r>
            <a:r>
              <a:rPr lang="fr-FR" sz="1600" b="0" strike="noStrike" spc="-1" dirty="0" err="1">
                <a:solidFill>
                  <a:srgbClr val="1F497D"/>
                </a:solidFill>
                <a:latin typeface="Times New Roman"/>
                <a:ea typeface="DejaVu Sans"/>
              </a:rPr>
              <a:t>FinTantque</a:t>
            </a:r>
            <a:endParaRPr lang="fr-FR" sz="1600" b="0" strike="noStrike" spc="-1" dirty="0">
              <a:latin typeface="Arial"/>
            </a:endParaRPr>
          </a:p>
          <a:p>
            <a:pPr>
              <a:lnSpc>
                <a:spcPct val="80000"/>
              </a:lnSpc>
              <a:spcBef>
                <a:spcPts val="479"/>
              </a:spcBef>
              <a:tabLst>
                <a:tab pos="0" algn="l"/>
              </a:tabLst>
            </a:pPr>
            <a:r>
              <a:rPr lang="fr-FR" sz="1600" b="0" strike="noStrike" spc="-1" dirty="0">
                <a:solidFill>
                  <a:srgbClr val="1F497D"/>
                </a:solidFill>
                <a:latin typeface="Times New Roman"/>
                <a:ea typeface="DejaVu Sans"/>
              </a:rPr>
              <a:t>Fin</a:t>
            </a:r>
            <a:endParaRPr lang="fr-FR" sz="1600" b="0" strike="noStrike" spc="-1" dirty="0">
              <a:latin typeface="Arial"/>
            </a:endParaRPr>
          </a:p>
          <a:p>
            <a:pPr>
              <a:lnSpc>
                <a:spcPct val="80000"/>
              </a:lnSpc>
              <a:spcBef>
                <a:spcPts val="360"/>
              </a:spcBef>
              <a:tabLst>
                <a:tab pos="0" algn="l"/>
              </a:tabLst>
            </a:pPr>
            <a:endParaRPr lang="fr-FR" sz="1600" b="0" strike="noStrike" spc="-1" dirty="0">
              <a:latin typeface="Arial"/>
            </a:endParaRPr>
          </a:p>
          <a:p>
            <a:pPr>
              <a:lnSpc>
                <a:spcPct val="80000"/>
              </a:lnSpc>
              <a:spcBef>
                <a:spcPts val="439"/>
              </a:spcBef>
              <a:tabLst>
                <a:tab pos="0" algn="l"/>
              </a:tabLst>
            </a:pPr>
            <a:endParaRPr lang="fr-FR" sz="1600" b="0" strike="noStrike" spc="-1" dirty="0">
              <a:latin typeface="Arial"/>
            </a:endParaRPr>
          </a:p>
          <a:p>
            <a:pPr algn="just">
              <a:lnSpc>
                <a:spcPct val="80000"/>
              </a:lnSpc>
              <a:spcBef>
                <a:spcPts val="439"/>
              </a:spcBef>
              <a:tabLst>
                <a:tab pos="0" algn="l"/>
              </a:tabLst>
            </a:pPr>
            <a:endParaRPr lang="fr-FR" sz="1600" b="0" strike="noStrike" spc="-1" dirty="0">
              <a:latin typeface="Arial"/>
            </a:endParaRPr>
          </a:p>
        </p:txBody>
      </p:sp>
      <p:sp>
        <p:nvSpPr>
          <p:cNvPr id="373" name="Espace réservé du numéro de diapositive 2"/>
          <p:cNvSpPr/>
          <p:nvPr/>
        </p:nvSpPr>
        <p:spPr>
          <a:xfrm>
            <a:off x="10640880" y="6214680"/>
            <a:ext cx="1547280" cy="363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269222CD-2C5C-4EB3-A117-5CD251605C0A}" type="slidenum">
              <a:rPr lang="en-GB" sz="1000" b="0" strike="noStrike" spc="-1">
                <a:solidFill>
                  <a:srgbClr val="1F497D"/>
                </a:solidFill>
                <a:latin typeface="Candara"/>
                <a:ea typeface="DejaVu Sans"/>
              </a:rPr>
              <a:t>29</a:t>
            </a:fld>
            <a:endParaRPr lang="fr-FR" sz="1000" b="0" strike="noStrike" spc="-1">
              <a:latin typeface="Arial"/>
            </a:endParaRPr>
          </a:p>
        </p:txBody>
      </p:sp>
      <p:sp>
        <p:nvSpPr>
          <p:cNvPr id="374" name="Titre 3"/>
          <p:cNvSpPr/>
          <p:nvPr/>
        </p:nvSpPr>
        <p:spPr>
          <a:xfrm>
            <a:off x="609480" y="338400"/>
            <a:ext cx="10971000" cy="1251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fr-FR" sz="3600" b="0" strike="noStrike" spc="-1">
                <a:solidFill>
                  <a:srgbClr val="FFFFFF"/>
                </a:solidFill>
                <a:latin typeface="Times New Roman"/>
                <a:ea typeface="DejaVu Sans"/>
              </a:rPr>
              <a:t>9. TAS :</a:t>
            </a:r>
            <a:br/>
            <a:r>
              <a:rPr lang="fr-FR" sz="3600" b="0" strike="noStrike" spc="-1">
                <a:solidFill>
                  <a:srgbClr val="FFFFFF"/>
                </a:solidFill>
                <a:latin typeface="Times New Roman"/>
                <a:ea typeface="DejaVu Sans"/>
              </a:rPr>
              <a:t>Supprimer un nœud (Défiler) </a:t>
            </a:r>
            <a:endParaRPr lang="fr-FR" sz="3600" b="0" strike="noStrike" spc="-1">
              <a:latin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Espace réservé du contenu 1"/>
          <p:cNvSpPr/>
          <p:nvPr/>
        </p:nvSpPr>
        <p:spPr>
          <a:xfrm>
            <a:off x="612360" y="2578680"/>
            <a:ext cx="11215440" cy="3427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80000"/>
              </a:lnSpc>
              <a:spcBef>
                <a:spcPts val="439"/>
              </a:spcBef>
              <a:tabLst>
                <a:tab pos="0" algn="l"/>
              </a:tabLst>
            </a:pPr>
            <a:endParaRPr lang="fr-FR" sz="1800" b="0" strike="noStrike" spc="-1">
              <a:latin typeface="Arial"/>
            </a:endParaRPr>
          </a:p>
          <a:p>
            <a:pPr marL="457200" indent="-455400">
              <a:lnSpc>
                <a:spcPct val="80000"/>
              </a:lnSpc>
              <a:spcBef>
                <a:spcPts val="519"/>
              </a:spcBef>
              <a:buClr>
                <a:srgbClr val="4F81BD"/>
              </a:buClr>
              <a:buFont typeface="Arial"/>
              <a:buChar char="•"/>
              <a:tabLst>
                <a:tab pos="0" algn="l"/>
              </a:tabLst>
            </a:pPr>
            <a:r>
              <a:rPr lang="fr-FR" sz="2600" b="0" strike="noStrike" spc="-1">
                <a:solidFill>
                  <a:srgbClr val="1F497D"/>
                </a:solidFill>
                <a:latin typeface="Times New Roman"/>
                <a:ea typeface="DejaVu Sans"/>
              </a:rPr>
              <a:t>Les arbres sont des structures de données qui permet de stocker les données d'une manière hiérarchique dans des nœuds.</a:t>
            </a:r>
            <a:endParaRPr lang="fr-FR" sz="2600" b="0" strike="noStrike" spc="-1">
              <a:latin typeface="Arial"/>
            </a:endParaRPr>
          </a:p>
          <a:p>
            <a:pPr marL="457200" indent="-455400">
              <a:lnSpc>
                <a:spcPct val="80000"/>
              </a:lnSpc>
              <a:spcBef>
                <a:spcPts val="519"/>
              </a:spcBef>
              <a:buClr>
                <a:srgbClr val="4F81BD"/>
              </a:buClr>
              <a:buFont typeface="Arial"/>
              <a:buChar char="•"/>
              <a:tabLst>
                <a:tab pos="0" algn="l"/>
              </a:tabLst>
            </a:pPr>
            <a:r>
              <a:rPr lang="fr-FR" sz="2600" b="0" strike="noStrike" spc="-1">
                <a:solidFill>
                  <a:srgbClr val="1F497D"/>
                </a:solidFill>
                <a:latin typeface="Times New Roman"/>
                <a:ea typeface="DejaVu Sans"/>
              </a:rPr>
              <a:t>Le nœud initial est appelé racine.</a:t>
            </a:r>
            <a:endParaRPr lang="fr-FR" sz="2600" b="0" strike="noStrike" spc="-1">
              <a:latin typeface="Arial"/>
            </a:endParaRPr>
          </a:p>
          <a:p>
            <a:pPr marL="457200" indent="-455400">
              <a:lnSpc>
                <a:spcPct val="80000"/>
              </a:lnSpc>
              <a:spcBef>
                <a:spcPts val="519"/>
              </a:spcBef>
              <a:buClr>
                <a:srgbClr val="4F81BD"/>
              </a:buClr>
              <a:buFont typeface="Symbol"/>
              <a:buChar char="•"/>
              <a:tabLst>
                <a:tab pos="0" algn="l"/>
              </a:tabLst>
            </a:pPr>
            <a:r>
              <a:rPr lang="fr-FR" sz="2600" b="0" strike="noStrike" spc="-1">
                <a:solidFill>
                  <a:srgbClr val="1F497D"/>
                </a:solidFill>
                <a:latin typeface="Times New Roman"/>
                <a:ea typeface="DejaVu Sans"/>
              </a:rPr>
              <a:t>Les nœuds qui n'ont pas de fils sont appelés feuilles.</a:t>
            </a:r>
            <a:endParaRPr lang="fr-FR" sz="2600" b="0" strike="noStrike" spc="-1">
              <a:latin typeface="Arial"/>
            </a:endParaRPr>
          </a:p>
          <a:p>
            <a:pPr>
              <a:lnSpc>
                <a:spcPct val="80000"/>
              </a:lnSpc>
              <a:spcBef>
                <a:spcPts val="519"/>
              </a:spcBef>
              <a:tabLst>
                <a:tab pos="0" algn="l"/>
              </a:tabLst>
            </a:pPr>
            <a:endParaRPr lang="fr-FR" sz="2600" b="0" strike="noStrike" spc="-1">
              <a:latin typeface="Arial"/>
            </a:endParaRPr>
          </a:p>
          <a:p>
            <a:pPr>
              <a:lnSpc>
                <a:spcPct val="80000"/>
              </a:lnSpc>
              <a:spcBef>
                <a:spcPts val="439"/>
              </a:spcBef>
              <a:tabLst>
                <a:tab pos="0" algn="l"/>
              </a:tabLst>
            </a:pPr>
            <a:endParaRPr lang="fr-FR" sz="2600" b="0" strike="noStrike" spc="-1">
              <a:latin typeface="Arial"/>
            </a:endParaRPr>
          </a:p>
          <a:p>
            <a:pPr algn="just">
              <a:lnSpc>
                <a:spcPct val="80000"/>
              </a:lnSpc>
              <a:spcBef>
                <a:spcPts val="439"/>
              </a:spcBef>
              <a:tabLst>
                <a:tab pos="0" algn="l"/>
              </a:tabLst>
            </a:pPr>
            <a:endParaRPr lang="fr-FR" sz="2600" b="0" strike="noStrike" spc="-1">
              <a:latin typeface="Arial"/>
            </a:endParaRPr>
          </a:p>
        </p:txBody>
      </p:sp>
      <p:sp>
        <p:nvSpPr>
          <p:cNvPr id="107" name="Espace réservé du numéro de diapositive 2"/>
          <p:cNvSpPr/>
          <p:nvPr/>
        </p:nvSpPr>
        <p:spPr>
          <a:xfrm>
            <a:off x="10640880" y="6214680"/>
            <a:ext cx="1547280" cy="363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B45D84BF-6D22-46E0-8FC0-7168EA2CBEAF}" type="slidenum">
              <a:rPr lang="en-GB" sz="1000" b="0" strike="noStrike" spc="-1">
                <a:solidFill>
                  <a:srgbClr val="1F497D"/>
                </a:solidFill>
                <a:latin typeface="Candara"/>
                <a:ea typeface="DejaVu Sans"/>
              </a:rPr>
              <a:t>3</a:t>
            </a:fld>
            <a:endParaRPr lang="fr-FR" sz="1000" b="0" strike="noStrike" spc="-1">
              <a:latin typeface="Arial"/>
            </a:endParaRPr>
          </a:p>
        </p:txBody>
      </p:sp>
      <p:sp>
        <p:nvSpPr>
          <p:cNvPr id="108" name="Titre 3"/>
          <p:cNvSpPr/>
          <p:nvPr/>
        </p:nvSpPr>
        <p:spPr>
          <a:xfrm>
            <a:off x="609480" y="338400"/>
            <a:ext cx="10971000" cy="1251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fr-FR" sz="3600" b="0" strike="noStrike" spc="-1">
                <a:solidFill>
                  <a:srgbClr val="FFFFFF"/>
                </a:solidFill>
                <a:latin typeface="Times New Roman"/>
                <a:ea typeface="DejaVu Sans"/>
              </a:rPr>
              <a:t>1. Un arbre</a:t>
            </a:r>
            <a:endParaRPr lang="fr-FR" sz="3600" b="0" strike="noStrike" spc="-1">
              <a:latin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Rectangle : coins arrondis 4"/>
          <p:cNvSpPr/>
          <p:nvPr/>
        </p:nvSpPr>
        <p:spPr>
          <a:xfrm>
            <a:off x="6962760" y="2457360"/>
            <a:ext cx="1160280" cy="769680"/>
          </a:xfrm>
          <a:prstGeom prst="roundRect">
            <a:avLst>
              <a:gd name="adj" fmla="val 16667"/>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000000"/>
                </a:solidFill>
                <a:latin typeface="Candara"/>
                <a:ea typeface="DejaVu Sans"/>
              </a:rPr>
              <a:t>Valeur</a:t>
            </a:r>
            <a:endParaRPr lang="fr-FR" sz="1800" b="0" strike="noStrike" spc="-1">
              <a:latin typeface="Arial"/>
            </a:endParaRPr>
          </a:p>
          <a:p>
            <a:pPr algn="ctr">
              <a:lnSpc>
                <a:spcPct val="100000"/>
              </a:lnSpc>
            </a:pPr>
            <a:endParaRPr lang="fr-FR" sz="1800" b="0" strike="noStrike" spc="-1">
              <a:latin typeface="Arial"/>
            </a:endParaRPr>
          </a:p>
        </p:txBody>
      </p:sp>
      <p:sp>
        <p:nvSpPr>
          <p:cNvPr id="110" name="Espace réservé du contenu 1"/>
          <p:cNvSpPr/>
          <p:nvPr/>
        </p:nvSpPr>
        <p:spPr>
          <a:xfrm>
            <a:off x="698040" y="2291760"/>
            <a:ext cx="10636560" cy="3855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80000"/>
              </a:lnSpc>
              <a:spcBef>
                <a:spcPts val="519"/>
              </a:spcBef>
            </a:pPr>
            <a:endParaRPr lang="fr-FR" sz="1800" b="0" strike="noStrike" spc="-1">
              <a:latin typeface="Arial"/>
            </a:endParaRPr>
          </a:p>
          <a:p>
            <a:pPr>
              <a:lnSpc>
                <a:spcPct val="80000"/>
              </a:lnSpc>
              <a:spcBef>
                <a:spcPts val="561"/>
              </a:spcBef>
              <a:tabLst>
                <a:tab pos="0" algn="l"/>
              </a:tabLst>
            </a:pPr>
            <a:endParaRPr lang="fr-FR" sz="1800" b="0" strike="noStrike" spc="-1">
              <a:latin typeface="Arial"/>
            </a:endParaRPr>
          </a:p>
          <a:p>
            <a:pPr>
              <a:lnSpc>
                <a:spcPct val="80000"/>
              </a:lnSpc>
              <a:spcBef>
                <a:spcPts val="439"/>
              </a:spcBef>
              <a:tabLst>
                <a:tab pos="0" algn="l"/>
              </a:tabLst>
            </a:pPr>
            <a:endParaRPr lang="fr-FR" sz="1800" b="0" strike="noStrike" spc="-1">
              <a:latin typeface="Arial"/>
            </a:endParaRPr>
          </a:p>
          <a:p>
            <a:pPr algn="just">
              <a:lnSpc>
                <a:spcPct val="80000"/>
              </a:lnSpc>
              <a:spcBef>
                <a:spcPts val="439"/>
              </a:spcBef>
              <a:tabLst>
                <a:tab pos="0" algn="l"/>
              </a:tabLst>
            </a:pPr>
            <a:endParaRPr lang="fr-FR" sz="1800" b="0" strike="noStrike" spc="-1">
              <a:latin typeface="Arial"/>
            </a:endParaRPr>
          </a:p>
        </p:txBody>
      </p:sp>
      <p:sp>
        <p:nvSpPr>
          <p:cNvPr id="111" name="Espace réservé du numéro de diapositive 2"/>
          <p:cNvSpPr/>
          <p:nvPr/>
        </p:nvSpPr>
        <p:spPr>
          <a:xfrm>
            <a:off x="10640880" y="6214680"/>
            <a:ext cx="1547280" cy="363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4764D3B3-2A74-4840-97A0-2550B4363D6A}" type="slidenum">
              <a:rPr lang="en-GB" sz="1000" b="0" strike="noStrike" spc="-1">
                <a:solidFill>
                  <a:srgbClr val="1F497D"/>
                </a:solidFill>
                <a:latin typeface="Candara"/>
                <a:ea typeface="DejaVu Sans"/>
              </a:rPr>
              <a:t>4</a:t>
            </a:fld>
            <a:endParaRPr lang="fr-FR" sz="1000" b="0" strike="noStrike" spc="-1">
              <a:latin typeface="Arial"/>
            </a:endParaRPr>
          </a:p>
        </p:txBody>
      </p:sp>
      <p:sp>
        <p:nvSpPr>
          <p:cNvPr id="112" name="Titre 3"/>
          <p:cNvSpPr/>
          <p:nvPr/>
        </p:nvSpPr>
        <p:spPr>
          <a:xfrm>
            <a:off x="609480" y="338400"/>
            <a:ext cx="10971000" cy="1251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fr-FR" sz="3600" b="0" strike="noStrike" spc="-1">
                <a:solidFill>
                  <a:srgbClr val="FFFFFF"/>
                </a:solidFill>
                <a:latin typeface="Times New Roman"/>
                <a:ea typeface="DejaVu Sans"/>
              </a:rPr>
              <a:t>1. Un</a:t>
            </a:r>
            <a:r>
              <a:rPr lang="fr-FR" sz="3600" b="0" strike="noStrike" spc="-1">
                <a:solidFill>
                  <a:srgbClr val="FFFFFF"/>
                </a:solidFill>
                <a:latin typeface="Times New Roman"/>
                <a:ea typeface="Candara"/>
              </a:rPr>
              <a:t> arbre </a:t>
            </a:r>
            <a:endParaRPr lang="fr-FR" sz="3600" b="0" strike="noStrike" spc="-1">
              <a:latin typeface="Arial"/>
            </a:endParaRPr>
          </a:p>
        </p:txBody>
      </p:sp>
      <p:sp>
        <p:nvSpPr>
          <p:cNvPr id="113" name="Rectangle : coins arrondis 7"/>
          <p:cNvSpPr/>
          <p:nvPr/>
        </p:nvSpPr>
        <p:spPr>
          <a:xfrm>
            <a:off x="8001000" y="5095800"/>
            <a:ext cx="1160280" cy="769680"/>
          </a:xfrm>
          <a:prstGeom prst="roundRect">
            <a:avLst>
              <a:gd name="adj" fmla="val 16667"/>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000000"/>
                </a:solidFill>
                <a:latin typeface="Candara"/>
                <a:ea typeface="DejaVu Sans"/>
              </a:rPr>
              <a:t>Valeur</a:t>
            </a:r>
            <a:endParaRPr lang="fr-FR" sz="1800" b="0" strike="noStrike" spc="-1">
              <a:latin typeface="Arial"/>
            </a:endParaRPr>
          </a:p>
          <a:p>
            <a:pPr algn="ctr">
              <a:lnSpc>
                <a:spcPct val="100000"/>
              </a:lnSpc>
            </a:pPr>
            <a:endParaRPr lang="fr-FR" sz="1800" b="0" strike="noStrike" spc="-1">
              <a:latin typeface="Arial"/>
            </a:endParaRPr>
          </a:p>
        </p:txBody>
      </p:sp>
      <p:sp>
        <p:nvSpPr>
          <p:cNvPr id="114" name="Connecteur droit avec flèche 8"/>
          <p:cNvSpPr/>
          <p:nvPr/>
        </p:nvSpPr>
        <p:spPr>
          <a:xfrm>
            <a:off x="6962760" y="2943360"/>
            <a:ext cx="1160280" cy="7560"/>
          </a:xfrm>
          <a:custGeom>
            <a:avLst/>
            <a:gdLst/>
            <a:ahLst/>
            <a:cxnLst/>
            <a:rect l="l" t="t" r="r" b="b"/>
            <a:pathLst>
              <a:path w="21600" h="21600">
                <a:moveTo>
                  <a:pt x="0" y="0"/>
                </a:moveTo>
                <a:lnTo>
                  <a:pt x="21600" y="21600"/>
                </a:lnTo>
              </a:path>
            </a:pathLst>
          </a:custGeom>
          <a:noFill/>
          <a:ln>
            <a:solidFill>
              <a:srgbClr val="000000"/>
            </a:solidFill>
            <a:round/>
          </a:ln>
        </p:spPr>
        <p:style>
          <a:lnRef idx="1">
            <a:schemeClr val="accent1"/>
          </a:lnRef>
          <a:fillRef idx="0">
            <a:schemeClr val="accent1"/>
          </a:fillRef>
          <a:effectRef idx="0">
            <a:schemeClr val="accent1"/>
          </a:effectRef>
          <a:fontRef idx="minor"/>
        </p:style>
      </p:sp>
      <p:sp>
        <p:nvSpPr>
          <p:cNvPr id="115" name="Rectangle : coins arrondis 10"/>
          <p:cNvSpPr/>
          <p:nvPr/>
        </p:nvSpPr>
        <p:spPr>
          <a:xfrm>
            <a:off x="5657760" y="3591000"/>
            <a:ext cx="1160280" cy="769680"/>
          </a:xfrm>
          <a:prstGeom prst="roundRect">
            <a:avLst>
              <a:gd name="adj" fmla="val 16667"/>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000000"/>
                </a:solidFill>
                <a:latin typeface="Candara"/>
                <a:ea typeface="DejaVu Sans"/>
              </a:rPr>
              <a:t>Valeur</a:t>
            </a:r>
            <a:endParaRPr lang="fr-FR" sz="1800" b="0" strike="noStrike" spc="-1">
              <a:latin typeface="Arial"/>
            </a:endParaRPr>
          </a:p>
          <a:p>
            <a:pPr algn="ctr">
              <a:lnSpc>
                <a:spcPct val="100000"/>
              </a:lnSpc>
            </a:pPr>
            <a:endParaRPr lang="fr-FR" sz="1800" b="0" strike="noStrike" spc="-1">
              <a:latin typeface="Arial"/>
            </a:endParaRPr>
          </a:p>
        </p:txBody>
      </p:sp>
      <p:sp>
        <p:nvSpPr>
          <p:cNvPr id="116" name="Rectangle : coins arrondis 11"/>
          <p:cNvSpPr/>
          <p:nvPr/>
        </p:nvSpPr>
        <p:spPr>
          <a:xfrm>
            <a:off x="8334360" y="3591000"/>
            <a:ext cx="1160280" cy="769680"/>
          </a:xfrm>
          <a:prstGeom prst="roundRect">
            <a:avLst>
              <a:gd name="adj" fmla="val 16667"/>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000000"/>
                </a:solidFill>
                <a:latin typeface="Candara"/>
                <a:ea typeface="DejaVu Sans"/>
              </a:rPr>
              <a:t>Valeur</a:t>
            </a:r>
            <a:endParaRPr lang="fr-FR" sz="1800" b="0" strike="noStrike" spc="-1">
              <a:latin typeface="Arial"/>
            </a:endParaRPr>
          </a:p>
          <a:p>
            <a:pPr algn="ctr">
              <a:lnSpc>
                <a:spcPct val="100000"/>
              </a:lnSpc>
            </a:pPr>
            <a:endParaRPr lang="fr-FR" sz="1800" b="0" strike="noStrike" spc="-1">
              <a:latin typeface="Arial"/>
            </a:endParaRPr>
          </a:p>
        </p:txBody>
      </p:sp>
      <p:sp>
        <p:nvSpPr>
          <p:cNvPr id="117" name="Connecteur droit avec flèche 12"/>
          <p:cNvSpPr/>
          <p:nvPr/>
        </p:nvSpPr>
        <p:spPr>
          <a:xfrm>
            <a:off x="5657760" y="4067280"/>
            <a:ext cx="1160280" cy="7560"/>
          </a:xfrm>
          <a:custGeom>
            <a:avLst/>
            <a:gdLst/>
            <a:ahLst/>
            <a:cxnLst/>
            <a:rect l="l" t="t" r="r" b="b"/>
            <a:pathLst>
              <a:path w="21600" h="21600">
                <a:moveTo>
                  <a:pt x="0" y="0"/>
                </a:moveTo>
                <a:lnTo>
                  <a:pt x="21600" y="21600"/>
                </a:lnTo>
              </a:path>
            </a:pathLst>
          </a:custGeom>
          <a:noFill/>
          <a:ln>
            <a:solidFill>
              <a:srgbClr val="000000"/>
            </a:solidFill>
            <a:round/>
          </a:ln>
        </p:spPr>
        <p:style>
          <a:lnRef idx="1">
            <a:schemeClr val="accent1"/>
          </a:lnRef>
          <a:fillRef idx="0">
            <a:schemeClr val="accent1"/>
          </a:fillRef>
          <a:effectRef idx="0">
            <a:schemeClr val="accent1"/>
          </a:effectRef>
          <a:fontRef idx="minor"/>
        </p:style>
      </p:sp>
      <p:sp>
        <p:nvSpPr>
          <p:cNvPr id="118" name="Connecteur droit avec flèche 13"/>
          <p:cNvSpPr/>
          <p:nvPr/>
        </p:nvSpPr>
        <p:spPr>
          <a:xfrm>
            <a:off x="8334360" y="4114800"/>
            <a:ext cx="1160280" cy="7560"/>
          </a:xfrm>
          <a:custGeom>
            <a:avLst/>
            <a:gdLst/>
            <a:ahLst/>
            <a:cxnLst/>
            <a:rect l="l" t="t" r="r" b="b"/>
            <a:pathLst>
              <a:path w="21600" h="21600">
                <a:moveTo>
                  <a:pt x="0" y="0"/>
                </a:moveTo>
                <a:lnTo>
                  <a:pt x="21600" y="21600"/>
                </a:lnTo>
              </a:path>
            </a:pathLst>
          </a:custGeom>
          <a:noFill/>
          <a:ln>
            <a:solidFill>
              <a:srgbClr val="000000"/>
            </a:solidFill>
            <a:round/>
          </a:ln>
        </p:spPr>
        <p:style>
          <a:lnRef idx="1">
            <a:schemeClr val="accent1"/>
          </a:lnRef>
          <a:fillRef idx="0">
            <a:schemeClr val="accent1"/>
          </a:fillRef>
          <a:effectRef idx="0">
            <a:schemeClr val="accent1"/>
          </a:effectRef>
          <a:fontRef idx="minor"/>
        </p:style>
      </p:sp>
      <p:sp>
        <p:nvSpPr>
          <p:cNvPr id="119" name="Connecteur droit avec flèche 14"/>
          <p:cNvSpPr/>
          <p:nvPr/>
        </p:nvSpPr>
        <p:spPr>
          <a:xfrm>
            <a:off x="8001000" y="5610240"/>
            <a:ext cx="1160280" cy="7560"/>
          </a:xfrm>
          <a:custGeom>
            <a:avLst/>
            <a:gdLst/>
            <a:ahLst/>
            <a:cxnLst/>
            <a:rect l="l" t="t" r="r" b="b"/>
            <a:pathLst>
              <a:path w="21600" h="21600">
                <a:moveTo>
                  <a:pt x="0" y="0"/>
                </a:moveTo>
                <a:lnTo>
                  <a:pt x="21600" y="21600"/>
                </a:lnTo>
              </a:path>
            </a:pathLst>
          </a:custGeom>
          <a:noFill/>
          <a:ln>
            <a:solidFill>
              <a:srgbClr val="000000"/>
            </a:solidFill>
            <a:round/>
          </a:ln>
        </p:spPr>
        <p:style>
          <a:lnRef idx="1">
            <a:schemeClr val="accent1"/>
          </a:lnRef>
          <a:fillRef idx="0">
            <a:schemeClr val="accent1"/>
          </a:fillRef>
          <a:effectRef idx="0">
            <a:schemeClr val="accent1"/>
          </a:effectRef>
          <a:fontRef idx="minor"/>
        </p:style>
      </p:sp>
      <p:sp>
        <p:nvSpPr>
          <p:cNvPr id="120" name="Connecteur droit avec flèche 15"/>
          <p:cNvSpPr/>
          <p:nvPr/>
        </p:nvSpPr>
        <p:spPr>
          <a:xfrm flipH="1">
            <a:off x="8446680" y="4210200"/>
            <a:ext cx="7560" cy="80784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121" name="Connecteur droit avec flèche 5"/>
          <p:cNvSpPr/>
          <p:nvPr/>
        </p:nvSpPr>
        <p:spPr>
          <a:xfrm>
            <a:off x="7629480" y="3095640"/>
            <a:ext cx="7560" cy="77940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122" name="Connecteur droit avec flèche 6"/>
          <p:cNvSpPr/>
          <p:nvPr/>
        </p:nvSpPr>
        <p:spPr>
          <a:xfrm>
            <a:off x="7315200" y="3095640"/>
            <a:ext cx="45720" cy="76968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123" name="Connecteur droit avec flèche 9"/>
          <p:cNvSpPr/>
          <p:nvPr/>
        </p:nvSpPr>
        <p:spPr>
          <a:xfrm>
            <a:off x="7981920" y="3124080"/>
            <a:ext cx="379080" cy="43632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124" name="Connecteur droit avec flèche 16"/>
          <p:cNvSpPr/>
          <p:nvPr/>
        </p:nvSpPr>
        <p:spPr>
          <a:xfrm flipH="1">
            <a:off x="6361200" y="3038400"/>
            <a:ext cx="722160" cy="51264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125" name="Connecteur droit avec flèche 17"/>
          <p:cNvSpPr/>
          <p:nvPr/>
        </p:nvSpPr>
        <p:spPr>
          <a:xfrm>
            <a:off x="9277200" y="4238640"/>
            <a:ext cx="1036440" cy="85536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126" name="Connecteur droit avec flèche 18"/>
          <p:cNvSpPr/>
          <p:nvPr/>
        </p:nvSpPr>
        <p:spPr>
          <a:xfrm>
            <a:off x="9086760" y="4238640"/>
            <a:ext cx="470160" cy="86616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127" name="Rectangle : coins arrondis 19"/>
          <p:cNvSpPr/>
          <p:nvPr/>
        </p:nvSpPr>
        <p:spPr>
          <a:xfrm>
            <a:off x="7172280" y="3962520"/>
            <a:ext cx="664920" cy="207720"/>
          </a:xfrm>
          <a:prstGeom prst="roundRect">
            <a:avLst>
              <a:gd name="adj" fmla="val 16667"/>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000000"/>
                </a:solidFill>
                <a:latin typeface="Candara"/>
                <a:ea typeface="DejaVu Sans"/>
              </a:rPr>
              <a:t>…....</a:t>
            </a:r>
            <a:endParaRPr lang="fr-FR" sz="1800" b="0" strike="noStrike" spc="-1">
              <a:latin typeface="Arial"/>
            </a:endParaRPr>
          </a:p>
        </p:txBody>
      </p:sp>
      <p:sp>
        <p:nvSpPr>
          <p:cNvPr id="128" name="Rectangle : coins arrondis 20"/>
          <p:cNvSpPr/>
          <p:nvPr/>
        </p:nvSpPr>
        <p:spPr>
          <a:xfrm>
            <a:off x="9406440" y="5144400"/>
            <a:ext cx="1240560" cy="245880"/>
          </a:xfrm>
          <a:prstGeom prst="roundRect">
            <a:avLst>
              <a:gd name="adj" fmla="val 16667"/>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000000"/>
                </a:solidFill>
                <a:latin typeface="Candara"/>
                <a:ea typeface="DejaVu Sans"/>
              </a:rPr>
              <a:t>….......</a:t>
            </a:r>
            <a:endParaRPr lang="fr-FR" sz="1800" b="0" strike="noStrike" spc="-1">
              <a:latin typeface="Arial"/>
            </a:endParaRPr>
          </a:p>
        </p:txBody>
      </p:sp>
      <p:sp>
        <p:nvSpPr>
          <p:cNvPr id="129" name="Accolade fermante 21"/>
          <p:cNvSpPr/>
          <p:nvPr/>
        </p:nvSpPr>
        <p:spPr>
          <a:xfrm>
            <a:off x="8256600" y="2952720"/>
            <a:ext cx="198360" cy="274320"/>
          </a:xfrm>
          <a:prstGeom prst="rightBrace">
            <a:avLst>
              <a:gd name="adj1" fmla="val 8333"/>
              <a:gd name="adj2" fmla="val 50000"/>
            </a:avLst>
          </a:prstGeom>
          <a:noFill/>
          <a:ln>
            <a:solidFill>
              <a:srgbClr val="4A7EBB"/>
            </a:solidFill>
            <a:round/>
          </a:ln>
        </p:spPr>
        <p:style>
          <a:lnRef idx="1">
            <a:schemeClr val="accent1"/>
          </a:lnRef>
          <a:fillRef idx="0">
            <a:schemeClr val="accent1"/>
          </a:fillRef>
          <a:effectRef idx="0">
            <a:schemeClr val="accent1"/>
          </a:effectRef>
          <a:fontRef idx="minor"/>
        </p:style>
      </p:sp>
      <p:sp>
        <p:nvSpPr>
          <p:cNvPr id="130" name="ZoneTexte 24"/>
          <p:cNvSpPr/>
          <p:nvPr/>
        </p:nvSpPr>
        <p:spPr>
          <a:xfrm>
            <a:off x="8458200" y="2898000"/>
            <a:ext cx="2274840" cy="36396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ndara"/>
                <a:ea typeface="DejaVu Sans"/>
              </a:rPr>
              <a:t>Pointeurs vers les fils</a:t>
            </a:r>
            <a:endParaRPr lang="fr-FR" sz="1800" b="0" strike="noStrike" spc="-1">
              <a:latin typeface="Arial"/>
            </a:endParaRPr>
          </a:p>
        </p:txBody>
      </p:sp>
      <p:sp>
        <p:nvSpPr>
          <p:cNvPr id="131" name="ZoneTexte 25"/>
          <p:cNvSpPr/>
          <p:nvPr/>
        </p:nvSpPr>
        <p:spPr>
          <a:xfrm>
            <a:off x="4749840" y="4578480"/>
            <a:ext cx="1188720" cy="36396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ndara"/>
                <a:ea typeface="DejaVu Sans"/>
              </a:rPr>
              <a:t>Un nœud</a:t>
            </a:r>
            <a:endParaRPr lang="fr-FR" sz="1800" b="0" strike="noStrike" spc="-1">
              <a:latin typeface="Arial"/>
            </a:endParaRPr>
          </a:p>
        </p:txBody>
      </p:sp>
      <p:sp>
        <p:nvSpPr>
          <p:cNvPr id="132" name="Accolade ouvrante 26"/>
          <p:cNvSpPr/>
          <p:nvPr/>
        </p:nvSpPr>
        <p:spPr>
          <a:xfrm>
            <a:off x="5208480" y="3432240"/>
            <a:ext cx="316800" cy="1055520"/>
          </a:xfrm>
          <a:prstGeom prst="leftBrace">
            <a:avLst>
              <a:gd name="adj1" fmla="val 8333"/>
              <a:gd name="adj2" fmla="val 50000"/>
            </a:avLst>
          </a:prstGeom>
          <a:noFill/>
          <a:ln>
            <a:solidFill>
              <a:srgbClr val="4A7EBB"/>
            </a:solidFill>
            <a:round/>
          </a:ln>
        </p:spPr>
        <p:style>
          <a:lnRef idx="1">
            <a:schemeClr val="accent1"/>
          </a:lnRef>
          <a:fillRef idx="0">
            <a:schemeClr val="accent1"/>
          </a:fillRef>
          <a:effectRef idx="0">
            <a:schemeClr val="accent1"/>
          </a:effectRef>
          <a:fontRef idx="minor"/>
        </p:style>
      </p:sp>
      <p:sp>
        <p:nvSpPr>
          <p:cNvPr id="133" name="ZoneTexte 27"/>
          <p:cNvSpPr/>
          <p:nvPr/>
        </p:nvSpPr>
        <p:spPr>
          <a:xfrm>
            <a:off x="4705200" y="2458800"/>
            <a:ext cx="1788840" cy="36396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ndara"/>
                <a:ea typeface="DejaVu Sans"/>
              </a:rPr>
              <a:t>Le nœud racine</a:t>
            </a:r>
            <a:endParaRPr lang="fr-FR" sz="1800" b="0" strike="noStrike" spc="-1">
              <a:latin typeface="Arial"/>
            </a:endParaRPr>
          </a:p>
        </p:txBody>
      </p:sp>
      <p:sp>
        <p:nvSpPr>
          <p:cNvPr id="134" name="ZoneTexte 30"/>
          <p:cNvSpPr/>
          <p:nvPr/>
        </p:nvSpPr>
        <p:spPr>
          <a:xfrm>
            <a:off x="6015600" y="5274000"/>
            <a:ext cx="1355040" cy="36396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ndara"/>
                <a:ea typeface="DejaVu Sans"/>
              </a:rPr>
              <a:t>Une feuille</a:t>
            </a:r>
            <a:endParaRPr lang="fr-FR" sz="1800" b="0" strike="noStrike" spc="-1">
              <a:latin typeface="Arial"/>
            </a:endParaRPr>
          </a:p>
        </p:txBody>
      </p:sp>
      <p:sp>
        <p:nvSpPr>
          <p:cNvPr id="135" name="Connecteur droit avec flèche 31"/>
          <p:cNvSpPr/>
          <p:nvPr/>
        </p:nvSpPr>
        <p:spPr>
          <a:xfrm flipV="1">
            <a:off x="2610000" y="2785320"/>
            <a:ext cx="1769760" cy="36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36" name="Connecteur droit avec flèche 32"/>
          <p:cNvSpPr/>
          <p:nvPr/>
        </p:nvSpPr>
        <p:spPr>
          <a:xfrm>
            <a:off x="2685960" y="5438880"/>
            <a:ext cx="2522160" cy="2664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37" name="Connecteur droit avec flèche 33"/>
          <p:cNvSpPr/>
          <p:nvPr/>
        </p:nvSpPr>
        <p:spPr>
          <a:xfrm>
            <a:off x="2610000" y="4019400"/>
            <a:ext cx="878760" cy="36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38" name="Connecteur droit avec flèche 34"/>
          <p:cNvSpPr/>
          <p:nvPr/>
        </p:nvSpPr>
        <p:spPr>
          <a:xfrm>
            <a:off x="2600280" y="2762280"/>
            <a:ext cx="17280" cy="2684160"/>
          </a:xfrm>
          <a:custGeom>
            <a:avLst/>
            <a:gdLst/>
            <a:ahLst/>
            <a:cxnLst/>
            <a:rect l="l" t="t" r="r" b="b"/>
            <a:pathLst>
              <a:path w="21600" h="21600">
                <a:moveTo>
                  <a:pt x="0" y="0"/>
                </a:moveTo>
                <a:lnTo>
                  <a:pt x="21600" y="21600"/>
                </a:lnTo>
              </a:path>
            </a:pathLst>
          </a:custGeom>
          <a:noFill/>
          <a:ln>
            <a:solidFill>
              <a:srgbClr val="4A7EBB"/>
            </a:solidFill>
            <a:round/>
            <a:headEnd type="triangle" w="med" len="med"/>
            <a:tailEnd type="triangle" w="med" len="med"/>
          </a:ln>
        </p:spPr>
        <p:style>
          <a:lnRef idx="1">
            <a:schemeClr val="accent1"/>
          </a:lnRef>
          <a:fillRef idx="0">
            <a:schemeClr val="accent1"/>
          </a:fillRef>
          <a:effectRef idx="0">
            <a:schemeClr val="accent1"/>
          </a:effectRef>
          <a:fontRef idx="minor"/>
        </p:style>
      </p:sp>
      <p:sp>
        <p:nvSpPr>
          <p:cNvPr id="139" name="ZoneTexte 35"/>
          <p:cNvSpPr/>
          <p:nvPr/>
        </p:nvSpPr>
        <p:spPr>
          <a:xfrm>
            <a:off x="607320" y="3422880"/>
            <a:ext cx="1630080" cy="36396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ndara"/>
                <a:ea typeface="DejaVu Sans"/>
              </a:rPr>
              <a:t>La hauteur = 3</a:t>
            </a:r>
            <a:endParaRPr lang="fr-FR" sz="1800" b="0" strike="noStrike" spc="-1">
              <a:latin typeface="Arial"/>
            </a:endParaRPr>
          </a:p>
        </p:txBody>
      </p:sp>
      <p:sp>
        <p:nvSpPr>
          <p:cNvPr id="140" name="ZoneTexte 37"/>
          <p:cNvSpPr/>
          <p:nvPr/>
        </p:nvSpPr>
        <p:spPr>
          <a:xfrm>
            <a:off x="4093560" y="3749040"/>
            <a:ext cx="1312560" cy="36396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ndara"/>
                <a:ea typeface="DejaVu Sans"/>
              </a:rPr>
              <a:t>Un niveau</a:t>
            </a:r>
            <a:endParaRPr lang="fr-FR" sz="1800" b="0" strike="noStrike" spc="-1">
              <a:latin typeface="Arial"/>
            </a:endParaRPr>
          </a:p>
        </p:txBody>
      </p:sp>
      <p:sp>
        <p:nvSpPr>
          <p:cNvPr id="141" name="Flèche : droite 22"/>
          <p:cNvSpPr/>
          <p:nvPr/>
        </p:nvSpPr>
        <p:spPr>
          <a:xfrm rot="19680000">
            <a:off x="5788440" y="4493160"/>
            <a:ext cx="537840" cy="51120"/>
          </a:xfrm>
          <a:prstGeom prst="rightArrow">
            <a:avLst>
              <a:gd name="adj1" fmla="val 50000"/>
              <a:gd name="adj2" fmla="val 50000"/>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42" name="Flèche : droite 29"/>
          <p:cNvSpPr/>
          <p:nvPr/>
        </p:nvSpPr>
        <p:spPr>
          <a:xfrm>
            <a:off x="6411240" y="2604600"/>
            <a:ext cx="537840" cy="93600"/>
          </a:xfrm>
          <a:prstGeom prst="rightArrow">
            <a:avLst>
              <a:gd name="adj1" fmla="val 50000"/>
              <a:gd name="adj2" fmla="val 50000"/>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43" name="Flèche : droite 38"/>
          <p:cNvSpPr/>
          <p:nvPr/>
        </p:nvSpPr>
        <p:spPr>
          <a:xfrm>
            <a:off x="7458840" y="5451480"/>
            <a:ext cx="537840" cy="72360"/>
          </a:xfrm>
          <a:prstGeom prst="rightArrow">
            <a:avLst>
              <a:gd name="adj1" fmla="val 50000"/>
              <a:gd name="adj2" fmla="val 50000"/>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44" name="Connecteur droit avec flèche 39"/>
          <p:cNvSpPr/>
          <p:nvPr/>
        </p:nvSpPr>
        <p:spPr>
          <a:xfrm>
            <a:off x="5495760" y="3411000"/>
            <a:ext cx="5004000" cy="5112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45" name="Connecteur droit avec flèche 40"/>
          <p:cNvSpPr/>
          <p:nvPr/>
        </p:nvSpPr>
        <p:spPr>
          <a:xfrm>
            <a:off x="5442840" y="4469400"/>
            <a:ext cx="5004000" cy="5112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Rectangle : coins arrondis 4"/>
          <p:cNvSpPr/>
          <p:nvPr/>
        </p:nvSpPr>
        <p:spPr>
          <a:xfrm>
            <a:off x="7381800" y="2514600"/>
            <a:ext cx="1160280" cy="769680"/>
          </a:xfrm>
          <a:prstGeom prst="roundRect">
            <a:avLst>
              <a:gd name="adj" fmla="val 16667"/>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000000"/>
                </a:solidFill>
                <a:latin typeface="Candara"/>
                <a:ea typeface="DejaVu Sans"/>
              </a:rPr>
              <a:t>Valeur</a:t>
            </a:r>
            <a:endParaRPr lang="fr-FR" sz="1800" b="0" strike="noStrike" spc="-1">
              <a:latin typeface="Arial"/>
            </a:endParaRPr>
          </a:p>
          <a:p>
            <a:pPr algn="ctr">
              <a:lnSpc>
                <a:spcPct val="100000"/>
              </a:lnSpc>
            </a:pPr>
            <a:endParaRPr lang="fr-FR" sz="1800" b="0" strike="noStrike" spc="-1">
              <a:latin typeface="Arial"/>
            </a:endParaRPr>
          </a:p>
        </p:txBody>
      </p:sp>
      <p:sp>
        <p:nvSpPr>
          <p:cNvPr id="147" name="Espace réservé du contenu 1"/>
          <p:cNvSpPr/>
          <p:nvPr/>
        </p:nvSpPr>
        <p:spPr>
          <a:xfrm>
            <a:off x="698040" y="2291760"/>
            <a:ext cx="10636560" cy="3855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80000"/>
              </a:lnSpc>
              <a:spcBef>
                <a:spcPts val="519"/>
              </a:spcBef>
            </a:pPr>
            <a:endParaRPr lang="fr-FR" sz="1800" b="0" strike="noStrike" spc="-1">
              <a:latin typeface="Arial"/>
            </a:endParaRPr>
          </a:p>
          <a:p>
            <a:pPr>
              <a:lnSpc>
                <a:spcPct val="80000"/>
              </a:lnSpc>
              <a:spcBef>
                <a:spcPts val="561"/>
              </a:spcBef>
              <a:tabLst>
                <a:tab pos="0" algn="l"/>
              </a:tabLst>
            </a:pPr>
            <a:endParaRPr lang="fr-FR" sz="1800" b="0" strike="noStrike" spc="-1">
              <a:latin typeface="Arial"/>
            </a:endParaRPr>
          </a:p>
          <a:p>
            <a:pPr>
              <a:lnSpc>
                <a:spcPct val="80000"/>
              </a:lnSpc>
              <a:spcBef>
                <a:spcPts val="439"/>
              </a:spcBef>
              <a:tabLst>
                <a:tab pos="0" algn="l"/>
              </a:tabLst>
            </a:pPr>
            <a:endParaRPr lang="fr-FR" sz="1800" b="0" strike="noStrike" spc="-1">
              <a:latin typeface="Arial"/>
            </a:endParaRPr>
          </a:p>
          <a:p>
            <a:pPr algn="just">
              <a:lnSpc>
                <a:spcPct val="80000"/>
              </a:lnSpc>
              <a:spcBef>
                <a:spcPts val="439"/>
              </a:spcBef>
              <a:tabLst>
                <a:tab pos="0" algn="l"/>
              </a:tabLst>
            </a:pPr>
            <a:endParaRPr lang="fr-FR" sz="1800" b="0" strike="noStrike" spc="-1">
              <a:latin typeface="Arial"/>
            </a:endParaRPr>
          </a:p>
        </p:txBody>
      </p:sp>
      <p:sp>
        <p:nvSpPr>
          <p:cNvPr id="148" name="Espace réservé du numéro de diapositive 2"/>
          <p:cNvSpPr/>
          <p:nvPr/>
        </p:nvSpPr>
        <p:spPr>
          <a:xfrm>
            <a:off x="10640880" y="6214680"/>
            <a:ext cx="1547280" cy="363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E5968ADA-18EB-46FF-A01B-A8D2D0CB550A}" type="slidenum">
              <a:rPr lang="en-GB" sz="1000" b="0" strike="noStrike" spc="-1">
                <a:solidFill>
                  <a:srgbClr val="1F497D"/>
                </a:solidFill>
                <a:latin typeface="Candara"/>
                <a:ea typeface="DejaVu Sans"/>
              </a:rPr>
              <a:t>5</a:t>
            </a:fld>
            <a:endParaRPr lang="fr-FR" sz="1000" b="0" strike="noStrike" spc="-1">
              <a:latin typeface="Arial"/>
            </a:endParaRPr>
          </a:p>
        </p:txBody>
      </p:sp>
      <p:sp>
        <p:nvSpPr>
          <p:cNvPr id="149" name="Titre 3"/>
          <p:cNvSpPr/>
          <p:nvPr/>
        </p:nvSpPr>
        <p:spPr>
          <a:xfrm>
            <a:off x="609480" y="338400"/>
            <a:ext cx="10971000" cy="1251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fr-FR" sz="3600" b="0" strike="noStrike" spc="-1">
                <a:solidFill>
                  <a:srgbClr val="FFFFFF"/>
                </a:solidFill>
                <a:latin typeface="Times New Roman"/>
                <a:ea typeface="DejaVu Sans"/>
              </a:rPr>
              <a:t>2. Un</a:t>
            </a:r>
            <a:r>
              <a:rPr lang="fr-FR" sz="3600" b="0" strike="noStrike" spc="-1">
                <a:solidFill>
                  <a:srgbClr val="FFFFFF"/>
                </a:solidFill>
                <a:latin typeface="Times New Roman"/>
                <a:ea typeface="Candara"/>
              </a:rPr>
              <a:t> arbre binaire </a:t>
            </a:r>
            <a:endParaRPr lang="fr-FR" sz="3600" b="0" strike="noStrike" spc="-1">
              <a:latin typeface="Arial"/>
            </a:endParaRPr>
          </a:p>
        </p:txBody>
      </p:sp>
      <p:sp>
        <p:nvSpPr>
          <p:cNvPr id="150" name="Rectangle : coins arrondis 7"/>
          <p:cNvSpPr/>
          <p:nvPr/>
        </p:nvSpPr>
        <p:spPr>
          <a:xfrm>
            <a:off x="8420040" y="5153040"/>
            <a:ext cx="1160280" cy="769680"/>
          </a:xfrm>
          <a:prstGeom prst="roundRect">
            <a:avLst>
              <a:gd name="adj" fmla="val 16667"/>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000000"/>
                </a:solidFill>
                <a:latin typeface="Candara"/>
                <a:ea typeface="DejaVu Sans"/>
              </a:rPr>
              <a:t>Valeur</a:t>
            </a:r>
            <a:endParaRPr lang="fr-FR" sz="1800" b="0" strike="noStrike" spc="-1">
              <a:latin typeface="Arial"/>
            </a:endParaRPr>
          </a:p>
          <a:p>
            <a:pPr algn="ctr">
              <a:lnSpc>
                <a:spcPct val="100000"/>
              </a:lnSpc>
            </a:pPr>
            <a:endParaRPr lang="fr-FR" sz="1800" b="0" strike="noStrike" spc="-1">
              <a:latin typeface="Arial"/>
            </a:endParaRPr>
          </a:p>
        </p:txBody>
      </p:sp>
      <p:sp>
        <p:nvSpPr>
          <p:cNvPr id="151" name="Connecteur droit avec flèche 8"/>
          <p:cNvSpPr/>
          <p:nvPr/>
        </p:nvSpPr>
        <p:spPr>
          <a:xfrm>
            <a:off x="7381800" y="3000240"/>
            <a:ext cx="1160280" cy="7560"/>
          </a:xfrm>
          <a:custGeom>
            <a:avLst/>
            <a:gdLst/>
            <a:ahLst/>
            <a:cxnLst/>
            <a:rect l="l" t="t" r="r" b="b"/>
            <a:pathLst>
              <a:path w="21600" h="21600">
                <a:moveTo>
                  <a:pt x="0" y="0"/>
                </a:moveTo>
                <a:lnTo>
                  <a:pt x="21600" y="21600"/>
                </a:lnTo>
              </a:path>
            </a:pathLst>
          </a:custGeom>
          <a:noFill/>
          <a:ln>
            <a:solidFill>
              <a:srgbClr val="000000"/>
            </a:solidFill>
            <a:round/>
          </a:ln>
        </p:spPr>
        <p:style>
          <a:lnRef idx="1">
            <a:schemeClr val="accent1"/>
          </a:lnRef>
          <a:fillRef idx="0">
            <a:schemeClr val="accent1"/>
          </a:fillRef>
          <a:effectRef idx="0">
            <a:schemeClr val="accent1"/>
          </a:effectRef>
          <a:fontRef idx="minor"/>
        </p:style>
      </p:sp>
      <p:sp>
        <p:nvSpPr>
          <p:cNvPr id="152" name="Rectangle : coins arrondis 10"/>
          <p:cNvSpPr/>
          <p:nvPr/>
        </p:nvSpPr>
        <p:spPr>
          <a:xfrm>
            <a:off x="6076800" y="3648240"/>
            <a:ext cx="1160280" cy="769680"/>
          </a:xfrm>
          <a:prstGeom prst="roundRect">
            <a:avLst>
              <a:gd name="adj" fmla="val 16667"/>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000000"/>
                </a:solidFill>
                <a:latin typeface="Candara"/>
                <a:ea typeface="DejaVu Sans"/>
              </a:rPr>
              <a:t>Valeur</a:t>
            </a:r>
            <a:endParaRPr lang="fr-FR" sz="1800" b="0" strike="noStrike" spc="-1">
              <a:latin typeface="Arial"/>
            </a:endParaRPr>
          </a:p>
          <a:p>
            <a:pPr algn="ctr">
              <a:lnSpc>
                <a:spcPct val="100000"/>
              </a:lnSpc>
            </a:pPr>
            <a:endParaRPr lang="fr-FR" sz="1800" b="0" strike="noStrike" spc="-1">
              <a:latin typeface="Arial"/>
            </a:endParaRPr>
          </a:p>
        </p:txBody>
      </p:sp>
      <p:sp>
        <p:nvSpPr>
          <p:cNvPr id="153" name="Rectangle : coins arrondis 11"/>
          <p:cNvSpPr/>
          <p:nvPr/>
        </p:nvSpPr>
        <p:spPr>
          <a:xfrm>
            <a:off x="8753400" y="3648240"/>
            <a:ext cx="1160280" cy="769680"/>
          </a:xfrm>
          <a:prstGeom prst="roundRect">
            <a:avLst>
              <a:gd name="adj" fmla="val 16667"/>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000000"/>
                </a:solidFill>
                <a:latin typeface="Candara"/>
                <a:ea typeface="DejaVu Sans"/>
              </a:rPr>
              <a:t>Valeur</a:t>
            </a:r>
            <a:endParaRPr lang="fr-FR" sz="1800" b="0" strike="noStrike" spc="-1">
              <a:latin typeface="Arial"/>
            </a:endParaRPr>
          </a:p>
          <a:p>
            <a:pPr algn="ctr">
              <a:lnSpc>
                <a:spcPct val="100000"/>
              </a:lnSpc>
            </a:pPr>
            <a:endParaRPr lang="fr-FR" sz="1800" b="0" strike="noStrike" spc="-1">
              <a:latin typeface="Arial"/>
            </a:endParaRPr>
          </a:p>
        </p:txBody>
      </p:sp>
      <p:sp>
        <p:nvSpPr>
          <p:cNvPr id="154" name="Connecteur droit avec flèche 12"/>
          <p:cNvSpPr/>
          <p:nvPr/>
        </p:nvSpPr>
        <p:spPr>
          <a:xfrm>
            <a:off x="6076800" y="4124160"/>
            <a:ext cx="1160280" cy="7560"/>
          </a:xfrm>
          <a:custGeom>
            <a:avLst/>
            <a:gdLst/>
            <a:ahLst/>
            <a:cxnLst/>
            <a:rect l="l" t="t" r="r" b="b"/>
            <a:pathLst>
              <a:path w="21600" h="21600">
                <a:moveTo>
                  <a:pt x="0" y="0"/>
                </a:moveTo>
                <a:lnTo>
                  <a:pt x="21600" y="21600"/>
                </a:lnTo>
              </a:path>
            </a:pathLst>
          </a:custGeom>
          <a:noFill/>
          <a:ln>
            <a:solidFill>
              <a:srgbClr val="000000"/>
            </a:solidFill>
            <a:round/>
          </a:ln>
        </p:spPr>
        <p:style>
          <a:lnRef idx="1">
            <a:schemeClr val="accent1"/>
          </a:lnRef>
          <a:fillRef idx="0">
            <a:schemeClr val="accent1"/>
          </a:fillRef>
          <a:effectRef idx="0">
            <a:schemeClr val="accent1"/>
          </a:effectRef>
          <a:fontRef idx="minor"/>
        </p:style>
      </p:sp>
      <p:sp>
        <p:nvSpPr>
          <p:cNvPr id="155" name="Connecteur droit avec flèche 13"/>
          <p:cNvSpPr/>
          <p:nvPr/>
        </p:nvSpPr>
        <p:spPr>
          <a:xfrm>
            <a:off x="8753400" y="4172040"/>
            <a:ext cx="1160280" cy="7560"/>
          </a:xfrm>
          <a:custGeom>
            <a:avLst/>
            <a:gdLst/>
            <a:ahLst/>
            <a:cxnLst/>
            <a:rect l="l" t="t" r="r" b="b"/>
            <a:pathLst>
              <a:path w="21600" h="21600">
                <a:moveTo>
                  <a:pt x="0" y="0"/>
                </a:moveTo>
                <a:lnTo>
                  <a:pt x="21600" y="21600"/>
                </a:lnTo>
              </a:path>
            </a:pathLst>
          </a:custGeom>
          <a:noFill/>
          <a:ln>
            <a:solidFill>
              <a:srgbClr val="000000"/>
            </a:solidFill>
            <a:round/>
          </a:ln>
        </p:spPr>
        <p:style>
          <a:lnRef idx="1">
            <a:schemeClr val="accent1"/>
          </a:lnRef>
          <a:fillRef idx="0">
            <a:schemeClr val="accent1"/>
          </a:fillRef>
          <a:effectRef idx="0">
            <a:schemeClr val="accent1"/>
          </a:effectRef>
          <a:fontRef idx="minor"/>
        </p:style>
      </p:sp>
      <p:sp>
        <p:nvSpPr>
          <p:cNvPr id="156" name="Connecteur droit avec flèche 14"/>
          <p:cNvSpPr/>
          <p:nvPr/>
        </p:nvSpPr>
        <p:spPr>
          <a:xfrm>
            <a:off x="8420040" y="5667480"/>
            <a:ext cx="1160280" cy="7560"/>
          </a:xfrm>
          <a:custGeom>
            <a:avLst/>
            <a:gdLst/>
            <a:ahLst/>
            <a:cxnLst/>
            <a:rect l="l" t="t" r="r" b="b"/>
            <a:pathLst>
              <a:path w="21600" h="21600">
                <a:moveTo>
                  <a:pt x="0" y="0"/>
                </a:moveTo>
                <a:lnTo>
                  <a:pt x="21600" y="21600"/>
                </a:lnTo>
              </a:path>
            </a:pathLst>
          </a:custGeom>
          <a:noFill/>
          <a:ln>
            <a:solidFill>
              <a:srgbClr val="000000"/>
            </a:solidFill>
            <a:round/>
          </a:ln>
        </p:spPr>
        <p:style>
          <a:lnRef idx="1">
            <a:schemeClr val="accent1"/>
          </a:lnRef>
          <a:fillRef idx="0">
            <a:schemeClr val="accent1"/>
          </a:fillRef>
          <a:effectRef idx="0">
            <a:schemeClr val="accent1"/>
          </a:effectRef>
          <a:fontRef idx="minor"/>
        </p:style>
      </p:sp>
      <p:sp>
        <p:nvSpPr>
          <p:cNvPr id="157" name="Connecteur droit avec flèche 15"/>
          <p:cNvSpPr/>
          <p:nvPr/>
        </p:nvSpPr>
        <p:spPr>
          <a:xfrm flipH="1">
            <a:off x="8865720" y="4267080"/>
            <a:ext cx="198360" cy="80784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158" name="Connecteur droit avec flèche 9"/>
          <p:cNvSpPr/>
          <p:nvPr/>
        </p:nvSpPr>
        <p:spPr>
          <a:xfrm>
            <a:off x="8258040" y="3162240"/>
            <a:ext cx="531720" cy="44604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159" name="Connecteur droit avec flèche 16"/>
          <p:cNvSpPr/>
          <p:nvPr/>
        </p:nvSpPr>
        <p:spPr>
          <a:xfrm flipH="1">
            <a:off x="6780240" y="3162240"/>
            <a:ext cx="855360" cy="44604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160" name="ZoneTexte 30"/>
          <p:cNvSpPr/>
          <p:nvPr/>
        </p:nvSpPr>
        <p:spPr>
          <a:xfrm>
            <a:off x="916560" y="2659680"/>
            <a:ext cx="4377600" cy="14302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2200" b="0" strike="noStrike" spc="-1">
                <a:solidFill>
                  <a:srgbClr val="1F497D"/>
                </a:solidFill>
                <a:latin typeface="Times New Roman"/>
                <a:ea typeface="DejaVu Sans"/>
              </a:rPr>
              <a:t>Un arbre binaire est un arbre dont chaque nœud possède au maximum  deux fils: un fils gauche et un fils droit</a:t>
            </a:r>
            <a:endParaRPr lang="fr-FR" sz="2200" b="0" strike="noStrike" spc="-1">
              <a:latin typeface="Arial"/>
            </a:endParaRPr>
          </a:p>
        </p:txBody>
      </p:sp>
      <p:sp>
        <p:nvSpPr>
          <p:cNvPr id="161" name="Connecteur droit avec flèche 29"/>
          <p:cNvSpPr/>
          <p:nvPr/>
        </p:nvSpPr>
        <p:spPr>
          <a:xfrm flipH="1">
            <a:off x="7951320" y="3009960"/>
            <a:ext cx="7560" cy="274320"/>
          </a:xfrm>
          <a:custGeom>
            <a:avLst/>
            <a:gdLst/>
            <a:ahLst/>
            <a:cxnLst/>
            <a:rect l="l" t="t" r="r" b="b"/>
            <a:pathLst>
              <a:path w="21600" h="21600">
                <a:moveTo>
                  <a:pt x="0" y="0"/>
                </a:moveTo>
                <a:lnTo>
                  <a:pt x="21600" y="21600"/>
                </a:lnTo>
              </a:path>
            </a:pathLst>
          </a:custGeom>
          <a:noFill/>
          <a:ln>
            <a:solidFill>
              <a:srgbClr val="000000"/>
            </a:solidFill>
            <a:round/>
          </a:ln>
        </p:spPr>
        <p:style>
          <a:lnRef idx="1">
            <a:schemeClr val="accent1"/>
          </a:lnRef>
          <a:fillRef idx="0">
            <a:schemeClr val="accent1"/>
          </a:fillRef>
          <a:effectRef idx="0">
            <a:schemeClr val="accent1"/>
          </a:effectRef>
          <a:fontRef idx="minor"/>
        </p:style>
      </p:sp>
      <p:sp>
        <p:nvSpPr>
          <p:cNvPr id="162" name="Connecteur droit avec flèche 31"/>
          <p:cNvSpPr/>
          <p:nvPr/>
        </p:nvSpPr>
        <p:spPr>
          <a:xfrm>
            <a:off x="9286920" y="4181400"/>
            <a:ext cx="360" cy="236160"/>
          </a:xfrm>
          <a:custGeom>
            <a:avLst/>
            <a:gdLst/>
            <a:ahLst/>
            <a:cxnLst/>
            <a:rect l="l" t="t" r="r" b="b"/>
            <a:pathLst>
              <a:path w="21600" h="21600">
                <a:moveTo>
                  <a:pt x="0" y="0"/>
                </a:moveTo>
                <a:lnTo>
                  <a:pt x="21600" y="21600"/>
                </a:lnTo>
              </a:path>
            </a:pathLst>
          </a:custGeom>
          <a:noFill/>
          <a:ln>
            <a:solidFill>
              <a:srgbClr val="000000"/>
            </a:solidFill>
            <a:round/>
          </a:ln>
        </p:spPr>
        <p:style>
          <a:lnRef idx="1">
            <a:schemeClr val="accent1"/>
          </a:lnRef>
          <a:fillRef idx="0">
            <a:schemeClr val="accent1"/>
          </a:fillRef>
          <a:effectRef idx="0">
            <a:schemeClr val="accent1"/>
          </a:effectRef>
          <a:fontRef idx="minor"/>
        </p:style>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Espace réservé du contenu 1"/>
          <p:cNvSpPr/>
          <p:nvPr/>
        </p:nvSpPr>
        <p:spPr>
          <a:xfrm>
            <a:off x="393120" y="2581920"/>
            <a:ext cx="10845000" cy="3760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457200" indent="-455400">
              <a:lnSpc>
                <a:spcPct val="80000"/>
              </a:lnSpc>
              <a:spcBef>
                <a:spcPts val="439"/>
              </a:spcBef>
              <a:buClr>
                <a:srgbClr val="4F81BD"/>
              </a:buClr>
              <a:buFont typeface="Symbol"/>
              <a:buAutoNum type="arabicPeriod"/>
            </a:pPr>
            <a:r>
              <a:rPr lang="fr-FR" sz="2200" b="1" strike="noStrike" spc="-1">
                <a:solidFill>
                  <a:srgbClr val="1F497D"/>
                </a:solidFill>
                <a:latin typeface="Times New Roman"/>
                <a:ea typeface="DejaVu Sans"/>
              </a:rPr>
              <a:t>Un arbre binaire strict</a:t>
            </a:r>
            <a:r>
              <a:rPr lang="fr-FR" sz="2200" b="0" strike="noStrike" spc="-1">
                <a:solidFill>
                  <a:srgbClr val="1F497D"/>
                </a:solidFill>
                <a:latin typeface="Times New Roman"/>
                <a:ea typeface="DejaVu Sans"/>
              </a:rPr>
              <a:t> : est un arbre binaire où chaque nœud possède soit deux fils soit aucun fils.</a:t>
            </a:r>
            <a:endParaRPr lang="fr-FR" sz="2200" b="0" strike="noStrike" spc="-1">
              <a:latin typeface="Arial"/>
            </a:endParaRPr>
          </a:p>
          <a:p>
            <a:pPr>
              <a:lnSpc>
                <a:spcPct val="80000"/>
              </a:lnSpc>
              <a:spcBef>
                <a:spcPts val="439"/>
              </a:spcBef>
            </a:pPr>
            <a:endParaRPr lang="fr-FR" sz="2200" b="0" strike="noStrike" spc="-1">
              <a:latin typeface="Arial"/>
            </a:endParaRPr>
          </a:p>
          <a:p>
            <a:pPr>
              <a:lnSpc>
                <a:spcPct val="80000"/>
              </a:lnSpc>
              <a:spcBef>
                <a:spcPts val="519"/>
              </a:spcBef>
              <a:tabLst>
                <a:tab pos="0" algn="l"/>
              </a:tabLst>
            </a:pPr>
            <a:endParaRPr lang="fr-FR" sz="2200" b="0" strike="noStrike" spc="-1">
              <a:latin typeface="Arial"/>
            </a:endParaRPr>
          </a:p>
          <a:p>
            <a:pPr>
              <a:lnSpc>
                <a:spcPct val="80000"/>
              </a:lnSpc>
              <a:spcBef>
                <a:spcPts val="439"/>
              </a:spcBef>
              <a:tabLst>
                <a:tab pos="0" algn="l"/>
              </a:tabLst>
            </a:pPr>
            <a:endParaRPr lang="fr-FR" sz="2200" b="0" strike="noStrike" spc="-1">
              <a:latin typeface="Arial"/>
            </a:endParaRPr>
          </a:p>
          <a:p>
            <a:pPr algn="just">
              <a:lnSpc>
                <a:spcPct val="80000"/>
              </a:lnSpc>
              <a:spcBef>
                <a:spcPts val="439"/>
              </a:spcBef>
              <a:tabLst>
                <a:tab pos="0" algn="l"/>
              </a:tabLst>
            </a:pPr>
            <a:endParaRPr lang="fr-FR" sz="2200" b="0" strike="noStrike" spc="-1">
              <a:latin typeface="Arial"/>
            </a:endParaRPr>
          </a:p>
        </p:txBody>
      </p:sp>
      <p:sp>
        <p:nvSpPr>
          <p:cNvPr id="164" name="Espace réservé du numéro de diapositive 2"/>
          <p:cNvSpPr/>
          <p:nvPr/>
        </p:nvSpPr>
        <p:spPr>
          <a:xfrm>
            <a:off x="10640880" y="6214680"/>
            <a:ext cx="1547280" cy="363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8EB00E9C-C014-4A59-BBC0-0B41F317F632}" type="slidenum">
              <a:rPr lang="en-GB" sz="1000" b="0" strike="noStrike" spc="-1">
                <a:solidFill>
                  <a:srgbClr val="1F497D"/>
                </a:solidFill>
                <a:latin typeface="Candara"/>
                <a:ea typeface="DejaVu Sans"/>
              </a:rPr>
              <a:t>6</a:t>
            </a:fld>
            <a:endParaRPr lang="fr-FR" sz="1000" b="0" strike="noStrike" spc="-1">
              <a:latin typeface="Arial"/>
            </a:endParaRPr>
          </a:p>
        </p:txBody>
      </p:sp>
      <p:sp>
        <p:nvSpPr>
          <p:cNvPr id="165" name="Titre 3"/>
          <p:cNvSpPr/>
          <p:nvPr/>
        </p:nvSpPr>
        <p:spPr>
          <a:xfrm>
            <a:off x="609480" y="338400"/>
            <a:ext cx="10971000" cy="1251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fr-FR" sz="3600" b="0" strike="noStrike" spc="-1">
                <a:solidFill>
                  <a:srgbClr val="FFFFFF"/>
                </a:solidFill>
                <a:latin typeface="Times New Roman"/>
                <a:ea typeface="DejaVu Sans"/>
              </a:rPr>
              <a:t>3. Types des arbres binaires</a:t>
            </a:r>
            <a:endParaRPr lang="fr-FR" sz="3600" b="0" strike="noStrike" spc="-1">
              <a:latin typeface="Arial"/>
            </a:endParaRPr>
          </a:p>
        </p:txBody>
      </p:sp>
      <p:sp>
        <p:nvSpPr>
          <p:cNvPr id="166" name="Ellipse 5"/>
          <p:cNvSpPr/>
          <p:nvPr/>
        </p:nvSpPr>
        <p:spPr>
          <a:xfrm>
            <a:off x="4976280" y="3277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67" name="Connecteur droit avec flèche 21"/>
          <p:cNvSpPr/>
          <p:nvPr/>
        </p:nvSpPr>
        <p:spPr>
          <a:xfrm>
            <a:off x="4062960" y="4041720"/>
            <a:ext cx="438480" cy="48384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168" name="Connecteur droit avec flèche 25"/>
          <p:cNvSpPr/>
          <p:nvPr/>
        </p:nvSpPr>
        <p:spPr>
          <a:xfrm flipH="1">
            <a:off x="3200400" y="4044960"/>
            <a:ext cx="534600" cy="53892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169" name="Connecteur droit avec flèche 29"/>
          <p:cNvSpPr/>
          <p:nvPr/>
        </p:nvSpPr>
        <p:spPr>
          <a:xfrm flipH="1">
            <a:off x="6060960" y="4089240"/>
            <a:ext cx="469080" cy="49140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170" name="Connecteur droit avec flèche 31"/>
          <p:cNvSpPr/>
          <p:nvPr/>
        </p:nvSpPr>
        <p:spPr>
          <a:xfrm>
            <a:off x="6881400" y="4048200"/>
            <a:ext cx="515880" cy="52416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171" name="Connecteur droit avec flèche 33"/>
          <p:cNvSpPr/>
          <p:nvPr/>
        </p:nvSpPr>
        <p:spPr>
          <a:xfrm>
            <a:off x="5398560" y="3487320"/>
            <a:ext cx="1139040" cy="40248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172" name="Ellipse 64"/>
          <p:cNvSpPr/>
          <p:nvPr/>
        </p:nvSpPr>
        <p:spPr>
          <a:xfrm>
            <a:off x="6510960" y="38491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73" name="Ellipse 65"/>
          <p:cNvSpPr/>
          <p:nvPr/>
        </p:nvSpPr>
        <p:spPr>
          <a:xfrm>
            <a:off x="3727440" y="38491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74" name="Ellipse 66"/>
          <p:cNvSpPr/>
          <p:nvPr/>
        </p:nvSpPr>
        <p:spPr>
          <a:xfrm>
            <a:off x="5812200" y="45583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75" name="Ellipse 67"/>
          <p:cNvSpPr/>
          <p:nvPr/>
        </p:nvSpPr>
        <p:spPr>
          <a:xfrm>
            <a:off x="4372920" y="44946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76" name="Ellipse 68"/>
          <p:cNvSpPr/>
          <p:nvPr/>
        </p:nvSpPr>
        <p:spPr>
          <a:xfrm>
            <a:off x="7293960" y="45583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77" name="Ellipse 70"/>
          <p:cNvSpPr/>
          <p:nvPr/>
        </p:nvSpPr>
        <p:spPr>
          <a:xfrm>
            <a:off x="2923200" y="45583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78" name="Ellipse 73"/>
          <p:cNvSpPr/>
          <p:nvPr/>
        </p:nvSpPr>
        <p:spPr>
          <a:xfrm>
            <a:off x="322992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79" name="Ellipse 74"/>
          <p:cNvSpPr/>
          <p:nvPr/>
        </p:nvSpPr>
        <p:spPr>
          <a:xfrm>
            <a:off x="238320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80" name="Connecteur droit avec flèche 75"/>
          <p:cNvSpPr/>
          <p:nvPr/>
        </p:nvSpPr>
        <p:spPr>
          <a:xfrm flipH="1">
            <a:off x="4100040" y="3494520"/>
            <a:ext cx="862920" cy="35892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181" name="Ellipse 76"/>
          <p:cNvSpPr/>
          <p:nvPr/>
        </p:nvSpPr>
        <p:spPr>
          <a:xfrm>
            <a:off x="636264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82" name="Ellipse 77"/>
          <p:cNvSpPr/>
          <p:nvPr/>
        </p:nvSpPr>
        <p:spPr>
          <a:xfrm>
            <a:off x="561132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83" name="Connecteur droit avec flèche 79"/>
          <p:cNvSpPr/>
          <p:nvPr/>
        </p:nvSpPr>
        <p:spPr>
          <a:xfrm>
            <a:off x="3216240" y="4825080"/>
            <a:ext cx="205560" cy="38880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184" name="Connecteur droit avec flèche 81"/>
          <p:cNvSpPr/>
          <p:nvPr/>
        </p:nvSpPr>
        <p:spPr>
          <a:xfrm>
            <a:off x="6211440" y="4835520"/>
            <a:ext cx="258480" cy="33588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185" name="Connecteur droit avec flèche 83"/>
          <p:cNvSpPr/>
          <p:nvPr/>
        </p:nvSpPr>
        <p:spPr>
          <a:xfrm flipH="1">
            <a:off x="2649960" y="4838760"/>
            <a:ext cx="291240" cy="32724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186" name="Connecteur droit avec flèche 85"/>
          <p:cNvSpPr/>
          <p:nvPr/>
        </p:nvSpPr>
        <p:spPr>
          <a:xfrm flipH="1">
            <a:off x="5803920" y="4870440"/>
            <a:ext cx="79560" cy="32724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187" name="ZoneTexte 4"/>
          <p:cNvSpPr/>
          <p:nvPr/>
        </p:nvSpPr>
        <p:spPr>
          <a:xfrm>
            <a:off x="1158840" y="3360240"/>
            <a:ext cx="1638720" cy="42480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2200" b="0" strike="noStrike" spc="-1">
                <a:solidFill>
                  <a:srgbClr val="1F497D"/>
                </a:solidFill>
                <a:latin typeface="Times New Roman"/>
                <a:ea typeface="DejaVu Sans"/>
              </a:rPr>
              <a:t>Example :</a:t>
            </a:r>
            <a:endParaRPr lang="fr-FR" sz="2200" b="0" strike="noStrike" spc="-1">
              <a:latin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Espace réservé du contenu 1"/>
          <p:cNvSpPr/>
          <p:nvPr/>
        </p:nvSpPr>
        <p:spPr>
          <a:xfrm>
            <a:off x="393120" y="2581920"/>
            <a:ext cx="10845000" cy="3760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457200" indent="-455400">
              <a:lnSpc>
                <a:spcPct val="80000"/>
              </a:lnSpc>
              <a:spcBef>
                <a:spcPts val="439"/>
              </a:spcBef>
              <a:buClr>
                <a:srgbClr val="4F81BD"/>
              </a:buClr>
              <a:buFont typeface="Symbol"/>
              <a:buAutoNum type="arabicPeriod"/>
            </a:pPr>
            <a:r>
              <a:rPr lang="fr-FR" sz="2200" b="1" strike="noStrike" spc="-1">
                <a:solidFill>
                  <a:srgbClr val="1F497D"/>
                </a:solidFill>
                <a:latin typeface="Times New Roman"/>
                <a:ea typeface="DejaVu Sans"/>
              </a:rPr>
              <a:t>Un arbre binaire dégénéré</a:t>
            </a:r>
            <a:r>
              <a:rPr lang="fr-FR" sz="2200" b="0" strike="noStrike" spc="-1">
                <a:solidFill>
                  <a:srgbClr val="1F497D"/>
                </a:solidFill>
                <a:latin typeface="Times New Roman"/>
                <a:ea typeface="DejaVu Sans"/>
              </a:rPr>
              <a:t> : dans un arbre binaire dégénéré chaque nœud interne ne possède qu'un seul fils.</a:t>
            </a:r>
            <a:endParaRPr lang="fr-FR" sz="2200" b="0" strike="noStrike" spc="-1">
              <a:latin typeface="Arial"/>
            </a:endParaRPr>
          </a:p>
          <a:p>
            <a:pPr>
              <a:lnSpc>
                <a:spcPct val="80000"/>
              </a:lnSpc>
              <a:spcBef>
                <a:spcPts val="519"/>
              </a:spcBef>
              <a:tabLst>
                <a:tab pos="0" algn="l"/>
              </a:tabLst>
            </a:pPr>
            <a:endParaRPr lang="fr-FR" sz="2200" b="0" strike="noStrike" spc="-1">
              <a:latin typeface="Arial"/>
            </a:endParaRPr>
          </a:p>
          <a:p>
            <a:pPr>
              <a:lnSpc>
                <a:spcPct val="80000"/>
              </a:lnSpc>
              <a:spcBef>
                <a:spcPts val="439"/>
              </a:spcBef>
              <a:tabLst>
                <a:tab pos="0" algn="l"/>
              </a:tabLst>
            </a:pPr>
            <a:endParaRPr lang="fr-FR" sz="2200" b="0" strike="noStrike" spc="-1">
              <a:latin typeface="Arial"/>
            </a:endParaRPr>
          </a:p>
          <a:p>
            <a:pPr algn="just">
              <a:lnSpc>
                <a:spcPct val="80000"/>
              </a:lnSpc>
              <a:spcBef>
                <a:spcPts val="439"/>
              </a:spcBef>
              <a:tabLst>
                <a:tab pos="0" algn="l"/>
              </a:tabLst>
            </a:pPr>
            <a:endParaRPr lang="fr-FR" sz="2200" b="0" strike="noStrike" spc="-1">
              <a:latin typeface="Arial"/>
            </a:endParaRPr>
          </a:p>
        </p:txBody>
      </p:sp>
      <p:sp>
        <p:nvSpPr>
          <p:cNvPr id="189" name="Espace réservé du numéro de diapositive 2"/>
          <p:cNvSpPr/>
          <p:nvPr/>
        </p:nvSpPr>
        <p:spPr>
          <a:xfrm>
            <a:off x="10640880" y="6214680"/>
            <a:ext cx="1547280" cy="363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AFE121A6-C36B-4B4C-B750-FBDF943830AF}" type="slidenum">
              <a:rPr lang="en-GB" sz="1000" b="0" strike="noStrike" spc="-1">
                <a:solidFill>
                  <a:srgbClr val="1F497D"/>
                </a:solidFill>
                <a:latin typeface="Candara"/>
                <a:ea typeface="DejaVu Sans"/>
              </a:rPr>
              <a:t>7</a:t>
            </a:fld>
            <a:endParaRPr lang="fr-FR" sz="1000" b="0" strike="noStrike" spc="-1">
              <a:latin typeface="Arial"/>
            </a:endParaRPr>
          </a:p>
        </p:txBody>
      </p:sp>
      <p:sp>
        <p:nvSpPr>
          <p:cNvPr id="190" name="Titre 3"/>
          <p:cNvSpPr/>
          <p:nvPr/>
        </p:nvSpPr>
        <p:spPr>
          <a:xfrm>
            <a:off x="609480" y="338400"/>
            <a:ext cx="10971000" cy="1251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fr-FR" sz="3600" b="0" strike="noStrike" spc="-1">
                <a:solidFill>
                  <a:srgbClr val="FFFFFF"/>
                </a:solidFill>
                <a:latin typeface="Times New Roman"/>
                <a:ea typeface="DejaVu Sans"/>
              </a:rPr>
              <a:t>3. Types des arbres binaires</a:t>
            </a:r>
            <a:endParaRPr lang="fr-FR" sz="3600" b="0" strike="noStrike" spc="-1">
              <a:latin typeface="Arial"/>
            </a:endParaRPr>
          </a:p>
        </p:txBody>
      </p:sp>
      <p:sp>
        <p:nvSpPr>
          <p:cNvPr id="191" name="Ellipse 35"/>
          <p:cNvSpPr/>
          <p:nvPr/>
        </p:nvSpPr>
        <p:spPr>
          <a:xfrm>
            <a:off x="5526720" y="346824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92" name="Connecteur droit avec flèche 41"/>
          <p:cNvSpPr/>
          <p:nvPr/>
        </p:nvSpPr>
        <p:spPr>
          <a:xfrm flipH="1">
            <a:off x="6060960" y="4089240"/>
            <a:ext cx="469080" cy="49140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193" name="Connecteur droit avec flèche 45"/>
          <p:cNvSpPr/>
          <p:nvPr/>
        </p:nvSpPr>
        <p:spPr>
          <a:xfrm>
            <a:off x="5949000" y="3677760"/>
            <a:ext cx="599400" cy="21204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194" name="Ellipse 47"/>
          <p:cNvSpPr/>
          <p:nvPr/>
        </p:nvSpPr>
        <p:spPr>
          <a:xfrm>
            <a:off x="6510960" y="38491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95" name="Ellipse 51"/>
          <p:cNvSpPr/>
          <p:nvPr/>
        </p:nvSpPr>
        <p:spPr>
          <a:xfrm>
            <a:off x="5812200" y="45583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96" name="Ellipse 71"/>
          <p:cNvSpPr/>
          <p:nvPr/>
        </p:nvSpPr>
        <p:spPr>
          <a:xfrm>
            <a:off x="6341400" y="56167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97" name="Ellipse 73"/>
          <p:cNvSpPr/>
          <p:nvPr/>
        </p:nvSpPr>
        <p:spPr>
          <a:xfrm>
            <a:off x="561132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98" name="Connecteur droit avec flèche 81"/>
          <p:cNvSpPr/>
          <p:nvPr/>
        </p:nvSpPr>
        <p:spPr>
          <a:xfrm>
            <a:off x="5968080" y="5449320"/>
            <a:ext cx="353880" cy="27216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199" name="Connecteur droit avec flèche 89"/>
          <p:cNvSpPr/>
          <p:nvPr/>
        </p:nvSpPr>
        <p:spPr>
          <a:xfrm flipH="1">
            <a:off x="5803920" y="4870440"/>
            <a:ext cx="79560" cy="32724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00" name="ZoneTexte 5"/>
          <p:cNvSpPr/>
          <p:nvPr/>
        </p:nvSpPr>
        <p:spPr>
          <a:xfrm>
            <a:off x="1349280" y="3402720"/>
            <a:ext cx="1638720" cy="42480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2200" b="0" strike="noStrike" spc="-1">
                <a:solidFill>
                  <a:srgbClr val="1F497D"/>
                </a:solidFill>
                <a:latin typeface="Times New Roman"/>
                <a:ea typeface="DejaVu Sans"/>
              </a:rPr>
              <a:t>Exemple :</a:t>
            </a:r>
            <a:endParaRPr lang="fr-FR" sz="2200" b="0" strike="noStrike" spc="-1">
              <a:latin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 name="Espace réservé du contenu 1"/>
          <p:cNvSpPr/>
          <p:nvPr/>
        </p:nvSpPr>
        <p:spPr>
          <a:xfrm>
            <a:off x="393120" y="2581920"/>
            <a:ext cx="10845000" cy="3760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457200" indent="-455400">
              <a:lnSpc>
                <a:spcPct val="80000"/>
              </a:lnSpc>
              <a:spcBef>
                <a:spcPts val="439"/>
              </a:spcBef>
              <a:buClr>
                <a:srgbClr val="4F81BD"/>
              </a:buClr>
              <a:buFont typeface="Symbol"/>
              <a:buAutoNum type="arabicPeriod"/>
            </a:pPr>
            <a:r>
              <a:rPr lang="fr-FR" sz="2200" b="1" strike="noStrike" spc="-1">
                <a:solidFill>
                  <a:srgbClr val="1F497D"/>
                </a:solidFill>
                <a:latin typeface="Times New Roman"/>
                <a:ea typeface="DejaVu Sans"/>
              </a:rPr>
              <a:t>Un arbre binaire complet ou presque complet</a:t>
            </a:r>
            <a:r>
              <a:rPr lang="fr-FR" sz="2200" b="0" strike="noStrike" spc="-1">
                <a:solidFill>
                  <a:srgbClr val="1F497D"/>
                </a:solidFill>
                <a:latin typeface="Times New Roman"/>
                <a:ea typeface="DejaVu Sans"/>
              </a:rPr>
              <a:t> : On dit qu'un arbre binaire est complet lorsque tous ses niveaux sont remplis sauf le dernier. Pour le dernier niveau, soit il est rempli soit ses nœuds (les feuilles) sont alignés à gauche.</a:t>
            </a:r>
            <a:endParaRPr lang="fr-FR" sz="2200" b="0" strike="noStrike" spc="-1">
              <a:latin typeface="Arial"/>
            </a:endParaRPr>
          </a:p>
          <a:p>
            <a:pPr>
              <a:lnSpc>
                <a:spcPct val="80000"/>
              </a:lnSpc>
              <a:spcBef>
                <a:spcPts val="439"/>
              </a:spcBef>
            </a:pPr>
            <a:endParaRPr lang="fr-FR" sz="2200" b="0" strike="noStrike" spc="-1">
              <a:latin typeface="Arial"/>
            </a:endParaRPr>
          </a:p>
          <a:p>
            <a:pPr>
              <a:lnSpc>
                <a:spcPct val="80000"/>
              </a:lnSpc>
              <a:spcBef>
                <a:spcPts val="519"/>
              </a:spcBef>
              <a:tabLst>
                <a:tab pos="0" algn="l"/>
              </a:tabLst>
            </a:pPr>
            <a:endParaRPr lang="fr-FR" sz="2200" b="0" strike="noStrike" spc="-1">
              <a:latin typeface="Arial"/>
            </a:endParaRPr>
          </a:p>
          <a:p>
            <a:pPr>
              <a:lnSpc>
                <a:spcPct val="80000"/>
              </a:lnSpc>
              <a:spcBef>
                <a:spcPts val="439"/>
              </a:spcBef>
              <a:tabLst>
                <a:tab pos="0" algn="l"/>
              </a:tabLst>
            </a:pPr>
            <a:endParaRPr lang="fr-FR" sz="2200" b="0" strike="noStrike" spc="-1">
              <a:latin typeface="Arial"/>
            </a:endParaRPr>
          </a:p>
          <a:p>
            <a:pPr algn="just">
              <a:lnSpc>
                <a:spcPct val="80000"/>
              </a:lnSpc>
              <a:spcBef>
                <a:spcPts val="439"/>
              </a:spcBef>
              <a:tabLst>
                <a:tab pos="0" algn="l"/>
              </a:tabLst>
            </a:pPr>
            <a:endParaRPr lang="fr-FR" sz="2200" b="0" strike="noStrike" spc="-1">
              <a:latin typeface="Arial"/>
            </a:endParaRPr>
          </a:p>
        </p:txBody>
      </p:sp>
      <p:sp>
        <p:nvSpPr>
          <p:cNvPr id="202" name="Espace réservé du numéro de diapositive 2"/>
          <p:cNvSpPr/>
          <p:nvPr/>
        </p:nvSpPr>
        <p:spPr>
          <a:xfrm>
            <a:off x="10640880" y="6214680"/>
            <a:ext cx="1547280" cy="363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DE33E939-3EA5-4A19-8DEF-79A60DA0251E}" type="slidenum">
              <a:rPr lang="en-GB" sz="1000" b="0" strike="noStrike" spc="-1">
                <a:solidFill>
                  <a:srgbClr val="1F497D"/>
                </a:solidFill>
                <a:latin typeface="Candara"/>
                <a:ea typeface="DejaVu Sans"/>
              </a:rPr>
              <a:t>8</a:t>
            </a:fld>
            <a:endParaRPr lang="fr-FR" sz="1000" b="0" strike="noStrike" spc="-1">
              <a:latin typeface="Arial"/>
            </a:endParaRPr>
          </a:p>
        </p:txBody>
      </p:sp>
      <p:sp>
        <p:nvSpPr>
          <p:cNvPr id="203" name="Titre 3"/>
          <p:cNvSpPr/>
          <p:nvPr/>
        </p:nvSpPr>
        <p:spPr>
          <a:xfrm>
            <a:off x="609480" y="338400"/>
            <a:ext cx="10971000" cy="1251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fr-FR" sz="3600" b="0" strike="noStrike" spc="-1">
                <a:solidFill>
                  <a:srgbClr val="FFFFFF"/>
                </a:solidFill>
                <a:latin typeface="Times New Roman"/>
                <a:ea typeface="DejaVu Sans"/>
              </a:rPr>
              <a:t>3. Types des arbres binaires</a:t>
            </a:r>
            <a:endParaRPr lang="fr-FR" sz="3600" b="0" strike="noStrike" spc="-1">
              <a:latin typeface="Arial"/>
            </a:endParaRPr>
          </a:p>
        </p:txBody>
      </p:sp>
      <p:sp>
        <p:nvSpPr>
          <p:cNvPr id="204" name="Ellipse 35"/>
          <p:cNvSpPr/>
          <p:nvPr/>
        </p:nvSpPr>
        <p:spPr>
          <a:xfrm>
            <a:off x="5251320" y="360576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05" name="Connecteur droit avec flèche 37"/>
          <p:cNvSpPr/>
          <p:nvPr/>
        </p:nvSpPr>
        <p:spPr>
          <a:xfrm>
            <a:off x="4338000" y="4369680"/>
            <a:ext cx="438480" cy="48384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06" name="Connecteur droit avec flèche 39"/>
          <p:cNvSpPr/>
          <p:nvPr/>
        </p:nvSpPr>
        <p:spPr>
          <a:xfrm flipH="1">
            <a:off x="3475440" y="4372920"/>
            <a:ext cx="534600" cy="53892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07" name="Connecteur droit avec flèche 41"/>
          <p:cNvSpPr/>
          <p:nvPr/>
        </p:nvSpPr>
        <p:spPr>
          <a:xfrm flipH="1">
            <a:off x="6336360" y="4417560"/>
            <a:ext cx="469080" cy="49140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08" name="Connecteur droit avec flèche 43"/>
          <p:cNvSpPr/>
          <p:nvPr/>
        </p:nvSpPr>
        <p:spPr>
          <a:xfrm>
            <a:off x="7156440" y="4376160"/>
            <a:ext cx="515880" cy="52416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09" name="Connecteur droit avec flèche 45"/>
          <p:cNvSpPr/>
          <p:nvPr/>
        </p:nvSpPr>
        <p:spPr>
          <a:xfrm>
            <a:off x="5673600" y="3815280"/>
            <a:ext cx="1139040" cy="40248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10" name="Ellipse 47"/>
          <p:cNvSpPr/>
          <p:nvPr/>
        </p:nvSpPr>
        <p:spPr>
          <a:xfrm>
            <a:off x="6786000" y="417708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11" name="Ellipse 49"/>
          <p:cNvSpPr/>
          <p:nvPr/>
        </p:nvSpPr>
        <p:spPr>
          <a:xfrm>
            <a:off x="4002480" y="417708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12" name="Ellipse 51"/>
          <p:cNvSpPr/>
          <p:nvPr/>
        </p:nvSpPr>
        <p:spPr>
          <a:xfrm>
            <a:off x="6087600" y="488628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13" name="Ellipse 53"/>
          <p:cNvSpPr/>
          <p:nvPr/>
        </p:nvSpPr>
        <p:spPr>
          <a:xfrm>
            <a:off x="4743360" y="488628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14" name="Ellipse 55"/>
          <p:cNvSpPr/>
          <p:nvPr/>
        </p:nvSpPr>
        <p:spPr>
          <a:xfrm>
            <a:off x="7569360" y="488628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15" name="Ellipse 59"/>
          <p:cNvSpPr/>
          <p:nvPr/>
        </p:nvSpPr>
        <p:spPr>
          <a:xfrm>
            <a:off x="3198240" y="488628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16" name="Ellipse 61"/>
          <p:cNvSpPr/>
          <p:nvPr/>
        </p:nvSpPr>
        <p:spPr>
          <a:xfrm>
            <a:off x="5251320" y="553176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17" name="Ellipse 63"/>
          <p:cNvSpPr/>
          <p:nvPr/>
        </p:nvSpPr>
        <p:spPr>
          <a:xfrm>
            <a:off x="4362480" y="553176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18" name="Ellipse 65"/>
          <p:cNvSpPr/>
          <p:nvPr/>
        </p:nvSpPr>
        <p:spPr>
          <a:xfrm>
            <a:off x="3505320" y="553176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19" name="Ellipse 67"/>
          <p:cNvSpPr/>
          <p:nvPr/>
        </p:nvSpPr>
        <p:spPr>
          <a:xfrm>
            <a:off x="2658600" y="553176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20" name="Connecteur droit avec flèche 69"/>
          <p:cNvSpPr/>
          <p:nvPr/>
        </p:nvSpPr>
        <p:spPr>
          <a:xfrm flipH="1">
            <a:off x="4375080" y="3822840"/>
            <a:ext cx="862920" cy="35892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21" name="Ellipse 73"/>
          <p:cNvSpPr/>
          <p:nvPr/>
        </p:nvSpPr>
        <p:spPr>
          <a:xfrm>
            <a:off x="5886360" y="553176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22" name="Connecteur droit avec flèche 77"/>
          <p:cNvSpPr/>
          <p:nvPr/>
        </p:nvSpPr>
        <p:spPr>
          <a:xfrm>
            <a:off x="3491280" y="5153040"/>
            <a:ext cx="205560" cy="38880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23" name="Connecteur droit avec flèche 79"/>
          <p:cNvSpPr/>
          <p:nvPr/>
        </p:nvSpPr>
        <p:spPr>
          <a:xfrm>
            <a:off x="5131800" y="5163480"/>
            <a:ext cx="279720" cy="37800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24" name="Connecteur droit avec flèche 85"/>
          <p:cNvSpPr/>
          <p:nvPr/>
        </p:nvSpPr>
        <p:spPr>
          <a:xfrm flipH="1">
            <a:off x="2925360" y="5166720"/>
            <a:ext cx="291240" cy="32724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25" name="Connecteur droit avec flèche 87"/>
          <p:cNvSpPr/>
          <p:nvPr/>
        </p:nvSpPr>
        <p:spPr>
          <a:xfrm flipH="1">
            <a:off x="4597200" y="5209200"/>
            <a:ext cx="291240" cy="32724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26" name="Connecteur droit avec flèche 89"/>
          <p:cNvSpPr/>
          <p:nvPr/>
        </p:nvSpPr>
        <p:spPr>
          <a:xfrm flipH="1">
            <a:off x="6078960" y="5198400"/>
            <a:ext cx="79560" cy="32724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27" name="ZoneTexte 5"/>
          <p:cNvSpPr/>
          <p:nvPr/>
        </p:nvSpPr>
        <p:spPr>
          <a:xfrm>
            <a:off x="1402200" y="3540240"/>
            <a:ext cx="1638720" cy="42480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2200" b="0" strike="noStrike" spc="-1">
                <a:solidFill>
                  <a:srgbClr val="1F497D"/>
                </a:solidFill>
                <a:latin typeface="Times New Roman"/>
                <a:ea typeface="DejaVu Sans"/>
              </a:rPr>
              <a:t>Exemple :</a:t>
            </a:r>
            <a:endParaRPr lang="fr-FR" sz="2200" b="0" strike="noStrike" spc="-1">
              <a:latin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Espace réservé du contenu 1"/>
          <p:cNvSpPr/>
          <p:nvPr/>
        </p:nvSpPr>
        <p:spPr>
          <a:xfrm>
            <a:off x="393120" y="2581920"/>
            <a:ext cx="10845000" cy="3760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457200" indent="-455400">
              <a:lnSpc>
                <a:spcPct val="80000"/>
              </a:lnSpc>
              <a:spcBef>
                <a:spcPts val="439"/>
              </a:spcBef>
              <a:buClr>
                <a:srgbClr val="4F81BD"/>
              </a:buClr>
              <a:buFont typeface="Symbol"/>
              <a:buAutoNum type="arabicPeriod"/>
            </a:pPr>
            <a:r>
              <a:rPr lang="fr-FR" sz="2200" b="1" strike="noStrike" spc="-1">
                <a:solidFill>
                  <a:srgbClr val="1F497D"/>
                </a:solidFill>
                <a:latin typeface="Times New Roman"/>
                <a:ea typeface="DejaVu Sans"/>
              </a:rPr>
              <a:t>Un arbre binaire parfait</a:t>
            </a:r>
            <a:r>
              <a:rPr lang="fr-FR" sz="2200" b="0" strike="noStrike" spc="-1">
                <a:solidFill>
                  <a:srgbClr val="1F497D"/>
                </a:solidFill>
                <a:latin typeface="Times New Roman"/>
                <a:ea typeface="DejaVu Sans"/>
              </a:rPr>
              <a:t> : est un arbre où tous les niveaux sont remplis et les feuilles ont la même profondeur.</a:t>
            </a:r>
            <a:endParaRPr lang="fr-FR" sz="2200" b="0" strike="noStrike" spc="-1">
              <a:latin typeface="Arial"/>
            </a:endParaRPr>
          </a:p>
          <a:p>
            <a:pPr>
              <a:lnSpc>
                <a:spcPct val="80000"/>
              </a:lnSpc>
              <a:spcBef>
                <a:spcPts val="519"/>
              </a:spcBef>
              <a:tabLst>
                <a:tab pos="0" algn="l"/>
              </a:tabLst>
            </a:pPr>
            <a:endParaRPr lang="fr-FR" sz="2200" b="0" strike="noStrike" spc="-1">
              <a:latin typeface="Arial"/>
            </a:endParaRPr>
          </a:p>
          <a:p>
            <a:pPr>
              <a:lnSpc>
                <a:spcPct val="80000"/>
              </a:lnSpc>
              <a:spcBef>
                <a:spcPts val="439"/>
              </a:spcBef>
              <a:tabLst>
                <a:tab pos="0" algn="l"/>
              </a:tabLst>
            </a:pPr>
            <a:endParaRPr lang="fr-FR" sz="2200" b="0" strike="noStrike" spc="-1">
              <a:latin typeface="Arial"/>
            </a:endParaRPr>
          </a:p>
          <a:p>
            <a:pPr algn="just">
              <a:lnSpc>
                <a:spcPct val="80000"/>
              </a:lnSpc>
              <a:spcBef>
                <a:spcPts val="439"/>
              </a:spcBef>
              <a:tabLst>
                <a:tab pos="0" algn="l"/>
              </a:tabLst>
            </a:pPr>
            <a:endParaRPr lang="fr-FR" sz="2200" b="0" strike="noStrike" spc="-1">
              <a:latin typeface="Arial"/>
            </a:endParaRPr>
          </a:p>
        </p:txBody>
      </p:sp>
      <p:sp>
        <p:nvSpPr>
          <p:cNvPr id="229" name="Espace réservé du numéro de diapositive 2"/>
          <p:cNvSpPr/>
          <p:nvPr/>
        </p:nvSpPr>
        <p:spPr>
          <a:xfrm>
            <a:off x="10640880" y="6214680"/>
            <a:ext cx="1547280" cy="363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D04A931F-22F2-4014-96B9-17A954EED6C8}" type="slidenum">
              <a:rPr lang="en-GB" sz="1000" b="0" strike="noStrike" spc="-1">
                <a:solidFill>
                  <a:srgbClr val="1F497D"/>
                </a:solidFill>
                <a:latin typeface="Candara"/>
                <a:ea typeface="DejaVu Sans"/>
              </a:rPr>
              <a:t>9</a:t>
            </a:fld>
            <a:endParaRPr lang="fr-FR" sz="1000" b="0" strike="noStrike" spc="-1">
              <a:latin typeface="Arial"/>
            </a:endParaRPr>
          </a:p>
        </p:txBody>
      </p:sp>
      <p:sp>
        <p:nvSpPr>
          <p:cNvPr id="230" name="Titre 3"/>
          <p:cNvSpPr/>
          <p:nvPr/>
        </p:nvSpPr>
        <p:spPr>
          <a:xfrm>
            <a:off x="609480" y="338400"/>
            <a:ext cx="10971000" cy="1251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fr-FR" sz="3600" b="0" strike="noStrike" spc="-1">
                <a:solidFill>
                  <a:srgbClr val="FFFFFF"/>
                </a:solidFill>
                <a:latin typeface="Times New Roman"/>
                <a:ea typeface="DejaVu Sans"/>
              </a:rPr>
              <a:t>3. Types des arbres binaires</a:t>
            </a:r>
            <a:endParaRPr lang="fr-FR" sz="3600" b="0" strike="noStrike" spc="-1">
              <a:latin typeface="Arial"/>
            </a:endParaRPr>
          </a:p>
        </p:txBody>
      </p:sp>
      <p:sp>
        <p:nvSpPr>
          <p:cNvPr id="231" name="Ellipse 5"/>
          <p:cNvSpPr/>
          <p:nvPr/>
        </p:nvSpPr>
        <p:spPr>
          <a:xfrm>
            <a:off x="4976280" y="3277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32" name="Connecteur droit avec flèche 7"/>
          <p:cNvSpPr/>
          <p:nvPr/>
        </p:nvSpPr>
        <p:spPr>
          <a:xfrm>
            <a:off x="4062960" y="4041720"/>
            <a:ext cx="438480" cy="48384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33" name="Connecteur droit avec flèche 9"/>
          <p:cNvSpPr/>
          <p:nvPr/>
        </p:nvSpPr>
        <p:spPr>
          <a:xfrm flipH="1">
            <a:off x="3200400" y="4044960"/>
            <a:ext cx="534600" cy="53892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34" name="Connecteur droit avec flèche 11"/>
          <p:cNvSpPr/>
          <p:nvPr/>
        </p:nvSpPr>
        <p:spPr>
          <a:xfrm flipH="1">
            <a:off x="6060960" y="4089240"/>
            <a:ext cx="469080" cy="49140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35" name="Connecteur droit avec flèche 13"/>
          <p:cNvSpPr/>
          <p:nvPr/>
        </p:nvSpPr>
        <p:spPr>
          <a:xfrm>
            <a:off x="6881400" y="4048200"/>
            <a:ext cx="515880" cy="52416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36" name="Connecteur droit avec flèche 15"/>
          <p:cNvSpPr/>
          <p:nvPr/>
        </p:nvSpPr>
        <p:spPr>
          <a:xfrm>
            <a:off x="5398560" y="3487320"/>
            <a:ext cx="1139040" cy="40248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37" name="Ellipse 17"/>
          <p:cNvSpPr/>
          <p:nvPr/>
        </p:nvSpPr>
        <p:spPr>
          <a:xfrm>
            <a:off x="6510960" y="38491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38" name="Ellipse 19"/>
          <p:cNvSpPr/>
          <p:nvPr/>
        </p:nvSpPr>
        <p:spPr>
          <a:xfrm>
            <a:off x="3727440" y="38491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39" name="Ellipse 21"/>
          <p:cNvSpPr/>
          <p:nvPr/>
        </p:nvSpPr>
        <p:spPr>
          <a:xfrm>
            <a:off x="5812200" y="45583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40" name="Ellipse 23"/>
          <p:cNvSpPr/>
          <p:nvPr/>
        </p:nvSpPr>
        <p:spPr>
          <a:xfrm>
            <a:off x="4468320" y="45583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41" name="Ellipse 25"/>
          <p:cNvSpPr/>
          <p:nvPr/>
        </p:nvSpPr>
        <p:spPr>
          <a:xfrm>
            <a:off x="7293960" y="45583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42" name="Ellipse 27"/>
          <p:cNvSpPr/>
          <p:nvPr/>
        </p:nvSpPr>
        <p:spPr>
          <a:xfrm>
            <a:off x="704016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43" name="Ellipse 29"/>
          <p:cNvSpPr/>
          <p:nvPr/>
        </p:nvSpPr>
        <p:spPr>
          <a:xfrm>
            <a:off x="2923200" y="45583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44" name="Ellipse 31"/>
          <p:cNvSpPr/>
          <p:nvPr/>
        </p:nvSpPr>
        <p:spPr>
          <a:xfrm>
            <a:off x="497628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45" name="Ellipse 33"/>
          <p:cNvSpPr/>
          <p:nvPr/>
        </p:nvSpPr>
        <p:spPr>
          <a:xfrm>
            <a:off x="408744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46" name="Ellipse 35"/>
          <p:cNvSpPr/>
          <p:nvPr/>
        </p:nvSpPr>
        <p:spPr>
          <a:xfrm>
            <a:off x="322992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47" name="Ellipse 37"/>
          <p:cNvSpPr/>
          <p:nvPr/>
        </p:nvSpPr>
        <p:spPr>
          <a:xfrm>
            <a:off x="238320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48" name="Connecteur droit avec flèche 39"/>
          <p:cNvSpPr/>
          <p:nvPr/>
        </p:nvSpPr>
        <p:spPr>
          <a:xfrm flipH="1">
            <a:off x="4100040" y="3494520"/>
            <a:ext cx="862920" cy="35892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49" name="Ellipse 41"/>
          <p:cNvSpPr/>
          <p:nvPr/>
        </p:nvSpPr>
        <p:spPr>
          <a:xfrm>
            <a:off x="636264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50" name="Ellipse 43"/>
          <p:cNvSpPr/>
          <p:nvPr/>
        </p:nvSpPr>
        <p:spPr>
          <a:xfrm>
            <a:off x="561132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51" name="Ellipse 45"/>
          <p:cNvSpPr/>
          <p:nvPr/>
        </p:nvSpPr>
        <p:spPr>
          <a:xfrm>
            <a:off x="7801920" y="5203800"/>
            <a:ext cx="372960" cy="30204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52" name="Connecteur droit avec flèche 47"/>
          <p:cNvSpPr/>
          <p:nvPr/>
        </p:nvSpPr>
        <p:spPr>
          <a:xfrm>
            <a:off x="3216240" y="4825080"/>
            <a:ext cx="205560" cy="38880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53" name="Connecteur droit avec flèche 49"/>
          <p:cNvSpPr/>
          <p:nvPr/>
        </p:nvSpPr>
        <p:spPr>
          <a:xfrm>
            <a:off x="4856760" y="4835520"/>
            <a:ext cx="279720" cy="37800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54" name="Connecteur droit avec flèche 51"/>
          <p:cNvSpPr/>
          <p:nvPr/>
        </p:nvSpPr>
        <p:spPr>
          <a:xfrm>
            <a:off x="6211440" y="4835520"/>
            <a:ext cx="258480" cy="33588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55" name="Connecteur droit avec flèche 53"/>
          <p:cNvSpPr/>
          <p:nvPr/>
        </p:nvSpPr>
        <p:spPr>
          <a:xfrm>
            <a:off x="7693200" y="4835520"/>
            <a:ext cx="269280" cy="33588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56" name="Connecteur droit avec flèche 55"/>
          <p:cNvSpPr/>
          <p:nvPr/>
        </p:nvSpPr>
        <p:spPr>
          <a:xfrm flipH="1">
            <a:off x="2649960" y="4838760"/>
            <a:ext cx="291240" cy="32724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57" name="Connecteur droit avec flèche 57"/>
          <p:cNvSpPr/>
          <p:nvPr/>
        </p:nvSpPr>
        <p:spPr>
          <a:xfrm flipH="1">
            <a:off x="4322160" y="4880880"/>
            <a:ext cx="291240" cy="32724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58" name="Connecteur droit avec flèche 59"/>
          <p:cNvSpPr/>
          <p:nvPr/>
        </p:nvSpPr>
        <p:spPr>
          <a:xfrm flipH="1">
            <a:off x="5803920" y="4870440"/>
            <a:ext cx="79560" cy="32724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59" name="Connecteur droit avec flèche 61"/>
          <p:cNvSpPr/>
          <p:nvPr/>
        </p:nvSpPr>
        <p:spPr>
          <a:xfrm flipH="1">
            <a:off x="7275600" y="4891680"/>
            <a:ext cx="132480" cy="327240"/>
          </a:xfrm>
          <a:custGeom>
            <a:avLst/>
            <a:gdLst/>
            <a:ahLst/>
            <a:cxnLst/>
            <a:rect l="l" t="t" r="r" b="b"/>
            <a:pathLst>
              <a:path w="21600" h="21600">
                <a:moveTo>
                  <a:pt x="0" y="0"/>
                </a:moveTo>
                <a:lnTo>
                  <a:pt x="21600" y="21600"/>
                </a:lnTo>
              </a:path>
            </a:pathLst>
          </a:custGeom>
          <a:noFill/>
          <a:ln>
            <a:solidFill>
              <a:srgbClr val="4A7EBB"/>
            </a:solidFill>
            <a:round/>
            <a:tailEnd type="triangle" w="med" len="med"/>
          </a:ln>
        </p:spPr>
        <p:style>
          <a:lnRef idx="1">
            <a:schemeClr val="accent1"/>
          </a:lnRef>
          <a:fillRef idx="0">
            <a:schemeClr val="accent1"/>
          </a:fillRef>
          <a:effectRef idx="0">
            <a:schemeClr val="accent1"/>
          </a:effectRef>
          <a:fontRef idx="minor"/>
        </p:style>
      </p:sp>
      <p:sp>
        <p:nvSpPr>
          <p:cNvPr id="260" name="ZoneTexte 6"/>
          <p:cNvSpPr/>
          <p:nvPr/>
        </p:nvSpPr>
        <p:spPr>
          <a:xfrm>
            <a:off x="1349280" y="3264840"/>
            <a:ext cx="1638720" cy="42480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2200" b="0" strike="noStrike" spc="-1">
                <a:solidFill>
                  <a:srgbClr val="1F497D"/>
                </a:solidFill>
                <a:latin typeface="Times New Roman"/>
                <a:ea typeface="DejaVu Sans"/>
              </a:rPr>
              <a:t>Exemple :</a:t>
            </a:r>
            <a:endParaRPr lang="fr-FR" sz="2200" b="0" strike="noStrike" spc="-1">
              <a:latin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1906</Words>
  <Application>Microsoft Office PowerPoint</Application>
  <PresentationFormat>Grand écran</PresentationFormat>
  <Paragraphs>266</Paragraphs>
  <Slides>29</Slides>
  <Notes>4</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29</vt:i4>
      </vt:variant>
    </vt:vector>
  </HeadingPairs>
  <TitlesOfParts>
    <vt:vector size="36" baseType="lpstr">
      <vt:lpstr>Arial</vt:lpstr>
      <vt:lpstr>Candara</vt:lpstr>
      <vt:lpstr>Symbol</vt:lpstr>
      <vt:lpstr>Times New Roman</vt:lpstr>
      <vt:lpstr>Wingdings</vt:lpstr>
      <vt:lpstr>Office Theme</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
  <dc:creator/>
  <dc:description/>
  <cp:lastModifiedBy>Oualid Guemri</cp:lastModifiedBy>
  <cp:revision>1466</cp:revision>
  <dcterms:created xsi:type="dcterms:W3CDTF">2022-08-05T16:33:39Z</dcterms:created>
  <dcterms:modified xsi:type="dcterms:W3CDTF">2025-09-28T20:37:39Z</dcterms:modified>
  <dc:language>fr-FR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4</vt:i4>
  </property>
  <property fmtid="{D5CDD505-2E9C-101B-9397-08002B2CF9AE}" pid="3" name="PresentationFormat">
    <vt:lpwstr>Grand écran</vt:lpwstr>
  </property>
  <property fmtid="{D5CDD505-2E9C-101B-9397-08002B2CF9AE}" pid="4" name="Slides">
    <vt:i4>29</vt:i4>
  </property>
</Properties>
</file>