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256" r:id="rId5"/>
    <p:sldId id="262" r:id="rId6"/>
    <p:sldId id="265" r:id="rId7"/>
    <p:sldId id="257" r:id="rId8"/>
    <p:sldId id="267" r:id="rId9"/>
    <p:sldId id="268" r:id="rId10"/>
    <p:sldId id="269" r:id="rId11"/>
    <p:sldId id="266" r:id="rId12"/>
    <p:sldId id="264" r:id="rId13"/>
    <p:sldId id="271" r:id="rId14"/>
    <p:sldId id="270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ienvenue" id="{E75E278A-FF0E-49A4-B170-79828D63BBAD}">
          <p14:sldIdLst>
            <p14:sldId id="256"/>
          </p14:sldIdLst>
        </p14:section>
        <p14:section name="Créez, impressionnez votre auditoire et collaborez" id="{B9B51309-D148-4332-87C2-07BE32FBCA3B}">
          <p14:sldIdLst>
            <p14:sldId id="262"/>
            <p14:sldId id="265"/>
            <p14:sldId id="257"/>
            <p14:sldId id="267"/>
            <p14:sldId id="268"/>
            <p14:sldId id="269"/>
            <p14:sldId id="266"/>
            <p14:sldId id="264"/>
            <p14:sldId id="271"/>
            <p14:sldId id="270"/>
            <p14:sldId id="272"/>
            <p14:sldId id="273"/>
            <p14:sldId id="274"/>
            <p14:sldId id="275"/>
            <p14:sldId id="276"/>
          </p14:sldIdLst>
        </p14:section>
        <p14:section name="En savoir plus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B4A6"/>
    <a:srgbClr val="734F29"/>
    <a:srgbClr val="D24726"/>
    <a:srgbClr val="DD462F"/>
    <a:srgbClr val="AEB785"/>
    <a:srgbClr val="EFD5A2"/>
    <a:srgbClr val="3B3026"/>
    <a:srgbClr val="ECE1CA"/>
    <a:srgbClr val="79553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53" autoAdjust="0"/>
  </p:normalViewPr>
  <p:slideViewPr>
    <p:cSldViewPr snapToGrid="0">
      <p:cViewPr>
        <p:scale>
          <a:sx n="69" d="100"/>
          <a:sy n="69" d="100"/>
        </p:scale>
        <p:origin x="780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custSel modSld modMainMaster modNotesMaster modHandout">
      <pc:chgData name="Fake Test User" userId="SID-0" providerId="Test" clId="FakeClientId" dt="2019-08-05T02:47:41.727" v="95"/>
      <pc:docMkLst>
        <pc:docMk/>
      </pc:docMkLst>
      <pc:sldChg chg="modSp mod modNotes">
        <pc:chgData name="Fake Test User" userId="SID-0" providerId="Test" clId="FakeClientId" dt="2019-08-02T07:56:00.070" v="32" actId="790"/>
        <pc:sldMkLst>
          <pc:docMk/>
          <pc:sldMk cId="2471807738" sldId="256"/>
        </pc:sldMkLst>
        <pc:spChg chg="mod">
          <ac:chgData name="Fake Test User" userId="SID-0" providerId="Test" clId="FakeClientId" dt="2019-08-02T07:56:00.070" v="32" actId="790"/>
          <ac:spMkLst>
            <pc:docMk/>
            <pc:sldMk cId="2471807738" sldId="256"/>
            <ac:spMk id="2" creationId="{00000000-0000-0000-0000-000000000000}"/>
          </ac:spMkLst>
        </pc:spChg>
        <pc:spChg chg="mod">
          <ac:chgData name="Fake Test User" userId="SID-0" providerId="Test" clId="FakeClientId" dt="2019-08-02T07:56:00.070" v="32" actId="790"/>
          <ac:spMkLst>
            <pc:docMk/>
            <pc:sldMk cId="2471807738" sldId="256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19-08-02T09:04:03.889" v="92" actId="20577"/>
        <pc:sldMkLst>
          <pc:docMk/>
          <pc:sldMk cId="1328676004" sldId="257"/>
        </pc:sldMkLst>
        <pc:spChg chg="mod">
          <ac:chgData name="Fake Test User" userId="SID-0" providerId="Test" clId="FakeClientId" dt="2019-08-02T07:55:36.946" v="29" actId="790"/>
          <ac:spMkLst>
            <pc:docMk/>
            <pc:sldMk cId="1328676004" sldId="257"/>
            <ac:spMk id="2" creationId="{00000000-0000-0000-0000-000000000000}"/>
          </ac:spMkLst>
        </pc:spChg>
        <pc:spChg chg="mod">
          <ac:chgData name="Fake Test User" userId="SID-0" providerId="Test" clId="FakeClientId" dt="2019-08-02T09:04:03.889" v="92" actId="20577"/>
          <ac:spMkLst>
            <pc:docMk/>
            <pc:sldMk cId="1328676004" sldId="257"/>
            <ac:spMk id="3" creationId="{00000000-0000-0000-0000-000000000000}"/>
          </ac:spMkLst>
        </pc:spChg>
        <pc:picChg chg="mod">
          <ac:chgData name="Fake Test User" userId="SID-0" providerId="Test" clId="FakeClientId" dt="2019-08-02T07:56:49.755" v="83" actId="1036"/>
          <ac:picMkLst>
            <pc:docMk/>
            <pc:sldMk cId="1328676004" sldId="257"/>
            <ac:picMk id="6" creationId="{00000000-0000-0000-0000-000000000000}"/>
          </ac:picMkLst>
        </pc:picChg>
        <pc:picChg chg="mod">
          <ac:chgData name="Fake Test User" userId="SID-0" providerId="Test" clId="FakeClientId" dt="2019-08-02T08:01:36.102" v="87" actId="14826"/>
          <ac:picMkLst>
            <pc:docMk/>
            <pc:sldMk cId="1328676004" sldId="257"/>
            <ac:picMk id="7" creationId="{00000000-0000-0000-0000-000000000000}"/>
          </ac:picMkLst>
        </pc:picChg>
        <pc:picChg chg="mod">
          <ac:chgData name="Fake Test User" userId="SID-0" providerId="Test" clId="FakeClientId" dt="2019-08-02T07:56:44.365" v="76" actId="1035"/>
          <ac:picMkLst>
            <pc:docMk/>
            <pc:sldMk cId="1328676004" sldId="257"/>
            <ac:picMk id="9" creationId="{00000000-0000-0000-0000-000000000000}"/>
          </ac:picMkLst>
        </pc:picChg>
        <pc:picChg chg="mod">
          <ac:chgData name="Fake Test User" userId="SID-0" providerId="Test" clId="FakeClientId" dt="2019-08-02T08:01:51.789" v="88" actId="14826"/>
          <ac:picMkLst>
            <pc:docMk/>
            <pc:sldMk cId="1328676004" sldId="257"/>
            <ac:picMk id="11" creationId="{00000000-0000-0000-0000-000000000000}"/>
          </ac:picMkLst>
        </pc:picChg>
      </pc:sldChg>
      <pc:sldChg chg="modSp mod modNotes">
        <pc:chgData name="Fake Test User" userId="SID-0" providerId="Test" clId="FakeClientId" dt="2019-08-02T08:01:15.384" v="86" actId="14826"/>
        <pc:sldMkLst>
          <pc:docMk/>
          <pc:sldMk cId="2090733893" sldId="262"/>
        </pc:sldMkLst>
        <pc:spChg chg="mod">
          <ac:chgData name="Fake Test User" userId="SID-0" providerId="Test" clId="FakeClientId" dt="2019-08-02T07:55:28.431" v="28" actId="790"/>
          <ac:spMkLst>
            <pc:docMk/>
            <pc:sldMk cId="2090733893" sldId="262"/>
            <ac:spMk id="2" creationId="{00000000-0000-0000-0000-000000000000}"/>
          </ac:spMkLst>
        </pc:spChg>
        <pc:spChg chg="mod">
          <ac:chgData name="Fake Test User" userId="SID-0" providerId="Test" clId="FakeClientId" dt="2019-08-02T07:55:28.431" v="28" actId="790"/>
          <ac:spMkLst>
            <pc:docMk/>
            <pc:sldMk cId="2090733893" sldId="262"/>
            <ac:spMk id="3" creationId="{00000000-0000-0000-0000-000000000000}"/>
          </ac:spMkLst>
        </pc:spChg>
        <pc:picChg chg="mod">
          <ac:chgData name="Fake Test User" userId="SID-0" providerId="Test" clId="FakeClientId" dt="2019-08-02T08:01:01.072" v="85" actId="14826"/>
          <ac:picMkLst>
            <pc:docMk/>
            <pc:sldMk cId="2090733893" sldId="262"/>
            <ac:picMk id="4" creationId="{00000000-0000-0000-0000-000000000000}"/>
          </ac:picMkLst>
        </pc:picChg>
        <pc:picChg chg="mod">
          <ac:chgData name="Fake Test User" userId="SID-0" providerId="Test" clId="FakeClientId" dt="2019-08-02T08:01:15.384" v="86" actId="14826"/>
          <ac:picMkLst>
            <pc:docMk/>
            <pc:sldMk cId="2090733893" sldId="262"/>
            <ac:picMk id="5" creationId="{00000000-0000-0000-0000-000000000000}"/>
          </ac:picMkLst>
        </pc:picChg>
        <pc:picChg chg="mod">
          <ac:chgData name="Fake Test User" userId="SID-0" providerId="Test" clId="FakeClientId" dt="2019-08-02T08:00:44.870" v="84" actId="14826"/>
          <ac:picMkLst>
            <pc:docMk/>
            <pc:sldMk cId="2090733893" sldId="262"/>
            <ac:picMk id="6" creationId="{00000000-0000-0000-0000-000000000000}"/>
          </ac:picMkLst>
        </pc:picChg>
      </pc:sldChg>
      <pc:sldChg chg="modSp mod modNotes">
        <pc:chgData name="Fake Test User" userId="SID-0" providerId="Test" clId="FakeClientId" dt="2019-08-02T09:05:49.337" v="94"/>
        <pc:sldMkLst>
          <pc:docMk/>
          <pc:sldMk cId="2317502127" sldId="263"/>
        </pc:sldMkLst>
        <pc:spChg chg="mod">
          <ac:chgData name="Fake Test User" userId="SID-0" providerId="Test" clId="FakeClientId" dt="2019-08-02T07:55:52.180" v="31" actId="790"/>
          <ac:spMkLst>
            <pc:docMk/>
            <pc:sldMk cId="2317502127" sldId="263"/>
            <ac:spMk id="2" creationId="{00000000-0000-0000-0000-000000000000}"/>
          </ac:spMkLst>
        </pc:spChg>
        <pc:spChg chg="mod">
          <ac:chgData name="Fake Test User" userId="SID-0" providerId="Test" clId="FakeClientId" dt="2019-08-02T07:55:52.180" v="31" actId="790"/>
          <ac:spMkLst>
            <pc:docMk/>
            <pc:sldMk cId="2317502127" sldId="263"/>
            <ac:spMk id="3" creationId="{00000000-0000-0000-0000-000000000000}"/>
          </ac:spMkLst>
        </pc:spChg>
        <pc:spChg chg="mod">
          <ac:chgData name="Fake Test User" userId="SID-0" providerId="Test" clId="FakeClientId" dt="2019-08-02T07:55:52.180" v="31" actId="790"/>
          <ac:spMkLst>
            <pc:docMk/>
            <pc:sldMk cId="2317502127" sldId="263"/>
            <ac:spMk id="4" creationId="{00000000-0000-0000-0000-000000000000}"/>
          </ac:spMkLst>
        </pc:spChg>
        <pc:spChg chg="mod">
          <ac:chgData name="Fake Test User" userId="SID-0" providerId="Test" clId="FakeClientId" dt="2019-08-02T09:05:49.337" v="94"/>
          <ac:spMkLst>
            <pc:docMk/>
            <pc:sldMk cId="2317502127" sldId="263"/>
            <ac:spMk id="8" creationId="{00000000-0000-0000-0000-000000000000}"/>
          </ac:spMkLst>
        </pc:spChg>
        <pc:spChg chg="mod">
          <ac:chgData name="Fake Test User" userId="SID-0" providerId="Test" clId="FakeClientId" dt="2019-08-02T09:05:35.603" v="93"/>
          <ac:spMkLst>
            <pc:docMk/>
            <pc:sldMk cId="2317502127" sldId="263"/>
            <ac:spMk id="9" creationId="{00000000-0000-0000-0000-000000000000}"/>
          </ac:spMkLst>
        </pc:spChg>
      </pc:sldChg>
      <pc:sldChg chg="modSp mod modNotes">
        <pc:chgData name="Fake Test User" userId="SID-0" providerId="Test" clId="FakeClientId" dt="2019-08-02T08:02:10.616" v="89" actId="14826"/>
        <pc:sldMkLst>
          <pc:docMk/>
          <pc:sldMk cId="1531532291" sldId="264"/>
        </pc:sldMkLst>
        <pc:spChg chg="mod">
          <ac:chgData name="Fake Test User" userId="SID-0" providerId="Test" clId="FakeClientId" dt="2019-08-02T07:55:44.117" v="30" actId="790"/>
          <ac:spMkLst>
            <pc:docMk/>
            <pc:sldMk cId="1531532291" sldId="264"/>
            <ac:spMk id="2" creationId="{00000000-0000-0000-0000-000000000000}"/>
          </ac:spMkLst>
        </pc:spChg>
        <pc:spChg chg="mod">
          <ac:chgData name="Fake Test User" userId="SID-0" providerId="Test" clId="FakeClientId" dt="2019-08-02T07:55:44.117" v="30" actId="790"/>
          <ac:spMkLst>
            <pc:docMk/>
            <pc:sldMk cId="1531532291" sldId="264"/>
            <ac:spMk id="3" creationId="{00000000-0000-0000-0000-000000000000}"/>
          </ac:spMkLst>
        </pc:spChg>
        <pc:picChg chg="mod">
          <ac:chgData name="Fake Test User" userId="SID-0" providerId="Test" clId="FakeClientId" dt="2019-08-02T08:02:10.616" v="89" actId="14826"/>
          <ac:picMkLst>
            <pc:docMk/>
            <pc:sldMk cId="1531532291" sldId="264"/>
            <ac:picMk id="5" creationId="{00000000-0000-0000-0000-000000000000}"/>
          </ac:picMkLst>
        </pc:picChg>
      </pc:sldChg>
      <pc:sldMasterChg chg="modSp mod modSldLayout">
        <pc:chgData name="Fake Test User" userId="SID-0" providerId="Test" clId="FakeClientId" dt="2019-08-05T02:47:41.727" v="95"/>
        <pc:sldMasterMkLst>
          <pc:docMk/>
          <pc:sldMasterMk cId="946754946" sldId="2147483660"/>
        </pc:sldMasterMkLst>
        <pc:spChg chg="mod">
          <ac:chgData name="Fake Test User" userId="SID-0" providerId="Test" clId="FakeClientId" dt="2019-08-02T07:50:40.647" v="19" actId="790"/>
          <ac:spMkLst>
            <pc:docMk/>
            <pc:sldMasterMk cId="946754946" sldId="2147483660"/>
            <ac:spMk id="2" creationId="{00000000-0000-0000-0000-000000000000}"/>
          </ac:spMkLst>
        </pc:spChg>
        <pc:spChg chg="mod">
          <ac:chgData name="Fake Test User" userId="SID-0" providerId="Test" clId="FakeClientId" dt="2019-08-02T07:50:40.647" v="19" actId="790"/>
          <ac:spMkLst>
            <pc:docMk/>
            <pc:sldMasterMk cId="946754946" sldId="2147483660"/>
            <ac:spMk id="3" creationId="{00000000-0000-0000-0000-000000000000}"/>
          </ac:spMkLst>
        </pc:spChg>
        <pc:spChg chg="mod">
          <ac:chgData name="Fake Test User" userId="SID-0" providerId="Test" clId="FakeClientId" dt="2019-08-02T07:50:40.647" v="19" actId="790"/>
          <ac:spMkLst>
            <pc:docMk/>
            <pc:sldMasterMk cId="946754946" sldId="2147483660"/>
            <ac:spMk id="4" creationId="{00000000-0000-0000-0000-000000000000}"/>
          </ac:spMkLst>
        </pc:spChg>
        <pc:spChg chg="mod">
          <ac:chgData name="Fake Test User" userId="SID-0" providerId="Test" clId="FakeClientId" dt="2019-08-02T07:50:40.647" v="19" actId="790"/>
          <ac:spMkLst>
            <pc:docMk/>
            <pc:sldMasterMk cId="946754946" sldId="2147483660"/>
            <ac:spMk id="5" creationId="{00000000-0000-0000-0000-000000000000}"/>
          </ac:spMkLst>
        </pc:spChg>
        <pc:spChg chg="mod">
          <ac:chgData name="Fake Test User" userId="SID-0" providerId="Test" clId="FakeClientId" dt="2019-08-02T07:50:40.647" v="19" actId="790"/>
          <ac:spMkLst>
            <pc:docMk/>
            <pc:sldMasterMk cId="946754946" sldId="2147483660"/>
            <ac:spMk id="6" creationId="{00000000-0000-0000-0000-000000000000}"/>
          </ac:spMkLst>
        </pc:spChg>
        <pc:sldLayoutChg chg="modSp mod">
          <pc:chgData name="Fake Test User" userId="SID-0" providerId="Test" clId="FakeClientId" dt="2019-08-02T07:47:47.774" v="7" actId="790"/>
          <pc:sldLayoutMkLst>
            <pc:docMk/>
            <pc:sldMasterMk cId="946754946" sldId="2147483660"/>
            <pc:sldLayoutMk cId="1718549498" sldId="2147483661"/>
          </pc:sldLayoutMkLst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47:47.774" v="7" actId="790"/>
            <ac:spMkLst>
              <pc:docMk/>
              <pc:sldMasterMk cId="946754946" sldId="2147483660"/>
              <pc:sldLayoutMk cId="1718549498" sldId="2147483661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8:37.053" v="8" actId="790"/>
          <pc:sldLayoutMkLst>
            <pc:docMk/>
            <pc:sldMasterMk cId="946754946" sldId="2147483660"/>
            <pc:sldLayoutMk cId="2185836540" sldId="2147483662"/>
          </pc:sldLayoutMkLst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48:37.053" v="8" actId="790"/>
            <ac:spMkLst>
              <pc:docMk/>
              <pc:sldMasterMk cId="946754946" sldId="2147483660"/>
              <pc:sldLayoutMk cId="2185836540" sldId="2147483662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8:53.714" v="9" actId="790"/>
          <pc:sldLayoutMkLst>
            <pc:docMk/>
            <pc:sldMasterMk cId="946754946" sldId="2147483660"/>
            <pc:sldLayoutMk cId="1335655537" sldId="2147483663"/>
          </pc:sldLayoutMkLst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48:53.714" v="9" actId="790"/>
            <ac:spMkLst>
              <pc:docMk/>
              <pc:sldMasterMk cId="946754946" sldId="2147483660"/>
              <pc:sldLayoutMk cId="1335655537" sldId="2147483663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9:06.041" v="10" actId="790"/>
          <pc:sldLayoutMkLst>
            <pc:docMk/>
            <pc:sldMasterMk cId="946754946" sldId="2147483660"/>
            <pc:sldLayoutMk cId="3328223887" sldId="2147483664"/>
          </pc:sldLayoutMkLst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8" creationId="{00000000-0000-0000-0000-000000000000}"/>
            </ac:spMkLst>
          </pc:spChg>
          <pc:spChg chg="mod">
            <ac:chgData name="Fake Test User" userId="SID-0" providerId="Test" clId="FakeClientId" dt="2019-08-02T07:49:06.041" v="10" actId="790"/>
            <ac:spMkLst>
              <pc:docMk/>
              <pc:sldMasterMk cId="946754946" sldId="2147483660"/>
              <pc:sldLayoutMk cId="3328223887" sldId="2147483664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5T02:47:41.727" v="95"/>
          <pc:sldLayoutMkLst>
            <pc:docMk/>
            <pc:sldMasterMk cId="946754946" sldId="2147483660"/>
            <pc:sldLayoutMk cId="3606029816" sldId="2147483665"/>
          </pc:sldLayoutMkLst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4" creationId="{00000000-0000-0000-0000-000000000000}"/>
            </ac:spMkLst>
          </pc:spChg>
          <pc:spChg chg="mod">
            <ac:chgData name="Fake Test User" userId="SID-0" providerId="Test" clId="FakeClientId" dt="2019-08-05T02:47:41.727" v="95"/>
            <ac:spMkLst>
              <pc:docMk/>
              <pc:sldMasterMk cId="946754946" sldId="2147483660"/>
              <pc:sldLayoutMk cId="3606029816" sldId="2147483665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8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9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10" creationId="{00000000-0000-0000-0000-000000000000}"/>
            </ac:spMkLst>
          </pc:spChg>
          <pc:spChg chg="mod">
            <ac:chgData name="Fake Test User" userId="SID-0" providerId="Test" clId="FakeClientId" dt="2019-08-02T07:49:15.119" v="11" actId="790"/>
            <ac:spMkLst>
              <pc:docMk/>
              <pc:sldMasterMk cId="946754946" sldId="2147483660"/>
              <pc:sldLayoutMk cId="3606029816" sldId="2147483665"/>
              <ac:spMk id="11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9:30.244" v="12" actId="790"/>
          <pc:sldLayoutMkLst>
            <pc:docMk/>
            <pc:sldMasterMk cId="946754946" sldId="2147483660"/>
            <pc:sldLayoutMk cId="100814485" sldId="2147483666"/>
          </pc:sldLayoutMkLst>
          <pc:spChg chg="mod">
            <ac:chgData name="Fake Test User" userId="SID-0" providerId="Test" clId="FakeClientId" dt="2019-08-02T07:49:30.244" v="12" actId="790"/>
            <ac:spMkLst>
              <pc:docMk/>
              <pc:sldMasterMk cId="946754946" sldId="2147483660"/>
              <pc:sldLayoutMk cId="100814485" sldId="2147483666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9:30.244" v="12" actId="790"/>
            <ac:spMkLst>
              <pc:docMk/>
              <pc:sldMasterMk cId="946754946" sldId="2147483660"/>
              <pc:sldLayoutMk cId="100814485" sldId="2147483666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9:30.244" v="12" actId="790"/>
            <ac:spMkLst>
              <pc:docMk/>
              <pc:sldMasterMk cId="946754946" sldId="2147483660"/>
              <pc:sldLayoutMk cId="100814485" sldId="2147483666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9:30.244" v="12" actId="790"/>
            <ac:spMkLst>
              <pc:docMk/>
              <pc:sldMasterMk cId="946754946" sldId="2147483660"/>
              <pc:sldLayoutMk cId="100814485" sldId="2147483666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9:30.244" v="12" actId="790"/>
            <ac:spMkLst>
              <pc:docMk/>
              <pc:sldMasterMk cId="946754946" sldId="2147483660"/>
              <pc:sldLayoutMk cId="100814485" sldId="2147483666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9:30.244" v="12" actId="790"/>
            <ac:spMkLst>
              <pc:docMk/>
              <pc:sldMasterMk cId="946754946" sldId="2147483660"/>
              <pc:sldLayoutMk cId="100814485" sldId="214748366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9:41.431" v="13" actId="790"/>
          <pc:sldLayoutMkLst>
            <pc:docMk/>
            <pc:sldMasterMk cId="946754946" sldId="2147483660"/>
            <pc:sldLayoutMk cId="4037432058" sldId="2147483667"/>
          </pc:sldLayoutMkLst>
          <pc:spChg chg="mod">
            <ac:chgData name="Fake Test User" userId="SID-0" providerId="Test" clId="FakeClientId" dt="2019-08-02T07:49:41.431" v="13" actId="790"/>
            <ac:spMkLst>
              <pc:docMk/>
              <pc:sldMasterMk cId="946754946" sldId="2147483660"/>
              <pc:sldLayoutMk cId="4037432058" sldId="2147483667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9:41.431" v="13" actId="790"/>
            <ac:spMkLst>
              <pc:docMk/>
              <pc:sldMasterMk cId="946754946" sldId="2147483660"/>
              <pc:sldLayoutMk cId="4037432058" sldId="2147483667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9:41.431" v="13" actId="790"/>
            <ac:spMkLst>
              <pc:docMk/>
              <pc:sldMasterMk cId="946754946" sldId="2147483660"/>
              <pc:sldLayoutMk cId="4037432058" sldId="2147483667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9:51.102" v="14" actId="790"/>
          <pc:sldLayoutMkLst>
            <pc:docMk/>
            <pc:sldMasterMk cId="946754946" sldId="2147483660"/>
            <pc:sldLayoutMk cId="1784193825" sldId="2147483668"/>
          </pc:sldLayoutMkLst>
          <pc:spChg chg="mod">
            <ac:chgData name="Fake Test User" userId="SID-0" providerId="Test" clId="FakeClientId" dt="2019-08-02T07:49:51.102" v="14" actId="790"/>
            <ac:spMkLst>
              <pc:docMk/>
              <pc:sldMasterMk cId="946754946" sldId="2147483660"/>
              <pc:sldLayoutMk cId="1784193825" sldId="2147483668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9:51.102" v="14" actId="790"/>
            <ac:spMkLst>
              <pc:docMk/>
              <pc:sldMasterMk cId="946754946" sldId="2147483660"/>
              <pc:sldLayoutMk cId="1784193825" sldId="2147483668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9:51.102" v="14" actId="790"/>
            <ac:spMkLst>
              <pc:docMk/>
              <pc:sldMasterMk cId="946754946" sldId="2147483660"/>
              <pc:sldLayoutMk cId="1784193825" sldId="2147483668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9:51.102" v="14" actId="790"/>
            <ac:spMkLst>
              <pc:docMk/>
              <pc:sldMasterMk cId="946754946" sldId="2147483660"/>
              <pc:sldLayoutMk cId="1784193825" sldId="2147483668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9:51.102" v="14" actId="790"/>
            <ac:spMkLst>
              <pc:docMk/>
              <pc:sldMasterMk cId="946754946" sldId="2147483660"/>
              <pc:sldLayoutMk cId="1784193825" sldId="2147483668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9:51.102" v="14" actId="790"/>
            <ac:spMkLst>
              <pc:docMk/>
              <pc:sldMasterMk cId="946754946" sldId="2147483660"/>
              <pc:sldLayoutMk cId="1784193825" sldId="214748366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49:58.555" v="15" actId="790"/>
          <pc:sldLayoutMkLst>
            <pc:docMk/>
            <pc:sldMasterMk cId="946754946" sldId="2147483660"/>
            <pc:sldLayoutMk cId="3161095380" sldId="2147483669"/>
          </pc:sldLayoutMkLst>
          <pc:spChg chg="mod">
            <ac:chgData name="Fake Test User" userId="SID-0" providerId="Test" clId="FakeClientId" dt="2019-08-02T07:49:58.555" v="15" actId="790"/>
            <ac:spMkLst>
              <pc:docMk/>
              <pc:sldMasterMk cId="946754946" sldId="2147483660"/>
              <pc:sldLayoutMk cId="3161095380" sldId="2147483669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49:58.555" v="15" actId="790"/>
            <ac:spMkLst>
              <pc:docMk/>
              <pc:sldMasterMk cId="946754946" sldId="2147483660"/>
              <pc:sldLayoutMk cId="3161095380" sldId="2147483669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49:58.555" v="15" actId="790"/>
            <ac:spMkLst>
              <pc:docMk/>
              <pc:sldMasterMk cId="946754946" sldId="2147483660"/>
              <pc:sldLayoutMk cId="3161095380" sldId="2147483669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49:58.555" v="15" actId="790"/>
            <ac:spMkLst>
              <pc:docMk/>
              <pc:sldMasterMk cId="946754946" sldId="2147483660"/>
              <pc:sldLayoutMk cId="3161095380" sldId="2147483669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49:58.555" v="15" actId="790"/>
            <ac:spMkLst>
              <pc:docMk/>
              <pc:sldMasterMk cId="946754946" sldId="2147483660"/>
              <pc:sldLayoutMk cId="3161095380" sldId="2147483669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49:58.555" v="15" actId="790"/>
            <ac:spMkLst>
              <pc:docMk/>
              <pc:sldMasterMk cId="946754946" sldId="2147483660"/>
              <pc:sldLayoutMk cId="3161095380" sldId="214748366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50:05.789" v="16" actId="790"/>
          <pc:sldLayoutMkLst>
            <pc:docMk/>
            <pc:sldMasterMk cId="946754946" sldId="2147483660"/>
            <pc:sldLayoutMk cId="596921339" sldId="2147483670"/>
          </pc:sldLayoutMkLst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50:05.789" v="16" actId="790"/>
            <ac:spMkLst>
              <pc:docMk/>
              <pc:sldMasterMk cId="946754946" sldId="2147483660"/>
              <pc:sldLayoutMk cId="596921339" sldId="2147483670"/>
              <ac:spMk id="8" creationId="{00000000-0000-0000-0000-000000000000}"/>
            </ac:spMkLst>
          </pc:spChg>
        </pc:sldLayoutChg>
        <pc:sldLayoutChg chg="modSp mod">
          <pc:chgData name="Fake Test User" userId="SID-0" providerId="Test" clId="FakeClientId" dt="2019-08-02T07:50:24.991" v="18" actId="790"/>
          <pc:sldLayoutMkLst>
            <pc:docMk/>
            <pc:sldMasterMk cId="946754946" sldId="2147483660"/>
            <pc:sldLayoutMk cId="1302266631" sldId="2147483671"/>
          </pc:sldLayoutMkLst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2" creationId="{00000000-0000-0000-0000-000000000000}"/>
            </ac:spMkLst>
          </pc:spChg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3" creationId="{00000000-0000-0000-0000-000000000000}"/>
            </ac:spMkLst>
          </pc:spChg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4" creationId="{00000000-0000-0000-0000-000000000000}"/>
            </ac:spMkLst>
          </pc:spChg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5" creationId="{00000000-0000-0000-0000-000000000000}"/>
            </ac:spMkLst>
          </pc:spChg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6" creationId="{00000000-0000-0000-0000-000000000000}"/>
            </ac:spMkLst>
          </pc:spChg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7" creationId="{00000000-0000-0000-0000-000000000000}"/>
            </ac:spMkLst>
          </pc:spChg>
          <pc:spChg chg="mod">
            <ac:chgData name="Fake Test User" userId="SID-0" providerId="Test" clId="FakeClientId" dt="2019-08-02T07:50:24.991" v="18" actId="790"/>
            <ac:spMkLst>
              <pc:docMk/>
              <pc:sldMasterMk cId="946754946" sldId="2147483660"/>
              <pc:sldLayoutMk cId="1302266631" sldId="2147483671"/>
              <ac:spMk id="8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="" xmlns:a16="http://schemas.microsoft.com/office/drawing/2014/main" id="{939EDDF0-E385-4E7B-A78C-7D97CABDF0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noProof="1"/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D575BFFE-4A85-44EA-984D-F538D7CF155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CA80C8-535F-440E-AA0E-1AA1F0916E66}" type="datetime1">
              <a:rPr lang="fr-FR" noProof="1" smtClean="0"/>
              <a:t>06/10/2025</a:t>
            </a:fld>
            <a:endParaRPr lang="fr-FR" noProof="1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A2F27037-9A1F-4071-8767-8992AD3328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noProof="1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3F197AF3-92B7-4C80-B4E8-9070C8AA85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6F08F-0F05-4FF1-A4A2-687DED3B701D}" type="slidenum">
              <a:rPr lang="fr-FR" noProof="1" smtClean="0"/>
              <a:t>‹N°›</a:t>
            </a:fld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34198465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1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846C65A-61FB-4959-83C9-6E4B5CD9F47A}" type="datetime1">
              <a:rPr lang="fr-FR" noProof="1" smtClean="0"/>
              <a:t>06/10/2025</a:t>
            </a:fld>
            <a:endParaRPr lang="fr-FR" noProof="1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1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1"/>
              <a:t>Modifiez les styles du texte du masque</a:t>
            </a:r>
          </a:p>
          <a:p>
            <a:pPr lvl="1" rtl="0"/>
            <a:r>
              <a:rPr lang="fr-FR" noProof="1"/>
              <a:t>Deuxième niveau</a:t>
            </a:r>
          </a:p>
          <a:p>
            <a:pPr lvl="2" rtl="0"/>
            <a:r>
              <a:rPr lang="fr-FR" noProof="1"/>
              <a:t>Troisième niveau</a:t>
            </a:r>
          </a:p>
          <a:p>
            <a:pPr lvl="3" rtl="0"/>
            <a:r>
              <a:rPr lang="fr-FR" noProof="1"/>
              <a:t>Quatrième niveau</a:t>
            </a:r>
          </a:p>
          <a:p>
            <a:pPr lvl="4" rtl="0"/>
            <a:r>
              <a:rPr lang="fr-FR" noProof="1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1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fr-FR" noProof="1" dirty="0" smtClean="0"/>
              <a:t>‹N°›</a:t>
            </a:fld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 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fr-FR" noProof="1" smtClean="0"/>
              <a:t>1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11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0321403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12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122149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13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912201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14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9980251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15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4474838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16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637122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2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368215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4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505915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5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345416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6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805005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7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68480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8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001081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9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7921825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noProof="1" dirty="0" smtClean="0"/>
              <a:t>10</a:t>
            </a:fld>
            <a:endParaRPr lang="fr-FR" noProof="1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rtl="0"/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467759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rtlCol="0"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1" smtClean="0"/>
              <a:t>Modifiez le style des sous-titres du masque</a:t>
            </a:r>
            <a:endParaRPr lang="fr-FR" noProof="1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B133DF6-8F46-4ED7-80D7-FD5200EE3318}" type="datetime1">
              <a:rPr lang="fr-FR" noProof="1" smtClean="0"/>
              <a:t>12/10/2025</a:t>
            </a:fld>
            <a:endParaRPr lang="fr-FR" noProof="1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8" name="Rectangle 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fr-FR" noProof="1"/>
              <a:t>Modifiez les styles du texte du masque</a:t>
            </a:r>
          </a:p>
          <a:p>
            <a:pPr lvl="1" rtl="0"/>
            <a:r>
              <a:rPr lang="fr-FR" noProof="1"/>
              <a:t>Deuxième niveau</a:t>
            </a:r>
          </a:p>
          <a:p>
            <a:pPr lvl="2" rtl="0"/>
            <a:r>
              <a:rPr lang="fr-FR" noProof="1"/>
              <a:t>Troisième niveau</a:t>
            </a:r>
          </a:p>
          <a:p>
            <a:pPr lvl="3" rtl="0"/>
            <a:r>
              <a:rPr lang="fr-FR" noProof="1"/>
              <a:t>Quatrième niveau</a:t>
            </a:r>
          </a:p>
          <a:p>
            <a:pPr lvl="4" rtl="0"/>
            <a:r>
              <a:rPr lang="fr-FR" noProof="1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79AA44-E93B-4CAB-AA8B-82CF99F20F0A}" type="datetime1">
              <a:rPr lang="fr-FR" noProof="1" smtClean="0"/>
              <a:t>12/10/2025</a:t>
            </a:fld>
            <a:endParaRPr lang="fr-FR" noProof="1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8" name="Rectangle 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vertical 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fr-FR" noProof="1"/>
              <a:t>Modifiez les styles du texte du masque</a:t>
            </a:r>
          </a:p>
          <a:p>
            <a:pPr lvl="1" rtl="0"/>
            <a:r>
              <a:rPr lang="fr-FR" noProof="1"/>
              <a:t>Deuxième niveau</a:t>
            </a:r>
          </a:p>
          <a:p>
            <a:pPr lvl="2" rtl="0"/>
            <a:r>
              <a:rPr lang="fr-FR" noProof="1"/>
              <a:t>Troisième niveau</a:t>
            </a:r>
          </a:p>
          <a:p>
            <a:pPr lvl="3" rtl="0"/>
            <a:r>
              <a:rPr lang="fr-FR" noProof="1"/>
              <a:t>Quatrième niveau</a:t>
            </a:r>
          </a:p>
          <a:p>
            <a:pPr lvl="4" rtl="0"/>
            <a:r>
              <a:rPr lang="fr-FR" noProof="1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CEF216-F5A4-42A9-9967-6C49A118604C}" type="datetime1">
              <a:rPr lang="fr-FR" noProof="1" smtClean="0"/>
              <a:t>12/10/2025</a:t>
            </a:fld>
            <a:endParaRPr lang="fr-FR" noProof="1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8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838201" y="1825625"/>
            <a:ext cx="4167753" cy="4351338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fr-FR" noProof="1"/>
              <a:t>Modifiez les styles du texte du masque</a:t>
            </a:r>
          </a:p>
          <a:p>
            <a:pPr lvl="1" rtl="0"/>
            <a:r>
              <a:rPr lang="fr-FR" noProof="1"/>
              <a:t>Deuxième niveau</a:t>
            </a:r>
          </a:p>
          <a:p>
            <a:pPr lvl="2" rtl="0"/>
            <a:r>
              <a:rPr lang="fr-FR" noProof="1"/>
              <a:t>Troisième niveau</a:t>
            </a:r>
          </a:p>
          <a:p>
            <a:pPr lvl="3" rtl="0"/>
            <a:r>
              <a:rPr lang="fr-FR" noProof="1"/>
              <a:t>Quatrième niveau</a:t>
            </a:r>
          </a:p>
          <a:p>
            <a:pPr lvl="4" rtl="0"/>
            <a:r>
              <a:rPr lang="fr-FR" noProof="1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12C3CEB-8F81-4250-BA49-308A4050D234}" type="datetime1">
              <a:rPr lang="fr-FR" noProof="1" smtClean="0"/>
              <a:t>12/10/2025</a:t>
            </a:fld>
            <a:endParaRPr lang="fr-FR" noProof="1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8" name="Rectangle 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rtlCol="0"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6323308" y="2402237"/>
            <a:ext cx="5269424" cy="2187226"/>
          </a:xfrm>
        </p:spPr>
        <p:txBody>
          <a:bodyPr rtlCol="0"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fr-FR" noProof="1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736F8B-78D6-463C-8CCE-BABEEFECCA1D}" type="datetime1">
              <a:rPr lang="fr-FR" noProof="1" smtClean="0"/>
              <a:t>12/10/2025</a:t>
            </a:fld>
            <a:endParaRPr lang="fr-FR" noProof="1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Modifiez les styles du texte du masque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Deuxième niveau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Troisième niveau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Quatrième niveau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Modifiez les styles du texte du masque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Deuxième niveau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Troisième niveau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Quatrième niveau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B26EE4-D5FA-4D0F-BE65-1AFF9CDB510C}" type="datetime1">
              <a:rPr lang="fr-FR" noProof="1" smtClean="0"/>
              <a:t>12/10/2025</a:t>
            </a:fld>
            <a:endParaRPr lang="fr-FR" noProof="1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 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831851" y="1489075"/>
            <a:ext cx="5156200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1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Modifiez les styles du texte du masque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Deuxième niveau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Troisième niveau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Quatrième niveau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6189664" y="1489075"/>
            <a:ext cx="5157787" cy="641350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1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Modifiez les styles du texte du masque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Deuxième niveau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Troisième niveau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Quatrième niveau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E103B8-CDC1-4778-9693-3A8E1289F26D}" type="datetime1">
              <a:rPr lang="fr-FR" noProof="1" smtClean="0"/>
              <a:t>12/10/2025</a:t>
            </a:fld>
            <a:endParaRPr lang="fr-FR" noProof="1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11" name="Rectangle 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DB0C2F-2DA6-48DE-8007-3CC51EC460EA}" type="datetime1">
              <a:rPr lang="fr-FR" noProof="1" smtClean="0"/>
              <a:t>12/10/2025</a:t>
            </a:fld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1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47A2A4-FF5D-4165-A4F0-2535BF7A559B}" type="datetime1">
              <a:rPr lang="fr-FR" noProof="1" smtClean="0"/>
              <a:t>12/10/2025</a:t>
            </a:fld>
            <a:endParaRPr lang="fr-FR" noProof="1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Modifiez les styles du texte du masque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Deuxième niveau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Troisième niveau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Quatrième niveau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noProof="1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1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3DCDDBB-9B04-465C-BEB4-7BB9698AC8D9}" type="datetime1">
              <a:rPr lang="fr-FR" noProof="1" smtClean="0"/>
              <a:t>12/10/2025</a:t>
            </a:fld>
            <a:endParaRPr lang="fr-FR" noProof="1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fr-FR" noProof="1" smtClean="0"/>
              <a:t>Modifiez le style du titre</a:t>
            </a:r>
            <a:endParaRPr lang="fr-FR" noProof="1"/>
          </a:p>
        </p:txBody>
      </p:sp>
      <p:sp>
        <p:nvSpPr>
          <p:cNvPr id="3" name="Espace réservé d’image 2"/>
          <p:cNvSpPr>
            <a:spLocks noGrp="1"/>
          </p:cNvSpPr>
          <p:nvPr>
            <p:ph type="pic" idx="1" hasCustomPrompt="1"/>
          </p:nvPr>
        </p:nvSpPr>
        <p:spPr>
          <a:xfrm>
            <a:off x="5183188" y="987427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1"/>
              <a:t>Cliquez sur l’icône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1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E36865-CAC0-4B3F-A990-672DD3DA244A}" type="datetime1">
              <a:rPr lang="fr-FR" noProof="1" smtClean="0"/>
              <a:t>12/10/2025</a:t>
            </a:fld>
            <a:endParaRPr lang="fr-FR" noProof="1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1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1"/>
              <a:t>Modifiez les styles du texte du masque</a:t>
            </a:r>
          </a:p>
          <a:p>
            <a:pPr lvl="1" rtl="0"/>
            <a:r>
              <a:rPr lang="fr-FR" noProof="1"/>
              <a:t>Deuxième niveau</a:t>
            </a:r>
          </a:p>
          <a:p>
            <a:pPr lvl="2" rtl="0"/>
            <a:r>
              <a:rPr lang="fr-FR" noProof="1"/>
              <a:t>Troisième niveau</a:t>
            </a:r>
          </a:p>
          <a:p>
            <a:pPr lvl="3" rtl="0"/>
            <a:r>
              <a:rPr lang="fr-FR" noProof="1"/>
              <a:t>Quatrième niveau</a:t>
            </a:r>
          </a:p>
          <a:p>
            <a:pPr lvl="4" rtl="0"/>
            <a:r>
              <a:rPr lang="fr-FR" noProof="1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B50F818-7051-4E5E-A577-4C680F0F3CBB}" type="datetime1">
              <a:rPr lang="fr-FR" noProof="1" smtClean="0"/>
              <a:t>12/10/2025</a:t>
            </a:fld>
            <a:endParaRPr lang="fr-FR" noProof="1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fr-FR" noProof="1" dirty="0" smtClean="0"/>
              <a:t>‹N°›</a:t>
            </a:fld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ache.org/licenses/LICENSE-2.0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ramasoft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fr-FR" noProof="1" smtClean="0"/>
              <a:t>Centre universitaire abdelhafid bousouf –Mila-</a:t>
            </a:r>
            <a:endParaRPr lang="fr-FR" noProof="1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r>
              <a:rPr lang="fr-FR" dirty="0" smtClean="0"/>
              <a:t>Chapitre 1 : Introduction Générale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4434" y="130627"/>
            <a:ext cx="10749367" cy="856171"/>
          </a:xfrm>
        </p:spPr>
        <p:txBody>
          <a:bodyPr rtlCol="0"/>
          <a:lstStyle/>
          <a:p>
            <a:r>
              <a:rPr lang="en-US" dirty="0"/>
              <a:t>GPL (GNU General Public License)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1" y="1528354"/>
            <a:ext cx="10515600" cy="4827997"/>
          </a:xfrm>
        </p:spPr>
        <p:txBody>
          <a:bodyPr rtlCol="0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>
                <a:latin typeface="Arial" panose="020B0604020202020204" pitchFamily="34" charset="0"/>
              </a:rPr>
              <a:t>Principe :</a:t>
            </a:r>
            <a:r>
              <a:rPr lang="fr-FR" dirty="0">
                <a:latin typeface="Arial" panose="020B0604020202020204" pitchFamily="34" charset="0"/>
              </a:rPr>
              <a:t> licence « </a:t>
            </a:r>
            <a:r>
              <a:rPr lang="fr-FR" dirty="0" err="1">
                <a:latin typeface="Arial" panose="020B0604020202020204" pitchFamily="34" charset="0"/>
              </a:rPr>
              <a:t>copyleft</a:t>
            </a:r>
            <a:r>
              <a:rPr lang="fr-FR" dirty="0">
                <a:latin typeface="Arial" panose="020B0604020202020204" pitchFamily="34" charset="0"/>
              </a:rPr>
              <a:t> » très stricte</a:t>
            </a:r>
            <a:r>
              <a:rPr lang="fr-FR" dirty="0" smtClean="0">
                <a:latin typeface="Arial" panose="020B0604020202020204" pitchFamily="34" charset="0"/>
              </a:rPr>
              <a:t>.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dirty="0" smtClean="0">
                <a:latin typeface="Arial" panose="020B0604020202020204" pitchFamily="34" charset="0"/>
              </a:rPr>
              <a:t>Toute </a:t>
            </a:r>
            <a:r>
              <a:rPr lang="fr-FR" dirty="0">
                <a:latin typeface="Arial" panose="020B0604020202020204" pitchFamily="34" charset="0"/>
              </a:rPr>
              <a:t>version modifiée ou redistribuée doit rester libre sous la même licence.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dirty="0">
                <a:latin typeface="Arial" panose="020B0604020202020204" pitchFamily="34" charset="0"/>
              </a:rPr>
              <a:t>🔹 </a:t>
            </a:r>
            <a:r>
              <a:rPr lang="fr-FR" b="1" dirty="0">
                <a:latin typeface="Arial" panose="020B0604020202020204" pitchFamily="34" charset="0"/>
              </a:rPr>
              <a:t>Exemple :</a:t>
            </a:r>
            <a:r>
              <a:rPr lang="fr-FR" dirty="0">
                <a:latin typeface="Arial" panose="020B0604020202020204" pitchFamily="34" charset="0"/>
              </a:rPr>
              <a:t> Linux, WordPress.</a:t>
            </a:r>
          </a:p>
          <a:p>
            <a:endParaRPr lang="fr-FR" dirty="0" smtClean="0">
              <a:latin typeface="Arial" panose="020B0604020202020204" pitchFamily="34" charset="0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13798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4434" y="182879"/>
            <a:ext cx="10749367" cy="803919"/>
          </a:xfrm>
        </p:spPr>
        <p:txBody>
          <a:bodyPr rtlCol="0"/>
          <a:lstStyle/>
          <a:p>
            <a:r>
              <a:rPr lang="fr-FR" dirty="0"/>
              <a:t>LGPL (</a:t>
            </a:r>
            <a:r>
              <a:rPr lang="fr-FR" dirty="0" err="1"/>
              <a:t>Lesser</a:t>
            </a:r>
            <a:r>
              <a:rPr lang="fr-FR" dirty="0"/>
              <a:t> General Public License)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317865" y="2050464"/>
            <a:ext cx="1103593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1800" b="1" dirty="0"/>
              <a:t>Principe :</a:t>
            </a:r>
            <a:r>
              <a:rPr lang="fr-FR" sz="1800" dirty="0"/>
              <a:t> plus souple que la </a:t>
            </a:r>
            <a:r>
              <a:rPr lang="fr-FR" sz="1800" dirty="0" smtClean="0"/>
              <a:t>GPL</a:t>
            </a:r>
            <a:endParaRPr lang="fr-FR" sz="1800" dirty="0"/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dirty="0"/>
              <a:t>P</a:t>
            </a:r>
            <a:r>
              <a:rPr lang="fr-FR" sz="1800" dirty="0" smtClean="0"/>
              <a:t>ermet </a:t>
            </a:r>
            <a:r>
              <a:rPr lang="fr-FR" sz="1800" dirty="0"/>
              <a:t>d’intégrer des bibliothèques libres dans des logiciels propriétaires</a:t>
            </a:r>
            <a:r>
              <a:rPr lang="fr-FR" sz="1800" dirty="0" smtClean="0"/>
              <a:t>.</a:t>
            </a:r>
            <a:endParaRPr lang="fr-FR" sz="1800" dirty="0"/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b="1" dirty="0" smtClean="0"/>
              <a:t>Exemple </a:t>
            </a:r>
            <a:r>
              <a:rPr lang="fr-FR" sz="1800" b="1" dirty="0"/>
              <a:t>:</a:t>
            </a:r>
            <a:r>
              <a:rPr lang="fr-FR" sz="1800" dirty="0"/>
              <a:t> bibliothèques du projet GNU (comme </a:t>
            </a:r>
            <a:r>
              <a:rPr lang="fr-FR" sz="1800" dirty="0" err="1"/>
              <a:t>glibc</a:t>
            </a:r>
            <a:r>
              <a:rPr lang="fr-FR" sz="1800" dirty="0"/>
              <a:t>).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3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4434" y="182879"/>
            <a:ext cx="10749367" cy="803919"/>
          </a:xfrm>
        </p:spPr>
        <p:txBody>
          <a:bodyPr rtlCol="0"/>
          <a:lstStyle/>
          <a:p>
            <a:r>
              <a:rPr lang="fr-FR" dirty="0"/>
              <a:t>MIT License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317865" y="2199348"/>
            <a:ext cx="1103593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1800" b="1" dirty="0" smtClean="0"/>
              <a:t>Principe </a:t>
            </a:r>
            <a:r>
              <a:rPr lang="fr-FR" sz="1800" b="1" dirty="0"/>
              <a:t>:</a:t>
            </a:r>
            <a:r>
              <a:rPr lang="fr-FR" sz="1800" dirty="0"/>
              <a:t> très </a:t>
            </a:r>
            <a:r>
              <a:rPr lang="fr-FR" sz="1800" dirty="0" smtClean="0"/>
              <a:t>permissive.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dirty="0"/>
              <a:t>Autorise l’utilisation, la modification et la distribution, même dans des projets propriétaires.</a:t>
            </a:r>
            <a:br>
              <a:rPr lang="fr-FR" sz="1800" dirty="0"/>
            </a:br>
            <a:r>
              <a:rPr lang="fr-FR" sz="1800" dirty="0"/>
              <a:t>Il suffit de citer l’auteur </a:t>
            </a:r>
            <a:r>
              <a:rPr lang="fr-FR" sz="1800" dirty="0" smtClean="0"/>
              <a:t>original.</a:t>
            </a:r>
            <a:endParaRPr lang="fr-FR" sz="1800" dirty="0"/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b="1" dirty="0" smtClean="0"/>
              <a:t>Exemple </a:t>
            </a:r>
            <a:r>
              <a:rPr lang="fr-FR" sz="1800" b="1" dirty="0"/>
              <a:t>:</a:t>
            </a:r>
            <a:r>
              <a:rPr lang="fr-FR" sz="1800" dirty="0"/>
              <a:t> </a:t>
            </a:r>
            <a:r>
              <a:rPr lang="fr-FR" sz="1800" dirty="0" err="1"/>
              <a:t>React</a:t>
            </a:r>
            <a:r>
              <a:rPr lang="fr-FR" sz="1800" dirty="0"/>
              <a:t>, </a:t>
            </a:r>
            <a:r>
              <a:rPr lang="fr-FR" sz="1800" dirty="0" smtClean="0"/>
              <a:t>Node.js.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76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4434" y="182879"/>
            <a:ext cx="10749367" cy="803919"/>
          </a:xfrm>
        </p:spPr>
        <p:txBody>
          <a:bodyPr rtlCol="0"/>
          <a:lstStyle/>
          <a:p>
            <a:r>
              <a:rPr lang="fr-FR" b="1" dirty="0"/>
              <a:t>Apache License 2.0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317865" y="2154967"/>
            <a:ext cx="1103593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1800" b="1" dirty="0" smtClean="0"/>
              <a:t>Principe </a:t>
            </a:r>
            <a:r>
              <a:rPr lang="fr-FR" sz="1800" b="1" dirty="0"/>
              <a:t>:</a:t>
            </a:r>
            <a:r>
              <a:rPr lang="fr-FR" sz="1800" dirty="0"/>
              <a:t> similaire à MIT, mais ajoute une </a:t>
            </a:r>
            <a:r>
              <a:rPr lang="fr-FR" sz="1800" b="1" dirty="0"/>
              <a:t>protection contre les </a:t>
            </a:r>
            <a:r>
              <a:rPr lang="fr-FR" sz="1800" b="1" dirty="0" smtClean="0"/>
              <a:t>brevets.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dirty="0"/>
              <a:t>Elle protège les utilisateurs contre d’éventuelles poursuites liées à la propriété </a:t>
            </a:r>
            <a:r>
              <a:rPr lang="fr-FR" sz="1800" dirty="0" smtClean="0"/>
              <a:t>intellectuelle.</a:t>
            </a:r>
            <a:endParaRPr lang="fr-FR" sz="1800" dirty="0"/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b="1" dirty="0"/>
              <a:t>Exemple :</a:t>
            </a:r>
            <a:r>
              <a:rPr lang="fr-FR" sz="1800" dirty="0"/>
              <a:t> Apache HTTP Server, </a:t>
            </a:r>
            <a:r>
              <a:rPr lang="fr-FR" sz="1800" dirty="0" smtClean="0"/>
              <a:t>Android.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4434" y="182879"/>
            <a:ext cx="10749367" cy="803919"/>
          </a:xfrm>
        </p:spPr>
        <p:txBody>
          <a:bodyPr rtlCol="0"/>
          <a:lstStyle/>
          <a:p>
            <a:r>
              <a:rPr lang="en-US" dirty="0"/>
              <a:t>BSD License (Berkeley Software Distribution)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317865" y="2286580"/>
            <a:ext cx="1103593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1800" b="1" dirty="0" smtClean="0"/>
              <a:t>Principe </a:t>
            </a:r>
            <a:r>
              <a:rPr lang="fr-FR" sz="1800" b="1" dirty="0"/>
              <a:t>:</a:t>
            </a:r>
            <a:r>
              <a:rPr lang="fr-FR" sz="1800" dirty="0"/>
              <a:t> licence permissive comme MIT, avec très peu de </a:t>
            </a:r>
            <a:r>
              <a:rPr lang="fr-FR" sz="1800" dirty="0" smtClean="0"/>
              <a:t>restrictions.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dirty="0" smtClean="0"/>
              <a:t>On </a:t>
            </a:r>
            <a:r>
              <a:rPr lang="fr-FR" sz="1800" dirty="0"/>
              <a:t>peut reprendre le code et le redistribuer librement, même de manière propriétaire</a:t>
            </a:r>
            <a:r>
              <a:rPr lang="fr-FR" sz="1800" dirty="0" smtClean="0"/>
              <a:t>.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b="1" dirty="0" smtClean="0"/>
              <a:t>Exemple </a:t>
            </a:r>
            <a:r>
              <a:rPr lang="fr-FR" sz="1800" b="1" dirty="0"/>
              <a:t>:</a:t>
            </a:r>
            <a:r>
              <a:rPr lang="fr-FR" sz="1800" dirty="0"/>
              <a:t> systèmes FreeBSD, </a:t>
            </a:r>
            <a:r>
              <a:rPr lang="fr-FR" sz="1800" dirty="0" err="1"/>
              <a:t>OpenBSD</a:t>
            </a:r>
            <a:r>
              <a:rPr lang="fr-FR" sz="1800" dirty="0"/>
              <a:t>, </a:t>
            </a:r>
            <a:r>
              <a:rPr lang="fr-FR" sz="1800" dirty="0" err="1" smtClean="0"/>
              <a:t>macOS</a:t>
            </a:r>
            <a:r>
              <a:rPr lang="fr-FR" sz="1800" dirty="0"/>
              <a:t>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77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/>
          <a:lstStyle/>
          <a:p>
            <a:r>
              <a:rPr lang="fr-FR" dirty="0" err="1"/>
              <a:t>Creative</a:t>
            </a:r>
            <a:r>
              <a:rPr lang="fr-FR" dirty="0"/>
              <a:t> Commons (CC)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7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282625" y="2167867"/>
            <a:ext cx="1103593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sz="1800" b="1" dirty="0" smtClean="0"/>
              <a:t>Principe </a:t>
            </a:r>
            <a:r>
              <a:rPr lang="fr-FR" sz="1800" b="1" dirty="0"/>
              <a:t>:</a:t>
            </a:r>
            <a:r>
              <a:rPr lang="fr-FR" sz="1800" dirty="0"/>
              <a:t> concerne surtout les œuvres </a:t>
            </a:r>
            <a:r>
              <a:rPr lang="fr-FR" sz="1800" b="1" dirty="0"/>
              <a:t>non logicielles</a:t>
            </a:r>
            <a:r>
              <a:rPr lang="fr-FR" sz="1800" dirty="0"/>
              <a:t> (textes, images, vidéos, cours</a:t>
            </a:r>
            <a:r>
              <a:rPr lang="fr-FR" sz="1800" dirty="0" smtClean="0"/>
              <a:t>...)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dirty="0"/>
              <a:t>Elle définit différents niveaux de </a:t>
            </a:r>
            <a:r>
              <a:rPr lang="fr-FR" sz="1800" dirty="0" smtClean="0"/>
              <a:t>liberté: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 CC-BY → libre avec </a:t>
            </a:r>
            <a:r>
              <a:rPr lang="fr-FR" sz="1800" dirty="0" smtClean="0"/>
              <a:t>attribution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CC-BY-SA → libre + partage sous la même </a:t>
            </a:r>
            <a:r>
              <a:rPr lang="fr-FR" sz="1800" dirty="0" smtClean="0"/>
              <a:t>licence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CC-BY-NC → libre mais </a:t>
            </a:r>
            <a:r>
              <a:rPr lang="fr-FR" sz="1800" b="1" dirty="0"/>
              <a:t>pas d’usage </a:t>
            </a:r>
            <a:r>
              <a:rPr lang="fr-FR" sz="1800" b="1" dirty="0" smtClean="0"/>
              <a:t>commercial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fr-FR" sz="1800" dirty="0"/>
              <a:t>CC0 → domaine public</a:t>
            </a:r>
            <a:endParaRPr lang="fr-FR" sz="1800" b="1" dirty="0" smtClean="0"/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800" dirty="0" smtClean="0"/>
              <a:t> </a:t>
            </a:r>
          </a:p>
          <a:p>
            <a:pPr marL="285750" lvl="0" indent="-2857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fr-FR" sz="1800" b="1" dirty="0" smtClean="0"/>
              <a:t>Exemple </a:t>
            </a:r>
            <a:r>
              <a:rPr lang="fr-FR" sz="1800" b="1" dirty="0"/>
              <a:t>:</a:t>
            </a:r>
            <a:r>
              <a:rPr lang="fr-FR" sz="1800" dirty="0"/>
              <a:t> Wikipédia, ressources éducatives libres.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51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9194" y="260688"/>
            <a:ext cx="10749367" cy="803919"/>
          </a:xfrm>
        </p:spPr>
        <p:txBody>
          <a:bodyPr rtlCol="0"/>
          <a:lstStyle/>
          <a:p>
            <a:r>
              <a:rPr lang="fr-FR" dirty="0" smtClean="0"/>
              <a:t>Références: </a:t>
            </a:r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 flipH="1" flipV="1">
            <a:off x="5005953" y="6191793"/>
            <a:ext cx="663326" cy="164557"/>
          </a:xfrm>
        </p:spPr>
        <p:txBody>
          <a:bodyPr>
            <a:normAutofit fontScale="25000" lnSpcReduction="20000"/>
          </a:bodyPr>
          <a:lstStyle/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569194" y="1749314"/>
            <a:ext cx="1145612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Sources générales utilisées pour construire </a:t>
            </a:r>
            <a:r>
              <a:rPr lang="fr-FR" b="1" dirty="0" smtClean="0"/>
              <a:t>le cour :</a:t>
            </a:r>
            <a:endParaRPr lang="fr-FR" b="1" dirty="0"/>
          </a:p>
          <a:p>
            <a:pPr>
              <a:buFont typeface="+mj-lt"/>
              <a:buAutoNum type="arabicPeriod"/>
            </a:pPr>
            <a:r>
              <a:rPr lang="fr-FR" b="1" dirty="0"/>
              <a:t>Free Software </a:t>
            </a:r>
            <a:r>
              <a:rPr lang="fr-FR" b="1" dirty="0" err="1"/>
              <a:t>Foundation</a:t>
            </a:r>
            <a:r>
              <a:rPr lang="fr-FR" b="1" dirty="0"/>
              <a:t> (FSF)</a:t>
            </a:r>
            <a:r>
              <a:rPr lang="fr-FR" dirty="0"/>
              <a:t> — </a:t>
            </a:r>
            <a:r>
              <a:rPr lang="fr-FR" i="1" dirty="0"/>
              <a:t>Définition du logiciel libre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👉 https://www.gnu.org/philosophy/free-sw.fr.html</a:t>
            </a:r>
          </a:p>
          <a:p>
            <a:pPr>
              <a:buFont typeface="+mj-lt"/>
              <a:buAutoNum type="arabicPeriod"/>
            </a:pPr>
            <a:r>
              <a:rPr lang="fr-FR" b="1" dirty="0"/>
              <a:t>Open Source Initiative (OSI)</a:t>
            </a:r>
            <a:r>
              <a:rPr lang="fr-FR" dirty="0"/>
              <a:t> — </a:t>
            </a:r>
            <a:r>
              <a:rPr lang="fr-FR" i="1" dirty="0"/>
              <a:t>The Open Source </a:t>
            </a:r>
            <a:r>
              <a:rPr lang="fr-FR" i="1" dirty="0" err="1"/>
              <a:t>Definition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👉 https://opensource.org/osd</a:t>
            </a:r>
          </a:p>
          <a:p>
            <a:pPr>
              <a:buFont typeface="+mj-lt"/>
              <a:buAutoNum type="arabicPeriod"/>
            </a:pPr>
            <a:r>
              <a:rPr lang="fr-FR" b="1" dirty="0" err="1"/>
              <a:t>Stallman</a:t>
            </a:r>
            <a:r>
              <a:rPr lang="fr-FR" b="1" dirty="0"/>
              <a:t>, Richard.</a:t>
            </a:r>
            <a:r>
              <a:rPr lang="fr-FR" dirty="0"/>
              <a:t> </a:t>
            </a:r>
            <a:r>
              <a:rPr lang="fr-FR" i="1" dirty="0"/>
              <a:t>Free Software, Free Society: </a:t>
            </a:r>
            <a:r>
              <a:rPr lang="fr-FR" i="1" dirty="0" err="1"/>
              <a:t>Selected</a:t>
            </a:r>
            <a:r>
              <a:rPr lang="fr-FR" i="1" dirty="0"/>
              <a:t> </a:t>
            </a:r>
            <a:r>
              <a:rPr lang="fr-FR" i="1" dirty="0" err="1"/>
              <a:t>Essays</a:t>
            </a:r>
            <a:r>
              <a:rPr lang="fr-FR" i="1" dirty="0"/>
              <a:t> of Richard M. </a:t>
            </a:r>
            <a:r>
              <a:rPr lang="fr-FR" i="1" dirty="0" err="1"/>
              <a:t>Stallman</a:t>
            </a:r>
            <a:r>
              <a:rPr lang="fr-FR" dirty="0"/>
              <a:t> (2002, GNU </a:t>
            </a:r>
            <a:r>
              <a:rPr lang="fr-FR" dirty="0" err="1"/>
              <a:t>Press</a:t>
            </a:r>
            <a:r>
              <a:rPr lang="fr-FR" dirty="0"/>
              <a:t>).</a:t>
            </a:r>
            <a:br>
              <a:rPr lang="fr-FR" dirty="0"/>
            </a:br>
            <a:r>
              <a:rPr lang="fr-FR" dirty="0"/>
              <a:t>— Source de la philosophie et des quatre libertés.</a:t>
            </a:r>
          </a:p>
          <a:p>
            <a:pPr>
              <a:buFont typeface="+mj-lt"/>
              <a:buAutoNum type="arabicPeriod"/>
            </a:pPr>
            <a:r>
              <a:rPr lang="fr-FR" b="1" dirty="0"/>
              <a:t>Raymond, Eric S.</a:t>
            </a:r>
            <a:r>
              <a:rPr lang="fr-FR" dirty="0"/>
              <a:t> </a:t>
            </a:r>
            <a:r>
              <a:rPr lang="fr-FR" i="1" dirty="0"/>
              <a:t>The </a:t>
            </a:r>
            <a:r>
              <a:rPr lang="fr-FR" i="1" dirty="0" err="1"/>
              <a:t>Cathedral</a:t>
            </a:r>
            <a:r>
              <a:rPr lang="fr-FR" i="1" dirty="0"/>
              <a:t> and the </a:t>
            </a:r>
            <a:r>
              <a:rPr lang="fr-FR" i="1" dirty="0" err="1"/>
              <a:t>Bazaar</a:t>
            </a:r>
            <a:r>
              <a:rPr lang="fr-FR" dirty="0"/>
              <a:t> (1999).</a:t>
            </a:r>
            <a:br>
              <a:rPr lang="fr-FR" dirty="0"/>
            </a:br>
            <a:r>
              <a:rPr lang="fr-FR" dirty="0"/>
              <a:t>— Source sur le modèle collaboratif du développement open source.</a:t>
            </a:r>
          </a:p>
          <a:p>
            <a:pPr>
              <a:buFont typeface="+mj-lt"/>
              <a:buAutoNum type="arabicPeriod"/>
            </a:pPr>
            <a:r>
              <a:rPr lang="fr-FR" b="1" dirty="0"/>
              <a:t>Apache Software </a:t>
            </a:r>
            <a:r>
              <a:rPr lang="fr-FR" b="1" dirty="0" err="1"/>
              <a:t>Foundation</a:t>
            </a:r>
            <a:r>
              <a:rPr lang="fr-FR" dirty="0"/>
              <a:t> — </a:t>
            </a:r>
            <a:r>
              <a:rPr lang="fr-FR" i="1" dirty="0"/>
              <a:t>Apache License 2.0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👉 </a:t>
            </a:r>
            <a:r>
              <a:rPr lang="fr-FR" dirty="0">
                <a:hlinkClick r:id="rId3"/>
              </a:rPr>
              <a:t>https://www.apache.org/licenses/LICENSE-2.0</a:t>
            </a:r>
            <a:endParaRPr lang="fr-FR" dirty="0"/>
          </a:p>
          <a:p>
            <a:pPr>
              <a:buFont typeface="+mj-lt"/>
              <a:buAutoNum type="arabicPeriod"/>
            </a:pPr>
            <a:r>
              <a:rPr lang="fr-FR" b="1" dirty="0" err="1"/>
              <a:t>Creative</a:t>
            </a:r>
            <a:r>
              <a:rPr lang="fr-FR" b="1" dirty="0"/>
              <a:t> Commons</a:t>
            </a:r>
            <a:r>
              <a:rPr lang="fr-FR" dirty="0"/>
              <a:t> — </a:t>
            </a:r>
            <a:r>
              <a:rPr lang="fr-FR" i="1" dirty="0"/>
              <a:t>Présentation des licences CC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👉 https://creativecommons.org/licenses/?lang=fr</a:t>
            </a:r>
          </a:p>
          <a:p>
            <a:pPr>
              <a:buFont typeface="+mj-lt"/>
              <a:buAutoNum type="arabicPeriod"/>
            </a:pPr>
            <a:r>
              <a:rPr lang="fr-FR" b="1" dirty="0" err="1"/>
              <a:t>Framasoft</a:t>
            </a:r>
            <a:r>
              <a:rPr lang="fr-FR" dirty="0"/>
              <a:t> — </a:t>
            </a:r>
            <a:r>
              <a:rPr lang="fr-FR" i="1" dirty="0"/>
              <a:t>Découvrir et promouvoir le logiciel libre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👉 </a:t>
            </a:r>
            <a:r>
              <a:rPr lang="fr-FR" dirty="0">
                <a:hlinkClick r:id="rId4"/>
              </a:rPr>
              <a:t>https://</a:t>
            </a:r>
            <a:r>
              <a:rPr lang="fr-FR" dirty="0" smtClean="0">
                <a:hlinkClick r:id="rId4"/>
              </a:rPr>
              <a:t>framasoft.org</a:t>
            </a:r>
            <a:endParaRPr lang="fr-FR" dirty="0" smtClean="0"/>
          </a:p>
          <a:p>
            <a:pPr>
              <a:buFont typeface="+mj-lt"/>
              <a:buAutoNum type="arabicPeriod"/>
            </a:pPr>
            <a:r>
              <a:rPr lang="fr-FR" dirty="0"/>
              <a:t>Documentation officielle </a:t>
            </a:r>
            <a:r>
              <a:rPr lang="fr-FR" dirty="0" err="1"/>
              <a:t>LibreOffice</a:t>
            </a:r>
            <a:r>
              <a:rPr lang="fr-FR" dirty="0"/>
              <a:t> (documentation.libreoffice.org). </a:t>
            </a:r>
            <a:r>
              <a:rPr lang="fr-FR" dirty="0" err="1"/>
              <a:t>Fogel</a:t>
            </a:r>
            <a:r>
              <a:rPr lang="fr-FR" dirty="0"/>
              <a:t>, K. (2017). </a:t>
            </a:r>
            <a:r>
              <a:rPr lang="fr-FR" dirty="0" err="1"/>
              <a:t>Producing</a:t>
            </a:r>
            <a:r>
              <a:rPr lang="fr-FR" dirty="0"/>
              <a:t> Open Source Software: How to </a:t>
            </a:r>
            <a:r>
              <a:rPr lang="fr-FR" dirty="0" err="1"/>
              <a:t>Run</a:t>
            </a:r>
            <a:r>
              <a:rPr lang="fr-FR" dirty="0"/>
              <a:t> a </a:t>
            </a:r>
            <a:r>
              <a:rPr lang="fr-FR" dirty="0" err="1"/>
              <a:t>Successful</a:t>
            </a:r>
            <a:r>
              <a:rPr lang="fr-FR" dirty="0"/>
              <a:t> Free Software </a:t>
            </a:r>
            <a:r>
              <a:rPr lang="fr-FR" dirty="0" err="1"/>
              <a:t>Project.O'Reilly</a:t>
            </a:r>
            <a:r>
              <a:rPr lang="fr-FR" dirty="0"/>
              <a:t> Media.</a:t>
            </a:r>
          </a:p>
        </p:txBody>
      </p:sp>
    </p:spTree>
    <p:extLst>
      <p:ext uri="{BB962C8B-B14F-4D97-AF65-F5344CB8AC3E}">
        <p14:creationId xmlns:p14="http://schemas.microsoft.com/office/powerpoint/2010/main" val="84328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 smtClean="0"/>
              <a:t>1 . C’est </a:t>
            </a:r>
            <a:r>
              <a:rPr lang="fr-FR" dirty="0"/>
              <a:t>quoi un logiciel libre ?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4"/>
            <a:ext cx="4876800" cy="4447761"/>
          </a:xfrm>
        </p:spPr>
        <p:txBody>
          <a:bodyPr rtlCol="0">
            <a:normAutofit fontScale="92500"/>
          </a:bodyPr>
          <a:lstStyle/>
          <a:p>
            <a:r>
              <a:rPr lang="fr-FR" b="1" dirty="0"/>
              <a:t>Un logiciel libre, c’est un logiciel distribué sous une licence qui autorise ceux qui le reçoivent à l’utiliser, en étudier le code source, le modifier et le redistribuer (inchangé ou modifié). Le contraire d’un logiciel libre est un logiciel propriétaire. Il s’agit donc de garantir des libertés à l’utilisateur (là où les licences de logiciels propriétaires restreignent l’utilisation, l’accès au code source et la redistribution). Mais au-delà de la question des libertés, cela permet aussi un autre modèle de développement, collaboratif et ouvert, qu’on désigne plus souvent sous le terme d’open source</a:t>
            </a:r>
            <a:endParaRPr lang="fr-FR" b="1" noProof="1"/>
          </a:p>
          <a:p>
            <a:pPr rtl="0"/>
            <a:endParaRPr lang="fr-FR" noProof="1"/>
          </a:p>
        </p:txBody>
      </p:sp>
      <p:sp>
        <p:nvSpPr>
          <p:cNvPr id="9" name="AutoShape 6" descr="data:image/webp;base64,UklGRigrAABXRUJQVlA4IBwrAACQkgCdASoaAbQAPplAmUglo6KhL5Pd4LATCWQA0uZPYF6Efq/OGsv+W8ovehFW7pv7n949on+g9Tf6s9gT9aOlx5kf3V9WX/p+tL+v+ox/UP9n1n3oWeXb7N/9h/7f7e+2TqpPnP+3dsH+K/KH+2emf5B8+/mP7z+4X9w9vr/K8SnV/mT/J/vT+z/v/5B+6H+48LfjD/ceoR+X/0L/L/mzwiQAvzX+s/8f+5flZ6U3/H6J/Yj/te4D/Nf7N/wf7z7l/8XwyvQ/YC/nv+A/7/+i/Mr5Nv+7/T+hX6n/+H+q+BD+f/3n/wf4327fZp+9HtBftkpNrG5OZEMNh/gXkdHpoLcNc489DomD8jd01OlGpnkyz/eVv1eVGHXWrhrwTPnQ7D9RrWa4EH6GxWu/8vXGqK5C1G2vbmTXYTylSNQWXSR6Dus7z18g2e/6R6Fgo70G+Tf4GiEFvlpg1RECqdlwvpbWDDP+70zc5Xb178WtROE5qhZgdcGLlxgXnAcw9J/ObEq+nh8icneMacgAEt+r5iW64x6+vHVZEKTeQNmGyUWxUl5Av2n6Rx3/NBvXax297EArhIL75LTdLUH20e2/5YoLGMoIeLDGQmockqMK9rCo/4FsbTZQTeyVsYVgKwIR8C7ShJ2zZSTfgcxMheKmwniNZj+GhKTZICoTfePSmXwH3d3SyoE8K9m0OCumt3EJb9MumYHbJVQ7a18yqHz22d3wYmBckSKiCby3hb1w4Ki9tsGJ10RDJZyafmwiqS3wWj6wwVjSXZHdfSEpiLLdN8g+Q0flJs51qQQJkRB4q0WNQZwCaGCAa40RO6rJPCdMPoaADx/rTKO4etfZPk0yzQb4J9Zkao8bzqj0vEUnhbB/zfTa1rUf8Kr013JW9nUAPuBUrkT6FUK5eQRMH6JcrgH2uKjNe364ig8poHcztS+QXuyCWXHc+xyZR0DewRouxASSiWxqVFLRs3mpqQf2EOvHUCBcRjRKlewv0aCKiuP/nbcGG3I/3ez4pkZXXjxQwz0syYCtb0Y/5LpSAp8oQkRnHNb7YY3cARcu0Nk0ceVS5e3jes/OAHxL/9R+8CXM/z0R7cQU1+6VxxS9T/YmQqpyp6pdYs88cuatD5z//pv87KtucXz0uN4h4ZwoCGUdNGKmMmtiroDhgo6gKA+LFmj9kvVn90ntTehN4UpJMAz23Y7WfaagDlM9yGS6O5/j9gc+lRsjGoHKBG7j/5h1UvLFGSu52Y4fncCDpvQO6WEO7e7lyDMw6lSS8BgZDeYmgVFcYo3HSxbz8G6gjVk+WBZUCbFSndivZMLy8tlX+sxaGvK1A8sP0Y6rdQfI9UdOuN0mWvXDnt1mw9iR/H5IIftv8T3reSVhu8aM07qmZMAMnNN59oaUPcR5PmAUQ+I9eoYkSJOWEV+Qj34KBjPrJsoFqv2P5Xzt0BurnHwPjIQsvaRmXXaKV1k/Jw43PqNxy/FTJhR05JzmF+ZF/7YFqTFlMsycDjGSioGQatWCwsDGfhB3DdKWBfpgr9pXLLvIgV6hTD44K/rQFH7QOh4VBHQeLvKpUqLRd+7YAAD+8Di3UXk1Q/bfl+aeTHkfeZThKhMkIBBcG6eIV6zpbSGB3dkm2Pdwzb0vgdQHKIR2bsWvl7M5g5dUJ1RKDmSxoGZ8cD662sNHk+Mt2Erp8AiRJ7vSFruERHuMqlvJq1qCKa7yb5C5Q9DU19Rcxl3xcVCqxaoO2U44IkYoj83AmBbDVvRPfkglUcpRtuNJBrrofpEUKTr8WBB7z0Sl5Qstj0pgkBWePniNYoHKKYrI++rOtj6K033Tf36ap9uHLhMdJQsnqWywzrD2fkdg3AJwczXWA24bWnKpweUF9Ewu7MmoFxplQaeK9YZNq1hUBQA1O9L0zeCPha1Q/a+ai/wUZYQKKEU80S4nqs5PjpWqqjLCrrDQ7nsGA69j87X8Y39WM48WjQ5EOMP+/CF56X8f68ZNhCDnnW8yPlP3qJXiaLdqt3gvkWKhvP3IjklnXClc6szFaXTADuEXVSDFV7OZFNwrKwVe9EowXUCG9cWMrqxlSvjN7hBKZv56jd6+WvQjAq0tGUnJoRm+XQx+IUpGquNWXc30+HoL9mxnzTIPxT/boKmb1TqGM5A7t7DPjZKvN0+ruOwJBMmy8kpuVTdXokRl7bYqNA0Jp/E8FSEESKtnOVPsrbXYLg0CLOYDhMXz5lvBPxsvxAdgMm9xIXHTIUZqNveDyHiZvbpyrILpXHKWXFVApK5Ege94uKZu05YznTA81Bwu8AAjAqGTTcuLT+W13Xdg2JCf4iX4LRzXCdMPBu2H9uyIx9i8uz/JVAMFADWYTnKeoFQ1P1JrPeEJWFPNWxTemWycsxpsPM5PUiesA8QWXduUqEwqOmvk+WYeDc80avUj+roSznE/ZNW/1JsJkEGJEp3OOCANdQL5Q/o1kINZBbbGfPCOQVd9kSQwH9VxluElW3wr355H3YhIhMUQruw6dRlw2X0QS12psw+0FzPBpOfN6yGe42k/XEytge6/LWFj84tP4L+RnpY5Y6YuslYeCmikMy4MrxpBRaKVvfSQ3OYkEAamPRjZp7uVUfMLwRKfgnpfsHqW5/CrCyH2+gclPKwYneA4v1kRlc/paa6n+kj7+6RY8aAjNVJ5uty/1rx73B7PrKcH66/CTSofRA4HqKmA1JVJ1KenA+RG09FhrcqoFQoBH14Xhy9IH5PQVHtKYLRq7Qk2VfLUC1eeZweP9lW7evO2GKEtKawzBcojeRHBQnz6qwJmKMb5jnAiuac2/A8vNt/BgAIA/XvxfcwSYZV13SytVAJQrdoMYDGoL0W03N05Pi8T6tHeydIjn3lUvCudBT5+Py1a8G8Su7DCJs2/4xROrffpqeeaJcqBP5TYBq5HJBKG6YVMWDLq+yEx84GZVeaWnYaAMjfhAxW8nXEX61+MBT8xtCSFCUhGxd9Ma/GAXd91tRfM7AZKrbQoP5upPJHqZDpkYgXH+Z5EEUq4qOi7bOurCRGQ4UX370Xzb6DCiXi5R5Rsa3OLMn3fivoVjJJvkBBPXrCuksZK2O1WhONt4QHd1tdjUSCUF0ltL4fl3tRHNnr6V0VJe2eMjvtYdNmFcuPlnabbfOgUr/2RRNNuh4D+kmPt/9ebhlmc3Rewg7WP96aaD0wMFee1Yo8SnMqip7PDN+JGRWRSVDV+jufdst89q2OGLh8kG0/IbgWSxuIalrSY2uAUMFbvEwow58HSStI5L+TdEVO8EGCzG28XmFq96H4nIXkPSUpojSwVCrGcp9QBPVgI6K67eigvUUaEBmlNfvTrYY9Xa26ZhenTxDirpaetkifasjMsp1Pep9741J0f8mqqzNOKIPE6CWM6unqZ+K6VYg4ZzdlXYBrAD1eslRiEm9Lef+tmQ9W9E8sw1eTK787EQaCQ1kTbiZtIVGbjmc1jMgP/hMBtBOPqdKi4NpkCFLVTU9mlR13OJE+m7XKYAwS+MbQX0k5M90lJHNUsQoP+l/5ty23O5QdamxZyiGHF75S9/myKMlrUg10o+HfyCzK1dsCVEtGn6q9w1hSeLx1lrWPcBixZqgEfo27fyZ/SM89pYPnJEd4NcY+DZJ864sgMrcPN7Orn7XzZ4ObRQY3gxSVWIs3+Nap+I4ZFb28tk2Cg2jehL3735ZA+1VPEuGOs4qb+nkTCHoPQ3lXNGpZpqRtmvFUChKBxHZaoHco13tYOW4vPmL29YoMTXJffbG1+oPtLC33qsC9PONPq5z0Z+2kdjVoWnYl8nUtm6SqV041CyN9Zm2GH5qOcHRlco7V2pHpsDeIfOd6caaG6XyZXQrc6F4zyMedUKucj8dKpdAlPKaqwwM+SOYu/9Ear5QbrY8uYd+CV4ZPTovG+PRjQJ4mFkcrt5nE4/4TUSv3zTZQZ1jsOu9pX6nvA7WYaHTfysE4ezbgaA88CdH2/rO95kNGNEip8y656duQ6S8jCJVLoUbHqPoMvoQwVJYeB1+rWtRJFhE+wXBaHV0dvkqQbWKFBq2vegoWZmI/uwYGXRpz9WYD7Tcue2EFE9ywFQG9LwJwAe0REFOqylGjf/k+lkm5e8+bwQsIYrWlB/jGKLQwvixeZSsfIl08LFzR4t7PglIIGDhEzfPGmKN04OWrjMyhttdU8wz6rPUiuERmCkyvPcwD8PGc7jczTcSL19OEvAE0GwySDPU4EOjUo3zwq6UufwFqgJdObAhJ2j2op6lZpx7HQbjI1jIZeuuMm7Prk5Ku92A795OLU+A0MRm+KMW9sJmRxaKL4BcY9Y2KWqJTINsjZ8UtHlit/MlSQ5EaJZ0OTCmH9Va2qUXYAC5PG8TCo1qs5AcjWKDbf/U24zuOWEKttMI3XAlM7isg4rjcyvtJRg1s29IiBSR7GcnGEUG4c7kiRB/WVE3MxPQtckhb+OeVLGaAcqL6OS9z/dPeLQQVP/Mx4Bi6huJ1JnDtDeEXWSco8RqrZv4QdGzCZ3Kl8vSfhyWv3E2MjkZvFNdCnwoQiOBFR4ZW7+Tps50iBwLkRwpmyQnILbHDgZhXCFK8pgoTeqqKHISEEfh6O9eKAJo+sOBl0EELFBFh4Q2ah7M7iIZmEUc6G9uy2WhfxrYjoGs0q2Yv/Ks78rHgx4v0KRp7K3hqPplwxAW2ab0Vh9ChRrvJ9Rau1JlBJncSzC8zRt8S89YwTKjJ6+wRSHOdWNRCIGEvbecyBMC9uj+FyroLBm9qw4JAdEYPQ68xai9w8+x/InBuOyhK93r8uyLM678WFN30whOb2z6AsGtZKJDA3pPXi/c8cs1bhAEd6hF/U1p2eDdZA84ttnGdx9vjKrGlvQM8pKU0kFw7lnlVDm50nYu0c8JRVGQ7Osa2PuSUItkyNiGtu6IpnXsCsXayUnazgFgIGmqCQOYquAoG/PzGhNtksQVzP8ld8+8jRoK+8S6c2yLHiwb3za83vESSySAu+SEX3LXl1079yTswY6weFmQPlpqZ7NeymIo4RExun3aVBBTqvzEID9CdLyWfmSPo8x6JE1y95pLJXGqxZXUcgsKm8GzB76MEx7dOG4SBRgJg487/2XOSRSVQpNxDnO2FkcpdT3efWV+8Zh/a69LS+8+v1dGULTsIK/wNP84ANsuF5U8yQ68QUcAkr9m4DNUd0RFA7Lb/KvvSKpQ/vOO8EQVsF+ImzWuDt9GyZKcTyizxuke5Lw7iC/h2icbhxHPE1QsFmNuh0nLm+y2oO3GqxMcvftMVEv14JiMqJ4WTgf/ZF5BlfHnLNPT2ZcJhWB6a9cq2kCN+6b7t8q1Pu+UKtsYe90BqaoEH2FYmMedXO58VYF2eqlJcRK3xlSiEfXeineXwE/1vknBuIBiaPL9/0AbODaT5fGXuJuK4WA75anYL+5MjL64NCwcsb9opH70BQEkV/hk1caenE+3NqXamNp3sDTHlk5FmpEGDmiU5mlR+JC5bZiyj/u4dxHU9remrjDQ00NqaJPyj0EkqEIqdGXvKxEcMu2rH/KXhH4a1Pcvc3D0wlscCiBVMerzuuEKB5qBwMECT3LSr/+S4XqjMrPEI9nRNR6HBhWXb30Zg78Tf9+5ZrWHv9s19zHCo6FH+tHduUX3aymEl4c88SuokX0utf4VTTtcUczKjt1LVv1FwY4M3A0ZLA63iocMzWdj0mMmqiMS25p1N63xlm/Te+ozx/fVI4h0SM4TgClCPRr5px4YQvMhIzz93W0cOCAVPXbCAPvDYid3gAEuWL/lj0n8NOhKdV2o9kQzgXIW5SaS7Lm40BQTem4iMwt+2LoxR0Kk6DIFPUFqpaRCubeUI1xVN6/FaCiZKFzQF6PRBnSn7tiJQTakowcFjt1jIc8fi5g2q479FYgiZcEmpVQOZG9okHiva/mr6aRYrReYwx7nWUJlOQdlpJabCmRt5dkKyXSaQPj8bnsCxMIBJlOyoYW3AADIwTHOiI9fnzodqXigoTA931rsptpGDTEgRSvwEy2wnaR+qDb3PFozAjzJ2yyIwY1Ek4FD/ntR1AqTNB7+mdE6huuvdxn0XjQkW8MZmBQmateZkHSPBsqZ2KgBOk1b/uO4+QVmqydefHG+PqknQRivtISpUQ0WPjkdpQbRPArnIYofW9klKts3qBShpurL7iHFi5DR7gxghp0PZI0ful5pCsFem9E1DnrbkT2WTqjhkXU0d7J9FxMYWwXRrPkk4vC0JihCwkJEqxGQ8EKJTJRtc4a+alvqCpjpPb2JvQMkpq4jv6DAQ5v9AA9QNaACaOeSjdDXIEzaKsmlyt49ZmLCDVUWTSLEn46oQNgXkHpblX1AwcbsU7tTqlEsg0Bqf8X1aKFWoUnNMaadzf4uyGZ6lPyjKfTJ/KHM8Bocfg+TqUHfRCYKg11/SCCVwds33Vuh91MGv9PUPBkHYZEJAXUlN6uh3jZN3Dbu6xXvcZN/FGkKULpGfxFdNA8jk5a2rSRMEy013YWXht++VY2PS5FJnXLE4yaq61qL8SOCvnPtZ5FlIO5IK9CAND+SfKvZDhzmmrnqoIN+KI5FBAAbXuzcJbjrx2JSdzxYg8lv05NVDuJ9TbaTqRdRlt/1EC06ChCP7GbRE+jUiuwRPRY6hhuPlrl4T3RlR39dlJ9eEZ4K9zdyYVlT18RR66J4B1SZtgZhU9Z2qn/DwPr6UwB9ZTzLtVV8kOeDnyazjMMQOdRBH7elIPVp9jcbFoshL+IKgXWV4mrhuFo0dw9QfFe9T3S932hWtv3Ey84d/NaIw5aRjLA7hRmTwSA8ElQxjnREgBA3yjq6dORLlAczBSh+xvX1fgHZPuyn42xu85v/YoSv2x/vpnWBl10tn/1McPpSDPtZulVMRqG7rdl3/0iKNz3KKeVWCvngUqGnxNfOjgRhtIrd9OV27Az8v6m0miDqxSTrFkp8A51A0r695pDZVY5+TYBIm3a966Fy7yUnKEqhzHn8/DiO0/HSC3/0m/ug33+9Z7u4DlpCwf9jG+xbOOj2QpvWP6Rnh2zCYowOSLyRAHXNhRs/cJrADGFMCxT2Xjfkc7MxPU+hF4YX6jtZA53ySi8+TyOhpKt/8DRaGAf340Jao4rf3Njo5hFrqUAMs9pFfbxo10noPaxYdBilsLdrEgHzaqRv9XNnR8P03llmkMMOKEg4uC3CzOfZfFaLkQYSlTfnvY6i+DkSJHLPCExq4LDS/hvaBCw2pvEo2JvV38kA3ewm9hjqdtb8eUcvsPAuiBf54GwH7Z1NLYrt7x83B6Vlg9S0zX2VsKf4LAOFXtQUbXcMfgX5Rt6e2MOnb1ljftS1+Br7ewpE9R5Fq0YVwDPkCMS7X2KRFYSME2rYcK+XLeS7EJjJk3uwCF+XuY7ToxZppGzTkriebGEeXUF9PoehCVQ7SVPbjUmMR1nEa9PXzMFRoyosF21ESEdbmHQjuy8edywOEr7Pl4889l2UNmreF47CVa8BAEadLqyrgsyxwTXzeg9YMZbpHOFtqjBL+CpmOzdvaLtiNSDTdnZkdV3XPz8nsBgGIUNCVJJxuOS0TS5nENq6U3bReoEwjfaCsQRLXD2BFzHVI1U81ePBX/5AzVNA97eTjmlm6nPdaxFVa7cCf1zZK5AVb+KP+xKJI4EM9uY5RJlosaoIAZtbT/IGDDlJeMKZ/1TxN5i16b0P/9ibQDgqSSftMcY3bcniycD3u6+PG4D7vMBsFCOTSQ+IwiFC7fZS8EzXfCUXgYFeFBEUWXbAi+9CKBttUyb7KrKxgWRhVG3CVvkqsZ/D6CLWx/iCr2/FgRbd5xlepWvluX6QxZBiPkDcUMq9+NVIrkN1k31gL1XZsKIb/JsLE/vdKQz5vpUhmUFxQj3xgjFm34rDxtK9yxdtEeXqmA0mpPNdFmmpPlgcJeF/4WrDOBGTvbasKeKXHKBE1/NufcWBZeT8qcFQBVbqGOXe2UrKS+LMt5GqBLpKbWNtPq5/Z1VOfhIV7wfYgtvqsk+vx/lEKsaec1pWANw5zu/EU2Wqs7/zR42h+iS/Z5quDLlOHiScRoW87hMjVBbBPfSL7kMvpjlp7xP7H+LNNerWJqnABrJXyDoL4ra9YbYxGQFxdieeNwvVU9sKiKuu83/6c1am4QlupzsCA29R1atfcMHcnddSOKGzvDexV94fpcO7i6NDTPXjOJRQQxh+KZTlLAzxugUsKt5g/abZbRZEx29jIWB+ACZYssQYT5epxRvyCFZsaAWsOCQMmsAkNOIp8kiG8WiuIlLHQcx4ZQtrMwqmgWTBmto7oNW7PT7xru7VmVSCSK9bp06fvU/4v+RPVR7ufeXyTtZWrS6ZQ+JdoFGDp6FHfGd1WIBpDUtvsijTqgeDwgrHUZINaFY6Nxnb5Omz8Vxb+rLrrOSs8y950eMgzc5vm988CX4aV9IVF25YVgogB5UqextQxwphRJryZY3E5V40dI3SVWhUp6gE0yVMXbK9yCne+R7KdILvhxtyPwiVWF+i6N1yGCh8Jm1gAyu/6bBFSsF2WfaHY3bQqeBC1jZCcmD/jeI7i1A1k3ceuKl4prbKCVs9Gi4k95PNxA6yjxde+mCxuvr14c9ccg9BoMVz0tdIbHr8EpEWzjsETNTarWhoz6IB6TrLv06XvkGeBuDa0ugSJhCQJPPObRfTyPtms9jdzwCcHSfVO1tO5Yj5ewqiLyaxWZhdGyYUh8OApp0gWFgCizp6wQSFm5Zue415SDBBTcbZMkbWk3cw8isE3u7Hqsycw3cK3Z8rt9slAyx0IpPoPPGMyaGr12u/Md8b2IsWl+wFFcvFe/0GZtirxYzFbdjjtgNFHsMsv7Lw/uz2+WaZY6OmWr0GGFuNtCZhz4lZABzSDXHl7Ay+5qyovxy2fv7Po+xCmKTcZjxRJJQo3xx07qOaxBmg0hh4rrqPkTxqOTo628lQNHFKuoo5h4lwtrJH8uI7+JvxFsJq9tgSvY8Q8lfqxfcPvimQ3URcHxk31A0Pa7O7V9+1lNuO1qStnTNceCbRzQ1BS88qQiHBQC5oLrPKSzmcFa+dvSizHwGgZeRzDAwIqM0mpHaRx89E5SNkaPWa/5RXuEY+Gg9UY5ENsSPYe/MoIoelQNo7tgdsOJsPvt+Sc94zj4sGBKdadd7Ow5VrdhtKCQsh+P/GUjCcyBDliNzbqEtRcQDmobWyeMrQjxq0XTBZ1bqysxPOxxpWeFsc3+Nxa+xUvrrH5PSMD9LScuBIKvHBerONqsAVXdHVt+sNo3xHCbGK5nwC4msJLlurTcBXEIp3735eQLk5ox/N8oItNae7HGcOBmMb5Ca+NBmEBReRpbAOTYHkRF+m1QvrQYcbCVere2bmggvU2ReIODprIViAadUwvwIeymaO+FOXDEPQERnVdPf549tH33uoKFRu8e2pyjmEHb9KyspL/2KzVrepDqtCRA5Y1hgo2F33p3BI1Fhnmhzj2RRyU8f1z9yQcn0Kg99V/iWEw7C8/0qlfcQrNVsTwfULG+Jz7BK/0XuEIvEIshaJP7LakOKbr8GCY3GOG4cZNc+ls4Xb50L7j+DsZhuaFY9P1BvjIJLQbAYfM3POdzsdD0fxvfER0y4zrP/LVbY9Wds2PaG8mKXwuvZe4n1KhxLidslTx1IKDEr777S3TVIDpxIAaAYjH4AofOi/f2qK5TxybyqaJh8WsQyJu6/cTm18Z6Pij7pJwjq9OesC2o8BGOiYivEGeywUYGn8aPj5hvYZldlEJm37p6dS0WcOGDFR1NgBbCQ/qWEVSRBU+GBnaCwumq1BfY2/JSpOuEddDbFkBy1+W0S8kJeKeOlgA3zCoxOZ+0MJnAn0GEcvr3iDaWA+YchNFf+5g2pRiPQbm/P6PuDGcR2JFBN5l614+gvIlu8pR7juUVATkNbDDOpzhN5b55sk46EkCNAq/c82ffwZ0PgoyapyPi2r8mYgWSbTJOtWGc3QJsFyookNUoyojY/Ts5d1y91MSDBVTLe1j1xJC/XJVew5dQqovXWTnRYVwhtz7qE+CkbHJZQrI9e7AHOE5oIN9MmwxHP39osIWnyVPPPoYUfVCDTFDqHxP5IP7cHgs2XXvlYTxAueuG5PRFBdi23yuGf2YAQ/Lbqjwc34VfdhO2vVZf4URdX+IwFo6KzkFHqgoKySHBSsrYWmRFC/6hEw+QyD66tyVHBKd665e3PdPXEe/5lpF2GQXA0IxICU7g1gz3N0H6SUAlSYR+6seCYf7L3JMEdh0XwkSaZCG3nMczfgtd215MhdJ7WFq+qtx1jmavEwPGDgsywbYu1xp8NFGp+WFSxO6Wxl5T1wfv/o5P+/4tangEOloWrMiWGuSXk8Tsl+8yeWClSNVLmBg1TVm907hVbgFgw7WIJKfqaJpHLm+wj0+b1K7RtdPczplXKkjHoRkgcGytGtXWaxVuZ8idIjf8YU6XcIUVLLdAN5YOKSJPM5F+RmJyLojGHj9N9SgpMTUV8jV20NJUaQ69YcjjUWLo7QqCw4/OE2xmXU1/+ZegrwGLgyosM79Jt3gdpQtvYGCrZipWwkwtbt0UgrAtfyYBuiCvfzMcvQUhd1gutlzmja6fepHMtUx136LSlM61aeOI652n6Fbe+E571tOnzH7/D65cpC319YuTNTokU/kMtNhGQUMwSxW0dAzw+P8Kca8C8n1DZI37nAnMsxLp2N5H6MyzgyqsCp3rdezL6KohRsnmNORwtoBR4MpJxuNCdpIQ6PVrnS1ZZk/ntLi5ZVAsfmWjMwT26ky6rU5wh5QKxEm9REJm1/p6SZSIhl5lqH1hhzD0QKT529Za7ZdftkfFHqZqbCWT9DfF/9cdEI6fKdqC6ZQzy+UyPJokqqxEl1E2XnhJdb+/N/AYMpIqfx4au+ftMppZxLmupsjujpONKXwjxejioyawaHLF+scgxXIerhkSih9ytSjcTl/710e8X5SIf04BxamnQaHj6CfcclHhruYcFZ+vWPndrDceRDU9I+sk/WmmXAesrQMYscxDpZ/lqi2aIReXLRyPee3cuGAOypF7mRubC0iX5BO1bY80vx+ItocD13KE+SUUo/OzPYwOMXwgIFJYJwBGyEDmurknO9L1lMZpxoDDyh6e49uyzhFzvR5wJKx5RIMAqzNfav5k78WacgCQ2wQpse+FGiA850GGd4KS2nyvQUJDPIKPfOdsZPWGX3fzMwLefvgC2qyEpmjdsVPy1gGE6tB8lLxcCzmvhP8ZXzRigQKEEpPC6JTxZXpGYICCCMRJMlEqVmtH9AdaWkq3ZIPeLUHbouyd+SI955FokeIeRD0ZAbelc2wbOh4/xQpESOlMD995Y4VfWWVDeEn134z2Fc8MP3Y1CJUdvbvE5kyNfO1abDncsWmG2tL8b8/C3k6RdycDFqvZyfocRrSN0JZ/9A9E5IhkOyD4Ifg05DFnoSvc1vQ+RbGzalYUg/oUY0hDyKORHVUGoboh7fxWKplsS25Fet8b5jrLhiLiBArkLMTbdctgMK3z2YVi62so0jLEwiZrrejYwCEEU3qO1Az2TkCVZm3J7Rt2dLXQkiyvQf24zedgzi31SB/OSJPjvOyB2+PkqQeIo9gXei+tCrOVrptSGXwkuMyoGK4ldFsjHklgHkO+hHBBCWvEb/V2O/85IqnNpj/n/hlgypXRg3F5OxY+E1RH0lmzZk4Evmv1gUO0F3+sxUSiyoc+0nRnTdxOFAKAtdgLCM7TPhlN2wjm8PShUXIaDFA3zqe/1OO8FoEswN8vIsmc14hGZIJeELoZsQV7acu0nJr4xozEBk0cpWJNOR+7hOdndq+zgW6JtFTJ2OjSkTU2Zt9gOPHnZ9dHgueJrRoO/JHK62nOP4/3rvC39VqywV9lKc9mdu2c7PbOEdZ02W7CyRD8SB34wG7TiV8lzvEg5A376EbztUfupnmld31nEvy5I8TFzDjLzyskHmGAwzNijmJkGcy4TXOyorz41TBTXIS54jSAA1IiA1Zh54K0gXvnVcXAZaGrqmUZk3nJIweABb9v4U8OL3vX2Th/6yNo8KwcLudhSluR99DKFQA/+NnLs6/VaweUzHJBdImGtFme3gOC7uLf8ubfLEcF2Pexe3zbx/lfdhBxtqnbD+r08X1yMJF7KvHmjyXIXT0kOlerch8PSGF3FkvMf4pRCHK927efPyXFHMWC76tibIhVK6nOcqy4ZzrNmDzBFXfuOMVdmCnEFT+VRRqZpUxUyAvpJbEvwIwNInNhQxE7mWxkh58tjAlFuXziLlsBYGKeL3g1ckWNat6ReAT8591n0RTJdDEXhveSprPnolBrvuAGpVhFXL/OP6ehOr9oCKdiCryOF66AMl/MZuEXZPvqNaXsmco8mGOCMLqqOTPbn+clgz9T+MnzpTaqk3NEng7U9O4SOc9Ltb4wyDOfrViJ+lelAMLul9lKmKqi7k8EmSWMVeMlsvQXVBTWf309Jh5Ac8JH3Aqnc3tgIEJubeoI7HyYrZq0bMSHW1JwQGvfnqwJd1if6xMIreD1OTnv5j8sah1zyjx8pmk800BS+Ba+juqF/KGENuSYBbPKuotXCsnubAf77VrxJZNTqywTYD9/+mkSsk+8O9tCuCbhz02/NYnuXprbSf+DAJMXtAG9JuyGwHgFDx2mEyIVW7d0HQ0JcPxwdek3k1hjj9hDQwLlGsVRXqS7emznH/kTxbQ40QdYGbwifWYBoDvJa+/lTfFMkNB4gwSPHG969ccdApKl35xkBP/Lm4QOLH7Gya6SL7fS6ER3+XIrZHvAbHfjT/xABL9gRGH4clO3UqSY8sm7MC/Jj9iirnS8fzYDMk5W+PIo5lfMfOjYKQmr3ybSdd1ele+v0nKtukzLAeQYVqL+pWU0UH0vnyD9/njf2V2z4nuF3nzgv+Jjxf9AkQ8hLkb/gS3oKwL0B8cmTYv8n+HOcz+6PZ5FfU9rpKmoXEhODPkMsFEVW7eks8rSNCHZJbBbksxFZBpi0x+yivOVtOAi+Tdb1TOW+joprCKNw/BT+GKXOWc6b17Rndic0zLVSyuvRvtgoGrE84YQdS5I8DNEUMQWiozAj5vyiRmpO5tJksQBoPMceARlQVDdpUWJsksQjJxVZqmbFhfallEhedsa4dN/lWYhvdJcyffOjjkTYK/hCmlcKbRewYNqEzpGOdmBOVvvsagPky5FtwbQbN8jaCgkjBHhvDfGE28u2g2lLoFqDyUhoiVCgBq3U1PPFguD8eNzhq1LxMsmRxAuMPC2lLpgBT2s4wnPRVTMB7DnpX6VeoZn5exW1Izkh9w1p3hMGP6dX4Cv7Ub3RoWI8yWU0FLeffXXJ/K+CFWTdfy003QeBJcPkz9+DsIszkGcixlagsrn/3tmMy7WlG8UMm1Z23HHzmKxmE4lgWC1sZQrlc1tYeY03Ti6ZVA/RRxDLNx04sO+ILPlaBvdLFtJM/FpP5PX0IVld33e/J7S+0ipTtPsOPXazTM+PZOvCGK9Pyq+pQKJI84f/faOViVx711ViKTen1jRKrWisFAjCzoF3ubmzJuxF+vBMt9FmVd4TI7WhD86a6KcSXvhQs/efIa0Ga/PW0mxR4X/CzONiAKleJR+mE1fMHldTh2FLJBvK4G6wI9creuL+KEniNDVVGq7ta/7VXq3JyIzvzhM3MuSVEiTwQtrGlGkWAeWaJpQQ1W3lVHibopd4Qok+bWWttQu6As6dblt7/sFod5cQMSlI/KgYElVrJicwiHZ+P+SCMulXfc1+R6DBNMb9TZnmDHs+e+1eHSlQnhJx6Y8VYpqPxZuHMV4hYPoAg1oXOm/R/TZiutNxa/odLTdd7+DSoSOFEmtM6Wf/Vwo1Uww8u+GB7ouMqUHUgr0+FgbXDLGfTbVlNlE1CYQHzXUHsHAh7jjQyZfXydKLfKTY3QJYMygp+0yiOcQt+UxtOqvaLqSU/GAYZ657IbhnzQ+/0rs37WEx8wWiVh/tjYjNbcBObRgJhN8t4PuzQxKkL//0tBNhWK+df6IDyFBs/IxYwQYoA8IhHNnZLeecG/weI4c0O/L+lNKZuyYjdk4wV83KxFcmIWrfl5OqFYXf4T6s3BdtYeOtuKl8Yy059cs0xZQd+YJqEIGiQvFmY8djnVpk5ullCS8ibNlVTf0/SSTovc9SIARhpwhhje4RAWk3B6SveM3O2Rm89TwpuIimlFgLT97A97lLHNO9lHPnw924XpxlEuvs9lORMwTGVz505/oxyfIrssCtQmLmjH67hhM38YxjGfyGkYRCNrSIsk6vyJ3TBM1io7yQHx0SewPg3QPXBP870Q6SOTG/eohslNUjKeJplnXEcg3UaKZ9XWgADBnc+RplodYTcRN4as+6LZ5W98IgM8dFd0/mE6xmi7aj5sG0qZNgac0vnequzZmONUpnjJdfbrM3hue+5ML0peH77kT+5dyxAv6f7BOGcNy2RoaXtbAJNESh6ph3Y0YmnDBy4LtfUwOv5Z9HNGyheiVccgsAJoacti67HTwS0NNbxg64tz5VQjMSNvnxGvzRQW0kT1LgSMDD8M11XJyIgWSAljIGlisGIOPYkGevyMvECLQn4AgwCDPqal6tQ+Uss4GiI3esfjGvagSa//0SPcafQJzkqEfWBbcdWjOSb+gYvC1A/u3t1BOGwDRJLeuGkcmG+wCJ06jC2YPLu4zlAH1XKkFMO6c+/vLnJzKKZFDhb5QHpoB/fucAA9FMW7N2zjrvDFIAAAAAA=="/>
          <p:cNvSpPr>
            <a:spLocks noChangeAspect="1" noChangeArrowheads="1"/>
          </p:cNvSpPr>
          <p:nvPr/>
        </p:nvSpPr>
        <p:spPr bwMode="auto">
          <a:xfrm>
            <a:off x="6409537" y="142440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911" y="1944737"/>
            <a:ext cx="5258889" cy="3918857"/>
          </a:xfrm>
          <a:prstGeom prst="rect">
            <a:avLst/>
          </a:prstGeom>
        </p:spPr>
      </p:pic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09073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Vous utilisez déjà des logiciels libres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96834" y="1476103"/>
            <a:ext cx="10556967" cy="4976948"/>
          </a:xfrm>
        </p:spPr>
        <p:txBody>
          <a:bodyPr>
            <a:normAutofit lnSpcReduction="10000"/>
          </a:bodyPr>
          <a:lstStyle/>
          <a:p>
            <a:r>
              <a:rPr lang="fr-FR" b="1" dirty="0">
                <a:solidFill>
                  <a:schemeClr val="accent2"/>
                </a:solidFill>
              </a:rPr>
              <a:t>Directement </a:t>
            </a:r>
            <a:r>
              <a:rPr lang="fr-FR" b="1" dirty="0" smtClean="0">
                <a:solidFill>
                  <a:schemeClr val="accent2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 </a:t>
            </a:r>
            <a:r>
              <a:rPr lang="fr-FR" b="1" dirty="0"/>
              <a:t>Votre système d’exploitation si vous êtes sous GNU/Linux</a:t>
            </a:r>
            <a:r>
              <a:rPr lang="fr-FR" b="1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 </a:t>
            </a:r>
            <a:r>
              <a:rPr lang="fr-FR" b="1" dirty="0"/>
              <a:t>Votre navigateur web si c’est Firefox ou Chrome</a:t>
            </a:r>
            <a:r>
              <a:rPr lang="fr-FR" b="1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 </a:t>
            </a:r>
            <a:r>
              <a:rPr lang="fr-FR" b="1" dirty="0"/>
              <a:t>Une partie de votre téléphone si vous êtes sous Android</a:t>
            </a:r>
            <a:r>
              <a:rPr lang="fr-FR" b="1" dirty="0" smtClean="0"/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 </a:t>
            </a:r>
            <a:r>
              <a:rPr lang="fr-FR" b="1" dirty="0"/>
              <a:t>Votre éditeur de texte si c’est Emacs, </a:t>
            </a:r>
            <a:r>
              <a:rPr lang="fr-FR" b="1" dirty="0" err="1"/>
              <a:t>Vim</a:t>
            </a:r>
            <a:r>
              <a:rPr lang="fr-FR" b="1" dirty="0"/>
              <a:t>, VS Code ou </a:t>
            </a:r>
            <a:r>
              <a:rPr lang="fr-FR" b="1" dirty="0" err="1"/>
              <a:t>Atom</a:t>
            </a:r>
            <a:r>
              <a:rPr lang="fr-FR" b="1" dirty="0"/>
              <a:t>, </a:t>
            </a:r>
            <a:endParaRPr lang="fr-F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Le </a:t>
            </a:r>
            <a:r>
              <a:rPr lang="fr-FR" b="1" dirty="0"/>
              <a:t>compilateur de votre langage préféré, </a:t>
            </a:r>
            <a:endParaRPr lang="fr-F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Le </a:t>
            </a:r>
            <a:r>
              <a:rPr lang="fr-FR" b="1" dirty="0"/>
              <a:t>gestionnaire de version git, etc. </a:t>
            </a:r>
            <a:endParaRPr lang="fr-FR" b="1" dirty="0" smtClean="0"/>
          </a:p>
          <a:p>
            <a:r>
              <a:rPr lang="fr-FR" b="1" dirty="0" smtClean="0">
                <a:solidFill>
                  <a:schemeClr val="accent2"/>
                </a:solidFill>
              </a:rPr>
              <a:t>Indirectement </a:t>
            </a:r>
            <a:r>
              <a:rPr lang="fr-FR" b="1" dirty="0">
                <a:solidFill>
                  <a:schemeClr val="accent2"/>
                </a:solidFill>
              </a:rPr>
              <a:t>(dépendances à des bibliothèques libres) </a:t>
            </a:r>
            <a:r>
              <a:rPr lang="fr-FR" b="1" dirty="0" smtClean="0">
                <a:solidFill>
                  <a:schemeClr val="accent2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 </a:t>
            </a:r>
            <a:r>
              <a:rPr lang="fr-FR" b="1" dirty="0"/>
              <a:t>La plupart des sites web sur lesquels vous naviguez, La plupart des applications mobiles que vous utilisez</a:t>
            </a:r>
            <a:r>
              <a:rPr lang="fr-FR" dirty="0"/>
              <a:t>.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8736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/>
              <a:t>Free software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30989" cy="4433752"/>
          </a:xfrm>
        </p:spPr>
        <p:txBody>
          <a:bodyPr rtlCol="0">
            <a:normAutofit fontScale="85000"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900" b="1" dirty="0"/>
              <a:t>Le terme “free software” a été popularisé par Richard </a:t>
            </a:r>
            <a:r>
              <a:rPr lang="fr-FR" sz="1900" b="1" dirty="0" err="1"/>
              <a:t>Stallman</a:t>
            </a:r>
            <a:r>
              <a:rPr lang="fr-FR" sz="1900" b="1" dirty="0"/>
              <a:t> et la Free Software </a:t>
            </a:r>
            <a:r>
              <a:rPr lang="fr-FR" sz="1900" b="1" dirty="0" err="1"/>
              <a:t>Foundation</a:t>
            </a:r>
            <a:r>
              <a:rPr lang="fr-FR" sz="1900" b="1" dirty="0"/>
              <a:t> (1985). </a:t>
            </a:r>
            <a:endParaRPr lang="fr-FR" sz="1900" b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900" b="1" dirty="0" smtClean="0"/>
              <a:t>Il </a:t>
            </a:r>
            <a:r>
              <a:rPr lang="fr-FR" sz="1900" b="1" dirty="0"/>
              <a:t>met l’accent sur les libertés (“Free Software </a:t>
            </a:r>
            <a:r>
              <a:rPr lang="fr-FR" sz="1900" b="1" dirty="0" err="1"/>
              <a:t>Definition</a:t>
            </a:r>
            <a:r>
              <a:rPr lang="fr-FR" sz="1900" b="1" dirty="0"/>
              <a:t>”) </a:t>
            </a:r>
            <a:r>
              <a:rPr lang="fr-FR" sz="1900" b="1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900" b="1" dirty="0" smtClean="0"/>
              <a:t>  </a:t>
            </a:r>
            <a:r>
              <a:rPr lang="fr-FR" sz="1900" b="1" dirty="0"/>
              <a:t>Liberté d’utiliser le programme, pour n’importe quel usage</a:t>
            </a:r>
            <a:r>
              <a:rPr lang="fr-FR" sz="1900" b="1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900" b="1" dirty="0" smtClean="0"/>
              <a:t> Liberté </a:t>
            </a:r>
            <a:r>
              <a:rPr lang="fr-FR" sz="1900" b="1" dirty="0"/>
              <a:t>d’étudier comment le programme fonctionne et de le modifier (requiert l’accès aux sources). </a:t>
            </a:r>
            <a:endParaRPr lang="fr-FR" sz="19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900" b="1" dirty="0" smtClean="0"/>
              <a:t> </a:t>
            </a:r>
            <a:r>
              <a:rPr lang="fr-FR" sz="1900" b="1" dirty="0"/>
              <a:t>Liberté de redistribuer des copies du programme.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900" b="1" dirty="0" smtClean="0"/>
              <a:t>Liberté </a:t>
            </a:r>
            <a:r>
              <a:rPr lang="fr-FR" sz="1900" b="1" dirty="0"/>
              <a:t>de redistribuer des versions modifiées du programme. </a:t>
            </a:r>
            <a:endParaRPr lang="fr-FR" sz="1900" b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900" b="1" dirty="0" smtClean="0"/>
              <a:t>Son </a:t>
            </a:r>
            <a:r>
              <a:rPr lang="fr-FR" sz="1900" b="1" dirty="0"/>
              <a:t>problème est que “free” peut vouloir dire “libre” ou “gratuit”. L’expression “Free as in free speech, not as in free </a:t>
            </a:r>
            <a:r>
              <a:rPr lang="fr-FR" sz="1900" b="1" dirty="0" err="1"/>
              <a:t>beer</a:t>
            </a:r>
            <a:r>
              <a:rPr lang="fr-FR" sz="1900" b="1" dirty="0"/>
              <a:t>” rappelle que ce n’est pas une question de prix</a:t>
            </a:r>
            <a:endParaRPr lang="fr-FR" sz="1900" b="1" noProof="1"/>
          </a:p>
          <a:p>
            <a:pPr rtl="0"/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32867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/>
              <a:t>Histoire du logiciel libre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30989" cy="4433752"/>
          </a:xfrm>
        </p:spPr>
        <p:txBody>
          <a:bodyPr rtlCol="0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/>
              <a:t>Dans les débuts de l’informatique, les ordinateurs coûtent très cher et sont distribués avec des logiciels spécialement conçus pour eux (dont la valeur est secondaire). </a:t>
            </a:r>
            <a:endParaRPr lang="fr-FR" b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 smtClean="0"/>
              <a:t>Des </a:t>
            </a:r>
            <a:r>
              <a:rPr lang="fr-FR" b="1" dirty="0"/>
              <a:t>programmes sont modifiés, conçus et partagés par leurs utilisateurs, sans règles particulières. On finit par considérer que le logiciel a une valeur en soit, peut être vendu et est protégé par le copyright (droit d’auteur</a:t>
            </a:r>
            <a:r>
              <a:rPr lang="fr-FR" b="1" dirty="0" smtClean="0"/>
              <a:t>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 smtClean="0"/>
              <a:t> </a:t>
            </a:r>
            <a:r>
              <a:rPr lang="fr-FR" b="1" dirty="0"/>
              <a:t>Microsoft prend son </a:t>
            </a:r>
            <a:r>
              <a:rPr lang="fr-FR" b="1" dirty="0" err="1"/>
              <a:t>evol</a:t>
            </a:r>
            <a:r>
              <a:rPr lang="fr-FR" b="1" dirty="0"/>
              <a:t> à travers un accord avec IBM : IBM vend des PC </a:t>
            </a:r>
            <a:r>
              <a:rPr lang="fr-FR" b="1" dirty="0" smtClean="0"/>
              <a:t>(personale </a:t>
            </a:r>
            <a:r>
              <a:rPr lang="fr-FR" b="1" dirty="0"/>
              <a:t>computers) avec le système d’exploitation de Microsoft (MS-DOS), sur lequel ce dernier conserve les droits. L’industrie du logiciel est née</a:t>
            </a:r>
            <a:endParaRPr lang="fr-FR" sz="1400" b="1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269778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 smtClean="0"/>
              <a:t>2. Philosophie </a:t>
            </a:r>
            <a:r>
              <a:rPr lang="fr-FR" dirty="0"/>
              <a:t>et enjeux éthiques des logiciels libres. 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30989" cy="4433752"/>
          </a:xfrm>
        </p:spPr>
        <p:txBody>
          <a:bodyPr rtlCol="0">
            <a:normAutofit fontScale="925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800" b="1" dirty="0"/>
              <a:t>L</a:t>
            </a:r>
            <a:r>
              <a:rPr lang="fr-FR" sz="1800" b="1" dirty="0" smtClean="0"/>
              <a:t>a </a:t>
            </a:r>
            <a:r>
              <a:rPr lang="fr-FR" sz="1800" b="1" dirty="0"/>
              <a:t>philosophie du logiciel libre repose sur la liberté de l’utilisateur</a:t>
            </a:r>
            <a:r>
              <a:rPr lang="fr-FR" sz="1800" b="1" dirty="0" smtClean="0"/>
              <a:t>.</a:t>
            </a:r>
            <a:r>
              <a:rPr lang="fr-FR" b="1" dirty="0"/>
              <a:t> </a:t>
            </a:r>
            <a:endParaRPr lang="fr-FR" b="1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b="1" dirty="0" smtClean="0"/>
              <a:t>Selon </a:t>
            </a:r>
            <a:r>
              <a:rPr lang="fr-FR" b="1" dirty="0"/>
              <a:t>la Free Software </a:t>
            </a:r>
            <a:r>
              <a:rPr lang="fr-FR" b="1" dirty="0" err="1"/>
              <a:t>Foundation</a:t>
            </a:r>
            <a:r>
              <a:rPr lang="fr-FR" b="1" dirty="0"/>
              <a:t> (FSF), un logiciel est « libre » s’il garantit quatre libertés fondamentales </a:t>
            </a:r>
            <a:r>
              <a:rPr lang="fr-FR" b="1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 smtClean="0"/>
              <a:t>Liberté </a:t>
            </a:r>
            <a:r>
              <a:rPr lang="fr-FR" b="1" dirty="0"/>
              <a:t>d’utiliser le programme pour tout usage</a:t>
            </a:r>
            <a:r>
              <a:rPr lang="fr-FR" b="1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Liberté d’étudier le fonctionnement du programme (accès au code source</a:t>
            </a:r>
            <a:r>
              <a:rPr lang="fr-FR" b="1" dirty="0" smtClean="0"/>
              <a:t>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Liberté de modifier le programme pour l’adapter à ses besoins</a:t>
            </a:r>
            <a:r>
              <a:rPr lang="fr-FR" b="1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 smtClean="0"/>
              <a:t>Liberté de redistribuer des copies, qu’elles soient identiques ou modifiées.</a:t>
            </a:r>
          </a:p>
          <a:p>
            <a:r>
              <a:rPr lang="fr-FR" b="1" dirty="0"/>
              <a:t>Cette philosophie met l’accent sur le partage des connaissances, la coopération et la transparence plutôt que sur la recherche du </a:t>
            </a:r>
            <a:r>
              <a:rPr lang="fr-FR" b="1" dirty="0" smtClean="0"/>
              <a:t>profit.</a:t>
            </a:r>
            <a:endParaRPr lang="fr-FR" b="1" noProof="1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74791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/>
              <a:t>Philosophie et enjeux éthiques des logiciels libres. 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30989" cy="4433752"/>
          </a:xfrm>
        </p:spPr>
        <p:txBody>
          <a:bodyPr rtlCol="0"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800" b="1" dirty="0"/>
              <a:t>Les logiciels libres posent plusieurs questions éthiques importantes </a:t>
            </a:r>
            <a:r>
              <a:rPr lang="fr-FR" sz="1800" b="1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 smtClean="0"/>
              <a:t> </a:t>
            </a:r>
            <a:r>
              <a:rPr lang="fr-FR" b="1" dirty="0"/>
              <a:t>Liberté et autonomie : permettre aux utilisateurs de ne pas dépendre d’entreprises </a:t>
            </a:r>
            <a:r>
              <a:rPr lang="fr-FR" b="1" dirty="0" smtClean="0"/>
              <a:t>privées.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Transparence : le code ouvert garantit que le programme ne cache pas de fonctions malveillantes (espionnage, collecte de données</a:t>
            </a:r>
            <a:r>
              <a:rPr lang="fr-FR" b="1" dirty="0" smtClean="0"/>
              <a:t>…).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Équité et accès à la connaissance : favoriser l’accès à la technologie pour tous, y compris dans les pays à faibles ressources</a:t>
            </a:r>
            <a:r>
              <a:rPr lang="fr-FR" b="1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Solidarité et collaboration : encourager le travail collectif et le partage de </a:t>
            </a:r>
            <a:r>
              <a:rPr lang="fr-FR" b="1" dirty="0" smtClean="0"/>
              <a:t>savoirs.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b="1" dirty="0"/>
              <a:t>Modèle économique éthique : proposer un développement durable basé sur les services, la formation et la contribution communautaire plutôt que la vente de licences </a:t>
            </a:r>
            <a:r>
              <a:rPr lang="fr-FR" b="1" dirty="0" smtClean="0"/>
              <a:t>fermées.</a:t>
            </a:r>
            <a:endParaRPr lang="fr-FR" b="1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b="1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418072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 smtClean="0"/>
              <a:t>3. C’est </a:t>
            </a:r>
            <a:r>
              <a:rPr lang="fr-FR" dirty="0"/>
              <a:t>quoi un logiciel open source ?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825624"/>
            <a:ext cx="10630989" cy="5032375"/>
          </a:xfrm>
        </p:spPr>
        <p:txBody>
          <a:bodyPr rtlCol="0"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900" b="1" dirty="0" smtClean="0"/>
              <a:t>Le terme “open source” a été popularisé par Eric Raymond et l’Open Source Initiative (1998).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900" b="1" dirty="0" smtClean="0"/>
              <a:t>Il </a:t>
            </a:r>
            <a:r>
              <a:rPr lang="fr-FR" sz="1900" b="1" dirty="0"/>
              <a:t>met l’accent sur le partage du code permettant la collaboration ouverte (“Open Source </a:t>
            </a:r>
            <a:r>
              <a:rPr lang="fr-FR" sz="1900" b="1" dirty="0" err="1"/>
              <a:t>Definition</a:t>
            </a:r>
            <a:r>
              <a:rPr lang="fr-FR" sz="1900" b="1" dirty="0" smtClean="0"/>
              <a:t>”).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900" b="1" dirty="0" smtClean="0"/>
              <a:t> </a:t>
            </a:r>
            <a:r>
              <a:rPr lang="fr-FR" sz="1900" b="1" dirty="0"/>
              <a:t>Son problème est que beaucoup de gens confondent “publication du code source” et “open source”, alors que le code source peut être publié sous une licence </a:t>
            </a:r>
            <a:r>
              <a:rPr lang="fr-FR" sz="1900" b="1" dirty="0" smtClean="0"/>
              <a:t>restrictive.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700" b="1" dirty="0"/>
              <a:t>Pour éviter toute confusion et éviter de prendre parti dans un débat philosophique, certains parlent de FOSS ou FLOSS : pour Free, (Libre,) and Open Source Software. En pratique, la quasi-totalité des logiciels libres sont open source et inversement</a:t>
            </a:r>
            <a:r>
              <a:rPr lang="fr-FR" sz="1700" b="1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1700" b="1" dirty="0" smtClean="0"/>
              <a:t>Un logiciel open source est un logiciel dont le code source est accessible au public , il peut être utilise modifie et redistribue</a:t>
            </a:r>
          </a:p>
          <a:p>
            <a:endParaRPr lang="fr-FR" noProof="1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414467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dirty="0" smtClean="0"/>
              <a:t>4. Types </a:t>
            </a:r>
            <a:r>
              <a:rPr lang="fr-FR" dirty="0"/>
              <a:t>de licences (GPL, LGPL, MIT, Apache, BSD, </a:t>
            </a:r>
            <a:r>
              <a:rPr lang="fr-FR" dirty="0" err="1"/>
              <a:t>Creative</a:t>
            </a:r>
            <a:r>
              <a:rPr lang="fr-FR" dirty="0"/>
              <a:t> Commons). </a:t>
            </a:r>
            <a:endParaRPr lang="fr-FR" noProof="1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1" y="1528354"/>
            <a:ext cx="10515600" cy="4827997"/>
          </a:xfrm>
        </p:spPr>
        <p:txBody>
          <a:bodyPr rtlCol="0">
            <a:normAutofit/>
          </a:bodyPr>
          <a:lstStyle/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fr-FR" b="1" dirty="0"/>
              <a:t>Pourquoi utilise-t-on des licences </a:t>
            </a:r>
            <a:r>
              <a:rPr lang="fr-FR" b="1" dirty="0" smtClean="0"/>
              <a:t>libres ?</a:t>
            </a: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fr-FR" dirty="0" smtClean="0"/>
              <a:t>On </a:t>
            </a:r>
            <a:r>
              <a:rPr lang="fr-FR" dirty="0"/>
              <a:t>utilise des </a:t>
            </a:r>
            <a:r>
              <a:rPr lang="fr-FR" b="1" dirty="0"/>
              <a:t>licences libres</a:t>
            </a:r>
            <a:r>
              <a:rPr lang="fr-FR" dirty="0"/>
              <a:t> pour plusieurs raisons </a:t>
            </a:r>
            <a:r>
              <a:rPr lang="fr-FR" dirty="0" smtClean="0"/>
              <a:t>:</a:t>
            </a: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FR" b="1" dirty="0"/>
              <a:t>Garantir les </a:t>
            </a:r>
            <a:r>
              <a:rPr lang="fr-FR" b="1" dirty="0" smtClean="0"/>
              <a:t>libertés</a:t>
            </a:r>
            <a:r>
              <a:rPr lang="fr-FR" dirty="0"/>
              <a:t>: Elles assurent que les utilisateurs ont le droit d’utiliser, d’étudier, de modifier et de partager le logiciel</a:t>
            </a:r>
            <a:r>
              <a:rPr lang="fr-FR" dirty="0" smtClean="0"/>
              <a:t>.</a:t>
            </a: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FR" b="1" dirty="0"/>
              <a:t>Favoriser la </a:t>
            </a:r>
            <a:r>
              <a:rPr lang="fr-FR" b="1" dirty="0" smtClean="0"/>
              <a:t>collaboration:</a:t>
            </a:r>
            <a:r>
              <a:rPr lang="fr-FR" noProof="1"/>
              <a:t> </a:t>
            </a:r>
            <a:r>
              <a:rPr lang="fr-FR" noProof="1" smtClean="0"/>
              <a:t>G</a:t>
            </a:r>
            <a:r>
              <a:rPr lang="fr-FR" dirty="0" err="1" smtClean="0"/>
              <a:t>râce</a:t>
            </a:r>
            <a:r>
              <a:rPr lang="fr-FR" dirty="0" smtClean="0"/>
              <a:t> </a:t>
            </a:r>
            <a:r>
              <a:rPr lang="fr-FR" dirty="0"/>
              <a:t>aux licences libres, des milliers de développeurs peuvent contribuer ensemble à un même projet, partout dans le monde</a:t>
            </a:r>
            <a:r>
              <a:rPr lang="fr-FR" dirty="0" smtClean="0"/>
              <a:t>.</a:t>
            </a: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FR" b="1" dirty="0"/>
              <a:t>Encourager l’innovation et le </a:t>
            </a:r>
            <a:r>
              <a:rPr lang="fr-FR" b="1" dirty="0" smtClean="0"/>
              <a:t>partage</a:t>
            </a:r>
            <a:r>
              <a:rPr lang="fr-FR" dirty="0" smtClean="0"/>
              <a:t>: Le </a:t>
            </a:r>
            <a:r>
              <a:rPr lang="fr-FR" dirty="0"/>
              <a:t>code ouvert permet d’apprendre les uns des autres, d’améliorer les programmes plus vite et de créer de nouvelles idées</a:t>
            </a:r>
            <a:r>
              <a:rPr lang="fr-FR" dirty="0" smtClean="0"/>
              <a:t>.</a:t>
            </a: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FR" b="1" dirty="0"/>
              <a:t>Protéger les </a:t>
            </a:r>
            <a:r>
              <a:rPr lang="fr-FR" b="1" dirty="0" smtClean="0"/>
              <a:t>créateurs: l</a:t>
            </a:r>
            <a:r>
              <a:rPr lang="fr-FR" dirty="0" smtClean="0"/>
              <a:t>a </a:t>
            </a:r>
            <a:r>
              <a:rPr lang="fr-FR" dirty="0"/>
              <a:t>licence précise les droits et devoirs de chacun : elle empêche qu’une entreprise s’approprie le travail collectif sans respecter les règles</a:t>
            </a:r>
            <a:r>
              <a:rPr lang="fr-FR" dirty="0" smtClean="0"/>
              <a:t>.</a:t>
            </a:r>
          </a:p>
          <a:p>
            <a:pPr marL="285750" indent="-28575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FR" b="1" dirty="0"/>
              <a:t>Réduire les coûts et </a:t>
            </a:r>
            <a:r>
              <a:rPr lang="fr-FR" b="1" dirty="0" smtClean="0"/>
              <a:t>dépendances : l</a:t>
            </a:r>
            <a:r>
              <a:rPr lang="fr-FR" dirty="0" smtClean="0"/>
              <a:t>es </a:t>
            </a:r>
            <a:r>
              <a:rPr lang="fr-FR" dirty="0"/>
              <a:t>logiciels libres évitent de payer des licences coûteuses et permettent aux institutions (écoles, universités, associations) d’être plus indépendantes.</a:t>
            </a:r>
            <a:endParaRPr lang="fr-FR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fr-FR" b="1" dirty="0" smtClean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1" smtClean="0"/>
              <a:t>Bouzeraa Abir</a:t>
            </a:r>
            <a:endParaRPr lang="fr-FR" noProof="1"/>
          </a:p>
        </p:txBody>
      </p:sp>
    </p:spTree>
    <p:extLst>
      <p:ext uri="{BB962C8B-B14F-4D97-AF65-F5344CB8AC3E}">
        <p14:creationId xmlns:p14="http://schemas.microsoft.com/office/powerpoint/2010/main" val="15315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cBienvenu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5909688_TF02923944" id="{CB21A36E-157F-4161-A4D8-6B2A99229A11}" vid="{25CD5337-C292-402C-8D76-AB41C926D93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1584528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2012-06-20T23:39:00+00:00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TP102923943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843282</LocLastLocAttemptVersionLookup>
    <IsSearchable xmlns="4873beb7-5857-4685-be1f-d57550cc96cc">true</IsSearchable>
    <TemplateTemplateType xmlns="4873beb7-5857-4685-be1f-d57550cc96cc">PowerPoint Template - Slideshow Launch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LocMarketGroupTiers2 xmlns="4873beb7-5857-4685-be1f-d57550cc96cc" xsi:nil="true"/>
    <APAuthor xmlns="4873beb7-5857-4685-be1f-d57550cc96cc">
      <UserInfo>
        <DisplayName>REDMOND\v-sa</DisplayName>
        <AccountId>2467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</documentManagement>
</p:properties>
</file>

<file path=customXml/itemProps1.xml><?xml version="1.0" encoding="utf-8"?>
<ds:datastoreItem xmlns:ds="http://schemas.openxmlformats.org/officeDocument/2006/customXml" ds:itemID="{63EE7759-C66F-4EA4-9863-7EBA32518D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70C04F-E7AC-41AB-9C6D-1B1BB88BFF7F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Bienvenue dans PowerPoint</Template>
  <TotalTime>15683</TotalTime>
  <Words>1313</Words>
  <Application>Microsoft Office PowerPoint</Application>
  <PresentationFormat>Grand écran</PresentationFormat>
  <Paragraphs>125</Paragraphs>
  <Slides>16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Arial</vt:lpstr>
      <vt:lpstr>Calibri</vt:lpstr>
      <vt:lpstr>Segoe UI</vt:lpstr>
      <vt:lpstr>Segoe UI Light</vt:lpstr>
      <vt:lpstr>Wingdings</vt:lpstr>
      <vt:lpstr>DocBienvenue</vt:lpstr>
      <vt:lpstr>Centre universitaire abdelhafid bousouf –Mila-</vt:lpstr>
      <vt:lpstr>1 . C’est quoi un logiciel libre ?</vt:lpstr>
      <vt:lpstr>Vous utilisez déjà des logiciels libres</vt:lpstr>
      <vt:lpstr>Free software</vt:lpstr>
      <vt:lpstr>Histoire du logiciel libre</vt:lpstr>
      <vt:lpstr>2. Philosophie et enjeux éthiques des logiciels libres. </vt:lpstr>
      <vt:lpstr>Philosophie et enjeux éthiques des logiciels libres. </vt:lpstr>
      <vt:lpstr>3. C’est quoi un logiciel open source ?</vt:lpstr>
      <vt:lpstr>4. Types de licences (GPL, LGPL, MIT, Apache, BSD, Creative Commons). </vt:lpstr>
      <vt:lpstr>GPL (GNU General Public License)</vt:lpstr>
      <vt:lpstr>LGPL (Lesser General Public License)</vt:lpstr>
      <vt:lpstr>MIT License</vt:lpstr>
      <vt:lpstr>Apache License 2.0</vt:lpstr>
      <vt:lpstr>BSD License (Berkeley Software Distribution)</vt:lpstr>
      <vt:lpstr>Creative Commons (CC)</vt:lpstr>
      <vt:lpstr>Références: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Centre universitaire abdelhafid bousouf –Mila-</dc:title>
  <dc:creator>Compte Microsoft</dc:creator>
  <cp:keywords/>
  <cp:lastModifiedBy>Compte Microsoft</cp:lastModifiedBy>
  <cp:revision>16</cp:revision>
  <dcterms:created xsi:type="dcterms:W3CDTF">2025-10-03T14:55:29Z</dcterms:created>
  <dcterms:modified xsi:type="dcterms:W3CDTF">2025-10-17T09:24:08Z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_TemplateID">
    <vt:lpwstr>TC029239449991</vt:lpwstr>
  </property>
  <property fmtid="{D5CDD505-2E9C-101B-9397-08002B2CF9AE}" pid="4" name="ContentTypeId">
    <vt:lpwstr>0x0101006EDDDB5EE6D98C44930B742096920B300400F5B6D36B3EF94B4E9A635CDF2A18F5B8</vt:lpwstr>
  </property>
  <property fmtid="{D5CDD505-2E9C-101B-9397-08002B2CF9AE}" pid="5" name="FeatureTags">
    <vt:lpwstr/>
  </property>
  <property fmtid="{D5CDD505-2E9C-101B-9397-08002B2CF9AE}" pid="6" name="LocalizationTags">
    <vt:lpwstr/>
  </property>
  <property fmtid="{D5CDD505-2E9C-101B-9397-08002B2CF9AE}" pid="7" name="ScenarioTags">
    <vt:lpwstr/>
  </property>
  <property fmtid="{D5CDD505-2E9C-101B-9397-08002B2CF9AE}" pid="8" name="CampaignTags">
    <vt:lpwstr/>
  </property>
</Properties>
</file>