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B648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1111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648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111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648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B648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3496" y="534111"/>
            <a:ext cx="3985006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B648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5213" y="1846326"/>
            <a:ext cx="8903335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1111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png"/><Relationship Id="rId5" Type="http://schemas.openxmlformats.org/officeDocument/2006/relationships/image" Target="../media/image51.png"/><Relationship Id="rId6" Type="http://schemas.openxmlformats.org/officeDocument/2006/relationships/image" Target="../media/image54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image" Target="../media/image54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jpg"/><Relationship Id="rId7" Type="http://schemas.openxmlformats.org/officeDocument/2006/relationships/image" Target="../media/image6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jpg"/><Relationship Id="rId5" Type="http://schemas.openxmlformats.org/officeDocument/2006/relationships/image" Target="../media/image7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38.png"/><Relationship Id="rId5" Type="http://schemas.openxmlformats.org/officeDocument/2006/relationships/image" Target="../media/image34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621" y="2021296"/>
              <a:ext cx="10069034" cy="279361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79754" y="2015189"/>
              <a:ext cx="10079990" cy="2810510"/>
            </a:xfrm>
            <a:custGeom>
              <a:avLst/>
              <a:gdLst/>
              <a:ahLst/>
              <a:cxnLst/>
              <a:rect l="l" t="t" r="r" b="b"/>
              <a:pathLst>
                <a:path w="10079990" h="2810510">
                  <a:moveTo>
                    <a:pt x="27025" y="28494"/>
                  </a:moveTo>
                  <a:lnTo>
                    <a:pt x="88131" y="20440"/>
                  </a:lnTo>
                  <a:lnTo>
                    <a:pt x="143895" y="16562"/>
                  </a:lnTo>
                  <a:lnTo>
                    <a:pt x="195272" y="16046"/>
                  </a:lnTo>
                  <a:lnTo>
                    <a:pt x="243212" y="18080"/>
                  </a:lnTo>
                  <a:lnTo>
                    <a:pt x="288668" y="21850"/>
                  </a:lnTo>
                  <a:lnTo>
                    <a:pt x="332593" y="26542"/>
                  </a:lnTo>
                  <a:lnTo>
                    <a:pt x="375939" y="31342"/>
                  </a:lnTo>
                  <a:lnTo>
                    <a:pt x="419659" y="35437"/>
                  </a:lnTo>
                  <a:lnTo>
                    <a:pt x="464704" y="38013"/>
                  </a:lnTo>
                  <a:lnTo>
                    <a:pt x="512028" y="38257"/>
                  </a:lnTo>
                  <a:lnTo>
                    <a:pt x="562583" y="35356"/>
                  </a:lnTo>
                  <a:lnTo>
                    <a:pt x="617321" y="28494"/>
                  </a:lnTo>
                  <a:lnTo>
                    <a:pt x="681525" y="20127"/>
                  </a:lnTo>
                  <a:lnTo>
                    <a:pt x="738112" y="16241"/>
                  </a:lnTo>
                  <a:lnTo>
                    <a:pt x="788670" y="15853"/>
                  </a:lnTo>
                  <a:lnTo>
                    <a:pt x="834787" y="17979"/>
                  </a:lnTo>
                  <a:lnTo>
                    <a:pt x="878052" y="21636"/>
                  </a:lnTo>
                  <a:lnTo>
                    <a:pt x="920051" y="25842"/>
                  </a:lnTo>
                  <a:lnTo>
                    <a:pt x="962374" y="29614"/>
                  </a:lnTo>
                  <a:lnTo>
                    <a:pt x="1006607" y="31969"/>
                  </a:lnTo>
                  <a:lnTo>
                    <a:pt x="1054340" y="31923"/>
                  </a:lnTo>
                  <a:lnTo>
                    <a:pt x="1107160" y="28494"/>
                  </a:lnTo>
                  <a:lnTo>
                    <a:pt x="1152775" y="25169"/>
                  </a:lnTo>
                  <a:lnTo>
                    <a:pt x="1196949" y="23970"/>
                  </a:lnTo>
                  <a:lnTo>
                    <a:pt x="1240309" y="24440"/>
                  </a:lnTo>
                  <a:lnTo>
                    <a:pt x="1283483" y="26124"/>
                  </a:lnTo>
                  <a:lnTo>
                    <a:pt x="1327097" y="28564"/>
                  </a:lnTo>
                  <a:lnTo>
                    <a:pt x="1371780" y="31304"/>
                  </a:lnTo>
                  <a:lnTo>
                    <a:pt x="1418159" y="33888"/>
                  </a:lnTo>
                  <a:lnTo>
                    <a:pt x="1466861" y="35860"/>
                  </a:lnTo>
                  <a:lnTo>
                    <a:pt x="1518515" y="36763"/>
                  </a:lnTo>
                  <a:lnTo>
                    <a:pt x="1573747" y="36141"/>
                  </a:lnTo>
                  <a:lnTo>
                    <a:pt x="1633184" y="33537"/>
                  </a:lnTo>
                  <a:lnTo>
                    <a:pt x="1697456" y="28494"/>
                  </a:lnTo>
                  <a:lnTo>
                    <a:pt x="1752929" y="24339"/>
                  </a:lnTo>
                  <a:lnTo>
                    <a:pt x="1805111" y="22576"/>
                  </a:lnTo>
                  <a:lnTo>
                    <a:pt x="1854590" y="22767"/>
                  </a:lnTo>
                  <a:lnTo>
                    <a:pt x="1901950" y="24473"/>
                  </a:lnTo>
                  <a:lnTo>
                    <a:pt x="1947778" y="27257"/>
                  </a:lnTo>
                  <a:lnTo>
                    <a:pt x="1992660" y="30680"/>
                  </a:lnTo>
                  <a:lnTo>
                    <a:pt x="2037181" y="34304"/>
                  </a:lnTo>
                  <a:lnTo>
                    <a:pt x="2081927" y="37692"/>
                  </a:lnTo>
                  <a:lnTo>
                    <a:pt x="2127485" y="40403"/>
                  </a:lnTo>
                  <a:lnTo>
                    <a:pt x="2174441" y="42001"/>
                  </a:lnTo>
                  <a:lnTo>
                    <a:pt x="2223379" y="42048"/>
                  </a:lnTo>
                  <a:lnTo>
                    <a:pt x="2274887" y="40104"/>
                  </a:lnTo>
                  <a:lnTo>
                    <a:pt x="2329551" y="35732"/>
                  </a:lnTo>
                  <a:lnTo>
                    <a:pt x="2387955" y="28494"/>
                  </a:lnTo>
                  <a:lnTo>
                    <a:pt x="2446408" y="21675"/>
                  </a:lnTo>
                  <a:lnTo>
                    <a:pt x="2501156" y="18431"/>
                  </a:lnTo>
                  <a:lnTo>
                    <a:pt x="2552774" y="18130"/>
                  </a:lnTo>
                  <a:lnTo>
                    <a:pt x="2601838" y="20141"/>
                  </a:lnTo>
                  <a:lnTo>
                    <a:pt x="2648924" y="23833"/>
                  </a:lnTo>
                  <a:lnTo>
                    <a:pt x="2694605" y="28574"/>
                  </a:lnTo>
                  <a:lnTo>
                    <a:pt x="2739459" y="33733"/>
                  </a:lnTo>
                  <a:lnTo>
                    <a:pt x="2784060" y="38678"/>
                  </a:lnTo>
                  <a:lnTo>
                    <a:pt x="2828984" y="42778"/>
                  </a:lnTo>
                  <a:lnTo>
                    <a:pt x="2874805" y="45400"/>
                  </a:lnTo>
                  <a:lnTo>
                    <a:pt x="2922101" y="45915"/>
                  </a:lnTo>
                  <a:lnTo>
                    <a:pt x="2971445" y="43690"/>
                  </a:lnTo>
                  <a:lnTo>
                    <a:pt x="3023413" y="38093"/>
                  </a:lnTo>
                  <a:lnTo>
                    <a:pt x="3078581" y="28494"/>
                  </a:lnTo>
                  <a:lnTo>
                    <a:pt x="3130720" y="19898"/>
                  </a:lnTo>
                  <a:lnTo>
                    <a:pt x="3181015" y="15674"/>
                  </a:lnTo>
                  <a:lnTo>
                    <a:pt x="3229689" y="15095"/>
                  </a:lnTo>
                  <a:lnTo>
                    <a:pt x="3276968" y="17437"/>
                  </a:lnTo>
                  <a:lnTo>
                    <a:pt x="3323075" y="21975"/>
                  </a:lnTo>
                  <a:lnTo>
                    <a:pt x="3368234" y="27982"/>
                  </a:lnTo>
                  <a:lnTo>
                    <a:pt x="3412671" y="34734"/>
                  </a:lnTo>
                  <a:lnTo>
                    <a:pt x="3456610" y="41504"/>
                  </a:lnTo>
                  <a:lnTo>
                    <a:pt x="3500275" y="47569"/>
                  </a:lnTo>
                  <a:lnTo>
                    <a:pt x="3543890" y="52201"/>
                  </a:lnTo>
                  <a:lnTo>
                    <a:pt x="3587680" y="54676"/>
                  </a:lnTo>
                  <a:lnTo>
                    <a:pt x="3631870" y="54268"/>
                  </a:lnTo>
                  <a:lnTo>
                    <a:pt x="3676684" y="50252"/>
                  </a:lnTo>
                  <a:lnTo>
                    <a:pt x="3722345" y="41903"/>
                  </a:lnTo>
                  <a:lnTo>
                    <a:pt x="3769080" y="28494"/>
                  </a:lnTo>
                  <a:lnTo>
                    <a:pt x="3810258" y="16225"/>
                  </a:lnTo>
                  <a:lnTo>
                    <a:pt x="3850420" y="7679"/>
                  </a:lnTo>
                  <a:lnTo>
                    <a:pt x="3889903" y="2418"/>
                  </a:lnTo>
                  <a:lnTo>
                    <a:pt x="3929044" y="4"/>
                  </a:lnTo>
                  <a:lnTo>
                    <a:pt x="3968180" y="0"/>
                  </a:lnTo>
                  <a:lnTo>
                    <a:pt x="4007648" y="1966"/>
                  </a:lnTo>
                  <a:lnTo>
                    <a:pt x="4047784" y="5467"/>
                  </a:lnTo>
                  <a:lnTo>
                    <a:pt x="4088926" y="10063"/>
                  </a:lnTo>
                  <a:lnTo>
                    <a:pt x="4131411" y="15317"/>
                  </a:lnTo>
                  <a:lnTo>
                    <a:pt x="4175574" y="20791"/>
                  </a:lnTo>
                  <a:lnTo>
                    <a:pt x="4221754" y="26048"/>
                  </a:lnTo>
                  <a:lnTo>
                    <a:pt x="4270287" y="30649"/>
                  </a:lnTo>
                  <a:lnTo>
                    <a:pt x="4321509" y="34156"/>
                  </a:lnTo>
                  <a:lnTo>
                    <a:pt x="4375759" y="36132"/>
                  </a:lnTo>
                  <a:lnTo>
                    <a:pt x="4433371" y="36139"/>
                  </a:lnTo>
                  <a:lnTo>
                    <a:pt x="4494685" y="33739"/>
                  </a:lnTo>
                  <a:lnTo>
                    <a:pt x="4560036" y="28494"/>
                  </a:lnTo>
                  <a:lnTo>
                    <a:pt x="4642286" y="21827"/>
                  </a:lnTo>
                  <a:lnTo>
                    <a:pt x="4713447" y="19124"/>
                  </a:lnTo>
                  <a:lnTo>
                    <a:pt x="4774867" y="19608"/>
                  </a:lnTo>
                  <a:lnTo>
                    <a:pt x="4827897" y="22501"/>
                  </a:lnTo>
                  <a:lnTo>
                    <a:pt x="4873886" y="27024"/>
                  </a:lnTo>
                  <a:lnTo>
                    <a:pt x="4914185" y="32398"/>
                  </a:lnTo>
                  <a:lnTo>
                    <a:pt x="4950143" y="37846"/>
                  </a:lnTo>
                  <a:lnTo>
                    <a:pt x="4983110" y="42590"/>
                  </a:lnTo>
                  <a:lnTo>
                    <a:pt x="5014437" y="45850"/>
                  </a:lnTo>
                  <a:lnTo>
                    <a:pt x="5045472" y="46849"/>
                  </a:lnTo>
                  <a:lnTo>
                    <a:pt x="5077567" y="44808"/>
                  </a:lnTo>
                  <a:lnTo>
                    <a:pt x="5112070" y="38949"/>
                  </a:lnTo>
                  <a:lnTo>
                    <a:pt x="5150332" y="28494"/>
                  </a:lnTo>
                  <a:lnTo>
                    <a:pt x="5190227" y="18348"/>
                  </a:lnTo>
                  <a:lnTo>
                    <a:pt x="5234154" y="11746"/>
                  </a:lnTo>
                  <a:lnTo>
                    <a:pt x="5281468" y="8191"/>
                  </a:lnTo>
                  <a:lnTo>
                    <a:pt x="5331522" y="7189"/>
                  </a:lnTo>
                  <a:lnTo>
                    <a:pt x="5383672" y="8244"/>
                  </a:lnTo>
                  <a:lnTo>
                    <a:pt x="5437271" y="10859"/>
                  </a:lnTo>
                  <a:lnTo>
                    <a:pt x="5491676" y="14540"/>
                  </a:lnTo>
                  <a:lnTo>
                    <a:pt x="5546240" y="18790"/>
                  </a:lnTo>
                  <a:lnTo>
                    <a:pt x="5600318" y="23115"/>
                  </a:lnTo>
                  <a:lnTo>
                    <a:pt x="5653265" y="27017"/>
                  </a:lnTo>
                  <a:lnTo>
                    <a:pt x="5704435" y="30002"/>
                  </a:lnTo>
                  <a:lnTo>
                    <a:pt x="5753183" y="31573"/>
                  </a:lnTo>
                  <a:lnTo>
                    <a:pt x="5798863" y="31236"/>
                  </a:lnTo>
                  <a:lnTo>
                    <a:pt x="5840831" y="28494"/>
                  </a:lnTo>
                  <a:lnTo>
                    <a:pt x="5888411" y="25373"/>
                  </a:lnTo>
                  <a:lnTo>
                    <a:pt x="5937764" y="25134"/>
                  </a:lnTo>
                  <a:lnTo>
                    <a:pt x="5988446" y="27083"/>
                  </a:lnTo>
                  <a:lnTo>
                    <a:pt x="6040014" y="30526"/>
                  </a:lnTo>
                  <a:lnTo>
                    <a:pt x="6092022" y="34768"/>
                  </a:lnTo>
                  <a:lnTo>
                    <a:pt x="6144027" y="39115"/>
                  </a:lnTo>
                  <a:lnTo>
                    <a:pt x="6195586" y="42871"/>
                  </a:lnTo>
                  <a:lnTo>
                    <a:pt x="6246252" y="45343"/>
                  </a:lnTo>
                  <a:lnTo>
                    <a:pt x="6295584" y="45836"/>
                  </a:lnTo>
                  <a:lnTo>
                    <a:pt x="6343136" y="43655"/>
                  </a:lnTo>
                  <a:lnTo>
                    <a:pt x="6388465" y="38106"/>
                  </a:lnTo>
                  <a:lnTo>
                    <a:pt x="6431127" y="28494"/>
                  </a:lnTo>
                  <a:lnTo>
                    <a:pt x="6469351" y="20214"/>
                  </a:lnTo>
                  <a:lnTo>
                    <a:pt x="6508168" y="16682"/>
                  </a:lnTo>
                  <a:lnTo>
                    <a:pt x="6547742" y="16981"/>
                  </a:lnTo>
                  <a:lnTo>
                    <a:pt x="6588238" y="20191"/>
                  </a:lnTo>
                  <a:lnTo>
                    <a:pt x="6629820" y="25394"/>
                  </a:lnTo>
                  <a:lnTo>
                    <a:pt x="6672652" y="31670"/>
                  </a:lnTo>
                  <a:lnTo>
                    <a:pt x="6716899" y="38101"/>
                  </a:lnTo>
                  <a:lnTo>
                    <a:pt x="6762725" y="43769"/>
                  </a:lnTo>
                  <a:lnTo>
                    <a:pt x="6810294" y="47754"/>
                  </a:lnTo>
                  <a:lnTo>
                    <a:pt x="6859772" y="49138"/>
                  </a:lnTo>
                  <a:lnTo>
                    <a:pt x="6911322" y="47002"/>
                  </a:lnTo>
                  <a:lnTo>
                    <a:pt x="6965108" y="40427"/>
                  </a:lnTo>
                  <a:lnTo>
                    <a:pt x="7021296" y="28494"/>
                  </a:lnTo>
                  <a:lnTo>
                    <a:pt x="7081214" y="14973"/>
                  </a:lnTo>
                  <a:lnTo>
                    <a:pt x="7136953" y="6260"/>
                  </a:lnTo>
                  <a:lnTo>
                    <a:pt x="7189182" y="1652"/>
                  </a:lnTo>
                  <a:lnTo>
                    <a:pt x="7238569" y="441"/>
                  </a:lnTo>
                  <a:lnTo>
                    <a:pt x="7285784" y="1925"/>
                  </a:lnTo>
                  <a:lnTo>
                    <a:pt x="7331493" y="5396"/>
                  </a:lnTo>
                  <a:lnTo>
                    <a:pt x="7376367" y="10151"/>
                  </a:lnTo>
                  <a:lnTo>
                    <a:pt x="7421073" y="15484"/>
                  </a:lnTo>
                  <a:lnTo>
                    <a:pt x="7466280" y="20690"/>
                  </a:lnTo>
                  <a:lnTo>
                    <a:pt x="7512656" y="25063"/>
                  </a:lnTo>
                  <a:lnTo>
                    <a:pt x="7560871" y="27900"/>
                  </a:lnTo>
                  <a:lnTo>
                    <a:pt x="7611592" y="28494"/>
                  </a:lnTo>
                  <a:lnTo>
                    <a:pt x="7687933" y="29207"/>
                  </a:lnTo>
                  <a:lnTo>
                    <a:pt x="7742167" y="32737"/>
                  </a:lnTo>
                  <a:lnTo>
                    <a:pt x="7780553" y="37252"/>
                  </a:lnTo>
                  <a:lnTo>
                    <a:pt x="7809347" y="40917"/>
                  </a:lnTo>
                  <a:lnTo>
                    <a:pt x="7834810" y="41901"/>
                  </a:lnTo>
                  <a:lnTo>
                    <a:pt x="7863198" y="38371"/>
                  </a:lnTo>
                  <a:lnTo>
                    <a:pt x="7900771" y="28494"/>
                  </a:lnTo>
                  <a:lnTo>
                    <a:pt x="7927029" y="23067"/>
                  </a:lnTo>
                  <a:lnTo>
                    <a:pt x="7960881" y="20163"/>
                  </a:lnTo>
                  <a:lnTo>
                    <a:pt x="8001314" y="19362"/>
                  </a:lnTo>
                  <a:lnTo>
                    <a:pt x="8047318" y="20241"/>
                  </a:lnTo>
                  <a:lnTo>
                    <a:pt x="8097883" y="22377"/>
                  </a:lnTo>
                  <a:lnTo>
                    <a:pt x="8151998" y="25348"/>
                  </a:lnTo>
                  <a:lnTo>
                    <a:pt x="8208651" y="28732"/>
                  </a:lnTo>
                  <a:lnTo>
                    <a:pt x="8266831" y="32107"/>
                  </a:lnTo>
                  <a:lnTo>
                    <a:pt x="8325529" y="35049"/>
                  </a:lnTo>
                  <a:lnTo>
                    <a:pt x="8383734" y="37136"/>
                  </a:lnTo>
                  <a:lnTo>
                    <a:pt x="8440433" y="37947"/>
                  </a:lnTo>
                  <a:lnTo>
                    <a:pt x="8494618" y="37058"/>
                  </a:lnTo>
                  <a:lnTo>
                    <a:pt x="8545276" y="34048"/>
                  </a:lnTo>
                  <a:lnTo>
                    <a:pt x="8591397" y="28494"/>
                  </a:lnTo>
                  <a:lnTo>
                    <a:pt x="8678390" y="18087"/>
                  </a:lnTo>
                  <a:lnTo>
                    <a:pt x="8740819" y="16867"/>
                  </a:lnTo>
                  <a:lnTo>
                    <a:pt x="8785469" y="21065"/>
                  </a:lnTo>
                  <a:lnTo>
                    <a:pt x="8819122" y="26914"/>
                  </a:lnTo>
                  <a:lnTo>
                    <a:pt x="8848563" y="30646"/>
                  </a:lnTo>
                  <a:lnTo>
                    <a:pt x="8880576" y="28494"/>
                  </a:lnTo>
                  <a:lnTo>
                    <a:pt x="8903653" y="26401"/>
                  </a:lnTo>
                  <a:lnTo>
                    <a:pt x="8936401" y="26175"/>
                  </a:lnTo>
                  <a:lnTo>
                    <a:pt x="8977344" y="27369"/>
                  </a:lnTo>
                  <a:lnTo>
                    <a:pt x="9025003" y="29538"/>
                  </a:lnTo>
                  <a:lnTo>
                    <a:pt x="9077901" y="32237"/>
                  </a:lnTo>
                  <a:lnTo>
                    <a:pt x="9134560" y="35019"/>
                  </a:lnTo>
                  <a:lnTo>
                    <a:pt x="9193502" y="37438"/>
                  </a:lnTo>
                  <a:lnTo>
                    <a:pt x="9253250" y="39049"/>
                  </a:lnTo>
                  <a:lnTo>
                    <a:pt x="9312326" y="39406"/>
                  </a:lnTo>
                  <a:lnTo>
                    <a:pt x="9369252" y="38063"/>
                  </a:lnTo>
                  <a:lnTo>
                    <a:pt x="9422551" y="34575"/>
                  </a:lnTo>
                  <a:lnTo>
                    <a:pt x="9470745" y="28494"/>
                  </a:lnTo>
                  <a:lnTo>
                    <a:pt x="9515478" y="22918"/>
                  </a:lnTo>
                  <a:lnTo>
                    <a:pt x="9559652" y="20760"/>
                  </a:lnTo>
                  <a:lnTo>
                    <a:pt x="9603680" y="21297"/>
                  </a:lnTo>
                  <a:lnTo>
                    <a:pt x="9647971" y="23809"/>
                  </a:lnTo>
                  <a:lnTo>
                    <a:pt x="9692936" y="27576"/>
                  </a:lnTo>
                  <a:lnTo>
                    <a:pt x="9738985" y="31876"/>
                  </a:lnTo>
                  <a:lnTo>
                    <a:pt x="9786529" y="35987"/>
                  </a:lnTo>
                  <a:lnTo>
                    <a:pt x="9835978" y="39190"/>
                  </a:lnTo>
                  <a:lnTo>
                    <a:pt x="9887743" y="40764"/>
                  </a:lnTo>
                  <a:lnTo>
                    <a:pt x="9942235" y="39986"/>
                  </a:lnTo>
                  <a:lnTo>
                    <a:pt x="9999864" y="36137"/>
                  </a:lnTo>
                  <a:lnTo>
                    <a:pt x="10061041" y="28494"/>
                  </a:lnTo>
                  <a:lnTo>
                    <a:pt x="10071528" y="80741"/>
                  </a:lnTo>
                  <a:lnTo>
                    <a:pt x="10077533" y="131371"/>
                  </a:lnTo>
                  <a:lnTo>
                    <a:pt x="10079829" y="180763"/>
                  </a:lnTo>
                  <a:lnTo>
                    <a:pt x="10079188" y="229295"/>
                  </a:lnTo>
                  <a:lnTo>
                    <a:pt x="10076382" y="277346"/>
                  </a:lnTo>
                  <a:lnTo>
                    <a:pt x="10072185" y="325293"/>
                  </a:lnTo>
                  <a:lnTo>
                    <a:pt x="10067369" y="373516"/>
                  </a:lnTo>
                  <a:lnTo>
                    <a:pt x="10062706" y="422392"/>
                  </a:lnTo>
                  <a:lnTo>
                    <a:pt x="10058969" y="472300"/>
                  </a:lnTo>
                  <a:lnTo>
                    <a:pt x="10056931" y="523618"/>
                  </a:lnTo>
                  <a:lnTo>
                    <a:pt x="10057364" y="576725"/>
                  </a:lnTo>
                  <a:lnTo>
                    <a:pt x="10061041" y="631998"/>
                  </a:lnTo>
                  <a:lnTo>
                    <a:pt x="10066806" y="703168"/>
                  </a:lnTo>
                  <a:lnTo>
                    <a:pt x="10069697" y="766822"/>
                  </a:lnTo>
                  <a:lnTo>
                    <a:pt x="10070326" y="824107"/>
                  </a:lnTo>
                  <a:lnTo>
                    <a:pt x="10069309" y="876171"/>
                  </a:lnTo>
                  <a:lnTo>
                    <a:pt x="10067260" y="924161"/>
                  </a:lnTo>
                  <a:lnTo>
                    <a:pt x="10064794" y="969226"/>
                  </a:lnTo>
                  <a:lnTo>
                    <a:pt x="10062526" y="1012512"/>
                  </a:lnTo>
                  <a:lnTo>
                    <a:pt x="10061070" y="1055169"/>
                  </a:lnTo>
                  <a:lnTo>
                    <a:pt x="10061041" y="1098342"/>
                  </a:lnTo>
                  <a:lnTo>
                    <a:pt x="10060602" y="1140433"/>
                  </a:lnTo>
                  <a:lnTo>
                    <a:pt x="10058200" y="1187100"/>
                  </a:lnTo>
                  <a:lnTo>
                    <a:pt x="10054608" y="1237234"/>
                  </a:lnTo>
                  <a:lnTo>
                    <a:pt x="10050598" y="1289726"/>
                  </a:lnTo>
                  <a:lnTo>
                    <a:pt x="10046944" y="1343468"/>
                  </a:lnTo>
                  <a:lnTo>
                    <a:pt x="10044417" y="1397351"/>
                  </a:lnTo>
                  <a:lnTo>
                    <a:pt x="10043791" y="1450266"/>
                  </a:lnTo>
                  <a:lnTo>
                    <a:pt x="10045837" y="1501105"/>
                  </a:lnTo>
                  <a:lnTo>
                    <a:pt x="10051330" y="1548759"/>
                  </a:lnTo>
                  <a:lnTo>
                    <a:pt x="10061041" y="1592118"/>
                  </a:lnTo>
                  <a:lnTo>
                    <a:pt x="10070306" y="1635646"/>
                  </a:lnTo>
                  <a:lnTo>
                    <a:pt x="10074659" y="1683729"/>
                  </a:lnTo>
                  <a:lnTo>
                    <a:pt x="10075171" y="1735146"/>
                  </a:lnTo>
                  <a:lnTo>
                    <a:pt x="10072910" y="1788678"/>
                  </a:lnTo>
                  <a:lnTo>
                    <a:pt x="10068947" y="1843102"/>
                  </a:lnTo>
                  <a:lnTo>
                    <a:pt x="10064351" y="1897199"/>
                  </a:lnTo>
                  <a:lnTo>
                    <a:pt x="10060193" y="1949747"/>
                  </a:lnTo>
                  <a:lnTo>
                    <a:pt x="10057542" y="1999526"/>
                  </a:lnTo>
                  <a:lnTo>
                    <a:pt x="10057468" y="2045315"/>
                  </a:lnTo>
                  <a:lnTo>
                    <a:pt x="10061041" y="2085894"/>
                  </a:lnTo>
                  <a:lnTo>
                    <a:pt x="10064517" y="2114391"/>
                  </a:lnTo>
                  <a:lnTo>
                    <a:pt x="10066832" y="2146237"/>
                  </a:lnTo>
                  <a:lnTo>
                    <a:pt x="10068143" y="2181382"/>
                  </a:lnTo>
                  <a:lnTo>
                    <a:pt x="10068605" y="2219777"/>
                  </a:lnTo>
                  <a:lnTo>
                    <a:pt x="10068376" y="2261374"/>
                  </a:lnTo>
                  <a:lnTo>
                    <a:pt x="10067612" y="2306123"/>
                  </a:lnTo>
                  <a:lnTo>
                    <a:pt x="10066470" y="2353975"/>
                  </a:lnTo>
                  <a:lnTo>
                    <a:pt x="10065106" y="2404881"/>
                  </a:lnTo>
                  <a:lnTo>
                    <a:pt x="10063678" y="2458792"/>
                  </a:lnTo>
                  <a:lnTo>
                    <a:pt x="10062340" y="2515658"/>
                  </a:lnTo>
                  <a:lnTo>
                    <a:pt x="10061252" y="2575430"/>
                  </a:lnTo>
                  <a:lnTo>
                    <a:pt x="10060568" y="2638060"/>
                  </a:lnTo>
                  <a:lnTo>
                    <a:pt x="10060445" y="2703498"/>
                  </a:lnTo>
                  <a:lnTo>
                    <a:pt x="10061041" y="2771694"/>
                  </a:lnTo>
                  <a:lnTo>
                    <a:pt x="10022616" y="2771180"/>
                  </a:lnTo>
                  <a:lnTo>
                    <a:pt x="9983113" y="2769772"/>
                  </a:lnTo>
                  <a:lnTo>
                    <a:pt x="9942268" y="2767765"/>
                  </a:lnTo>
                  <a:lnTo>
                    <a:pt x="9899817" y="2765457"/>
                  </a:lnTo>
                  <a:lnTo>
                    <a:pt x="9855496" y="2763144"/>
                  </a:lnTo>
                  <a:lnTo>
                    <a:pt x="9809041" y="2761121"/>
                  </a:lnTo>
                  <a:lnTo>
                    <a:pt x="9760189" y="2759687"/>
                  </a:lnTo>
                  <a:lnTo>
                    <a:pt x="9708677" y="2759135"/>
                  </a:lnTo>
                  <a:lnTo>
                    <a:pt x="9654240" y="2759764"/>
                  </a:lnTo>
                  <a:lnTo>
                    <a:pt x="9596615" y="2761869"/>
                  </a:lnTo>
                  <a:lnTo>
                    <a:pt x="9535538" y="2765747"/>
                  </a:lnTo>
                  <a:lnTo>
                    <a:pt x="9470745" y="2771694"/>
                  </a:lnTo>
                  <a:lnTo>
                    <a:pt x="9419680" y="2776127"/>
                  </a:lnTo>
                  <a:lnTo>
                    <a:pt x="9366833" y="2778950"/>
                  </a:lnTo>
                  <a:lnTo>
                    <a:pt x="9312632" y="2780383"/>
                  </a:lnTo>
                  <a:lnTo>
                    <a:pt x="9257506" y="2780642"/>
                  </a:lnTo>
                  <a:lnTo>
                    <a:pt x="9201883" y="2779946"/>
                  </a:lnTo>
                  <a:lnTo>
                    <a:pt x="9146193" y="2778514"/>
                  </a:lnTo>
                  <a:lnTo>
                    <a:pt x="9090864" y="2776564"/>
                  </a:lnTo>
                  <a:lnTo>
                    <a:pt x="9036325" y="2774314"/>
                  </a:lnTo>
                  <a:lnTo>
                    <a:pt x="8983006" y="2771981"/>
                  </a:lnTo>
                  <a:lnTo>
                    <a:pt x="8931333" y="2769786"/>
                  </a:lnTo>
                  <a:lnTo>
                    <a:pt x="8881738" y="2767944"/>
                  </a:lnTo>
                  <a:lnTo>
                    <a:pt x="8834647" y="2766676"/>
                  </a:lnTo>
                  <a:lnTo>
                    <a:pt x="8790491" y="2766198"/>
                  </a:lnTo>
                  <a:lnTo>
                    <a:pt x="8749698" y="2766730"/>
                  </a:lnTo>
                  <a:lnTo>
                    <a:pt x="8712697" y="2768489"/>
                  </a:lnTo>
                  <a:lnTo>
                    <a:pt x="8679916" y="2771694"/>
                  </a:lnTo>
                  <a:lnTo>
                    <a:pt x="8638773" y="2774859"/>
                  </a:lnTo>
                  <a:lnTo>
                    <a:pt x="8596653" y="2774314"/>
                  </a:lnTo>
                  <a:lnTo>
                    <a:pt x="8553410" y="2770998"/>
                  </a:lnTo>
                  <a:lnTo>
                    <a:pt x="8508899" y="2765852"/>
                  </a:lnTo>
                  <a:lnTo>
                    <a:pt x="8462973" y="2759818"/>
                  </a:lnTo>
                  <a:lnTo>
                    <a:pt x="8415486" y="2753835"/>
                  </a:lnTo>
                  <a:lnTo>
                    <a:pt x="8366293" y="2748844"/>
                  </a:lnTo>
                  <a:lnTo>
                    <a:pt x="8315247" y="2745786"/>
                  </a:lnTo>
                  <a:lnTo>
                    <a:pt x="8262203" y="2745602"/>
                  </a:lnTo>
                  <a:lnTo>
                    <a:pt x="8207014" y="2749231"/>
                  </a:lnTo>
                  <a:lnTo>
                    <a:pt x="8149535" y="2757615"/>
                  </a:lnTo>
                  <a:lnTo>
                    <a:pt x="8089620" y="2771694"/>
                  </a:lnTo>
                  <a:lnTo>
                    <a:pt x="8045732" y="2781678"/>
                  </a:lnTo>
                  <a:lnTo>
                    <a:pt x="8000531" y="2787656"/>
                  </a:lnTo>
                  <a:lnTo>
                    <a:pt x="7954212" y="2790181"/>
                  </a:lnTo>
                  <a:lnTo>
                    <a:pt x="7906974" y="2789804"/>
                  </a:lnTo>
                  <a:lnTo>
                    <a:pt x="7859013" y="2787077"/>
                  </a:lnTo>
                  <a:lnTo>
                    <a:pt x="7810526" y="2782550"/>
                  </a:lnTo>
                  <a:lnTo>
                    <a:pt x="7761710" y="2776775"/>
                  </a:lnTo>
                  <a:lnTo>
                    <a:pt x="7712762" y="2770304"/>
                  </a:lnTo>
                  <a:lnTo>
                    <a:pt x="7663879" y="2763687"/>
                  </a:lnTo>
                  <a:lnTo>
                    <a:pt x="7615258" y="2757477"/>
                  </a:lnTo>
                  <a:lnTo>
                    <a:pt x="7567095" y="2752224"/>
                  </a:lnTo>
                  <a:lnTo>
                    <a:pt x="7519589" y="2748481"/>
                  </a:lnTo>
                  <a:lnTo>
                    <a:pt x="7472936" y="2746797"/>
                  </a:lnTo>
                  <a:lnTo>
                    <a:pt x="7427332" y="2747725"/>
                  </a:lnTo>
                  <a:lnTo>
                    <a:pt x="7382976" y="2751817"/>
                  </a:lnTo>
                  <a:lnTo>
                    <a:pt x="7340063" y="2759623"/>
                  </a:lnTo>
                  <a:lnTo>
                    <a:pt x="7298791" y="2771694"/>
                  </a:lnTo>
                  <a:lnTo>
                    <a:pt x="7248228" y="2787433"/>
                  </a:lnTo>
                  <a:lnTo>
                    <a:pt x="7201654" y="2797561"/>
                  </a:lnTo>
                  <a:lnTo>
                    <a:pt x="7158216" y="2802894"/>
                  </a:lnTo>
                  <a:lnTo>
                    <a:pt x="7117059" y="2804246"/>
                  </a:lnTo>
                  <a:lnTo>
                    <a:pt x="7077331" y="2802431"/>
                  </a:lnTo>
                  <a:lnTo>
                    <a:pt x="7038177" y="2798265"/>
                  </a:lnTo>
                  <a:lnTo>
                    <a:pt x="6998745" y="2792562"/>
                  </a:lnTo>
                  <a:lnTo>
                    <a:pt x="6958180" y="2786137"/>
                  </a:lnTo>
                  <a:lnTo>
                    <a:pt x="6915629" y="2779804"/>
                  </a:lnTo>
                  <a:lnTo>
                    <a:pt x="6870239" y="2774379"/>
                  </a:lnTo>
                  <a:lnTo>
                    <a:pt x="6821155" y="2770676"/>
                  </a:lnTo>
                  <a:lnTo>
                    <a:pt x="6767525" y="2769509"/>
                  </a:lnTo>
                  <a:lnTo>
                    <a:pt x="6708495" y="2771694"/>
                  </a:lnTo>
                  <a:lnTo>
                    <a:pt x="6652406" y="2774622"/>
                  </a:lnTo>
                  <a:lnTo>
                    <a:pt x="6599033" y="2775926"/>
                  </a:lnTo>
                  <a:lnTo>
                    <a:pt x="6547955" y="2775901"/>
                  </a:lnTo>
                  <a:lnTo>
                    <a:pt x="6498754" y="2774838"/>
                  </a:lnTo>
                  <a:lnTo>
                    <a:pt x="6451012" y="2773031"/>
                  </a:lnTo>
                  <a:lnTo>
                    <a:pt x="6404310" y="2770775"/>
                  </a:lnTo>
                  <a:lnTo>
                    <a:pt x="6358229" y="2768360"/>
                  </a:lnTo>
                  <a:lnTo>
                    <a:pt x="6312350" y="2766083"/>
                  </a:lnTo>
                  <a:lnTo>
                    <a:pt x="6266254" y="2764234"/>
                  </a:lnTo>
                  <a:lnTo>
                    <a:pt x="6219523" y="2763108"/>
                  </a:lnTo>
                  <a:lnTo>
                    <a:pt x="6171737" y="2762998"/>
                  </a:lnTo>
                  <a:lnTo>
                    <a:pt x="6122479" y="2764196"/>
                  </a:lnTo>
                  <a:lnTo>
                    <a:pt x="6071329" y="2766998"/>
                  </a:lnTo>
                  <a:lnTo>
                    <a:pt x="6017869" y="2771694"/>
                  </a:lnTo>
                  <a:lnTo>
                    <a:pt x="5951335" y="2777534"/>
                  </a:lnTo>
                  <a:lnTo>
                    <a:pt x="5902670" y="2779595"/>
                  </a:lnTo>
                  <a:lnTo>
                    <a:pt x="5868307" y="2778807"/>
                  </a:lnTo>
                  <a:lnTo>
                    <a:pt x="5844681" y="2776102"/>
                  </a:lnTo>
                  <a:lnTo>
                    <a:pt x="5828226" y="2772409"/>
                  </a:lnTo>
                  <a:lnTo>
                    <a:pt x="5815375" y="2768658"/>
                  </a:lnTo>
                  <a:lnTo>
                    <a:pt x="5802562" y="2765781"/>
                  </a:lnTo>
                  <a:lnTo>
                    <a:pt x="5786221" y="2764708"/>
                  </a:lnTo>
                  <a:lnTo>
                    <a:pt x="5762785" y="2766369"/>
                  </a:lnTo>
                  <a:lnTo>
                    <a:pt x="5728690" y="2771694"/>
                  </a:lnTo>
                  <a:lnTo>
                    <a:pt x="5700738" y="2774797"/>
                  </a:lnTo>
                  <a:lnTo>
                    <a:pt x="5630705" y="2773145"/>
                  </a:lnTo>
                  <a:lnTo>
                    <a:pt x="5589476" y="2769408"/>
                  </a:lnTo>
                  <a:lnTo>
                    <a:pt x="5544673" y="2764409"/>
                  </a:lnTo>
                  <a:lnTo>
                    <a:pt x="5496721" y="2758657"/>
                  </a:lnTo>
                  <a:lnTo>
                    <a:pt x="5446047" y="2752661"/>
                  </a:lnTo>
                  <a:lnTo>
                    <a:pt x="5393076" y="2746929"/>
                  </a:lnTo>
                  <a:lnTo>
                    <a:pt x="5338235" y="2741972"/>
                  </a:lnTo>
                  <a:lnTo>
                    <a:pt x="5281949" y="2738297"/>
                  </a:lnTo>
                  <a:lnTo>
                    <a:pt x="5224643" y="2736415"/>
                  </a:lnTo>
                  <a:lnTo>
                    <a:pt x="5166745" y="2736833"/>
                  </a:lnTo>
                  <a:lnTo>
                    <a:pt x="5108678" y="2740061"/>
                  </a:lnTo>
                  <a:lnTo>
                    <a:pt x="5050871" y="2746608"/>
                  </a:lnTo>
                  <a:lnTo>
                    <a:pt x="4993747" y="2756983"/>
                  </a:lnTo>
                  <a:lnTo>
                    <a:pt x="4937734" y="2771694"/>
                  </a:lnTo>
                  <a:lnTo>
                    <a:pt x="4870377" y="2790641"/>
                  </a:lnTo>
                  <a:lnTo>
                    <a:pt x="4814437" y="2802703"/>
                  </a:lnTo>
                  <a:lnTo>
                    <a:pt x="4767935" y="2808913"/>
                  </a:lnTo>
                  <a:lnTo>
                    <a:pt x="4728894" y="2810302"/>
                  </a:lnTo>
                  <a:lnTo>
                    <a:pt x="4695337" y="2807902"/>
                  </a:lnTo>
                  <a:lnTo>
                    <a:pt x="4665287" y="2802746"/>
                  </a:lnTo>
                  <a:lnTo>
                    <a:pt x="4636766" y="2795864"/>
                  </a:lnTo>
                  <a:lnTo>
                    <a:pt x="4607797" y="2788289"/>
                  </a:lnTo>
                  <a:lnTo>
                    <a:pt x="4576403" y="2781053"/>
                  </a:lnTo>
                  <a:lnTo>
                    <a:pt x="4540606" y="2775187"/>
                  </a:lnTo>
                  <a:lnTo>
                    <a:pt x="4498429" y="2771723"/>
                  </a:lnTo>
                  <a:lnTo>
                    <a:pt x="4447895" y="2771694"/>
                  </a:lnTo>
                  <a:lnTo>
                    <a:pt x="4401395" y="2772987"/>
                  </a:lnTo>
                  <a:lnTo>
                    <a:pt x="4356481" y="2773480"/>
                  </a:lnTo>
                  <a:lnTo>
                    <a:pt x="4312648" y="2773325"/>
                  </a:lnTo>
                  <a:lnTo>
                    <a:pt x="4269390" y="2772672"/>
                  </a:lnTo>
                  <a:lnTo>
                    <a:pt x="4226202" y="2771669"/>
                  </a:lnTo>
                  <a:lnTo>
                    <a:pt x="4182579" y="2770468"/>
                  </a:lnTo>
                  <a:lnTo>
                    <a:pt x="4138015" y="2769218"/>
                  </a:lnTo>
                  <a:lnTo>
                    <a:pt x="4092005" y="2768069"/>
                  </a:lnTo>
                  <a:lnTo>
                    <a:pt x="4044043" y="2767171"/>
                  </a:lnTo>
                  <a:lnTo>
                    <a:pt x="3993624" y="2766673"/>
                  </a:lnTo>
                  <a:lnTo>
                    <a:pt x="3940242" y="2766727"/>
                  </a:lnTo>
                  <a:lnTo>
                    <a:pt x="3883393" y="2767482"/>
                  </a:lnTo>
                  <a:lnTo>
                    <a:pt x="3822570" y="2769088"/>
                  </a:lnTo>
                  <a:lnTo>
                    <a:pt x="3757269" y="2771694"/>
                  </a:lnTo>
                  <a:lnTo>
                    <a:pt x="3681527" y="2774288"/>
                  </a:lnTo>
                  <a:lnTo>
                    <a:pt x="3624600" y="2774456"/>
                  </a:lnTo>
                  <a:lnTo>
                    <a:pt x="3583513" y="2772835"/>
                  </a:lnTo>
                  <a:lnTo>
                    <a:pt x="3536960" y="2766765"/>
                  </a:lnTo>
                  <a:lnTo>
                    <a:pt x="3518070" y="2761162"/>
                  </a:lnTo>
                  <a:lnTo>
                    <a:pt x="3511562" y="2760125"/>
                  </a:lnTo>
                  <a:lnTo>
                    <a:pt x="3503046" y="2761111"/>
                  </a:lnTo>
                  <a:lnTo>
                    <a:pt x="3489547" y="2764756"/>
                  </a:lnTo>
                  <a:lnTo>
                    <a:pt x="3468090" y="2771694"/>
                  </a:lnTo>
                  <a:lnTo>
                    <a:pt x="3446751" y="2776706"/>
                  </a:lnTo>
                  <a:lnTo>
                    <a:pt x="3419398" y="2779820"/>
                  </a:lnTo>
                  <a:lnTo>
                    <a:pt x="3386517" y="2781300"/>
                  </a:lnTo>
                  <a:lnTo>
                    <a:pt x="3348593" y="2781410"/>
                  </a:lnTo>
                  <a:lnTo>
                    <a:pt x="3306112" y="2780412"/>
                  </a:lnTo>
                  <a:lnTo>
                    <a:pt x="3259561" y="2778570"/>
                  </a:lnTo>
                  <a:lnTo>
                    <a:pt x="3209427" y="2776148"/>
                  </a:lnTo>
                  <a:lnTo>
                    <a:pt x="3156194" y="2773409"/>
                  </a:lnTo>
                  <a:lnTo>
                    <a:pt x="3100349" y="2770616"/>
                  </a:lnTo>
                  <a:lnTo>
                    <a:pt x="3042378" y="2768033"/>
                  </a:lnTo>
                  <a:lnTo>
                    <a:pt x="2982768" y="2765923"/>
                  </a:lnTo>
                  <a:lnTo>
                    <a:pt x="2922004" y="2764550"/>
                  </a:lnTo>
                  <a:lnTo>
                    <a:pt x="2860572" y="2764178"/>
                  </a:lnTo>
                  <a:lnTo>
                    <a:pt x="2798959" y="2765068"/>
                  </a:lnTo>
                  <a:lnTo>
                    <a:pt x="2737651" y="2767486"/>
                  </a:lnTo>
                  <a:lnTo>
                    <a:pt x="2677134" y="2771694"/>
                  </a:lnTo>
                  <a:lnTo>
                    <a:pt x="2597869" y="2777090"/>
                  </a:lnTo>
                  <a:lnTo>
                    <a:pt x="2532820" y="2778763"/>
                  </a:lnTo>
                  <a:lnTo>
                    <a:pt x="2479563" y="2777596"/>
                  </a:lnTo>
                  <a:lnTo>
                    <a:pt x="2435676" y="2774467"/>
                  </a:lnTo>
                  <a:lnTo>
                    <a:pt x="2398735" y="2770260"/>
                  </a:lnTo>
                  <a:lnTo>
                    <a:pt x="2366319" y="2765855"/>
                  </a:lnTo>
                  <a:lnTo>
                    <a:pt x="2336003" y="2762132"/>
                  </a:lnTo>
                  <a:lnTo>
                    <a:pt x="2305366" y="2759974"/>
                  </a:lnTo>
                  <a:lnTo>
                    <a:pt x="2271984" y="2760261"/>
                  </a:lnTo>
                  <a:lnTo>
                    <a:pt x="2233434" y="2763874"/>
                  </a:lnTo>
                  <a:lnTo>
                    <a:pt x="2187295" y="2771694"/>
                  </a:lnTo>
                  <a:lnTo>
                    <a:pt x="2138883" y="2778999"/>
                  </a:lnTo>
                  <a:lnTo>
                    <a:pt x="2087283" y="2782648"/>
                  </a:lnTo>
                  <a:lnTo>
                    <a:pt x="2033410" y="2783339"/>
                  </a:lnTo>
                  <a:lnTo>
                    <a:pt x="1978178" y="2781770"/>
                  </a:lnTo>
                  <a:lnTo>
                    <a:pt x="1922498" y="2778640"/>
                  </a:lnTo>
                  <a:lnTo>
                    <a:pt x="1867287" y="2774647"/>
                  </a:lnTo>
                  <a:lnTo>
                    <a:pt x="1813456" y="2770490"/>
                  </a:lnTo>
                  <a:lnTo>
                    <a:pt x="1761920" y="2766868"/>
                  </a:lnTo>
                  <a:lnTo>
                    <a:pt x="1713593" y="2764479"/>
                  </a:lnTo>
                  <a:lnTo>
                    <a:pt x="1669388" y="2764021"/>
                  </a:lnTo>
                  <a:lnTo>
                    <a:pt x="1630218" y="2766194"/>
                  </a:lnTo>
                  <a:lnTo>
                    <a:pt x="1596999" y="2771694"/>
                  </a:lnTo>
                  <a:lnTo>
                    <a:pt x="1553082" y="2779279"/>
                  </a:lnTo>
                  <a:lnTo>
                    <a:pt x="1510242" y="2781053"/>
                  </a:lnTo>
                  <a:lnTo>
                    <a:pt x="1467259" y="2778838"/>
                  </a:lnTo>
                  <a:lnTo>
                    <a:pt x="1422914" y="2774456"/>
                  </a:lnTo>
                  <a:lnTo>
                    <a:pt x="1375984" y="2769730"/>
                  </a:lnTo>
                  <a:lnTo>
                    <a:pt x="1325251" y="2766479"/>
                  </a:lnTo>
                  <a:lnTo>
                    <a:pt x="1269493" y="2766527"/>
                  </a:lnTo>
                  <a:lnTo>
                    <a:pt x="1207490" y="2771694"/>
                  </a:lnTo>
                  <a:lnTo>
                    <a:pt x="1184322" y="2773912"/>
                  </a:lnTo>
                  <a:lnTo>
                    <a:pt x="1158537" y="2775087"/>
                  </a:lnTo>
                  <a:lnTo>
                    <a:pt x="1099313" y="2774772"/>
                  </a:lnTo>
                  <a:lnTo>
                    <a:pt x="1030204" y="2771676"/>
                  </a:lnTo>
                  <a:lnTo>
                    <a:pt x="992062" y="2769375"/>
                  </a:lnTo>
                  <a:lnTo>
                    <a:pt x="951594" y="2766727"/>
                  </a:lnTo>
                  <a:lnTo>
                    <a:pt x="908848" y="2763847"/>
                  </a:lnTo>
                  <a:lnTo>
                    <a:pt x="863871" y="2760852"/>
                  </a:lnTo>
                  <a:lnTo>
                    <a:pt x="816712" y="2757857"/>
                  </a:lnTo>
                  <a:lnTo>
                    <a:pt x="767419" y="2754978"/>
                  </a:lnTo>
                  <a:lnTo>
                    <a:pt x="716041" y="2752331"/>
                  </a:lnTo>
                  <a:lnTo>
                    <a:pt x="662625" y="2750033"/>
                  </a:lnTo>
                  <a:lnTo>
                    <a:pt x="607220" y="2748198"/>
                  </a:lnTo>
                  <a:lnTo>
                    <a:pt x="549874" y="2746943"/>
                  </a:lnTo>
                  <a:lnTo>
                    <a:pt x="490636" y="2746385"/>
                  </a:lnTo>
                  <a:lnTo>
                    <a:pt x="429553" y="2746638"/>
                  </a:lnTo>
                  <a:lnTo>
                    <a:pt x="366674" y="2747818"/>
                  </a:lnTo>
                  <a:lnTo>
                    <a:pt x="302047" y="2750043"/>
                  </a:lnTo>
                  <a:lnTo>
                    <a:pt x="235721" y="2753426"/>
                  </a:lnTo>
                  <a:lnTo>
                    <a:pt x="167743" y="2758086"/>
                  </a:lnTo>
                  <a:lnTo>
                    <a:pt x="98161" y="2764136"/>
                  </a:lnTo>
                  <a:lnTo>
                    <a:pt x="27025" y="2771694"/>
                  </a:lnTo>
                  <a:lnTo>
                    <a:pt x="25105" y="2726854"/>
                  </a:lnTo>
                  <a:lnTo>
                    <a:pt x="26533" y="2681570"/>
                  </a:lnTo>
                  <a:lnTo>
                    <a:pt x="30407" y="2635677"/>
                  </a:lnTo>
                  <a:lnTo>
                    <a:pt x="35830" y="2589012"/>
                  </a:lnTo>
                  <a:lnTo>
                    <a:pt x="41902" y="2541410"/>
                  </a:lnTo>
                  <a:lnTo>
                    <a:pt x="47723" y="2492707"/>
                  </a:lnTo>
                  <a:lnTo>
                    <a:pt x="52394" y="2442740"/>
                  </a:lnTo>
                  <a:lnTo>
                    <a:pt x="55016" y="2391343"/>
                  </a:lnTo>
                  <a:lnTo>
                    <a:pt x="54689" y="2338354"/>
                  </a:lnTo>
                  <a:lnTo>
                    <a:pt x="50515" y="2283609"/>
                  </a:lnTo>
                  <a:lnTo>
                    <a:pt x="41593" y="2226942"/>
                  </a:lnTo>
                  <a:lnTo>
                    <a:pt x="27025" y="2168190"/>
                  </a:lnTo>
                  <a:lnTo>
                    <a:pt x="11575" y="2104454"/>
                  </a:lnTo>
                  <a:lnTo>
                    <a:pt x="2985" y="2043762"/>
                  </a:lnTo>
                  <a:lnTo>
                    <a:pt x="0" y="1986025"/>
                  </a:lnTo>
                  <a:lnTo>
                    <a:pt x="1361" y="1931150"/>
                  </a:lnTo>
                  <a:lnTo>
                    <a:pt x="5812" y="1879048"/>
                  </a:lnTo>
                  <a:lnTo>
                    <a:pt x="12096" y="1829627"/>
                  </a:lnTo>
                  <a:lnTo>
                    <a:pt x="18957" y="1782796"/>
                  </a:lnTo>
                  <a:lnTo>
                    <a:pt x="25137" y="1738463"/>
                  </a:lnTo>
                  <a:lnTo>
                    <a:pt x="29379" y="1696539"/>
                  </a:lnTo>
                  <a:lnTo>
                    <a:pt x="30428" y="1656932"/>
                  </a:lnTo>
                  <a:lnTo>
                    <a:pt x="27025" y="1619550"/>
                  </a:lnTo>
                  <a:lnTo>
                    <a:pt x="22973" y="1577740"/>
                  </a:lnTo>
                  <a:lnTo>
                    <a:pt x="23261" y="1532707"/>
                  </a:lnTo>
                  <a:lnTo>
                    <a:pt x="26600" y="1485256"/>
                  </a:lnTo>
                  <a:lnTo>
                    <a:pt x="31699" y="1436195"/>
                  </a:lnTo>
                  <a:lnTo>
                    <a:pt x="37269" y="1386331"/>
                  </a:lnTo>
                  <a:lnTo>
                    <a:pt x="42019" y="1336470"/>
                  </a:lnTo>
                  <a:lnTo>
                    <a:pt x="44660" y="1287421"/>
                  </a:lnTo>
                  <a:lnTo>
                    <a:pt x="43901" y="1239989"/>
                  </a:lnTo>
                  <a:lnTo>
                    <a:pt x="38453" y="1194982"/>
                  </a:lnTo>
                  <a:lnTo>
                    <a:pt x="27025" y="1153206"/>
                  </a:lnTo>
                  <a:lnTo>
                    <a:pt x="17545" y="1117667"/>
                  </a:lnTo>
                  <a:lnTo>
                    <a:pt x="13176" y="1077920"/>
                  </a:lnTo>
                  <a:lnTo>
                    <a:pt x="12900" y="1034549"/>
                  </a:lnTo>
                  <a:lnTo>
                    <a:pt x="15702" y="988134"/>
                  </a:lnTo>
                  <a:lnTo>
                    <a:pt x="20566" y="939260"/>
                  </a:lnTo>
                  <a:lnTo>
                    <a:pt x="26477" y="888506"/>
                  </a:lnTo>
                  <a:lnTo>
                    <a:pt x="32418" y="836457"/>
                  </a:lnTo>
                  <a:lnTo>
                    <a:pt x="37374" y="783693"/>
                  </a:lnTo>
                  <a:lnTo>
                    <a:pt x="40328" y="730796"/>
                  </a:lnTo>
                  <a:lnTo>
                    <a:pt x="40265" y="678350"/>
                  </a:lnTo>
                  <a:lnTo>
                    <a:pt x="36170" y="626935"/>
                  </a:lnTo>
                  <a:lnTo>
                    <a:pt x="27025" y="577134"/>
                  </a:lnTo>
                  <a:lnTo>
                    <a:pt x="17106" y="523041"/>
                  </a:lnTo>
                  <a:lnTo>
                    <a:pt x="12751" y="467700"/>
                  </a:lnTo>
                  <a:lnTo>
                    <a:pt x="12768" y="411807"/>
                  </a:lnTo>
                  <a:lnTo>
                    <a:pt x="15962" y="356060"/>
                  </a:lnTo>
                  <a:lnTo>
                    <a:pt x="21141" y="301157"/>
                  </a:lnTo>
                  <a:lnTo>
                    <a:pt x="27109" y="247794"/>
                  </a:lnTo>
                  <a:lnTo>
                    <a:pt x="32674" y="196669"/>
                  </a:lnTo>
                  <a:lnTo>
                    <a:pt x="36641" y="148479"/>
                  </a:lnTo>
                  <a:lnTo>
                    <a:pt x="37818" y="103922"/>
                  </a:lnTo>
                  <a:lnTo>
                    <a:pt x="35011" y="63695"/>
                  </a:lnTo>
                  <a:lnTo>
                    <a:pt x="27025" y="2849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47697" y="2150806"/>
            <a:ext cx="7555865" cy="2221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91310" marR="5080" indent="-1579245">
              <a:lnSpc>
                <a:spcPct val="150100"/>
              </a:lnSpc>
              <a:spcBef>
                <a:spcPts val="95"/>
              </a:spcBef>
            </a:pPr>
            <a:r>
              <a:rPr dirty="0" sz="4800" b="1">
                <a:latin typeface="Times New Roman"/>
                <a:cs typeface="Times New Roman"/>
              </a:rPr>
              <a:t>Presentation</a:t>
            </a:r>
            <a:r>
              <a:rPr dirty="0" sz="4800" spc="-90" b="1">
                <a:latin typeface="Times New Roman"/>
                <a:cs typeface="Times New Roman"/>
              </a:rPr>
              <a:t> </a:t>
            </a:r>
            <a:r>
              <a:rPr dirty="0" sz="4800" b="1">
                <a:latin typeface="Times New Roman"/>
                <a:cs typeface="Times New Roman"/>
              </a:rPr>
              <a:t>of</a:t>
            </a:r>
            <a:r>
              <a:rPr dirty="0" sz="4800" spc="-60" b="1">
                <a:latin typeface="Times New Roman"/>
                <a:cs typeface="Times New Roman"/>
              </a:rPr>
              <a:t> </a:t>
            </a:r>
            <a:r>
              <a:rPr dirty="0" sz="4800" b="1">
                <a:latin typeface="Times New Roman"/>
                <a:cs typeface="Times New Roman"/>
              </a:rPr>
              <a:t>a</a:t>
            </a:r>
            <a:r>
              <a:rPr dirty="0" sz="4800" spc="-45" b="1">
                <a:latin typeface="Times New Roman"/>
                <a:cs typeface="Times New Roman"/>
              </a:rPr>
              <a:t> </a:t>
            </a:r>
            <a:r>
              <a:rPr dirty="0" sz="4800" spc="-10" b="1">
                <a:latin typeface="Times New Roman"/>
                <a:cs typeface="Times New Roman"/>
              </a:rPr>
              <a:t>manuscript </a:t>
            </a:r>
            <a:r>
              <a:rPr dirty="0" sz="4800" b="1">
                <a:latin typeface="Times New Roman"/>
                <a:cs typeface="Times New Roman"/>
              </a:rPr>
              <a:t>(or</a:t>
            </a:r>
            <a:r>
              <a:rPr dirty="0" sz="4800" spc="-110" b="1">
                <a:latin typeface="Times New Roman"/>
                <a:cs typeface="Times New Roman"/>
              </a:rPr>
              <a:t> </a:t>
            </a:r>
            <a:r>
              <a:rPr dirty="0" sz="4800" b="1">
                <a:latin typeface="Times New Roman"/>
                <a:cs typeface="Times New Roman"/>
              </a:rPr>
              <a:t>written</a:t>
            </a:r>
            <a:r>
              <a:rPr dirty="0" sz="4800" spc="-20" b="1">
                <a:latin typeface="Times New Roman"/>
                <a:cs typeface="Times New Roman"/>
              </a:rPr>
              <a:t> </a:t>
            </a:r>
            <a:r>
              <a:rPr dirty="0" sz="4800" spc="-10" b="1">
                <a:latin typeface="Times New Roman"/>
                <a:cs typeface="Times New Roman"/>
              </a:rPr>
              <a:t>work)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84869" y="5962599"/>
            <a:ext cx="31991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alibri"/>
                <a:cs typeface="Calibri"/>
              </a:rPr>
              <a:t>Dr:</a:t>
            </a:r>
            <a:r>
              <a:rPr dirty="0" sz="3600" spc="14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Baatouche</a:t>
            </a:r>
            <a:r>
              <a:rPr dirty="0" sz="3600" spc="90">
                <a:latin typeface="Calibri"/>
                <a:cs typeface="Calibri"/>
              </a:rPr>
              <a:t> </a:t>
            </a:r>
            <a:r>
              <a:rPr dirty="0" sz="3600" spc="155">
                <a:latin typeface="Calibri"/>
                <a:cs typeface="Calibri"/>
              </a:rPr>
              <a:t>.S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3631" y="777697"/>
            <a:ext cx="18992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solidFill>
                  <a:srgbClr val="404040"/>
                </a:solidFill>
                <a:latin typeface="Calibri"/>
                <a:cs typeface="Calibri"/>
              </a:rPr>
              <a:t>Chapter</a:t>
            </a:r>
            <a:r>
              <a:rPr dirty="0" sz="3600" spc="215" b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3600" spc="-50" i="1">
                <a:solidFill>
                  <a:srgbClr val="404040"/>
                </a:solidFill>
                <a:latin typeface="Arial"/>
                <a:cs typeface="Arial"/>
              </a:rPr>
              <a:t>4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1371598"/>
            <a:ext cx="4645152" cy="538886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434328" y="487718"/>
            <a:ext cx="5248910" cy="6245860"/>
            <a:chOff x="6434328" y="487718"/>
            <a:chExt cx="5248910" cy="6245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34328" y="1389886"/>
              <a:ext cx="5248656" cy="53431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7160" y="1341081"/>
              <a:ext cx="2588641" cy="49190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1544" y="487718"/>
              <a:ext cx="2544699" cy="96579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016240" y="722376"/>
            <a:ext cx="2085339" cy="506095"/>
          </a:xfrm>
          <a:prstGeom prst="rect">
            <a:avLst/>
          </a:prstGeom>
          <a:solidFill>
            <a:srgbClr val="FFCEA9"/>
          </a:solidFill>
        </p:spPr>
        <p:txBody>
          <a:bodyPr wrap="square" lIns="0" tIns="137160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80"/>
              </a:spcBef>
            </a:pPr>
            <a:r>
              <a:rPr dirty="0" sz="2000" spc="-10" b="1">
                <a:solidFill>
                  <a:srgbClr val="B64825"/>
                </a:solidFill>
                <a:latin typeface="Times New Roman"/>
                <a:cs typeface="Times New Roman"/>
              </a:rPr>
              <a:t>Formatting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072896" y="1368552"/>
            <a:ext cx="4147185" cy="579120"/>
            <a:chOff x="1072896" y="1368552"/>
            <a:chExt cx="4147185" cy="579120"/>
          </a:xfrm>
        </p:grpSpPr>
        <p:sp>
          <p:nvSpPr>
            <p:cNvPr id="9" name="object 9" descr=""/>
            <p:cNvSpPr/>
            <p:nvPr/>
          </p:nvSpPr>
          <p:spPr>
            <a:xfrm>
              <a:off x="1092708" y="1388364"/>
              <a:ext cx="3368040" cy="539750"/>
            </a:xfrm>
            <a:custGeom>
              <a:avLst/>
              <a:gdLst/>
              <a:ahLst/>
              <a:cxnLst/>
              <a:rect l="l" t="t" r="r" b="b"/>
              <a:pathLst>
                <a:path w="3368040" h="539750">
                  <a:moveTo>
                    <a:pt x="0" y="269748"/>
                  </a:moveTo>
                  <a:lnTo>
                    <a:pt x="15373" y="233146"/>
                  </a:lnTo>
                  <a:lnTo>
                    <a:pt x="60157" y="198040"/>
                  </a:lnTo>
                  <a:lnTo>
                    <a:pt x="105360" y="175626"/>
                  </a:lnTo>
                  <a:lnTo>
                    <a:pt x="162148" y="154116"/>
                  </a:lnTo>
                  <a:lnTo>
                    <a:pt x="229926" y="133603"/>
                  </a:lnTo>
                  <a:lnTo>
                    <a:pt x="267750" y="123752"/>
                  </a:lnTo>
                  <a:lnTo>
                    <a:pt x="308099" y="114185"/>
                  </a:lnTo>
                  <a:lnTo>
                    <a:pt x="350898" y="104915"/>
                  </a:lnTo>
                  <a:lnTo>
                    <a:pt x="396072" y="95955"/>
                  </a:lnTo>
                  <a:lnTo>
                    <a:pt x="443548" y="87316"/>
                  </a:lnTo>
                  <a:lnTo>
                    <a:pt x="493252" y="79009"/>
                  </a:lnTo>
                  <a:lnTo>
                    <a:pt x="545108" y="71048"/>
                  </a:lnTo>
                  <a:lnTo>
                    <a:pt x="599042" y="63443"/>
                  </a:lnTo>
                  <a:lnTo>
                    <a:pt x="654981" y="56207"/>
                  </a:lnTo>
                  <a:lnTo>
                    <a:pt x="712850" y="49351"/>
                  </a:lnTo>
                  <a:lnTo>
                    <a:pt x="772574" y="42888"/>
                  </a:lnTo>
                  <a:lnTo>
                    <a:pt x="834079" y="36829"/>
                  </a:lnTo>
                  <a:lnTo>
                    <a:pt x="897291" y="31187"/>
                  </a:lnTo>
                  <a:lnTo>
                    <a:pt x="962136" y="25973"/>
                  </a:lnTo>
                  <a:lnTo>
                    <a:pt x="1028539" y="21199"/>
                  </a:lnTo>
                  <a:lnTo>
                    <a:pt x="1096426" y="16876"/>
                  </a:lnTo>
                  <a:lnTo>
                    <a:pt x="1165722" y="13018"/>
                  </a:lnTo>
                  <a:lnTo>
                    <a:pt x="1236353" y="9636"/>
                  </a:lnTo>
                  <a:lnTo>
                    <a:pt x="1308246" y="6741"/>
                  </a:lnTo>
                  <a:lnTo>
                    <a:pt x="1381325" y="4346"/>
                  </a:lnTo>
                  <a:lnTo>
                    <a:pt x="1455516" y="2462"/>
                  </a:lnTo>
                  <a:lnTo>
                    <a:pt x="1530745" y="1102"/>
                  </a:lnTo>
                  <a:lnTo>
                    <a:pt x="1606938" y="277"/>
                  </a:lnTo>
                  <a:lnTo>
                    <a:pt x="1684019" y="0"/>
                  </a:lnTo>
                  <a:lnTo>
                    <a:pt x="1761101" y="277"/>
                  </a:lnTo>
                  <a:lnTo>
                    <a:pt x="1837294" y="1102"/>
                  </a:lnTo>
                  <a:lnTo>
                    <a:pt x="1912523" y="2462"/>
                  </a:lnTo>
                  <a:lnTo>
                    <a:pt x="1986714" y="4346"/>
                  </a:lnTo>
                  <a:lnTo>
                    <a:pt x="2059793" y="6741"/>
                  </a:lnTo>
                  <a:lnTo>
                    <a:pt x="2131686" y="9636"/>
                  </a:lnTo>
                  <a:lnTo>
                    <a:pt x="2202317" y="13018"/>
                  </a:lnTo>
                  <a:lnTo>
                    <a:pt x="2271613" y="16876"/>
                  </a:lnTo>
                  <a:lnTo>
                    <a:pt x="2339500" y="21199"/>
                  </a:lnTo>
                  <a:lnTo>
                    <a:pt x="2405903" y="25973"/>
                  </a:lnTo>
                  <a:lnTo>
                    <a:pt x="2470748" y="31187"/>
                  </a:lnTo>
                  <a:lnTo>
                    <a:pt x="2533960" y="36830"/>
                  </a:lnTo>
                  <a:lnTo>
                    <a:pt x="2595465" y="42888"/>
                  </a:lnTo>
                  <a:lnTo>
                    <a:pt x="2655189" y="49351"/>
                  </a:lnTo>
                  <a:lnTo>
                    <a:pt x="2713058" y="56207"/>
                  </a:lnTo>
                  <a:lnTo>
                    <a:pt x="2768997" y="63443"/>
                  </a:lnTo>
                  <a:lnTo>
                    <a:pt x="2822931" y="71048"/>
                  </a:lnTo>
                  <a:lnTo>
                    <a:pt x="2874787" y="79009"/>
                  </a:lnTo>
                  <a:lnTo>
                    <a:pt x="2924491" y="87316"/>
                  </a:lnTo>
                  <a:lnTo>
                    <a:pt x="2971967" y="95955"/>
                  </a:lnTo>
                  <a:lnTo>
                    <a:pt x="3017141" y="104915"/>
                  </a:lnTo>
                  <a:lnTo>
                    <a:pt x="3059940" y="114185"/>
                  </a:lnTo>
                  <a:lnTo>
                    <a:pt x="3100289" y="123752"/>
                  </a:lnTo>
                  <a:lnTo>
                    <a:pt x="3138113" y="133603"/>
                  </a:lnTo>
                  <a:lnTo>
                    <a:pt x="3205891" y="154116"/>
                  </a:lnTo>
                  <a:lnTo>
                    <a:pt x="3262679" y="175626"/>
                  </a:lnTo>
                  <a:lnTo>
                    <a:pt x="3307882" y="198040"/>
                  </a:lnTo>
                  <a:lnTo>
                    <a:pt x="3340906" y="221262"/>
                  </a:lnTo>
                  <a:lnTo>
                    <a:pt x="3366307" y="257400"/>
                  </a:lnTo>
                  <a:lnTo>
                    <a:pt x="3368040" y="269748"/>
                  </a:lnTo>
                  <a:lnTo>
                    <a:pt x="3366307" y="282095"/>
                  </a:lnTo>
                  <a:lnTo>
                    <a:pt x="3340906" y="318233"/>
                  </a:lnTo>
                  <a:lnTo>
                    <a:pt x="3307882" y="341455"/>
                  </a:lnTo>
                  <a:lnTo>
                    <a:pt x="3262679" y="363869"/>
                  </a:lnTo>
                  <a:lnTo>
                    <a:pt x="3205891" y="385379"/>
                  </a:lnTo>
                  <a:lnTo>
                    <a:pt x="3138113" y="405892"/>
                  </a:lnTo>
                  <a:lnTo>
                    <a:pt x="3100289" y="415743"/>
                  </a:lnTo>
                  <a:lnTo>
                    <a:pt x="3059940" y="425310"/>
                  </a:lnTo>
                  <a:lnTo>
                    <a:pt x="3017141" y="434580"/>
                  </a:lnTo>
                  <a:lnTo>
                    <a:pt x="2971967" y="443540"/>
                  </a:lnTo>
                  <a:lnTo>
                    <a:pt x="2924491" y="452179"/>
                  </a:lnTo>
                  <a:lnTo>
                    <a:pt x="2874787" y="460486"/>
                  </a:lnTo>
                  <a:lnTo>
                    <a:pt x="2822931" y="468447"/>
                  </a:lnTo>
                  <a:lnTo>
                    <a:pt x="2768997" y="476052"/>
                  </a:lnTo>
                  <a:lnTo>
                    <a:pt x="2713058" y="483288"/>
                  </a:lnTo>
                  <a:lnTo>
                    <a:pt x="2655189" y="490144"/>
                  </a:lnTo>
                  <a:lnTo>
                    <a:pt x="2595465" y="496607"/>
                  </a:lnTo>
                  <a:lnTo>
                    <a:pt x="2533960" y="502666"/>
                  </a:lnTo>
                  <a:lnTo>
                    <a:pt x="2470748" y="508308"/>
                  </a:lnTo>
                  <a:lnTo>
                    <a:pt x="2405903" y="513522"/>
                  </a:lnTo>
                  <a:lnTo>
                    <a:pt x="2339500" y="518296"/>
                  </a:lnTo>
                  <a:lnTo>
                    <a:pt x="2271613" y="522619"/>
                  </a:lnTo>
                  <a:lnTo>
                    <a:pt x="2202317" y="526477"/>
                  </a:lnTo>
                  <a:lnTo>
                    <a:pt x="2131686" y="529859"/>
                  </a:lnTo>
                  <a:lnTo>
                    <a:pt x="2059793" y="532754"/>
                  </a:lnTo>
                  <a:lnTo>
                    <a:pt x="1986714" y="535149"/>
                  </a:lnTo>
                  <a:lnTo>
                    <a:pt x="1912523" y="537033"/>
                  </a:lnTo>
                  <a:lnTo>
                    <a:pt x="1837294" y="538393"/>
                  </a:lnTo>
                  <a:lnTo>
                    <a:pt x="1761101" y="539218"/>
                  </a:lnTo>
                  <a:lnTo>
                    <a:pt x="1684019" y="539496"/>
                  </a:lnTo>
                  <a:lnTo>
                    <a:pt x="1606938" y="539218"/>
                  </a:lnTo>
                  <a:lnTo>
                    <a:pt x="1530745" y="538393"/>
                  </a:lnTo>
                  <a:lnTo>
                    <a:pt x="1455516" y="537033"/>
                  </a:lnTo>
                  <a:lnTo>
                    <a:pt x="1381325" y="535149"/>
                  </a:lnTo>
                  <a:lnTo>
                    <a:pt x="1308246" y="532754"/>
                  </a:lnTo>
                  <a:lnTo>
                    <a:pt x="1236353" y="529859"/>
                  </a:lnTo>
                  <a:lnTo>
                    <a:pt x="1165722" y="526477"/>
                  </a:lnTo>
                  <a:lnTo>
                    <a:pt x="1096426" y="522619"/>
                  </a:lnTo>
                  <a:lnTo>
                    <a:pt x="1028539" y="518296"/>
                  </a:lnTo>
                  <a:lnTo>
                    <a:pt x="962136" y="513522"/>
                  </a:lnTo>
                  <a:lnTo>
                    <a:pt x="897291" y="508308"/>
                  </a:lnTo>
                  <a:lnTo>
                    <a:pt x="834079" y="502665"/>
                  </a:lnTo>
                  <a:lnTo>
                    <a:pt x="772574" y="496607"/>
                  </a:lnTo>
                  <a:lnTo>
                    <a:pt x="712850" y="490144"/>
                  </a:lnTo>
                  <a:lnTo>
                    <a:pt x="654981" y="483288"/>
                  </a:lnTo>
                  <a:lnTo>
                    <a:pt x="599042" y="476052"/>
                  </a:lnTo>
                  <a:lnTo>
                    <a:pt x="545108" y="468447"/>
                  </a:lnTo>
                  <a:lnTo>
                    <a:pt x="493252" y="460486"/>
                  </a:lnTo>
                  <a:lnTo>
                    <a:pt x="443548" y="452179"/>
                  </a:lnTo>
                  <a:lnTo>
                    <a:pt x="396072" y="443540"/>
                  </a:lnTo>
                  <a:lnTo>
                    <a:pt x="350898" y="434580"/>
                  </a:lnTo>
                  <a:lnTo>
                    <a:pt x="308099" y="425310"/>
                  </a:lnTo>
                  <a:lnTo>
                    <a:pt x="267750" y="415743"/>
                  </a:lnTo>
                  <a:lnTo>
                    <a:pt x="229926" y="405892"/>
                  </a:lnTo>
                  <a:lnTo>
                    <a:pt x="162148" y="385379"/>
                  </a:lnTo>
                  <a:lnTo>
                    <a:pt x="105360" y="363869"/>
                  </a:lnTo>
                  <a:lnTo>
                    <a:pt x="60157" y="341455"/>
                  </a:lnTo>
                  <a:lnTo>
                    <a:pt x="27133" y="318233"/>
                  </a:lnTo>
                  <a:lnTo>
                    <a:pt x="1732" y="282095"/>
                  </a:lnTo>
                  <a:lnTo>
                    <a:pt x="0" y="269748"/>
                  </a:lnTo>
                  <a:close/>
                </a:path>
              </a:pathLst>
            </a:custGeom>
            <a:ln w="396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460748" y="1484757"/>
              <a:ext cx="758825" cy="208279"/>
            </a:xfrm>
            <a:custGeom>
              <a:avLst/>
              <a:gdLst/>
              <a:ahLst/>
              <a:cxnLst/>
              <a:rect l="l" t="t" r="r" b="b"/>
              <a:pathLst>
                <a:path w="758825" h="208280">
                  <a:moveTo>
                    <a:pt x="104521" y="91820"/>
                  </a:moveTo>
                  <a:lnTo>
                    <a:pt x="0" y="173862"/>
                  </a:lnTo>
                  <a:lnTo>
                    <a:pt x="128397" y="208279"/>
                  </a:lnTo>
                  <a:lnTo>
                    <a:pt x="121340" y="173862"/>
                  </a:lnTo>
                  <a:lnTo>
                    <a:pt x="121262" y="173481"/>
                  </a:lnTo>
                  <a:lnTo>
                    <a:pt x="100964" y="173481"/>
                  </a:lnTo>
                  <a:lnTo>
                    <a:pt x="93090" y="134619"/>
                  </a:lnTo>
                  <a:lnTo>
                    <a:pt x="112481" y="130651"/>
                  </a:lnTo>
                  <a:lnTo>
                    <a:pt x="104521" y="91820"/>
                  </a:lnTo>
                  <a:close/>
                </a:path>
                <a:path w="758825" h="208280">
                  <a:moveTo>
                    <a:pt x="112481" y="130651"/>
                  </a:moveTo>
                  <a:lnTo>
                    <a:pt x="93090" y="134619"/>
                  </a:lnTo>
                  <a:lnTo>
                    <a:pt x="100964" y="173481"/>
                  </a:lnTo>
                  <a:lnTo>
                    <a:pt x="120445" y="169495"/>
                  </a:lnTo>
                  <a:lnTo>
                    <a:pt x="112481" y="130651"/>
                  </a:lnTo>
                  <a:close/>
                </a:path>
                <a:path w="758825" h="208280">
                  <a:moveTo>
                    <a:pt x="120445" y="169495"/>
                  </a:moveTo>
                  <a:lnTo>
                    <a:pt x="100964" y="173481"/>
                  </a:lnTo>
                  <a:lnTo>
                    <a:pt x="121262" y="173481"/>
                  </a:lnTo>
                  <a:lnTo>
                    <a:pt x="120445" y="169495"/>
                  </a:lnTo>
                  <a:close/>
                </a:path>
                <a:path w="758825" h="208280">
                  <a:moveTo>
                    <a:pt x="750824" y="0"/>
                  </a:moveTo>
                  <a:lnTo>
                    <a:pt x="112481" y="130651"/>
                  </a:lnTo>
                  <a:lnTo>
                    <a:pt x="120445" y="169495"/>
                  </a:lnTo>
                  <a:lnTo>
                    <a:pt x="758825" y="38862"/>
                  </a:lnTo>
                  <a:lnTo>
                    <a:pt x="7508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719327" y="3259963"/>
            <a:ext cx="1713230" cy="2842260"/>
            <a:chOff x="719327" y="3259963"/>
            <a:chExt cx="1713230" cy="2842260"/>
          </a:xfrm>
        </p:grpSpPr>
        <p:sp>
          <p:nvSpPr>
            <p:cNvPr id="12" name="object 12" descr=""/>
            <p:cNvSpPr/>
            <p:nvPr/>
          </p:nvSpPr>
          <p:spPr>
            <a:xfrm>
              <a:off x="739139" y="3342132"/>
              <a:ext cx="1673860" cy="2740660"/>
            </a:xfrm>
            <a:custGeom>
              <a:avLst/>
              <a:gdLst/>
              <a:ahLst/>
              <a:cxnLst/>
              <a:rect l="l" t="t" r="r" b="b"/>
              <a:pathLst>
                <a:path w="1673860" h="2740660">
                  <a:moveTo>
                    <a:pt x="0" y="1370075"/>
                  </a:moveTo>
                  <a:lnTo>
                    <a:pt x="772" y="1310645"/>
                  </a:lnTo>
                  <a:lnTo>
                    <a:pt x="3071" y="1251861"/>
                  </a:lnTo>
                  <a:lnTo>
                    <a:pt x="6862" y="1193775"/>
                  </a:lnTo>
                  <a:lnTo>
                    <a:pt x="12116" y="1136439"/>
                  </a:lnTo>
                  <a:lnTo>
                    <a:pt x="18801" y="1079903"/>
                  </a:lnTo>
                  <a:lnTo>
                    <a:pt x="26886" y="1024220"/>
                  </a:lnTo>
                  <a:lnTo>
                    <a:pt x="36338" y="969440"/>
                  </a:lnTo>
                  <a:lnTo>
                    <a:pt x="47127" y="915616"/>
                  </a:lnTo>
                  <a:lnTo>
                    <a:pt x="59222" y="862798"/>
                  </a:lnTo>
                  <a:lnTo>
                    <a:pt x="72590" y="811038"/>
                  </a:lnTo>
                  <a:lnTo>
                    <a:pt x="87201" y="760387"/>
                  </a:lnTo>
                  <a:lnTo>
                    <a:pt x="103023" y="710898"/>
                  </a:lnTo>
                  <a:lnTo>
                    <a:pt x="120025" y="662620"/>
                  </a:lnTo>
                  <a:lnTo>
                    <a:pt x="138176" y="615606"/>
                  </a:lnTo>
                  <a:lnTo>
                    <a:pt x="157443" y="569907"/>
                  </a:lnTo>
                  <a:lnTo>
                    <a:pt x="177796" y="525574"/>
                  </a:lnTo>
                  <a:lnTo>
                    <a:pt x="199203" y="482659"/>
                  </a:lnTo>
                  <a:lnTo>
                    <a:pt x="221633" y="441213"/>
                  </a:lnTo>
                  <a:lnTo>
                    <a:pt x="245054" y="401288"/>
                  </a:lnTo>
                  <a:lnTo>
                    <a:pt x="269435" y="362935"/>
                  </a:lnTo>
                  <a:lnTo>
                    <a:pt x="294745" y="326205"/>
                  </a:lnTo>
                  <a:lnTo>
                    <a:pt x="320952" y="291150"/>
                  </a:lnTo>
                  <a:lnTo>
                    <a:pt x="348025" y="257821"/>
                  </a:lnTo>
                  <a:lnTo>
                    <a:pt x="375933" y="226270"/>
                  </a:lnTo>
                  <a:lnTo>
                    <a:pt x="404643" y="196548"/>
                  </a:lnTo>
                  <a:lnTo>
                    <a:pt x="434125" y="168707"/>
                  </a:lnTo>
                  <a:lnTo>
                    <a:pt x="464348" y="142797"/>
                  </a:lnTo>
                  <a:lnTo>
                    <a:pt x="495279" y="118871"/>
                  </a:lnTo>
                  <a:lnTo>
                    <a:pt x="526888" y="96979"/>
                  </a:lnTo>
                  <a:lnTo>
                    <a:pt x="592013" y="59506"/>
                  </a:lnTo>
                  <a:lnTo>
                    <a:pt x="659471" y="30788"/>
                  </a:lnTo>
                  <a:lnTo>
                    <a:pt x="729011" y="11238"/>
                  </a:lnTo>
                  <a:lnTo>
                    <a:pt x="800382" y="1265"/>
                  </a:lnTo>
                  <a:lnTo>
                    <a:pt x="836676" y="0"/>
                  </a:lnTo>
                  <a:lnTo>
                    <a:pt x="872964" y="1265"/>
                  </a:lnTo>
                  <a:lnTo>
                    <a:pt x="944328" y="11238"/>
                  </a:lnTo>
                  <a:lnTo>
                    <a:pt x="1013862" y="30788"/>
                  </a:lnTo>
                  <a:lnTo>
                    <a:pt x="1081315" y="59506"/>
                  </a:lnTo>
                  <a:lnTo>
                    <a:pt x="1146437" y="96979"/>
                  </a:lnTo>
                  <a:lnTo>
                    <a:pt x="1178045" y="118871"/>
                  </a:lnTo>
                  <a:lnTo>
                    <a:pt x="1208975" y="142797"/>
                  </a:lnTo>
                  <a:lnTo>
                    <a:pt x="1239197" y="168707"/>
                  </a:lnTo>
                  <a:lnTo>
                    <a:pt x="1268680" y="196548"/>
                  </a:lnTo>
                  <a:lnTo>
                    <a:pt x="1297390" y="226270"/>
                  </a:lnTo>
                  <a:lnTo>
                    <a:pt x="1325298" y="257821"/>
                  </a:lnTo>
                  <a:lnTo>
                    <a:pt x="1352372" y="291150"/>
                  </a:lnTo>
                  <a:lnTo>
                    <a:pt x="1378580" y="326205"/>
                  </a:lnTo>
                  <a:lnTo>
                    <a:pt x="1403891" y="362935"/>
                  </a:lnTo>
                  <a:lnTo>
                    <a:pt x="1428273" y="401288"/>
                  </a:lnTo>
                  <a:lnTo>
                    <a:pt x="1451696" y="441213"/>
                  </a:lnTo>
                  <a:lnTo>
                    <a:pt x="1474127" y="482659"/>
                  </a:lnTo>
                  <a:lnTo>
                    <a:pt x="1495536" y="525574"/>
                  </a:lnTo>
                  <a:lnTo>
                    <a:pt x="1515890" y="569907"/>
                  </a:lnTo>
                  <a:lnTo>
                    <a:pt x="1535159" y="615606"/>
                  </a:lnTo>
                  <a:lnTo>
                    <a:pt x="1553311" y="662620"/>
                  </a:lnTo>
                  <a:lnTo>
                    <a:pt x="1570315" y="710898"/>
                  </a:lnTo>
                  <a:lnTo>
                    <a:pt x="1586138" y="760387"/>
                  </a:lnTo>
                  <a:lnTo>
                    <a:pt x="1600751" y="811038"/>
                  </a:lnTo>
                  <a:lnTo>
                    <a:pt x="1614121" y="862798"/>
                  </a:lnTo>
                  <a:lnTo>
                    <a:pt x="1626217" y="915616"/>
                  </a:lnTo>
                  <a:lnTo>
                    <a:pt x="1637008" y="969440"/>
                  </a:lnTo>
                  <a:lnTo>
                    <a:pt x="1646461" y="1024220"/>
                  </a:lnTo>
                  <a:lnTo>
                    <a:pt x="1654547" y="1079903"/>
                  </a:lnTo>
                  <a:lnTo>
                    <a:pt x="1661233" y="1136439"/>
                  </a:lnTo>
                  <a:lnTo>
                    <a:pt x="1666488" y="1193775"/>
                  </a:lnTo>
                  <a:lnTo>
                    <a:pt x="1670280" y="1251861"/>
                  </a:lnTo>
                  <a:lnTo>
                    <a:pt x="1672578" y="1310645"/>
                  </a:lnTo>
                  <a:lnTo>
                    <a:pt x="1673352" y="1370075"/>
                  </a:lnTo>
                  <a:lnTo>
                    <a:pt x="1672578" y="1429506"/>
                  </a:lnTo>
                  <a:lnTo>
                    <a:pt x="1670280" y="1488290"/>
                  </a:lnTo>
                  <a:lnTo>
                    <a:pt x="1666488" y="1546376"/>
                  </a:lnTo>
                  <a:lnTo>
                    <a:pt x="1661233" y="1603712"/>
                  </a:lnTo>
                  <a:lnTo>
                    <a:pt x="1654547" y="1660248"/>
                  </a:lnTo>
                  <a:lnTo>
                    <a:pt x="1646461" y="1715931"/>
                  </a:lnTo>
                  <a:lnTo>
                    <a:pt x="1637008" y="1770711"/>
                  </a:lnTo>
                  <a:lnTo>
                    <a:pt x="1626217" y="1824535"/>
                  </a:lnTo>
                  <a:lnTo>
                    <a:pt x="1614121" y="1877353"/>
                  </a:lnTo>
                  <a:lnTo>
                    <a:pt x="1600751" y="1929113"/>
                  </a:lnTo>
                  <a:lnTo>
                    <a:pt x="1586138" y="1979764"/>
                  </a:lnTo>
                  <a:lnTo>
                    <a:pt x="1570315" y="2029253"/>
                  </a:lnTo>
                  <a:lnTo>
                    <a:pt x="1553311" y="2077531"/>
                  </a:lnTo>
                  <a:lnTo>
                    <a:pt x="1535159" y="2124545"/>
                  </a:lnTo>
                  <a:lnTo>
                    <a:pt x="1515890" y="2170244"/>
                  </a:lnTo>
                  <a:lnTo>
                    <a:pt x="1495536" y="2214577"/>
                  </a:lnTo>
                  <a:lnTo>
                    <a:pt x="1474127" y="2257492"/>
                  </a:lnTo>
                  <a:lnTo>
                    <a:pt x="1451696" y="2298938"/>
                  </a:lnTo>
                  <a:lnTo>
                    <a:pt x="1428273" y="2338863"/>
                  </a:lnTo>
                  <a:lnTo>
                    <a:pt x="1403891" y="2377216"/>
                  </a:lnTo>
                  <a:lnTo>
                    <a:pt x="1378580" y="2413946"/>
                  </a:lnTo>
                  <a:lnTo>
                    <a:pt x="1352372" y="2449001"/>
                  </a:lnTo>
                  <a:lnTo>
                    <a:pt x="1325298" y="2482330"/>
                  </a:lnTo>
                  <a:lnTo>
                    <a:pt x="1297390" y="2513881"/>
                  </a:lnTo>
                  <a:lnTo>
                    <a:pt x="1268680" y="2543603"/>
                  </a:lnTo>
                  <a:lnTo>
                    <a:pt x="1239197" y="2571444"/>
                  </a:lnTo>
                  <a:lnTo>
                    <a:pt x="1208975" y="2597354"/>
                  </a:lnTo>
                  <a:lnTo>
                    <a:pt x="1178045" y="2621280"/>
                  </a:lnTo>
                  <a:lnTo>
                    <a:pt x="1146437" y="2643172"/>
                  </a:lnTo>
                  <a:lnTo>
                    <a:pt x="1081315" y="2680645"/>
                  </a:lnTo>
                  <a:lnTo>
                    <a:pt x="1013862" y="2709363"/>
                  </a:lnTo>
                  <a:lnTo>
                    <a:pt x="944328" y="2728913"/>
                  </a:lnTo>
                  <a:lnTo>
                    <a:pt x="872964" y="2738886"/>
                  </a:lnTo>
                  <a:lnTo>
                    <a:pt x="836676" y="2740152"/>
                  </a:lnTo>
                  <a:lnTo>
                    <a:pt x="800382" y="2738886"/>
                  </a:lnTo>
                  <a:lnTo>
                    <a:pt x="729011" y="2728913"/>
                  </a:lnTo>
                  <a:lnTo>
                    <a:pt x="659471" y="2709363"/>
                  </a:lnTo>
                  <a:lnTo>
                    <a:pt x="592013" y="2680645"/>
                  </a:lnTo>
                  <a:lnTo>
                    <a:pt x="526888" y="2643172"/>
                  </a:lnTo>
                  <a:lnTo>
                    <a:pt x="495279" y="2621280"/>
                  </a:lnTo>
                  <a:lnTo>
                    <a:pt x="464348" y="2597354"/>
                  </a:lnTo>
                  <a:lnTo>
                    <a:pt x="434125" y="2571444"/>
                  </a:lnTo>
                  <a:lnTo>
                    <a:pt x="404643" y="2543603"/>
                  </a:lnTo>
                  <a:lnTo>
                    <a:pt x="375933" y="2513881"/>
                  </a:lnTo>
                  <a:lnTo>
                    <a:pt x="348025" y="2482330"/>
                  </a:lnTo>
                  <a:lnTo>
                    <a:pt x="320952" y="2449001"/>
                  </a:lnTo>
                  <a:lnTo>
                    <a:pt x="294745" y="2413946"/>
                  </a:lnTo>
                  <a:lnTo>
                    <a:pt x="269435" y="2377216"/>
                  </a:lnTo>
                  <a:lnTo>
                    <a:pt x="245054" y="2338863"/>
                  </a:lnTo>
                  <a:lnTo>
                    <a:pt x="221633" y="2298938"/>
                  </a:lnTo>
                  <a:lnTo>
                    <a:pt x="199203" y="2257492"/>
                  </a:lnTo>
                  <a:lnTo>
                    <a:pt x="177796" y="2214577"/>
                  </a:lnTo>
                  <a:lnTo>
                    <a:pt x="157443" y="2170244"/>
                  </a:lnTo>
                  <a:lnTo>
                    <a:pt x="138176" y="2124545"/>
                  </a:lnTo>
                  <a:lnTo>
                    <a:pt x="120025" y="2077531"/>
                  </a:lnTo>
                  <a:lnTo>
                    <a:pt x="103023" y="2029253"/>
                  </a:lnTo>
                  <a:lnTo>
                    <a:pt x="87201" y="1979764"/>
                  </a:lnTo>
                  <a:lnTo>
                    <a:pt x="72590" y="1929113"/>
                  </a:lnTo>
                  <a:lnTo>
                    <a:pt x="59222" y="1877353"/>
                  </a:lnTo>
                  <a:lnTo>
                    <a:pt x="47127" y="1824535"/>
                  </a:lnTo>
                  <a:lnTo>
                    <a:pt x="36338" y="1770711"/>
                  </a:lnTo>
                  <a:lnTo>
                    <a:pt x="26886" y="1715931"/>
                  </a:lnTo>
                  <a:lnTo>
                    <a:pt x="18801" y="1660248"/>
                  </a:lnTo>
                  <a:lnTo>
                    <a:pt x="12116" y="1603712"/>
                  </a:lnTo>
                  <a:lnTo>
                    <a:pt x="6862" y="1546376"/>
                  </a:lnTo>
                  <a:lnTo>
                    <a:pt x="3071" y="1488290"/>
                  </a:lnTo>
                  <a:lnTo>
                    <a:pt x="772" y="1429506"/>
                  </a:lnTo>
                  <a:lnTo>
                    <a:pt x="0" y="1370075"/>
                  </a:lnTo>
                  <a:close/>
                </a:path>
              </a:pathLst>
            </a:custGeom>
            <a:ln w="3962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6376" y="3259963"/>
              <a:ext cx="367665" cy="313690"/>
            </a:xfrm>
            <a:custGeom>
              <a:avLst/>
              <a:gdLst/>
              <a:ahLst/>
              <a:cxnLst/>
              <a:rect l="l" t="t" r="r" b="b"/>
              <a:pathLst>
                <a:path w="367665" h="313689">
                  <a:moveTo>
                    <a:pt x="263625" y="252275"/>
                  </a:moveTo>
                  <a:lnTo>
                    <a:pt x="238112" y="282575"/>
                  </a:lnTo>
                  <a:lnTo>
                    <a:pt x="367322" y="313689"/>
                  </a:lnTo>
                  <a:lnTo>
                    <a:pt x="346342" y="265049"/>
                  </a:lnTo>
                  <a:lnTo>
                    <a:pt x="278790" y="265049"/>
                  </a:lnTo>
                  <a:lnTo>
                    <a:pt x="263625" y="252275"/>
                  </a:lnTo>
                  <a:close/>
                </a:path>
                <a:path w="367665" h="313689">
                  <a:moveTo>
                    <a:pt x="289167" y="221942"/>
                  </a:moveTo>
                  <a:lnTo>
                    <a:pt x="263625" y="252275"/>
                  </a:lnTo>
                  <a:lnTo>
                    <a:pt x="278790" y="265049"/>
                  </a:lnTo>
                  <a:lnTo>
                    <a:pt x="304317" y="234696"/>
                  </a:lnTo>
                  <a:lnTo>
                    <a:pt x="289167" y="221942"/>
                  </a:lnTo>
                  <a:close/>
                </a:path>
                <a:path w="367665" h="313689">
                  <a:moveTo>
                    <a:pt x="314680" y="191642"/>
                  </a:moveTo>
                  <a:lnTo>
                    <a:pt x="289167" y="221942"/>
                  </a:lnTo>
                  <a:lnTo>
                    <a:pt x="304317" y="234696"/>
                  </a:lnTo>
                  <a:lnTo>
                    <a:pt x="278790" y="265049"/>
                  </a:lnTo>
                  <a:lnTo>
                    <a:pt x="346342" y="265049"/>
                  </a:lnTo>
                  <a:lnTo>
                    <a:pt x="314680" y="191642"/>
                  </a:lnTo>
                  <a:close/>
                </a:path>
                <a:path w="367665" h="313689">
                  <a:moveTo>
                    <a:pt x="25526" y="0"/>
                  </a:moveTo>
                  <a:lnTo>
                    <a:pt x="0" y="30225"/>
                  </a:lnTo>
                  <a:lnTo>
                    <a:pt x="263625" y="252275"/>
                  </a:lnTo>
                  <a:lnTo>
                    <a:pt x="289167" y="221942"/>
                  </a:lnTo>
                  <a:lnTo>
                    <a:pt x="255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877824" y="2237232"/>
            <a:ext cx="1981200" cy="579120"/>
            <a:chOff x="877824" y="2237232"/>
            <a:chExt cx="1981200" cy="579120"/>
          </a:xfrm>
        </p:grpSpPr>
        <p:sp>
          <p:nvSpPr>
            <p:cNvPr id="15" name="object 15" descr=""/>
            <p:cNvSpPr/>
            <p:nvPr/>
          </p:nvSpPr>
          <p:spPr>
            <a:xfrm>
              <a:off x="2147316" y="2474341"/>
              <a:ext cx="711835" cy="341630"/>
            </a:xfrm>
            <a:custGeom>
              <a:avLst/>
              <a:gdLst/>
              <a:ahLst/>
              <a:cxnLst/>
              <a:rect l="l" t="t" r="r" b="b"/>
              <a:pathLst>
                <a:path w="711835" h="341630">
                  <a:moveTo>
                    <a:pt x="116497" y="36118"/>
                  </a:moveTo>
                  <a:lnTo>
                    <a:pt x="100119" y="72310"/>
                  </a:lnTo>
                  <a:lnTo>
                    <a:pt x="695070" y="341375"/>
                  </a:lnTo>
                  <a:lnTo>
                    <a:pt x="711326" y="305308"/>
                  </a:lnTo>
                  <a:lnTo>
                    <a:pt x="116497" y="36118"/>
                  </a:lnTo>
                  <a:close/>
                </a:path>
                <a:path w="711835" h="341630">
                  <a:moveTo>
                    <a:pt x="132841" y="0"/>
                  </a:moveTo>
                  <a:lnTo>
                    <a:pt x="0" y="5207"/>
                  </a:lnTo>
                  <a:lnTo>
                    <a:pt x="83819" y="108331"/>
                  </a:lnTo>
                  <a:lnTo>
                    <a:pt x="100119" y="72310"/>
                  </a:lnTo>
                  <a:lnTo>
                    <a:pt x="82041" y="64135"/>
                  </a:lnTo>
                  <a:lnTo>
                    <a:pt x="98425" y="27939"/>
                  </a:lnTo>
                  <a:lnTo>
                    <a:pt x="120198" y="27939"/>
                  </a:lnTo>
                  <a:lnTo>
                    <a:pt x="132841" y="0"/>
                  </a:lnTo>
                  <a:close/>
                </a:path>
                <a:path w="711835" h="341630">
                  <a:moveTo>
                    <a:pt x="98425" y="27939"/>
                  </a:moveTo>
                  <a:lnTo>
                    <a:pt x="82041" y="64135"/>
                  </a:lnTo>
                  <a:lnTo>
                    <a:pt x="100119" y="72310"/>
                  </a:lnTo>
                  <a:lnTo>
                    <a:pt x="116497" y="36118"/>
                  </a:lnTo>
                  <a:lnTo>
                    <a:pt x="98425" y="27939"/>
                  </a:lnTo>
                  <a:close/>
                </a:path>
                <a:path w="711835" h="341630">
                  <a:moveTo>
                    <a:pt x="120198" y="27939"/>
                  </a:moveTo>
                  <a:lnTo>
                    <a:pt x="98425" y="27939"/>
                  </a:lnTo>
                  <a:lnTo>
                    <a:pt x="116497" y="36118"/>
                  </a:lnTo>
                  <a:lnTo>
                    <a:pt x="120198" y="279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97636" y="2257044"/>
              <a:ext cx="1259205" cy="539750"/>
            </a:xfrm>
            <a:custGeom>
              <a:avLst/>
              <a:gdLst/>
              <a:ahLst/>
              <a:cxnLst/>
              <a:rect l="l" t="t" r="r" b="b"/>
              <a:pathLst>
                <a:path w="1259205" h="539750">
                  <a:moveTo>
                    <a:pt x="0" y="269747"/>
                  </a:moveTo>
                  <a:lnTo>
                    <a:pt x="12787" y="215386"/>
                  </a:lnTo>
                  <a:lnTo>
                    <a:pt x="49462" y="164752"/>
                  </a:lnTo>
                  <a:lnTo>
                    <a:pt x="107494" y="118932"/>
                  </a:lnTo>
                  <a:lnTo>
                    <a:pt x="143728" y="98166"/>
                  </a:lnTo>
                  <a:lnTo>
                    <a:pt x="184351" y="79009"/>
                  </a:lnTo>
                  <a:lnTo>
                    <a:pt x="229048" y="61599"/>
                  </a:lnTo>
                  <a:lnTo>
                    <a:pt x="277503" y="46070"/>
                  </a:lnTo>
                  <a:lnTo>
                    <a:pt x="329398" y="32558"/>
                  </a:lnTo>
                  <a:lnTo>
                    <a:pt x="384417" y="21199"/>
                  </a:lnTo>
                  <a:lnTo>
                    <a:pt x="442245" y="12127"/>
                  </a:lnTo>
                  <a:lnTo>
                    <a:pt x="502564" y="5480"/>
                  </a:lnTo>
                  <a:lnTo>
                    <a:pt x="565058" y="1392"/>
                  </a:lnTo>
                  <a:lnTo>
                    <a:pt x="629411" y="0"/>
                  </a:lnTo>
                  <a:lnTo>
                    <a:pt x="693763" y="1392"/>
                  </a:lnTo>
                  <a:lnTo>
                    <a:pt x="756255" y="5480"/>
                  </a:lnTo>
                  <a:lnTo>
                    <a:pt x="816574" y="12127"/>
                  </a:lnTo>
                  <a:lnTo>
                    <a:pt x="874400" y="21199"/>
                  </a:lnTo>
                  <a:lnTo>
                    <a:pt x="929420" y="32558"/>
                  </a:lnTo>
                  <a:lnTo>
                    <a:pt x="981315" y="46070"/>
                  </a:lnTo>
                  <a:lnTo>
                    <a:pt x="1029769" y="61599"/>
                  </a:lnTo>
                  <a:lnTo>
                    <a:pt x="1074467" y="79009"/>
                  </a:lnTo>
                  <a:lnTo>
                    <a:pt x="1115091" y="98166"/>
                  </a:lnTo>
                  <a:lnTo>
                    <a:pt x="1151326" y="118932"/>
                  </a:lnTo>
                  <a:lnTo>
                    <a:pt x="1182854" y="141173"/>
                  </a:lnTo>
                  <a:lnTo>
                    <a:pt x="1230525" y="189535"/>
                  </a:lnTo>
                  <a:lnTo>
                    <a:pt x="1255574" y="242168"/>
                  </a:lnTo>
                  <a:lnTo>
                    <a:pt x="1258824" y="269747"/>
                  </a:lnTo>
                  <a:lnTo>
                    <a:pt x="1255574" y="297327"/>
                  </a:lnTo>
                  <a:lnTo>
                    <a:pt x="1230525" y="349960"/>
                  </a:lnTo>
                  <a:lnTo>
                    <a:pt x="1182854" y="398322"/>
                  </a:lnTo>
                  <a:lnTo>
                    <a:pt x="1151326" y="420563"/>
                  </a:lnTo>
                  <a:lnTo>
                    <a:pt x="1115091" y="441329"/>
                  </a:lnTo>
                  <a:lnTo>
                    <a:pt x="1074467" y="460486"/>
                  </a:lnTo>
                  <a:lnTo>
                    <a:pt x="1029769" y="477896"/>
                  </a:lnTo>
                  <a:lnTo>
                    <a:pt x="981315" y="493425"/>
                  </a:lnTo>
                  <a:lnTo>
                    <a:pt x="929420" y="506937"/>
                  </a:lnTo>
                  <a:lnTo>
                    <a:pt x="874400" y="518296"/>
                  </a:lnTo>
                  <a:lnTo>
                    <a:pt x="816574" y="527368"/>
                  </a:lnTo>
                  <a:lnTo>
                    <a:pt x="756255" y="534015"/>
                  </a:lnTo>
                  <a:lnTo>
                    <a:pt x="693763" y="538103"/>
                  </a:lnTo>
                  <a:lnTo>
                    <a:pt x="629411" y="539495"/>
                  </a:lnTo>
                  <a:lnTo>
                    <a:pt x="565058" y="538103"/>
                  </a:lnTo>
                  <a:lnTo>
                    <a:pt x="502564" y="534015"/>
                  </a:lnTo>
                  <a:lnTo>
                    <a:pt x="442245" y="527368"/>
                  </a:lnTo>
                  <a:lnTo>
                    <a:pt x="384417" y="518296"/>
                  </a:lnTo>
                  <a:lnTo>
                    <a:pt x="329398" y="506937"/>
                  </a:lnTo>
                  <a:lnTo>
                    <a:pt x="277503" y="493425"/>
                  </a:lnTo>
                  <a:lnTo>
                    <a:pt x="229048" y="477896"/>
                  </a:lnTo>
                  <a:lnTo>
                    <a:pt x="184351" y="460486"/>
                  </a:lnTo>
                  <a:lnTo>
                    <a:pt x="143728" y="441329"/>
                  </a:lnTo>
                  <a:lnTo>
                    <a:pt x="107494" y="420563"/>
                  </a:lnTo>
                  <a:lnTo>
                    <a:pt x="75967" y="398322"/>
                  </a:lnTo>
                  <a:lnTo>
                    <a:pt x="28297" y="349960"/>
                  </a:lnTo>
                  <a:lnTo>
                    <a:pt x="3249" y="297327"/>
                  </a:lnTo>
                  <a:lnTo>
                    <a:pt x="0" y="269747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239511" y="1258824"/>
            <a:ext cx="536575" cy="368935"/>
          </a:xfrm>
          <a:prstGeom prst="rect">
            <a:avLst/>
          </a:prstGeom>
          <a:solidFill>
            <a:srgbClr val="FFBC46"/>
          </a:solidFill>
        </p:spPr>
        <p:txBody>
          <a:bodyPr wrap="square" lIns="0" tIns="3048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240"/>
              </a:spcBef>
            </a:pPr>
            <a:r>
              <a:rPr dirty="0" sz="1800" spc="-25" b="1">
                <a:latin typeface="Calibri"/>
                <a:cs typeface="Calibri"/>
              </a:rPr>
              <a:t>84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849879" y="2679192"/>
            <a:ext cx="487680" cy="368935"/>
          </a:xfrm>
          <a:prstGeom prst="rect">
            <a:avLst/>
          </a:prstGeom>
          <a:solidFill>
            <a:srgbClr val="FFBC46"/>
          </a:solidFill>
        </p:spPr>
        <p:txBody>
          <a:bodyPr wrap="square" lIns="0" tIns="3175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dirty="0" sz="1800" spc="-25" b="1">
                <a:latin typeface="Calibri"/>
                <a:cs typeface="Calibri"/>
              </a:rPr>
              <a:t>36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20040" y="2880360"/>
            <a:ext cx="576580" cy="372110"/>
          </a:xfrm>
          <a:prstGeom prst="rect">
            <a:avLst/>
          </a:prstGeom>
          <a:solidFill>
            <a:srgbClr val="FFBC46"/>
          </a:solidFill>
        </p:spPr>
        <p:txBody>
          <a:bodyPr wrap="square" lIns="0" tIns="3302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60"/>
              </a:spcBef>
            </a:pPr>
            <a:r>
              <a:rPr dirty="0" sz="1800" spc="-25" b="1"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947" y="923469"/>
            <a:ext cx="4614531" cy="219172"/>
          </a:xfrm>
          <a:prstGeom prst="rect">
            <a:avLst/>
          </a:prstGeom>
        </p:spPr>
      </p:pic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95071" y="515112"/>
            <a:ext cx="4432300" cy="460375"/>
          </a:xfrm>
          <a:prstGeom prst="rect"/>
          <a:solidFill>
            <a:srgbClr val="FFCEA9"/>
          </a:solidFill>
        </p:spPr>
        <p:txBody>
          <a:bodyPr wrap="square" lIns="0" tIns="26034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204"/>
              </a:spcBef>
            </a:pPr>
            <a:r>
              <a:rPr dirty="0"/>
              <a:t>Designing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Poster</a:t>
            </a:r>
            <a:r>
              <a:rPr dirty="0" spc="-75"/>
              <a:t> </a:t>
            </a:r>
            <a:r>
              <a:rPr dirty="0" spc="-10"/>
              <a:t>Format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029200" y="548678"/>
            <a:ext cx="2541905" cy="1263650"/>
            <a:chOff x="5029200" y="548678"/>
            <a:chExt cx="2541905" cy="12636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5303" y="1484026"/>
              <a:ext cx="2301574" cy="32793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0" y="548678"/>
              <a:ext cx="2541651" cy="965796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263896" y="783336"/>
            <a:ext cx="2082164" cy="506095"/>
          </a:xfrm>
          <a:prstGeom prst="rect">
            <a:avLst/>
          </a:prstGeom>
          <a:solidFill>
            <a:srgbClr val="FFCEA9"/>
          </a:solidFill>
        </p:spPr>
        <p:txBody>
          <a:bodyPr wrap="square" lIns="0" tIns="137160" rIns="0" bIns="0" rtlCol="0" vert="horz">
            <a:spAutoFit/>
          </a:bodyPr>
          <a:lstStyle/>
          <a:p>
            <a:pPr marL="421640">
              <a:lnSpc>
                <a:spcPct val="100000"/>
              </a:lnSpc>
              <a:spcBef>
                <a:spcPts val="1080"/>
              </a:spcBef>
            </a:pPr>
            <a:r>
              <a:rPr dirty="0" sz="2000" spc="-10" b="1">
                <a:solidFill>
                  <a:srgbClr val="B64825"/>
                </a:solidFill>
                <a:latin typeface="Times New Roman"/>
                <a:cs typeface="Times New Roman"/>
              </a:rPr>
              <a:t>Formatting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2363" y="899085"/>
            <a:ext cx="11572240" cy="5868035"/>
            <a:chOff x="62363" y="899085"/>
            <a:chExt cx="11572240" cy="58680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88" y="1429510"/>
              <a:ext cx="5446776" cy="53370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63512" y="1429510"/>
              <a:ext cx="4870704" cy="53370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3" y="899085"/>
              <a:ext cx="4614531" cy="219172"/>
            </a:xfrm>
            <a:prstGeom prst="rect">
              <a:avLst/>
            </a:prstGeom>
          </p:spPr>
        </p:pic>
      </p:grpSp>
      <p:sp>
        <p:nvSpPr>
          <p:cNvPr id="10" name="object 10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4488" y="487680"/>
            <a:ext cx="4432300" cy="463550"/>
          </a:xfrm>
          <a:prstGeom prst="rect"/>
          <a:solidFill>
            <a:srgbClr val="FFCEA9"/>
          </a:solidFill>
        </p:spPr>
        <p:txBody>
          <a:bodyPr wrap="square" lIns="0" tIns="2794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220"/>
              </a:spcBef>
            </a:pPr>
            <a:r>
              <a:rPr dirty="0"/>
              <a:t>Designing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Poster</a:t>
            </a:r>
            <a:r>
              <a:rPr dirty="0" spc="-75"/>
              <a:t> </a:t>
            </a:r>
            <a:r>
              <a:rPr dirty="0" spc="-10"/>
              <a:t>Format</a:t>
            </a:r>
          </a:p>
        </p:txBody>
      </p:sp>
      <p:grpSp>
        <p:nvGrpSpPr>
          <p:cNvPr id="14" name="object 14" descr=""/>
          <p:cNvGrpSpPr/>
          <p:nvPr/>
        </p:nvGrpSpPr>
        <p:grpSpPr>
          <a:xfrm>
            <a:off x="740663" y="2834639"/>
            <a:ext cx="4032885" cy="2761615"/>
            <a:chOff x="740663" y="2834639"/>
            <a:chExt cx="4032885" cy="2761615"/>
          </a:xfrm>
        </p:grpSpPr>
        <p:sp>
          <p:nvSpPr>
            <p:cNvPr id="15" name="object 15" descr=""/>
            <p:cNvSpPr/>
            <p:nvPr/>
          </p:nvSpPr>
          <p:spPr>
            <a:xfrm>
              <a:off x="746759" y="2840735"/>
              <a:ext cx="243840" cy="2749550"/>
            </a:xfrm>
            <a:custGeom>
              <a:avLst/>
              <a:gdLst/>
              <a:ahLst/>
              <a:cxnLst/>
              <a:rect l="l" t="t" r="r" b="b"/>
              <a:pathLst>
                <a:path w="243840" h="2749550">
                  <a:moveTo>
                    <a:pt x="182880" y="0"/>
                  </a:moveTo>
                  <a:lnTo>
                    <a:pt x="60960" y="0"/>
                  </a:lnTo>
                  <a:lnTo>
                    <a:pt x="60960" y="2627376"/>
                  </a:lnTo>
                  <a:lnTo>
                    <a:pt x="0" y="2627376"/>
                  </a:lnTo>
                  <a:lnTo>
                    <a:pt x="121920" y="2749296"/>
                  </a:lnTo>
                  <a:lnTo>
                    <a:pt x="243840" y="2627376"/>
                  </a:lnTo>
                  <a:lnTo>
                    <a:pt x="182880" y="2627376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46759" y="2840735"/>
              <a:ext cx="243840" cy="2749550"/>
            </a:xfrm>
            <a:custGeom>
              <a:avLst/>
              <a:gdLst/>
              <a:ahLst/>
              <a:cxnLst/>
              <a:rect l="l" t="t" r="r" b="b"/>
              <a:pathLst>
                <a:path w="243840" h="2749550">
                  <a:moveTo>
                    <a:pt x="0" y="2627376"/>
                  </a:moveTo>
                  <a:lnTo>
                    <a:pt x="60960" y="2627376"/>
                  </a:lnTo>
                  <a:lnTo>
                    <a:pt x="60960" y="0"/>
                  </a:lnTo>
                  <a:lnTo>
                    <a:pt x="182880" y="0"/>
                  </a:lnTo>
                  <a:lnTo>
                    <a:pt x="182880" y="2627376"/>
                  </a:lnTo>
                  <a:lnTo>
                    <a:pt x="243840" y="2627376"/>
                  </a:lnTo>
                  <a:lnTo>
                    <a:pt x="121920" y="2749296"/>
                  </a:lnTo>
                  <a:lnTo>
                    <a:pt x="0" y="2627376"/>
                  </a:lnTo>
                  <a:close/>
                </a:path>
              </a:pathLst>
            </a:custGeom>
            <a:ln w="12192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75559" y="2840735"/>
              <a:ext cx="241300" cy="2749550"/>
            </a:xfrm>
            <a:custGeom>
              <a:avLst/>
              <a:gdLst/>
              <a:ahLst/>
              <a:cxnLst/>
              <a:rect l="l" t="t" r="r" b="b"/>
              <a:pathLst>
                <a:path w="241300" h="2749550">
                  <a:moveTo>
                    <a:pt x="180594" y="0"/>
                  </a:moveTo>
                  <a:lnTo>
                    <a:pt x="60197" y="0"/>
                  </a:lnTo>
                  <a:lnTo>
                    <a:pt x="60197" y="2628900"/>
                  </a:lnTo>
                  <a:lnTo>
                    <a:pt x="0" y="2628900"/>
                  </a:lnTo>
                  <a:lnTo>
                    <a:pt x="120395" y="2749296"/>
                  </a:lnTo>
                  <a:lnTo>
                    <a:pt x="240791" y="2628900"/>
                  </a:lnTo>
                  <a:lnTo>
                    <a:pt x="180594" y="2628900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575559" y="2840735"/>
              <a:ext cx="241300" cy="2749550"/>
            </a:xfrm>
            <a:custGeom>
              <a:avLst/>
              <a:gdLst/>
              <a:ahLst/>
              <a:cxnLst/>
              <a:rect l="l" t="t" r="r" b="b"/>
              <a:pathLst>
                <a:path w="241300" h="2749550">
                  <a:moveTo>
                    <a:pt x="0" y="2628900"/>
                  </a:moveTo>
                  <a:lnTo>
                    <a:pt x="60197" y="2628900"/>
                  </a:lnTo>
                  <a:lnTo>
                    <a:pt x="60197" y="0"/>
                  </a:lnTo>
                  <a:lnTo>
                    <a:pt x="180594" y="0"/>
                  </a:lnTo>
                  <a:lnTo>
                    <a:pt x="180594" y="2628900"/>
                  </a:lnTo>
                  <a:lnTo>
                    <a:pt x="240791" y="2628900"/>
                  </a:lnTo>
                  <a:lnTo>
                    <a:pt x="120395" y="2749296"/>
                  </a:lnTo>
                  <a:lnTo>
                    <a:pt x="0" y="2628900"/>
                  </a:lnTo>
                  <a:close/>
                </a:path>
              </a:pathLst>
            </a:custGeom>
            <a:ln w="12192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26279" y="2840735"/>
              <a:ext cx="241300" cy="2749550"/>
            </a:xfrm>
            <a:custGeom>
              <a:avLst/>
              <a:gdLst/>
              <a:ahLst/>
              <a:cxnLst/>
              <a:rect l="l" t="t" r="r" b="b"/>
              <a:pathLst>
                <a:path w="241300" h="2749550">
                  <a:moveTo>
                    <a:pt x="180594" y="0"/>
                  </a:moveTo>
                  <a:lnTo>
                    <a:pt x="60198" y="0"/>
                  </a:lnTo>
                  <a:lnTo>
                    <a:pt x="60198" y="2628900"/>
                  </a:lnTo>
                  <a:lnTo>
                    <a:pt x="0" y="2628900"/>
                  </a:lnTo>
                  <a:lnTo>
                    <a:pt x="120396" y="2749296"/>
                  </a:lnTo>
                  <a:lnTo>
                    <a:pt x="240792" y="2628900"/>
                  </a:lnTo>
                  <a:lnTo>
                    <a:pt x="180594" y="2628900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26279" y="2840735"/>
              <a:ext cx="241300" cy="2749550"/>
            </a:xfrm>
            <a:custGeom>
              <a:avLst/>
              <a:gdLst/>
              <a:ahLst/>
              <a:cxnLst/>
              <a:rect l="l" t="t" r="r" b="b"/>
              <a:pathLst>
                <a:path w="241300" h="2749550">
                  <a:moveTo>
                    <a:pt x="0" y="2628900"/>
                  </a:moveTo>
                  <a:lnTo>
                    <a:pt x="60198" y="2628900"/>
                  </a:lnTo>
                  <a:lnTo>
                    <a:pt x="60198" y="0"/>
                  </a:lnTo>
                  <a:lnTo>
                    <a:pt x="180594" y="0"/>
                  </a:lnTo>
                  <a:lnTo>
                    <a:pt x="180594" y="2628900"/>
                  </a:lnTo>
                  <a:lnTo>
                    <a:pt x="240792" y="2628900"/>
                  </a:lnTo>
                  <a:lnTo>
                    <a:pt x="120396" y="2749296"/>
                  </a:lnTo>
                  <a:lnTo>
                    <a:pt x="0" y="2628900"/>
                  </a:lnTo>
                  <a:close/>
                </a:path>
              </a:pathLst>
            </a:custGeom>
            <a:ln w="12192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0" y="1420367"/>
            <a:ext cx="5486400" cy="533704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65175" y="548678"/>
            <a:ext cx="7325359" cy="6215380"/>
            <a:chOff x="265175" y="548678"/>
            <a:chExt cx="7325359" cy="621538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1606301"/>
              <a:ext cx="5036860" cy="515720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816" y="1402041"/>
              <a:ext cx="2585719" cy="49190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199" y="548678"/>
              <a:ext cx="2541651" cy="965796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363" y="899085"/>
            <a:ext cx="4614531" cy="21917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488" y="487680"/>
            <a:ext cx="4432300" cy="463550"/>
          </a:xfrm>
          <a:prstGeom prst="rect"/>
          <a:solidFill>
            <a:srgbClr val="FFCEA9"/>
          </a:solidFill>
        </p:spPr>
        <p:txBody>
          <a:bodyPr wrap="square" lIns="0" tIns="2794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220"/>
              </a:spcBef>
            </a:pPr>
            <a:r>
              <a:rPr dirty="0"/>
              <a:t>Designing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Poster</a:t>
            </a:r>
            <a:r>
              <a:rPr dirty="0" spc="-75"/>
              <a:t> </a:t>
            </a:r>
            <a:r>
              <a:rPr dirty="0" spc="-10"/>
              <a:t>Format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5263896" y="783336"/>
            <a:ext cx="2082164" cy="506095"/>
          </a:xfrm>
          <a:prstGeom prst="rect">
            <a:avLst/>
          </a:prstGeom>
          <a:solidFill>
            <a:srgbClr val="FFCEA9"/>
          </a:solidFill>
        </p:spPr>
        <p:txBody>
          <a:bodyPr wrap="square" lIns="0" tIns="137160" rIns="0" bIns="0" rtlCol="0" vert="horz">
            <a:spAutoFit/>
          </a:bodyPr>
          <a:lstStyle/>
          <a:p>
            <a:pPr marL="421640">
              <a:lnSpc>
                <a:spcPct val="100000"/>
              </a:lnSpc>
              <a:spcBef>
                <a:spcPts val="1080"/>
              </a:spcBef>
            </a:pPr>
            <a:r>
              <a:rPr dirty="0" sz="2000" spc="-10" b="1">
                <a:solidFill>
                  <a:srgbClr val="B64825"/>
                </a:solidFill>
                <a:latin typeface="Times New Roman"/>
                <a:cs typeface="Times New Roman"/>
              </a:rPr>
              <a:t>Formatting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40663" y="2834639"/>
            <a:ext cx="3118485" cy="3066415"/>
            <a:chOff x="740663" y="2834639"/>
            <a:chExt cx="3118485" cy="3066415"/>
          </a:xfrm>
        </p:grpSpPr>
        <p:sp>
          <p:nvSpPr>
            <p:cNvPr id="14" name="object 14" descr=""/>
            <p:cNvSpPr/>
            <p:nvPr/>
          </p:nvSpPr>
          <p:spPr>
            <a:xfrm>
              <a:off x="746759" y="2840735"/>
              <a:ext cx="243840" cy="2749550"/>
            </a:xfrm>
            <a:custGeom>
              <a:avLst/>
              <a:gdLst/>
              <a:ahLst/>
              <a:cxnLst/>
              <a:rect l="l" t="t" r="r" b="b"/>
              <a:pathLst>
                <a:path w="243840" h="2749550">
                  <a:moveTo>
                    <a:pt x="182880" y="0"/>
                  </a:moveTo>
                  <a:lnTo>
                    <a:pt x="60960" y="0"/>
                  </a:lnTo>
                  <a:lnTo>
                    <a:pt x="60960" y="2627376"/>
                  </a:lnTo>
                  <a:lnTo>
                    <a:pt x="0" y="2627376"/>
                  </a:lnTo>
                  <a:lnTo>
                    <a:pt x="121920" y="2749296"/>
                  </a:lnTo>
                  <a:lnTo>
                    <a:pt x="243840" y="2627376"/>
                  </a:lnTo>
                  <a:lnTo>
                    <a:pt x="182880" y="2627376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46759" y="2840735"/>
              <a:ext cx="243840" cy="2749550"/>
            </a:xfrm>
            <a:custGeom>
              <a:avLst/>
              <a:gdLst/>
              <a:ahLst/>
              <a:cxnLst/>
              <a:rect l="l" t="t" r="r" b="b"/>
              <a:pathLst>
                <a:path w="243840" h="2749550">
                  <a:moveTo>
                    <a:pt x="0" y="2627376"/>
                  </a:moveTo>
                  <a:lnTo>
                    <a:pt x="60960" y="2627376"/>
                  </a:lnTo>
                  <a:lnTo>
                    <a:pt x="60960" y="0"/>
                  </a:lnTo>
                  <a:lnTo>
                    <a:pt x="182880" y="0"/>
                  </a:lnTo>
                  <a:lnTo>
                    <a:pt x="182880" y="2627376"/>
                  </a:lnTo>
                  <a:lnTo>
                    <a:pt x="243840" y="2627376"/>
                  </a:lnTo>
                  <a:lnTo>
                    <a:pt x="121920" y="2749296"/>
                  </a:lnTo>
                  <a:lnTo>
                    <a:pt x="0" y="2627376"/>
                  </a:lnTo>
                  <a:close/>
                </a:path>
              </a:pathLst>
            </a:custGeom>
            <a:ln w="12192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474975" y="3133343"/>
              <a:ext cx="1377950" cy="241300"/>
            </a:xfrm>
            <a:custGeom>
              <a:avLst/>
              <a:gdLst/>
              <a:ahLst/>
              <a:cxnLst/>
              <a:rect l="l" t="t" r="r" b="b"/>
              <a:pathLst>
                <a:path w="1377950" h="241300">
                  <a:moveTo>
                    <a:pt x="1257300" y="0"/>
                  </a:moveTo>
                  <a:lnTo>
                    <a:pt x="1257300" y="60197"/>
                  </a:lnTo>
                  <a:lnTo>
                    <a:pt x="0" y="60197"/>
                  </a:lnTo>
                  <a:lnTo>
                    <a:pt x="0" y="180593"/>
                  </a:lnTo>
                  <a:lnTo>
                    <a:pt x="1257300" y="180593"/>
                  </a:lnTo>
                  <a:lnTo>
                    <a:pt x="1257300" y="240791"/>
                  </a:lnTo>
                  <a:lnTo>
                    <a:pt x="1377696" y="120395"/>
                  </a:lnTo>
                  <a:lnTo>
                    <a:pt x="1257300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474975" y="3133343"/>
              <a:ext cx="1377950" cy="241300"/>
            </a:xfrm>
            <a:custGeom>
              <a:avLst/>
              <a:gdLst/>
              <a:ahLst/>
              <a:cxnLst/>
              <a:rect l="l" t="t" r="r" b="b"/>
              <a:pathLst>
                <a:path w="1377950" h="241300">
                  <a:moveTo>
                    <a:pt x="1257300" y="240791"/>
                  </a:moveTo>
                  <a:lnTo>
                    <a:pt x="1257300" y="180593"/>
                  </a:lnTo>
                  <a:lnTo>
                    <a:pt x="0" y="180593"/>
                  </a:lnTo>
                  <a:lnTo>
                    <a:pt x="0" y="60197"/>
                  </a:lnTo>
                  <a:lnTo>
                    <a:pt x="1257300" y="60197"/>
                  </a:lnTo>
                  <a:lnTo>
                    <a:pt x="1257300" y="0"/>
                  </a:lnTo>
                  <a:lnTo>
                    <a:pt x="1377696" y="120395"/>
                  </a:lnTo>
                  <a:lnTo>
                    <a:pt x="1257300" y="240791"/>
                  </a:lnTo>
                  <a:close/>
                </a:path>
              </a:pathLst>
            </a:custGeom>
            <a:ln w="12192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252215" y="4517135"/>
              <a:ext cx="241300" cy="1377950"/>
            </a:xfrm>
            <a:custGeom>
              <a:avLst/>
              <a:gdLst/>
              <a:ahLst/>
              <a:cxnLst/>
              <a:rect l="l" t="t" r="r" b="b"/>
              <a:pathLst>
                <a:path w="241300" h="1377950">
                  <a:moveTo>
                    <a:pt x="180594" y="0"/>
                  </a:moveTo>
                  <a:lnTo>
                    <a:pt x="60198" y="0"/>
                  </a:lnTo>
                  <a:lnTo>
                    <a:pt x="60198" y="1257300"/>
                  </a:lnTo>
                  <a:lnTo>
                    <a:pt x="0" y="1257300"/>
                  </a:lnTo>
                  <a:lnTo>
                    <a:pt x="120396" y="1377695"/>
                  </a:lnTo>
                  <a:lnTo>
                    <a:pt x="240792" y="1257300"/>
                  </a:lnTo>
                  <a:lnTo>
                    <a:pt x="180594" y="1257300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E8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252215" y="4517135"/>
              <a:ext cx="241300" cy="1377950"/>
            </a:xfrm>
            <a:custGeom>
              <a:avLst/>
              <a:gdLst/>
              <a:ahLst/>
              <a:cxnLst/>
              <a:rect l="l" t="t" r="r" b="b"/>
              <a:pathLst>
                <a:path w="241300" h="1377950">
                  <a:moveTo>
                    <a:pt x="0" y="1257300"/>
                  </a:moveTo>
                  <a:lnTo>
                    <a:pt x="60198" y="1257300"/>
                  </a:lnTo>
                  <a:lnTo>
                    <a:pt x="60198" y="0"/>
                  </a:lnTo>
                  <a:lnTo>
                    <a:pt x="180594" y="0"/>
                  </a:lnTo>
                  <a:lnTo>
                    <a:pt x="180594" y="1257300"/>
                  </a:lnTo>
                  <a:lnTo>
                    <a:pt x="240792" y="1257300"/>
                  </a:lnTo>
                  <a:lnTo>
                    <a:pt x="120396" y="1377695"/>
                  </a:lnTo>
                  <a:lnTo>
                    <a:pt x="0" y="1257300"/>
                  </a:lnTo>
                  <a:close/>
                </a:path>
              </a:pathLst>
            </a:custGeom>
            <a:ln w="12192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2592" y="2231135"/>
            <a:ext cx="4593336" cy="415137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715" y="1206933"/>
            <a:ext cx="4614531" cy="219172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243840" y="795527"/>
            <a:ext cx="4432300" cy="463550"/>
          </a:xfrm>
          <a:prstGeom prst="rect">
            <a:avLst/>
          </a:prstGeom>
          <a:solidFill>
            <a:srgbClr val="FFCEA9"/>
          </a:solidFill>
        </p:spPr>
        <p:txBody>
          <a:bodyPr wrap="square" lIns="0" tIns="2794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220"/>
              </a:spcBef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Designing</a:t>
            </a:r>
            <a:r>
              <a:rPr dirty="0" sz="2400" spc="-7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the</a:t>
            </a:r>
            <a:r>
              <a:rPr dirty="0" sz="2400" spc="-3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Poster</a:t>
            </a:r>
            <a:r>
              <a:rPr dirty="0" sz="2400" spc="-5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B64825"/>
                </a:solidFill>
                <a:latin typeface="Times New Roman"/>
                <a:cs typeface="Times New Roman"/>
              </a:rPr>
              <a:t>Format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074920" y="1341119"/>
            <a:ext cx="1773555" cy="1281430"/>
            <a:chOff x="5074920" y="1341119"/>
            <a:chExt cx="1773555" cy="128143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83283" y="2292318"/>
              <a:ext cx="1608570" cy="32992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4920" y="1341119"/>
              <a:ext cx="1773554" cy="98107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309615" y="1575816"/>
            <a:ext cx="1313815" cy="521334"/>
          </a:xfrm>
          <a:prstGeom prst="rect">
            <a:avLst/>
          </a:prstGeom>
          <a:solidFill>
            <a:srgbClr val="FFCEA9"/>
          </a:solidFill>
        </p:spPr>
        <p:txBody>
          <a:bodyPr wrap="square" lIns="0" tIns="34290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270"/>
              </a:spcBef>
            </a:pPr>
            <a:r>
              <a:rPr dirty="0" sz="2800" spc="-10" b="1">
                <a:solidFill>
                  <a:srgbClr val="B64825"/>
                </a:solidFill>
                <a:latin typeface="Times New Roman"/>
                <a:cs typeface="Times New Roman"/>
              </a:rPr>
              <a:t>Colors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80745" y="2891536"/>
            <a:ext cx="597217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Use</a:t>
            </a:r>
            <a:r>
              <a:rPr dirty="0" sz="2400" spc="1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1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maximum</a:t>
            </a:r>
            <a:r>
              <a:rPr dirty="0" sz="2400" spc="1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1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two</a:t>
            </a:r>
            <a:r>
              <a:rPr dirty="0" sz="2400" spc="18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1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three</a:t>
            </a:r>
            <a:r>
              <a:rPr dirty="0" sz="2400" spc="1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main</a:t>
            </a:r>
            <a:r>
              <a:rPr dirty="0" sz="2400" spc="18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colors, </a:t>
            </a:r>
            <a:r>
              <a:rPr dirty="0" sz="2400" b="1">
                <a:latin typeface="Times New Roman"/>
                <a:cs typeface="Times New Roman"/>
              </a:rPr>
              <a:t>preferably</a:t>
            </a:r>
            <a:r>
              <a:rPr dirty="0" sz="2400" spc="400" b="1">
                <a:latin typeface="Times New Roman"/>
                <a:cs typeface="Times New Roman"/>
              </a:rPr>
              <a:t>    </a:t>
            </a:r>
            <a:r>
              <a:rPr dirty="0" sz="2400" b="1">
                <a:latin typeface="Times New Roman"/>
                <a:cs typeface="Times New Roman"/>
              </a:rPr>
              <a:t>pastels.</a:t>
            </a:r>
            <a:r>
              <a:rPr dirty="0" sz="2400" spc="395" b="1">
                <a:latin typeface="Times New Roman"/>
                <a:cs typeface="Times New Roman"/>
              </a:rPr>
              <a:t>    </a:t>
            </a:r>
            <a:r>
              <a:rPr dirty="0" sz="2400" b="1">
                <a:latin typeface="Times New Roman"/>
                <a:cs typeface="Times New Roman"/>
              </a:rPr>
              <a:t>Therefore,</a:t>
            </a:r>
            <a:r>
              <a:rPr dirty="0" sz="2400" spc="395" b="1">
                <a:latin typeface="Times New Roman"/>
                <a:cs typeface="Times New Roman"/>
              </a:rPr>
              <a:t>    </a:t>
            </a:r>
            <a:r>
              <a:rPr dirty="0" sz="2400" spc="-10" b="1">
                <a:latin typeface="Times New Roman"/>
                <a:cs typeface="Times New Roman"/>
              </a:rPr>
              <a:t>favor </a:t>
            </a:r>
            <a:r>
              <a:rPr dirty="0" sz="2400" b="1">
                <a:latin typeface="Times New Roman"/>
                <a:cs typeface="Times New Roman"/>
              </a:rPr>
              <a:t>contrasting</a:t>
            </a:r>
            <a:r>
              <a:rPr dirty="0" sz="2400" spc="4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colors</a:t>
            </a:r>
            <a:r>
              <a:rPr dirty="0" sz="2400" spc="4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between</a:t>
            </a:r>
            <a:r>
              <a:rPr dirty="0" sz="2400" spc="459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434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text</a:t>
            </a:r>
            <a:r>
              <a:rPr dirty="0" sz="2400" spc="4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and</a:t>
            </a:r>
            <a:r>
              <a:rPr dirty="0" sz="2400" spc="459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the </a:t>
            </a:r>
            <a:r>
              <a:rPr dirty="0" sz="2400" b="1">
                <a:latin typeface="Times New Roman"/>
                <a:cs typeface="Times New Roman"/>
              </a:rPr>
              <a:t>background, for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example,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dark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text on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-10" b="1">
                <a:latin typeface="Times New Roman"/>
                <a:cs typeface="Times New Roman"/>
              </a:rPr>
              <a:t> light background.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715" y="1206933"/>
            <a:ext cx="4614531" cy="2191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" y="795527"/>
            <a:ext cx="4432300" cy="463550"/>
          </a:xfrm>
          <a:prstGeom prst="rect"/>
          <a:solidFill>
            <a:srgbClr val="FFCEA9"/>
          </a:solidFill>
        </p:spPr>
        <p:txBody>
          <a:bodyPr wrap="square" lIns="0" tIns="27940" rIns="0" bIns="0" rtlCol="0" vert="horz">
            <a:spAutoFit/>
          </a:bodyPr>
          <a:lstStyle/>
          <a:p>
            <a:pPr marL="355600">
              <a:lnSpc>
                <a:spcPct val="100000"/>
              </a:lnSpc>
              <a:spcBef>
                <a:spcPts val="220"/>
              </a:spcBef>
            </a:pPr>
            <a:r>
              <a:rPr dirty="0"/>
              <a:t>Designing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Poster</a:t>
            </a:r>
            <a:r>
              <a:rPr dirty="0" spc="-50"/>
              <a:t> </a:t>
            </a:r>
            <a:r>
              <a:rPr dirty="0" spc="-10"/>
              <a:t>Format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5334000" y="1341081"/>
            <a:ext cx="2328545" cy="1205230"/>
            <a:chOff x="5334000" y="1341081"/>
            <a:chExt cx="2328545" cy="120523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9682" y="2233947"/>
              <a:ext cx="1992100" cy="3120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1341081"/>
              <a:ext cx="2328291" cy="920153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5568696" y="1575816"/>
            <a:ext cx="1868805" cy="460375"/>
          </a:xfrm>
          <a:prstGeom prst="rect">
            <a:avLst/>
          </a:prstGeom>
          <a:solidFill>
            <a:srgbClr val="FFCEA9"/>
          </a:solidFill>
        </p:spPr>
        <p:txBody>
          <a:bodyPr wrap="square" lIns="0" tIns="36195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285"/>
              </a:spcBef>
            </a:pPr>
            <a:r>
              <a:rPr dirty="0" sz="2400" spc="-10" b="1">
                <a:solidFill>
                  <a:srgbClr val="B64825"/>
                </a:solidFill>
                <a:latin typeface="Times New Roman"/>
                <a:cs typeface="Times New Roman"/>
              </a:rPr>
              <a:t>Illustrations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54253" y="2252980"/>
            <a:ext cx="112845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Illustrations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(tables,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graphs,</a:t>
            </a:r>
            <a:r>
              <a:rPr dirty="0" sz="2400" spc="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diagrams)</a:t>
            </a:r>
            <a:r>
              <a:rPr dirty="0" sz="2400" spc="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must</a:t>
            </a:r>
            <a:r>
              <a:rPr dirty="0" sz="2400" spc="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be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contained: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title, numbered</a:t>
            </a:r>
            <a:r>
              <a:rPr dirty="0" sz="2400" spc="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reference </a:t>
            </a:r>
            <a:r>
              <a:rPr dirty="0" sz="2400" b="1">
                <a:latin typeface="Times New Roman"/>
                <a:cs typeface="Times New Roman"/>
              </a:rPr>
              <a:t>them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in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text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308216" y="3316223"/>
            <a:ext cx="11914505" cy="3537585"/>
            <a:chOff x="308216" y="3316223"/>
            <a:chExt cx="11914505" cy="353758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216" y="3554402"/>
              <a:ext cx="4109364" cy="317958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903" y="3621023"/>
              <a:ext cx="3980688" cy="305104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71855" y="3617975"/>
              <a:ext cx="3987165" cy="3057525"/>
            </a:xfrm>
            <a:custGeom>
              <a:avLst/>
              <a:gdLst/>
              <a:ahLst/>
              <a:cxnLst/>
              <a:rect l="l" t="t" r="r" b="b"/>
              <a:pathLst>
                <a:path w="3987165" h="3057525">
                  <a:moveTo>
                    <a:pt x="0" y="3057144"/>
                  </a:moveTo>
                  <a:lnTo>
                    <a:pt x="3986784" y="3057144"/>
                  </a:lnTo>
                  <a:lnTo>
                    <a:pt x="3986784" y="0"/>
                  </a:lnTo>
                  <a:lnTo>
                    <a:pt x="0" y="0"/>
                  </a:lnTo>
                  <a:lnTo>
                    <a:pt x="0" y="305714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64903" y="3415117"/>
              <a:ext cx="7503377" cy="343812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098804" y="3345179"/>
              <a:ext cx="11094720" cy="923925"/>
            </a:xfrm>
            <a:custGeom>
              <a:avLst/>
              <a:gdLst/>
              <a:ahLst/>
              <a:cxnLst/>
              <a:rect l="l" t="t" r="r" b="b"/>
              <a:pathLst>
                <a:path w="11094720" h="923925">
                  <a:moveTo>
                    <a:pt x="0" y="405384"/>
                  </a:moveTo>
                  <a:lnTo>
                    <a:pt x="17831" y="361372"/>
                  </a:lnTo>
                  <a:lnTo>
                    <a:pt x="48667" y="333255"/>
                  </a:lnTo>
                  <a:lnTo>
                    <a:pt x="93691" y="306309"/>
                  </a:lnTo>
                  <a:lnTo>
                    <a:pt x="152072" y="280700"/>
                  </a:lnTo>
                  <a:lnTo>
                    <a:pt x="222980" y="256594"/>
                  </a:lnTo>
                  <a:lnTo>
                    <a:pt x="262871" y="245156"/>
                  </a:lnTo>
                  <a:lnTo>
                    <a:pt x="305583" y="234156"/>
                  </a:lnTo>
                  <a:lnTo>
                    <a:pt x="351010" y="223613"/>
                  </a:lnTo>
                  <a:lnTo>
                    <a:pt x="399049" y="213550"/>
                  </a:lnTo>
                  <a:lnTo>
                    <a:pt x="449597" y="203986"/>
                  </a:lnTo>
                  <a:lnTo>
                    <a:pt x="502549" y="194942"/>
                  </a:lnTo>
                  <a:lnTo>
                    <a:pt x="557802" y="186440"/>
                  </a:lnTo>
                  <a:lnTo>
                    <a:pt x="615251" y="178498"/>
                  </a:lnTo>
                  <a:lnTo>
                    <a:pt x="674793" y="171139"/>
                  </a:lnTo>
                  <a:lnTo>
                    <a:pt x="736324" y="164383"/>
                  </a:lnTo>
                  <a:lnTo>
                    <a:pt x="799739" y="158250"/>
                  </a:lnTo>
                  <a:lnTo>
                    <a:pt x="864936" y="152761"/>
                  </a:lnTo>
                  <a:lnTo>
                    <a:pt x="931810" y="147937"/>
                  </a:lnTo>
                  <a:lnTo>
                    <a:pt x="1000257" y="143799"/>
                  </a:lnTo>
                  <a:lnTo>
                    <a:pt x="1070173" y="140366"/>
                  </a:lnTo>
                  <a:lnTo>
                    <a:pt x="1141455" y="137661"/>
                  </a:lnTo>
                  <a:lnTo>
                    <a:pt x="1213999" y="135703"/>
                  </a:lnTo>
                  <a:lnTo>
                    <a:pt x="1287700" y="134513"/>
                  </a:lnTo>
                  <a:lnTo>
                    <a:pt x="1362456" y="134112"/>
                  </a:lnTo>
                  <a:lnTo>
                    <a:pt x="1437211" y="134513"/>
                  </a:lnTo>
                  <a:lnTo>
                    <a:pt x="1510912" y="135703"/>
                  </a:lnTo>
                  <a:lnTo>
                    <a:pt x="1583456" y="137661"/>
                  </a:lnTo>
                  <a:lnTo>
                    <a:pt x="1654738" y="140366"/>
                  </a:lnTo>
                  <a:lnTo>
                    <a:pt x="1724654" y="143799"/>
                  </a:lnTo>
                  <a:lnTo>
                    <a:pt x="1793101" y="147937"/>
                  </a:lnTo>
                  <a:lnTo>
                    <a:pt x="1859975" y="152761"/>
                  </a:lnTo>
                  <a:lnTo>
                    <a:pt x="1925172" y="158250"/>
                  </a:lnTo>
                  <a:lnTo>
                    <a:pt x="1988587" y="164383"/>
                  </a:lnTo>
                  <a:lnTo>
                    <a:pt x="2050118" y="171139"/>
                  </a:lnTo>
                  <a:lnTo>
                    <a:pt x="2109660" y="178498"/>
                  </a:lnTo>
                  <a:lnTo>
                    <a:pt x="2167109" y="186440"/>
                  </a:lnTo>
                  <a:lnTo>
                    <a:pt x="2222362" y="194942"/>
                  </a:lnTo>
                  <a:lnTo>
                    <a:pt x="2275314" y="203986"/>
                  </a:lnTo>
                  <a:lnTo>
                    <a:pt x="2325862" y="213550"/>
                  </a:lnTo>
                  <a:lnTo>
                    <a:pt x="2373901" y="223613"/>
                  </a:lnTo>
                  <a:lnTo>
                    <a:pt x="2419328" y="234156"/>
                  </a:lnTo>
                  <a:lnTo>
                    <a:pt x="2462040" y="245156"/>
                  </a:lnTo>
                  <a:lnTo>
                    <a:pt x="2501931" y="256594"/>
                  </a:lnTo>
                  <a:lnTo>
                    <a:pt x="2538899" y="268449"/>
                  </a:lnTo>
                  <a:lnTo>
                    <a:pt x="2603647" y="293327"/>
                  </a:lnTo>
                  <a:lnTo>
                    <a:pt x="2655454" y="319625"/>
                  </a:lnTo>
                  <a:lnTo>
                    <a:pt x="2693487" y="347177"/>
                  </a:lnTo>
                  <a:lnTo>
                    <a:pt x="2722896" y="390496"/>
                  </a:lnTo>
                  <a:lnTo>
                    <a:pt x="2724912" y="405384"/>
                  </a:lnTo>
                  <a:lnTo>
                    <a:pt x="2722896" y="420271"/>
                  </a:lnTo>
                  <a:lnTo>
                    <a:pt x="2693487" y="463590"/>
                  </a:lnTo>
                  <a:lnTo>
                    <a:pt x="2655454" y="491142"/>
                  </a:lnTo>
                  <a:lnTo>
                    <a:pt x="2603647" y="517440"/>
                  </a:lnTo>
                  <a:lnTo>
                    <a:pt x="2538899" y="542318"/>
                  </a:lnTo>
                  <a:lnTo>
                    <a:pt x="2501931" y="554173"/>
                  </a:lnTo>
                  <a:lnTo>
                    <a:pt x="2462040" y="565611"/>
                  </a:lnTo>
                  <a:lnTo>
                    <a:pt x="2419328" y="576611"/>
                  </a:lnTo>
                  <a:lnTo>
                    <a:pt x="2373901" y="587154"/>
                  </a:lnTo>
                  <a:lnTo>
                    <a:pt x="2325862" y="597217"/>
                  </a:lnTo>
                  <a:lnTo>
                    <a:pt x="2275314" y="606781"/>
                  </a:lnTo>
                  <a:lnTo>
                    <a:pt x="2222362" y="615825"/>
                  </a:lnTo>
                  <a:lnTo>
                    <a:pt x="2167109" y="624327"/>
                  </a:lnTo>
                  <a:lnTo>
                    <a:pt x="2109660" y="632269"/>
                  </a:lnTo>
                  <a:lnTo>
                    <a:pt x="2050118" y="639628"/>
                  </a:lnTo>
                  <a:lnTo>
                    <a:pt x="1988587" y="646384"/>
                  </a:lnTo>
                  <a:lnTo>
                    <a:pt x="1925172" y="652517"/>
                  </a:lnTo>
                  <a:lnTo>
                    <a:pt x="1859975" y="658006"/>
                  </a:lnTo>
                  <a:lnTo>
                    <a:pt x="1793101" y="662830"/>
                  </a:lnTo>
                  <a:lnTo>
                    <a:pt x="1724654" y="666968"/>
                  </a:lnTo>
                  <a:lnTo>
                    <a:pt x="1654738" y="670401"/>
                  </a:lnTo>
                  <a:lnTo>
                    <a:pt x="1583456" y="673106"/>
                  </a:lnTo>
                  <a:lnTo>
                    <a:pt x="1510912" y="675064"/>
                  </a:lnTo>
                  <a:lnTo>
                    <a:pt x="1437211" y="676254"/>
                  </a:lnTo>
                  <a:lnTo>
                    <a:pt x="1362456" y="676656"/>
                  </a:lnTo>
                  <a:lnTo>
                    <a:pt x="1287700" y="676254"/>
                  </a:lnTo>
                  <a:lnTo>
                    <a:pt x="1213999" y="675064"/>
                  </a:lnTo>
                  <a:lnTo>
                    <a:pt x="1141455" y="673106"/>
                  </a:lnTo>
                  <a:lnTo>
                    <a:pt x="1070173" y="670401"/>
                  </a:lnTo>
                  <a:lnTo>
                    <a:pt x="1000257" y="666968"/>
                  </a:lnTo>
                  <a:lnTo>
                    <a:pt x="931810" y="662830"/>
                  </a:lnTo>
                  <a:lnTo>
                    <a:pt x="864936" y="658006"/>
                  </a:lnTo>
                  <a:lnTo>
                    <a:pt x="799739" y="652517"/>
                  </a:lnTo>
                  <a:lnTo>
                    <a:pt x="736324" y="646384"/>
                  </a:lnTo>
                  <a:lnTo>
                    <a:pt x="674793" y="639628"/>
                  </a:lnTo>
                  <a:lnTo>
                    <a:pt x="615251" y="632269"/>
                  </a:lnTo>
                  <a:lnTo>
                    <a:pt x="557802" y="624327"/>
                  </a:lnTo>
                  <a:lnTo>
                    <a:pt x="502549" y="615825"/>
                  </a:lnTo>
                  <a:lnTo>
                    <a:pt x="449597" y="606781"/>
                  </a:lnTo>
                  <a:lnTo>
                    <a:pt x="399049" y="597217"/>
                  </a:lnTo>
                  <a:lnTo>
                    <a:pt x="351010" y="587154"/>
                  </a:lnTo>
                  <a:lnTo>
                    <a:pt x="305583" y="576611"/>
                  </a:lnTo>
                  <a:lnTo>
                    <a:pt x="262871" y="565611"/>
                  </a:lnTo>
                  <a:lnTo>
                    <a:pt x="222980" y="554173"/>
                  </a:lnTo>
                  <a:lnTo>
                    <a:pt x="186012" y="542318"/>
                  </a:lnTo>
                  <a:lnTo>
                    <a:pt x="121264" y="517440"/>
                  </a:lnTo>
                  <a:lnTo>
                    <a:pt x="69457" y="491142"/>
                  </a:lnTo>
                  <a:lnTo>
                    <a:pt x="31424" y="463590"/>
                  </a:lnTo>
                  <a:lnTo>
                    <a:pt x="2015" y="420271"/>
                  </a:lnTo>
                  <a:lnTo>
                    <a:pt x="0" y="405384"/>
                  </a:lnTo>
                  <a:close/>
                </a:path>
                <a:path w="11094720" h="923925">
                  <a:moveTo>
                    <a:pt x="3371088" y="461772"/>
                  </a:moveTo>
                  <a:lnTo>
                    <a:pt x="3383577" y="424364"/>
                  </a:lnTo>
                  <a:lnTo>
                    <a:pt x="3420407" y="387776"/>
                  </a:lnTo>
                  <a:lnTo>
                    <a:pt x="3463428" y="360943"/>
                  </a:lnTo>
                  <a:lnTo>
                    <a:pt x="3499216" y="343371"/>
                  </a:lnTo>
                  <a:lnTo>
                    <a:pt x="3540551" y="326068"/>
                  </a:lnTo>
                  <a:lnTo>
                    <a:pt x="3587312" y="309048"/>
                  </a:lnTo>
                  <a:lnTo>
                    <a:pt x="3639381" y="292328"/>
                  </a:lnTo>
                  <a:lnTo>
                    <a:pt x="3696637" y="275919"/>
                  </a:lnTo>
                  <a:lnTo>
                    <a:pt x="3758962" y="259838"/>
                  </a:lnTo>
                  <a:lnTo>
                    <a:pt x="3826234" y="244097"/>
                  </a:lnTo>
                  <a:lnTo>
                    <a:pt x="3898335" y="228712"/>
                  </a:lnTo>
                  <a:lnTo>
                    <a:pt x="3936159" y="221158"/>
                  </a:lnTo>
                  <a:lnTo>
                    <a:pt x="3975145" y="213697"/>
                  </a:lnTo>
                  <a:lnTo>
                    <a:pt x="4015278" y="206333"/>
                  </a:lnTo>
                  <a:lnTo>
                    <a:pt x="4056544" y="199066"/>
                  </a:lnTo>
                  <a:lnTo>
                    <a:pt x="4098927" y="191899"/>
                  </a:lnTo>
                  <a:lnTo>
                    <a:pt x="4142412" y="184834"/>
                  </a:lnTo>
                  <a:lnTo>
                    <a:pt x="4186985" y="177871"/>
                  </a:lnTo>
                  <a:lnTo>
                    <a:pt x="4232630" y="171014"/>
                  </a:lnTo>
                  <a:lnTo>
                    <a:pt x="4279333" y="164263"/>
                  </a:lnTo>
                  <a:lnTo>
                    <a:pt x="4327078" y="157621"/>
                  </a:lnTo>
                  <a:lnTo>
                    <a:pt x="4375851" y="151089"/>
                  </a:lnTo>
                  <a:lnTo>
                    <a:pt x="4425637" y="144670"/>
                  </a:lnTo>
                  <a:lnTo>
                    <a:pt x="4476420" y="138364"/>
                  </a:lnTo>
                  <a:lnTo>
                    <a:pt x="4528186" y="132174"/>
                  </a:lnTo>
                  <a:lnTo>
                    <a:pt x="4580920" y="126102"/>
                  </a:lnTo>
                  <a:lnTo>
                    <a:pt x="4634606" y="120148"/>
                  </a:lnTo>
                  <a:lnTo>
                    <a:pt x="4689231" y="114316"/>
                  </a:lnTo>
                  <a:lnTo>
                    <a:pt x="4744778" y="108607"/>
                  </a:lnTo>
                  <a:lnTo>
                    <a:pt x="4801233" y="103022"/>
                  </a:lnTo>
                  <a:lnTo>
                    <a:pt x="4858581" y="97564"/>
                  </a:lnTo>
                  <a:lnTo>
                    <a:pt x="4916807" y="92234"/>
                  </a:lnTo>
                  <a:lnTo>
                    <a:pt x="4975897" y="87034"/>
                  </a:lnTo>
                  <a:lnTo>
                    <a:pt x="5035834" y="81966"/>
                  </a:lnTo>
                  <a:lnTo>
                    <a:pt x="5096604" y="77032"/>
                  </a:lnTo>
                  <a:lnTo>
                    <a:pt x="5158192" y="72233"/>
                  </a:lnTo>
                  <a:lnTo>
                    <a:pt x="5220584" y="67571"/>
                  </a:lnTo>
                  <a:lnTo>
                    <a:pt x="5283764" y="63048"/>
                  </a:lnTo>
                  <a:lnTo>
                    <a:pt x="5347717" y="58666"/>
                  </a:lnTo>
                  <a:lnTo>
                    <a:pt x="5412429" y="54426"/>
                  </a:lnTo>
                  <a:lnTo>
                    <a:pt x="5477883" y="50331"/>
                  </a:lnTo>
                  <a:lnTo>
                    <a:pt x="5544066" y="46382"/>
                  </a:lnTo>
                  <a:lnTo>
                    <a:pt x="5610963" y="42581"/>
                  </a:lnTo>
                  <a:lnTo>
                    <a:pt x="5678558" y="38929"/>
                  </a:lnTo>
                  <a:lnTo>
                    <a:pt x="5746837" y="35429"/>
                  </a:lnTo>
                  <a:lnTo>
                    <a:pt x="5815784" y="32082"/>
                  </a:lnTo>
                  <a:lnTo>
                    <a:pt x="5885384" y="28891"/>
                  </a:lnTo>
                  <a:lnTo>
                    <a:pt x="5955624" y="25856"/>
                  </a:lnTo>
                  <a:lnTo>
                    <a:pt x="6026487" y="22980"/>
                  </a:lnTo>
                  <a:lnTo>
                    <a:pt x="6097958" y="20264"/>
                  </a:lnTo>
                  <a:lnTo>
                    <a:pt x="6170024" y="17711"/>
                  </a:lnTo>
                  <a:lnTo>
                    <a:pt x="6242668" y="15321"/>
                  </a:lnTo>
                  <a:lnTo>
                    <a:pt x="6315876" y="13098"/>
                  </a:lnTo>
                  <a:lnTo>
                    <a:pt x="6389633" y="11042"/>
                  </a:lnTo>
                  <a:lnTo>
                    <a:pt x="6463923" y="9155"/>
                  </a:lnTo>
                  <a:lnTo>
                    <a:pt x="6538733" y="7440"/>
                  </a:lnTo>
                  <a:lnTo>
                    <a:pt x="6614047" y="5897"/>
                  </a:lnTo>
                  <a:lnTo>
                    <a:pt x="6689849" y="4530"/>
                  </a:lnTo>
                  <a:lnTo>
                    <a:pt x="6766126" y="3338"/>
                  </a:lnTo>
                  <a:lnTo>
                    <a:pt x="6842862" y="2326"/>
                  </a:lnTo>
                  <a:lnTo>
                    <a:pt x="6920042" y="1493"/>
                  </a:lnTo>
                  <a:lnTo>
                    <a:pt x="6997651" y="842"/>
                  </a:lnTo>
                  <a:lnTo>
                    <a:pt x="7075674" y="375"/>
                  </a:lnTo>
                  <a:lnTo>
                    <a:pt x="7154097" y="94"/>
                  </a:lnTo>
                  <a:lnTo>
                    <a:pt x="7232904" y="0"/>
                  </a:lnTo>
                  <a:lnTo>
                    <a:pt x="7311710" y="94"/>
                  </a:lnTo>
                  <a:lnTo>
                    <a:pt x="7390133" y="375"/>
                  </a:lnTo>
                  <a:lnTo>
                    <a:pt x="7468156" y="842"/>
                  </a:lnTo>
                  <a:lnTo>
                    <a:pt x="7545765" y="1493"/>
                  </a:lnTo>
                  <a:lnTo>
                    <a:pt x="7622945" y="2326"/>
                  </a:lnTo>
                  <a:lnTo>
                    <a:pt x="7699681" y="3338"/>
                  </a:lnTo>
                  <a:lnTo>
                    <a:pt x="7775958" y="4530"/>
                  </a:lnTo>
                  <a:lnTo>
                    <a:pt x="7851760" y="5897"/>
                  </a:lnTo>
                  <a:lnTo>
                    <a:pt x="7927074" y="7440"/>
                  </a:lnTo>
                  <a:lnTo>
                    <a:pt x="8001884" y="9155"/>
                  </a:lnTo>
                  <a:lnTo>
                    <a:pt x="8076174" y="11042"/>
                  </a:lnTo>
                  <a:lnTo>
                    <a:pt x="8149931" y="13098"/>
                  </a:lnTo>
                  <a:lnTo>
                    <a:pt x="8223139" y="15321"/>
                  </a:lnTo>
                  <a:lnTo>
                    <a:pt x="8295783" y="17711"/>
                  </a:lnTo>
                  <a:lnTo>
                    <a:pt x="8367849" y="20264"/>
                  </a:lnTo>
                  <a:lnTo>
                    <a:pt x="8439320" y="22980"/>
                  </a:lnTo>
                  <a:lnTo>
                    <a:pt x="8510183" y="25856"/>
                  </a:lnTo>
                  <a:lnTo>
                    <a:pt x="8580423" y="28891"/>
                  </a:lnTo>
                  <a:lnTo>
                    <a:pt x="8650023" y="32082"/>
                  </a:lnTo>
                  <a:lnTo>
                    <a:pt x="8718970" y="35429"/>
                  </a:lnTo>
                  <a:lnTo>
                    <a:pt x="8787249" y="38929"/>
                  </a:lnTo>
                  <a:lnTo>
                    <a:pt x="8854844" y="42581"/>
                  </a:lnTo>
                  <a:lnTo>
                    <a:pt x="8921741" y="46382"/>
                  </a:lnTo>
                  <a:lnTo>
                    <a:pt x="8987924" y="50331"/>
                  </a:lnTo>
                  <a:lnTo>
                    <a:pt x="9053378" y="54426"/>
                  </a:lnTo>
                  <a:lnTo>
                    <a:pt x="9118090" y="58666"/>
                  </a:lnTo>
                  <a:lnTo>
                    <a:pt x="9182043" y="63048"/>
                  </a:lnTo>
                  <a:lnTo>
                    <a:pt x="9245223" y="67571"/>
                  </a:lnTo>
                  <a:lnTo>
                    <a:pt x="9307615" y="72233"/>
                  </a:lnTo>
                  <a:lnTo>
                    <a:pt x="9369203" y="77032"/>
                  </a:lnTo>
                  <a:lnTo>
                    <a:pt x="9429973" y="81966"/>
                  </a:lnTo>
                  <a:lnTo>
                    <a:pt x="9489910" y="87034"/>
                  </a:lnTo>
                  <a:lnTo>
                    <a:pt x="9549000" y="92234"/>
                  </a:lnTo>
                  <a:lnTo>
                    <a:pt x="9607226" y="97564"/>
                  </a:lnTo>
                  <a:lnTo>
                    <a:pt x="9664574" y="103022"/>
                  </a:lnTo>
                  <a:lnTo>
                    <a:pt x="9721029" y="108607"/>
                  </a:lnTo>
                  <a:lnTo>
                    <a:pt x="9776576" y="114316"/>
                  </a:lnTo>
                  <a:lnTo>
                    <a:pt x="9831201" y="120148"/>
                  </a:lnTo>
                  <a:lnTo>
                    <a:pt x="9884887" y="126102"/>
                  </a:lnTo>
                  <a:lnTo>
                    <a:pt x="9937621" y="132174"/>
                  </a:lnTo>
                  <a:lnTo>
                    <a:pt x="9989387" y="138364"/>
                  </a:lnTo>
                  <a:lnTo>
                    <a:pt x="10040170" y="144670"/>
                  </a:lnTo>
                  <a:lnTo>
                    <a:pt x="10089956" y="151089"/>
                  </a:lnTo>
                  <a:lnTo>
                    <a:pt x="10138729" y="157621"/>
                  </a:lnTo>
                  <a:lnTo>
                    <a:pt x="10186474" y="164263"/>
                  </a:lnTo>
                  <a:lnTo>
                    <a:pt x="10233177" y="171014"/>
                  </a:lnTo>
                  <a:lnTo>
                    <a:pt x="10278822" y="177871"/>
                  </a:lnTo>
                  <a:lnTo>
                    <a:pt x="10323395" y="184834"/>
                  </a:lnTo>
                  <a:lnTo>
                    <a:pt x="10366880" y="191899"/>
                  </a:lnTo>
                  <a:lnTo>
                    <a:pt x="10409263" y="199066"/>
                  </a:lnTo>
                  <a:lnTo>
                    <a:pt x="10450529" y="206333"/>
                  </a:lnTo>
                  <a:lnTo>
                    <a:pt x="10490662" y="213697"/>
                  </a:lnTo>
                  <a:lnTo>
                    <a:pt x="10529648" y="221158"/>
                  </a:lnTo>
                  <a:lnTo>
                    <a:pt x="10567472" y="228712"/>
                  </a:lnTo>
                  <a:lnTo>
                    <a:pt x="10639573" y="244097"/>
                  </a:lnTo>
                  <a:lnTo>
                    <a:pt x="10706845" y="259838"/>
                  </a:lnTo>
                  <a:lnTo>
                    <a:pt x="10769170" y="275919"/>
                  </a:lnTo>
                  <a:lnTo>
                    <a:pt x="10826426" y="292328"/>
                  </a:lnTo>
                  <a:lnTo>
                    <a:pt x="10878495" y="309048"/>
                  </a:lnTo>
                  <a:lnTo>
                    <a:pt x="10925256" y="326068"/>
                  </a:lnTo>
                  <a:lnTo>
                    <a:pt x="10966591" y="343371"/>
                  </a:lnTo>
                  <a:lnTo>
                    <a:pt x="11002379" y="360943"/>
                  </a:lnTo>
                  <a:lnTo>
                    <a:pt x="11045400" y="387776"/>
                  </a:lnTo>
                  <a:lnTo>
                    <a:pt x="11075267" y="415135"/>
                  </a:lnTo>
                  <a:lnTo>
                    <a:pt x="11093931" y="452349"/>
                  </a:lnTo>
                  <a:lnTo>
                    <a:pt x="11094720" y="461772"/>
                  </a:lnTo>
                  <a:lnTo>
                    <a:pt x="11093931" y="471194"/>
                  </a:lnTo>
                  <a:lnTo>
                    <a:pt x="11075267" y="508408"/>
                  </a:lnTo>
                  <a:lnTo>
                    <a:pt x="11045400" y="535767"/>
                  </a:lnTo>
                  <a:lnTo>
                    <a:pt x="11002379" y="562600"/>
                  </a:lnTo>
                  <a:lnTo>
                    <a:pt x="10966591" y="580172"/>
                  </a:lnTo>
                  <a:lnTo>
                    <a:pt x="10925256" y="597475"/>
                  </a:lnTo>
                  <a:lnTo>
                    <a:pt x="10878495" y="614495"/>
                  </a:lnTo>
                  <a:lnTo>
                    <a:pt x="10826426" y="631215"/>
                  </a:lnTo>
                  <a:lnTo>
                    <a:pt x="10769170" y="647624"/>
                  </a:lnTo>
                  <a:lnTo>
                    <a:pt x="10706845" y="663705"/>
                  </a:lnTo>
                  <a:lnTo>
                    <a:pt x="10639573" y="679446"/>
                  </a:lnTo>
                  <a:lnTo>
                    <a:pt x="10567472" y="694831"/>
                  </a:lnTo>
                  <a:lnTo>
                    <a:pt x="10529648" y="702385"/>
                  </a:lnTo>
                  <a:lnTo>
                    <a:pt x="10490662" y="709846"/>
                  </a:lnTo>
                  <a:lnTo>
                    <a:pt x="10450529" y="717210"/>
                  </a:lnTo>
                  <a:lnTo>
                    <a:pt x="10409263" y="724477"/>
                  </a:lnTo>
                  <a:lnTo>
                    <a:pt x="10366880" y="731644"/>
                  </a:lnTo>
                  <a:lnTo>
                    <a:pt x="10323395" y="738709"/>
                  </a:lnTo>
                  <a:lnTo>
                    <a:pt x="10278822" y="745672"/>
                  </a:lnTo>
                  <a:lnTo>
                    <a:pt x="10233177" y="752529"/>
                  </a:lnTo>
                  <a:lnTo>
                    <a:pt x="10186474" y="759280"/>
                  </a:lnTo>
                  <a:lnTo>
                    <a:pt x="10138729" y="765922"/>
                  </a:lnTo>
                  <a:lnTo>
                    <a:pt x="10089956" y="772454"/>
                  </a:lnTo>
                  <a:lnTo>
                    <a:pt x="10040170" y="778873"/>
                  </a:lnTo>
                  <a:lnTo>
                    <a:pt x="9989387" y="785179"/>
                  </a:lnTo>
                  <a:lnTo>
                    <a:pt x="9937621" y="791369"/>
                  </a:lnTo>
                  <a:lnTo>
                    <a:pt x="9884887" y="797441"/>
                  </a:lnTo>
                  <a:lnTo>
                    <a:pt x="9831201" y="803395"/>
                  </a:lnTo>
                  <a:lnTo>
                    <a:pt x="9776576" y="809227"/>
                  </a:lnTo>
                  <a:lnTo>
                    <a:pt x="9721029" y="814936"/>
                  </a:lnTo>
                  <a:lnTo>
                    <a:pt x="9664574" y="820521"/>
                  </a:lnTo>
                  <a:lnTo>
                    <a:pt x="9607226" y="825979"/>
                  </a:lnTo>
                  <a:lnTo>
                    <a:pt x="9549000" y="831309"/>
                  </a:lnTo>
                  <a:lnTo>
                    <a:pt x="9489910" y="836509"/>
                  </a:lnTo>
                  <a:lnTo>
                    <a:pt x="9429973" y="841577"/>
                  </a:lnTo>
                  <a:lnTo>
                    <a:pt x="9369203" y="846511"/>
                  </a:lnTo>
                  <a:lnTo>
                    <a:pt x="9307615" y="851310"/>
                  </a:lnTo>
                  <a:lnTo>
                    <a:pt x="9245223" y="855972"/>
                  </a:lnTo>
                  <a:lnTo>
                    <a:pt x="9182043" y="860495"/>
                  </a:lnTo>
                  <a:lnTo>
                    <a:pt x="9118090" y="864877"/>
                  </a:lnTo>
                  <a:lnTo>
                    <a:pt x="9053378" y="869117"/>
                  </a:lnTo>
                  <a:lnTo>
                    <a:pt x="8987924" y="873212"/>
                  </a:lnTo>
                  <a:lnTo>
                    <a:pt x="8921741" y="877161"/>
                  </a:lnTo>
                  <a:lnTo>
                    <a:pt x="8854844" y="880962"/>
                  </a:lnTo>
                  <a:lnTo>
                    <a:pt x="8787249" y="884614"/>
                  </a:lnTo>
                  <a:lnTo>
                    <a:pt x="8718970" y="888114"/>
                  </a:lnTo>
                  <a:lnTo>
                    <a:pt x="8650023" y="891461"/>
                  </a:lnTo>
                  <a:lnTo>
                    <a:pt x="8580423" y="894652"/>
                  </a:lnTo>
                  <a:lnTo>
                    <a:pt x="8510183" y="897687"/>
                  </a:lnTo>
                  <a:lnTo>
                    <a:pt x="8439320" y="900563"/>
                  </a:lnTo>
                  <a:lnTo>
                    <a:pt x="8367849" y="903279"/>
                  </a:lnTo>
                  <a:lnTo>
                    <a:pt x="8295783" y="905832"/>
                  </a:lnTo>
                  <a:lnTo>
                    <a:pt x="8223139" y="908222"/>
                  </a:lnTo>
                  <a:lnTo>
                    <a:pt x="8149931" y="910445"/>
                  </a:lnTo>
                  <a:lnTo>
                    <a:pt x="8076174" y="912501"/>
                  </a:lnTo>
                  <a:lnTo>
                    <a:pt x="8001884" y="914388"/>
                  </a:lnTo>
                  <a:lnTo>
                    <a:pt x="7927074" y="916103"/>
                  </a:lnTo>
                  <a:lnTo>
                    <a:pt x="7851760" y="917646"/>
                  </a:lnTo>
                  <a:lnTo>
                    <a:pt x="7775958" y="919013"/>
                  </a:lnTo>
                  <a:lnTo>
                    <a:pt x="7699681" y="920205"/>
                  </a:lnTo>
                  <a:lnTo>
                    <a:pt x="7622945" y="921217"/>
                  </a:lnTo>
                  <a:lnTo>
                    <a:pt x="7545765" y="922050"/>
                  </a:lnTo>
                  <a:lnTo>
                    <a:pt x="7468156" y="922701"/>
                  </a:lnTo>
                  <a:lnTo>
                    <a:pt x="7390133" y="923168"/>
                  </a:lnTo>
                  <a:lnTo>
                    <a:pt x="7311710" y="923449"/>
                  </a:lnTo>
                  <a:lnTo>
                    <a:pt x="7232904" y="923544"/>
                  </a:lnTo>
                  <a:lnTo>
                    <a:pt x="7154097" y="923449"/>
                  </a:lnTo>
                  <a:lnTo>
                    <a:pt x="7075674" y="923168"/>
                  </a:lnTo>
                  <a:lnTo>
                    <a:pt x="6997651" y="922701"/>
                  </a:lnTo>
                  <a:lnTo>
                    <a:pt x="6920042" y="922050"/>
                  </a:lnTo>
                  <a:lnTo>
                    <a:pt x="6842862" y="921217"/>
                  </a:lnTo>
                  <a:lnTo>
                    <a:pt x="6766126" y="920205"/>
                  </a:lnTo>
                  <a:lnTo>
                    <a:pt x="6689849" y="919013"/>
                  </a:lnTo>
                  <a:lnTo>
                    <a:pt x="6614047" y="917646"/>
                  </a:lnTo>
                  <a:lnTo>
                    <a:pt x="6538733" y="916103"/>
                  </a:lnTo>
                  <a:lnTo>
                    <a:pt x="6463923" y="914388"/>
                  </a:lnTo>
                  <a:lnTo>
                    <a:pt x="6389633" y="912501"/>
                  </a:lnTo>
                  <a:lnTo>
                    <a:pt x="6315876" y="910445"/>
                  </a:lnTo>
                  <a:lnTo>
                    <a:pt x="6242668" y="908222"/>
                  </a:lnTo>
                  <a:lnTo>
                    <a:pt x="6170024" y="905832"/>
                  </a:lnTo>
                  <a:lnTo>
                    <a:pt x="6097958" y="903279"/>
                  </a:lnTo>
                  <a:lnTo>
                    <a:pt x="6026487" y="900563"/>
                  </a:lnTo>
                  <a:lnTo>
                    <a:pt x="5955624" y="897687"/>
                  </a:lnTo>
                  <a:lnTo>
                    <a:pt x="5885384" y="894652"/>
                  </a:lnTo>
                  <a:lnTo>
                    <a:pt x="5815784" y="891461"/>
                  </a:lnTo>
                  <a:lnTo>
                    <a:pt x="5746837" y="888114"/>
                  </a:lnTo>
                  <a:lnTo>
                    <a:pt x="5678558" y="884614"/>
                  </a:lnTo>
                  <a:lnTo>
                    <a:pt x="5610963" y="880962"/>
                  </a:lnTo>
                  <a:lnTo>
                    <a:pt x="5544066" y="877161"/>
                  </a:lnTo>
                  <a:lnTo>
                    <a:pt x="5477883" y="873212"/>
                  </a:lnTo>
                  <a:lnTo>
                    <a:pt x="5412429" y="869117"/>
                  </a:lnTo>
                  <a:lnTo>
                    <a:pt x="5347717" y="864877"/>
                  </a:lnTo>
                  <a:lnTo>
                    <a:pt x="5283764" y="860495"/>
                  </a:lnTo>
                  <a:lnTo>
                    <a:pt x="5220584" y="855972"/>
                  </a:lnTo>
                  <a:lnTo>
                    <a:pt x="5158192" y="851310"/>
                  </a:lnTo>
                  <a:lnTo>
                    <a:pt x="5096604" y="846511"/>
                  </a:lnTo>
                  <a:lnTo>
                    <a:pt x="5035834" y="841577"/>
                  </a:lnTo>
                  <a:lnTo>
                    <a:pt x="4975897" y="836509"/>
                  </a:lnTo>
                  <a:lnTo>
                    <a:pt x="4916807" y="831309"/>
                  </a:lnTo>
                  <a:lnTo>
                    <a:pt x="4858581" y="825979"/>
                  </a:lnTo>
                  <a:lnTo>
                    <a:pt x="4801233" y="820521"/>
                  </a:lnTo>
                  <a:lnTo>
                    <a:pt x="4744778" y="814936"/>
                  </a:lnTo>
                  <a:lnTo>
                    <a:pt x="4689231" y="809227"/>
                  </a:lnTo>
                  <a:lnTo>
                    <a:pt x="4634606" y="803395"/>
                  </a:lnTo>
                  <a:lnTo>
                    <a:pt x="4580920" y="797441"/>
                  </a:lnTo>
                  <a:lnTo>
                    <a:pt x="4528186" y="791369"/>
                  </a:lnTo>
                  <a:lnTo>
                    <a:pt x="4476420" y="785179"/>
                  </a:lnTo>
                  <a:lnTo>
                    <a:pt x="4425637" y="778873"/>
                  </a:lnTo>
                  <a:lnTo>
                    <a:pt x="4375851" y="772454"/>
                  </a:lnTo>
                  <a:lnTo>
                    <a:pt x="4327078" y="765922"/>
                  </a:lnTo>
                  <a:lnTo>
                    <a:pt x="4279333" y="759280"/>
                  </a:lnTo>
                  <a:lnTo>
                    <a:pt x="4232630" y="752529"/>
                  </a:lnTo>
                  <a:lnTo>
                    <a:pt x="4186985" y="745672"/>
                  </a:lnTo>
                  <a:lnTo>
                    <a:pt x="4142412" y="738709"/>
                  </a:lnTo>
                  <a:lnTo>
                    <a:pt x="4098927" y="731644"/>
                  </a:lnTo>
                  <a:lnTo>
                    <a:pt x="4056544" y="724477"/>
                  </a:lnTo>
                  <a:lnTo>
                    <a:pt x="4015278" y="717210"/>
                  </a:lnTo>
                  <a:lnTo>
                    <a:pt x="3975145" y="709846"/>
                  </a:lnTo>
                  <a:lnTo>
                    <a:pt x="3936159" y="702385"/>
                  </a:lnTo>
                  <a:lnTo>
                    <a:pt x="3898335" y="694831"/>
                  </a:lnTo>
                  <a:lnTo>
                    <a:pt x="3826234" y="679446"/>
                  </a:lnTo>
                  <a:lnTo>
                    <a:pt x="3758962" y="663705"/>
                  </a:lnTo>
                  <a:lnTo>
                    <a:pt x="3696637" y="647624"/>
                  </a:lnTo>
                  <a:lnTo>
                    <a:pt x="3639381" y="631215"/>
                  </a:lnTo>
                  <a:lnTo>
                    <a:pt x="3587312" y="614495"/>
                  </a:lnTo>
                  <a:lnTo>
                    <a:pt x="3540551" y="597475"/>
                  </a:lnTo>
                  <a:lnTo>
                    <a:pt x="3499216" y="580172"/>
                  </a:lnTo>
                  <a:lnTo>
                    <a:pt x="3463428" y="562600"/>
                  </a:lnTo>
                  <a:lnTo>
                    <a:pt x="3420407" y="535767"/>
                  </a:lnTo>
                  <a:lnTo>
                    <a:pt x="3390540" y="508408"/>
                  </a:lnTo>
                  <a:lnTo>
                    <a:pt x="3371876" y="471194"/>
                  </a:lnTo>
                  <a:lnTo>
                    <a:pt x="3371088" y="461772"/>
                  </a:lnTo>
                  <a:close/>
                </a:path>
              </a:pathLst>
            </a:custGeom>
            <a:ln w="57912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1613153"/>
            <a:ext cx="12037695" cy="4804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10185" indent="-34353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870" algn="l"/>
              </a:tabLst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Attractive</a:t>
            </a:r>
            <a:r>
              <a:rPr dirty="0" sz="2400" spc="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: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capture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attention: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title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must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attract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reader,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information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must </a:t>
            </a:r>
            <a:r>
              <a:rPr dirty="0" sz="2400" spc="-25">
                <a:latin typeface="Times New Roman"/>
                <a:cs typeface="Times New Roman"/>
              </a:rPr>
              <a:t>be </a:t>
            </a:r>
            <a:r>
              <a:rPr dirty="0" sz="2400" spc="-25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as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graphic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as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possible</a:t>
            </a:r>
            <a:endParaRPr sz="24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2014"/>
              </a:spcBef>
              <a:buFont typeface="Wingdings"/>
              <a:buChar char=""/>
              <a:tabLst>
                <a:tab pos="356235" algn="l"/>
              </a:tabLst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Structured</a:t>
            </a:r>
            <a:r>
              <a:rPr dirty="0" sz="2400" b="1">
                <a:latin typeface="Times New Roman"/>
                <a:cs typeface="Times New Roman"/>
              </a:rPr>
              <a:t>: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facilitate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reading: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reader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must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guided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through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their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reading.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65" b="1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dirty="0" sz="2400" spc="-3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dirty="0" sz="2400" spc="-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this</a:t>
            </a:r>
            <a:r>
              <a:rPr dirty="0" sz="2400" spc="-10" b="1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400">
                <a:latin typeface="Times New Roman"/>
                <a:cs typeface="Times New Roman"/>
              </a:rPr>
              <a:t>Identify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different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parts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poster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(by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titles,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section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numbers,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colors,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etc.).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445"/>
              </a:spcBef>
              <a:buFont typeface="Wingdings"/>
              <a:buChar char=""/>
              <a:tabLst>
                <a:tab pos="356870" algn="l"/>
              </a:tabLst>
            </a:pPr>
            <a:r>
              <a:rPr dirty="0" sz="2400">
                <a:latin typeface="Times New Roman"/>
                <a:cs typeface="Times New Roman"/>
              </a:rPr>
              <a:t>Or adopt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natural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or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explicit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direction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movement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through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poster.</a:t>
            </a:r>
            <a:endParaRPr sz="2400">
              <a:latin typeface="Times New Roman"/>
              <a:cs typeface="Times New Roman"/>
            </a:endParaRPr>
          </a:p>
          <a:p>
            <a:pPr marL="360045" indent="-347345">
              <a:lnSpc>
                <a:spcPct val="100000"/>
              </a:lnSpc>
              <a:spcBef>
                <a:spcPts val="1975"/>
              </a:spcBef>
              <a:buClr>
                <a:srgbClr val="000000"/>
              </a:buClr>
              <a:buFont typeface="Wingdings"/>
              <a:buChar char=""/>
              <a:tabLst>
                <a:tab pos="360045" algn="l"/>
              </a:tabLst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Concise</a:t>
            </a:r>
            <a:r>
              <a:rPr dirty="0" sz="2400" spc="-4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: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focus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communication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on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message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83845" indent="-273050">
              <a:lnSpc>
                <a:spcPct val="100000"/>
              </a:lnSpc>
              <a:spcBef>
                <a:spcPts val="990"/>
              </a:spcBef>
              <a:buSzPct val="95833"/>
              <a:buFont typeface="Wingdings"/>
              <a:buChar char=""/>
              <a:tabLst>
                <a:tab pos="283845" algn="l"/>
              </a:tabLst>
            </a:pP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text</a:t>
            </a:r>
            <a:r>
              <a:rPr dirty="0" sz="2400" spc="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must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clear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precise,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sentences</a:t>
            </a:r>
            <a:r>
              <a:rPr dirty="0" sz="2400" spc="1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short,</a:t>
            </a:r>
            <a:r>
              <a:rPr dirty="0" sz="2400" spc="1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1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r>
              <a:rPr dirty="0" sz="2400" spc="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font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appropriate</a:t>
            </a:r>
            <a:r>
              <a:rPr dirty="0" sz="2400" spc="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(not</a:t>
            </a:r>
            <a:r>
              <a:rPr dirty="0" sz="2400" spc="1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13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capital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letters,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etc.).</a:t>
            </a:r>
            <a:endParaRPr sz="2400">
              <a:latin typeface="Times New Roman"/>
              <a:cs typeface="Times New Roman"/>
            </a:endParaRPr>
          </a:p>
          <a:p>
            <a:pPr marL="283845" indent="-273050">
              <a:lnSpc>
                <a:spcPts val="2855"/>
              </a:lnSpc>
              <a:spcBef>
                <a:spcPts val="1010"/>
              </a:spcBef>
              <a:buSzPct val="95833"/>
              <a:buFont typeface="Wingdings"/>
              <a:buChar char=""/>
              <a:tabLst>
                <a:tab pos="283845" algn="l"/>
              </a:tabLst>
            </a:pPr>
            <a:r>
              <a:rPr dirty="0" sz="2400">
                <a:latin typeface="Times New Roman"/>
                <a:cs typeface="Times New Roman"/>
              </a:rPr>
              <a:t>White</a:t>
            </a:r>
            <a:r>
              <a:rPr dirty="0" sz="2400" spc="2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spaces</a:t>
            </a:r>
            <a:r>
              <a:rPr dirty="0" sz="2400" spc="2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are</a:t>
            </a:r>
            <a:r>
              <a:rPr dirty="0" sz="2400" spc="2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important.</a:t>
            </a:r>
            <a:r>
              <a:rPr dirty="0" sz="2400" spc="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Ideally,</a:t>
            </a:r>
            <a:r>
              <a:rPr dirty="0" sz="2400" spc="2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2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mix</a:t>
            </a:r>
            <a:r>
              <a:rPr dirty="0" sz="2400" spc="250"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dirty="0" sz="2400" spc="2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30%</a:t>
            </a:r>
            <a:r>
              <a:rPr dirty="0" sz="2400" spc="24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text</a:t>
            </a:r>
            <a:r>
              <a:rPr dirty="0" sz="2400" b="1">
                <a:solidFill>
                  <a:srgbClr val="00AFEF"/>
                </a:solidFill>
                <a:latin typeface="Times New Roman"/>
                <a:cs typeface="Times New Roman"/>
              </a:rPr>
              <a:t>,</a:t>
            </a:r>
            <a:r>
              <a:rPr dirty="0" sz="2400" spc="220" b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EF"/>
                </a:solidFill>
                <a:latin typeface="Times New Roman"/>
                <a:cs typeface="Times New Roman"/>
              </a:rPr>
              <a:t>40%</a:t>
            </a:r>
            <a:r>
              <a:rPr dirty="0" sz="2400" spc="245" b="1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AFEF"/>
                </a:solidFill>
                <a:latin typeface="Times New Roman"/>
                <a:cs typeface="Times New Roman"/>
              </a:rPr>
              <a:t>illustrations</a:t>
            </a:r>
            <a:r>
              <a:rPr dirty="0" sz="2400">
                <a:latin typeface="Times New Roman"/>
                <a:cs typeface="Times New Roman"/>
              </a:rPr>
              <a:t>,</a:t>
            </a:r>
            <a:r>
              <a:rPr dirty="0" sz="2400" spc="2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r>
              <a:rPr dirty="0" sz="2400" spc="220"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49D00"/>
                </a:solidFill>
                <a:latin typeface="Times New Roman"/>
                <a:cs typeface="Times New Roman"/>
              </a:rPr>
              <a:t>30%</a:t>
            </a:r>
            <a:r>
              <a:rPr dirty="0" sz="2400" spc="240" b="1">
                <a:solidFill>
                  <a:srgbClr val="F49D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49D00"/>
                </a:solidFill>
                <a:latin typeface="Times New Roman"/>
                <a:cs typeface="Times New Roman"/>
              </a:rPr>
              <a:t>empty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855"/>
              </a:lnSpc>
            </a:pPr>
            <a:r>
              <a:rPr dirty="0" sz="2400">
                <a:latin typeface="Times New Roman"/>
                <a:cs typeface="Times New Roman"/>
              </a:rPr>
              <a:t>space is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recommended.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Avoid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overusing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colors,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which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impair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readability.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047" y="658907"/>
            <a:ext cx="2907595" cy="88549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4736" y="874775"/>
            <a:ext cx="2524125" cy="463550"/>
          </a:xfrm>
          <a:prstGeom prst="rect">
            <a:avLst/>
          </a:prstGeom>
          <a:solidFill>
            <a:srgbClr val="FFD691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A</a:t>
            </a:r>
            <a:r>
              <a:rPr dirty="0" sz="2400" spc="-15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poster</a:t>
            </a:r>
            <a:r>
              <a:rPr dirty="0" sz="2400" spc="-12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must</a:t>
            </a:r>
            <a:r>
              <a:rPr dirty="0" sz="2400" spc="-3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B64825"/>
                </a:solidFill>
                <a:latin typeface="Times New Roman"/>
                <a:cs typeface="Times New Roman"/>
              </a:rPr>
              <a:t>be: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Choose</a:t>
            </a:r>
            <a:r>
              <a:rPr dirty="0" spc="-55"/>
              <a:t> </a:t>
            </a:r>
            <a:r>
              <a:rPr dirty="0"/>
              <a:t>one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/>
              <a:t>the</a:t>
            </a:r>
            <a:r>
              <a:rPr dirty="0" spc="-40"/>
              <a:t> </a:t>
            </a:r>
            <a:r>
              <a:rPr dirty="0"/>
              <a:t>available</a:t>
            </a:r>
            <a:r>
              <a:rPr dirty="0" spc="-70"/>
              <a:t> </a:t>
            </a:r>
            <a:r>
              <a:rPr dirty="0"/>
              <a:t>programs for</a:t>
            </a:r>
            <a:r>
              <a:rPr dirty="0" spc="-100"/>
              <a:t> </a:t>
            </a:r>
            <a:r>
              <a:rPr dirty="0"/>
              <a:t>designing</a:t>
            </a:r>
            <a:r>
              <a:rPr dirty="0" spc="-85"/>
              <a:t> </a:t>
            </a:r>
            <a:r>
              <a:rPr dirty="0"/>
              <a:t>scientific</a:t>
            </a:r>
            <a:r>
              <a:rPr dirty="0" spc="-70"/>
              <a:t> </a:t>
            </a:r>
            <a:r>
              <a:rPr dirty="0" spc="-10"/>
              <a:t>posters</a:t>
            </a:r>
          </a:p>
          <a:p>
            <a:pPr marL="3535045" marR="3811904" indent="29845">
              <a:lnSpc>
                <a:spcPts val="6780"/>
              </a:lnSpc>
              <a:spcBef>
                <a:spcPts val="85"/>
              </a:spcBef>
            </a:pPr>
            <a:r>
              <a:rPr dirty="0" spc="-10">
                <a:solidFill>
                  <a:srgbClr val="000000"/>
                </a:solidFill>
              </a:rPr>
              <a:t>PowerPoint Publisher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82624" y="5120640"/>
            <a:ext cx="1783080" cy="463550"/>
          </a:xfrm>
          <a:prstGeom prst="rect">
            <a:avLst/>
          </a:prstGeom>
          <a:solidFill>
            <a:srgbClr val="FF8427"/>
          </a:solidFill>
        </p:spPr>
        <p:txBody>
          <a:bodyPr wrap="square" lIns="0" tIns="400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dirty="0" sz="2400" b="1">
                <a:latin typeface="Times New Roman"/>
                <a:cs typeface="Times New Roman"/>
              </a:rPr>
              <a:t>PhD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posters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33600" y="5760720"/>
            <a:ext cx="3091180" cy="460375"/>
          </a:xfrm>
          <a:prstGeom prst="rect">
            <a:avLst/>
          </a:prstGeom>
          <a:solidFill>
            <a:srgbClr val="F6B7A7"/>
          </a:solidFill>
        </p:spPr>
        <p:txBody>
          <a:bodyPr wrap="square" lIns="0" tIns="381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latin typeface="Times New Roman"/>
                <a:cs typeface="Times New Roman"/>
              </a:rPr>
              <a:t>posteres</a:t>
            </a:r>
            <a:r>
              <a:rPr dirty="0" sz="2400" spc="-12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presentations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744" y="1206933"/>
            <a:ext cx="7031538" cy="21917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3840" y="795527"/>
            <a:ext cx="6849109" cy="463550"/>
          </a:xfrm>
          <a:prstGeom prst="rect"/>
          <a:solidFill>
            <a:srgbClr val="FFCEA9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95"/>
              </a:spcBef>
            </a:pPr>
            <a:r>
              <a:rPr dirty="0"/>
              <a:t>Basic</a:t>
            </a:r>
            <a:r>
              <a:rPr dirty="0" spc="-25"/>
              <a:t> </a:t>
            </a:r>
            <a:r>
              <a:rPr dirty="0"/>
              <a:t>steps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design a</a:t>
            </a:r>
            <a:r>
              <a:rPr dirty="0" spc="-15"/>
              <a:t> </a:t>
            </a:r>
            <a:r>
              <a:rPr dirty="0"/>
              <a:t>scientific</a:t>
            </a:r>
            <a:r>
              <a:rPr dirty="0" spc="-45"/>
              <a:t> </a:t>
            </a:r>
            <a:r>
              <a:rPr dirty="0" spc="-10"/>
              <a:t>poster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744" y="4736517"/>
            <a:ext cx="7031538" cy="21917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43840" y="4328159"/>
            <a:ext cx="6849109" cy="460375"/>
          </a:xfrm>
          <a:prstGeom prst="rect">
            <a:avLst/>
          </a:prstGeom>
          <a:solidFill>
            <a:srgbClr val="FFCEA9"/>
          </a:solidFill>
        </p:spPr>
        <p:txBody>
          <a:bodyPr wrap="square" lIns="0" tIns="38100" rIns="0" bIns="0" rtlCol="0" vert="horz">
            <a:spAutoFit/>
          </a:bodyPr>
          <a:lstStyle/>
          <a:p>
            <a:pPr marL="499109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Some</a:t>
            </a:r>
            <a:r>
              <a:rPr dirty="0" sz="2400" spc="-3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sites</a:t>
            </a:r>
            <a:r>
              <a:rPr dirty="0" sz="2400" spc="-2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to</a:t>
            </a:r>
            <a:r>
              <a:rPr dirty="0" sz="2400" spc="-4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design</a:t>
            </a:r>
            <a:r>
              <a:rPr dirty="0" sz="2400" spc="-6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scientific</a:t>
            </a:r>
            <a:r>
              <a:rPr dirty="0" sz="2400" spc="-6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posters</a:t>
            </a:r>
            <a:r>
              <a:rPr dirty="0" sz="2400" spc="-2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for</a:t>
            </a:r>
            <a:r>
              <a:rPr dirty="0" sz="2400" spc="-10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spc="-20" b="1">
                <a:solidFill>
                  <a:srgbClr val="B64825"/>
                </a:solidFill>
                <a:latin typeface="Times New Roman"/>
                <a:cs typeface="Times New Roman"/>
              </a:rPr>
              <a:t>free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2776727" y="2514600"/>
            <a:ext cx="990600" cy="1780539"/>
            <a:chOff x="2776727" y="2514600"/>
            <a:chExt cx="990600" cy="178053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6727" y="2514600"/>
              <a:ext cx="740663" cy="8412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0735" y="3368039"/>
              <a:ext cx="926591" cy="926592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3959352" y="6297166"/>
            <a:ext cx="3807460" cy="463550"/>
          </a:xfrm>
          <a:prstGeom prst="rect">
            <a:avLst/>
          </a:prstGeom>
          <a:solidFill>
            <a:srgbClr val="FFD146"/>
          </a:solidFill>
        </p:spPr>
        <p:txBody>
          <a:bodyPr wrap="square" lIns="0" tIns="406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dirty="0" sz="2400" b="1">
                <a:latin typeface="Times New Roman"/>
                <a:cs typeface="Times New Roman"/>
              </a:rPr>
              <a:t>makesigns scientific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posters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28" y="5841682"/>
            <a:ext cx="204215" cy="19913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50368" y="1145473"/>
            <a:ext cx="11896090" cy="551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2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purpose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29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2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poster</a:t>
            </a:r>
            <a:r>
              <a:rPr dirty="0" sz="2400" spc="2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is</a:t>
            </a:r>
            <a:r>
              <a:rPr dirty="0" sz="2400" spc="2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present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your</a:t>
            </a:r>
            <a:r>
              <a:rPr dirty="0" sz="2400" spc="2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research</a:t>
            </a:r>
            <a:r>
              <a:rPr dirty="0" sz="2400" spc="28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work</a:t>
            </a:r>
            <a:r>
              <a:rPr dirty="0" sz="2400" spc="2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uninitiated</a:t>
            </a:r>
            <a:r>
              <a:rPr dirty="0" sz="2400" spc="29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readers;</a:t>
            </a:r>
            <a:r>
              <a:rPr dirty="0" sz="2400" spc="26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it's</a:t>
            </a:r>
            <a:r>
              <a:rPr dirty="0" sz="2400" spc="275" b="1">
                <a:latin typeface="Times New Roman"/>
                <a:cs typeface="Times New Roman"/>
              </a:rPr>
              <a:t> </a:t>
            </a:r>
            <a:r>
              <a:rPr dirty="0" sz="2400" spc="-50" b="1">
                <a:latin typeface="Times New Roman"/>
                <a:cs typeface="Times New Roman"/>
              </a:rPr>
              <a:t>a </a:t>
            </a:r>
            <a:r>
              <a:rPr dirty="0" sz="2400" b="1">
                <a:latin typeface="Times New Roman"/>
                <a:cs typeface="Times New Roman"/>
              </a:rPr>
              <a:t>kind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scientific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business card.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spc="-65" b="1">
                <a:latin typeface="Times New Roman"/>
                <a:cs typeface="Times New Roman"/>
              </a:rPr>
              <a:t>You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need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put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yourself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in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shoes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person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who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will </a:t>
            </a:r>
            <a:r>
              <a:rPr dirty="0" sz="2400" b="1">
                <a:latin typeface="Times New Roman"/>
                <a:cs typeface="Times New Roman"/>
              </a:rPr>
              <a:t>read</a:t>
            </a:r>
            <a:r>
              <a:rPr dirty="0" sz="2400" spc="-10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it:</a:t>
            </a:r>
            <a:endParaRPr sz="2400">
              <a:latin typeface="Times New Roman"/>
              <a:cs typeface="Times New Roman"/>
            </a:endParaRPr>
          </a:p>
          <a:p>
            <a:pPr algn="just" marL="356870" indent="-34417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6870" algn="l"/>
              </a:tabLst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problem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and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vocabulary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must,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therefore,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be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simple.</a:t>
            </a:r>
            <a:endParaRPr sz="2400">
              <a:latin typeface="Times New Roman"/>
              <a:cs typeface="Times New Roman"/>
            </a:endParaRPr>
          </a:p>
          <a:p>
            <a:pPr algn="just" marL="356870" indent="-344170">
              <a:lnSpc>
                <a:spcPct val="100000"/>
              </a:lnSpc>
              <a:spcBef>
                <a:spcPts val="1445"/>
              </a:spcBef>
              <a:buFont typeface="Wingdings"/>
              <a:buChar char=""/>
              <a:tabLst>
                <a:tab pos="356870" algn="l"/>
              </a:tabLst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poster</a:t>
            </a:r>
            <a:r>
              <a:rPr dirty="0" sz="2400" spc="-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must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attract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attention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;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it's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visual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communication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tool.</a:t>
            </a:r>
            <a:endParaRPr sz="2400">
              <a:latin typeface="Times New Roman"/>
              <a:cs typeface="Times New Roman"/>
            </a:endParaRPr>
          </a:p>
          <a:p>
            <a:pPr algn="just" marL="356870" indent="-344170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6870" algn="l"/>
              </a:tabLst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poster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serves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-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convey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message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: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it's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inform.</a:t>
            </a:r>
            <a:endParaRPr sz="240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spcBef>
                <a:spcPts val="1440"/>
              </a:spcBef>
              <a:buFont typeface="Wingdings"/>
              <a:buChar char=""/>
              <a:tabLst>
                <a:tab pos="356235" algn="l"/>
              </a:tabLst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poster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must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make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reader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want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delve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deeper</a:t>
            </a:r>
            <a:r>
              <a:rPr dirty="0" sz="2400" spc="-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into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subject: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it's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convince.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50100"/>
              </a:lnSpc>
              <a:buFont typeface="Wingdings"/>
              <a:buChar char=""/>
              <a:tabLst>
                <a:tab pos="356870" algn="l"/>
                <a:tab pos="1841500" algn="l"/>
                <a:tab pos="2073275" algn="l"/>
                <a:tab pos="2609850" algn="l"/>
                <a:tab pos="3552190" algn="l"/>
                <a:tab pos="4323080" algn="l"/>
                <a:tab pos="4759325" algn="l"/>
                <a:tab pos="6780530" algn="l"/>
                <a:tab pos="8027034" algn="l"/>
                <a:tab pos="8344534" algn="l"/>
                <a:tab pos="8933180" algn="l"/>
                <a:tab pos="10972800" algn="l"/>
                <a:tab pos="11694795" algn="l"/>
              </a:tabLst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poster</a:t>
            </a:r>
            <a:r>
              <a:rPr dirty="0" sz="2400" spc="-7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must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be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educational,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present</a:t>
            </a:r>
            <a:r>
              <a:rPr dirty="0" sz="2400" spc="-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logical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sequence,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and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not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be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too</a:t>
            </a:r>
            <a:r>
              <a:rPr dirty="0" sz="2400" spc="-3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dense. </a:t>
            </a:r>
            <a:r>
              <a:rPr dirty="0" sz="2400" spc="-10" b="1">
                <a:latin typeface="Times New Roman"/>
                <a:cs typeface="Times New Roman"/>
              </a:rPr>
              <a:t>	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Important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dirty="0" sz="2400" spc="-50" b="1">
                <a:latin typeface="Times New Roman"/>
                <a:cs typeface="Times New Roman"/>
              </a:rPr>
              <a:t>: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25" b="1">
                <a:latin typeface="Times New Roman"/>
                <a:cs typeface="Times New Roman"/>
              </a:rPr>
              <a:t>the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10" b="1">
                <a:latin typeface="Times New Roman"/>
                <a:cs typeface="Times New Roman"/>
              </a:rPr>
              <a:t>poster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20" b="1">
                <a:latin typeface="Times New Roman"/>
                <a:cs typeface="Times New Roman"/>
              </a:rPr>
              <a:t>must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25" b="1">
                <a:latin typeface="Times New Roman"/>
                <a:cs typeface="Times New Roman"/>
              </a:rPr>
              <a:t>be</a:t>
            </a:r>
            <a:r>
              <a:rPr dirty="0" sz="2400" b="1">
                <a:latin typeface="Times New Roman"/>
                <a:cs typeface="Times New Roman"/>
              </a:rPr>
              <a:t>	self-</a:t>
            </a:r>
            <a:r>
              <a:rPr dirty="0" sz="2400" spc="-10" b="1">
                <a:latin typeface="Times New Roman"/>
                <a:cs typeface="Times New Roman"/>
              </a:rPr>
              <a:t>contained,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10" b="1">
                <a:latin typeface="Times New Roman"/>
                <a:cs typeface="Times New Roman"/>
              </a:rPr>
              <a:t>meaning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25" b="1">
                <a:latin typeface="Times New Roman"/>
                <a:cs typeface="Times New Roman"/>
              </a:rPr>
              <a:t>it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25" b="1">
                <a:latin typeface="Times New Roman"/>
                <a:cs typeface="Times New Roman"/>
              </a:rPr>
              <a:t>can</a:t>
            </a:r>
            <a:r>
              <a:rPr dirty="0" sz="2400" b="1">
                <a:latin typeface="Times New Roman"/>
                <a:cs typeface="Times New Roman"/>
              </a:rPr>
              <a:t>	be</a:t>
            </a:r>
            <a:r>
              <a:rPr dirty="0" sz="2400" spc="39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understood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20" b="1">
                <a:latin typeface="Times New Roman"/>
                <a:cs typeface="Times New Roman"/>
              </a:rPr>
              <a:t>even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25" b="1">
                <a:latin typeface="Times New Roman"/>
                <a:cs typeface="Times New Roman"/>
              </a:rPr>
              <a:t>if </a:t>
            </a:r>
            <a:r>
              <a:rPr dirty="0" sz="2400" spc="-25" b="1">
                <a:latin typeface="Times New Roman"/>
                <a:cs typeface="Times New Roman"/>
              </a:rPr>
              <a:t>	</a:t>
            </a:r>
            <a:r>
              <a:rPr dirty="0" sz="2400" b="1">
                <a:latin typeface="Times New Roman"/>
                <a:cs typeface="Times New Roman"/>
              </a:rPr>
              <a:t>you're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not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there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explain</a:t>
            </a:r>
            <a:r>
              <a:rPr dirty="0" sz="2400" spc="-90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it.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950208" y="283438"/>
            <a:ext cx="4636135" cy="1540510"/>
            <a:chOff x="3950208" y="283438"/>
            <a:chExt cx="4636135" cy="154051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2504" y="1301521"/>
              <a:ext cx="4466336" cy="52232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0208" y="283438"/>
              <a:ext cx="4635626" cy="1130452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184903" y="518159"/>
            <a:ext cx="4175760" cy="670560"/>
          </a:xfrm>
          <a:prstGeom prst="rect"/>
          <a:solidFill>
            <a:srgbClr val="FFCEA9"/>
          </a:solidFill>
        </p:spPr>
        <p:txBody>
          <a:bodyPr wrap="square" lIns="0" tIns="172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dirty="0" sz="2800"/>
              <a:t>Poster</a:t>
            </a:r>
            <a:r>
              <a:rPr dirty="0" sz="2800" spc="-105"/>
              <a:t> </a:t>
            </a:r>
            <a:r>
              <a:rPr dirty="0" sz="2800" spc="-10"/>
              <a:t>objectives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337303" y="509016"/>
            <a:ext cx="3535679" cy="1281430"/>
            <a:chOff x="4337303" y="509016"/>
            <a:chExt cx="3535679" cy="12814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2919" y="1460214"/>
              <a:ext cx="3281935" cy="32992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7303" y="509016"/>
              <a:ext cx="3535299" cy="9810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0" y="743712"/>
            <a:ext cx="3075940" cy="521334"/>
          </a:xfrm>
          <a:prstGeom prst="rect"/>
          <a:solidFill>
            <a:srgbClr val="FFCEA9"/>
          </a:solidFill>
        </p:spPr>
        <p:txBody>
          <a:bodyPr wrap="square" lIns="0" tIns="24765" rIns="0" bIns="0" rtlCol="0" vert="horz">
            <a:spAutoFit/>
          </a:bodyPr>
          <a:lstStyle/>
          <a:p>
            <a:pPr marL="554355">
              <a:lnSpc>
                <a:spcPct val="100000"/>
              </a:lnSpc>
              <a:spcBef>
                <a:spcPts val="195"/>
              </a:spcBef>
            </a:pPr>
            <a:r>
              <a:rPr dirty="0" sz="2800"/>
              <a:t>A</a:t>
            </a:r>
            <a:r>
              <a:rPr dirty="0" sz="2800" spc="-155"/>
              <a:t> </a:t>
            </a:r>
            <a:r>
              <a:rPr dirty="0" sz="2800" spc="-10"/>
              <a:t>DEFENSE</a:t>
            </a:r>
            <a:endParaRPr sz="2800"/>
          </a:p>
        </p:txBody>
      </p:sp>
      <p:sp>
        <p:nvSpPr>
          <p:cNvPr id="6" name="object 6" descr=""/>
          <p:cNvSpPr txBox="1"/>
          <p:nvPr/>
        </p:nvSpPr>
        <p:spPr>
          <a:xfrm>
            <a:off x="202488" y="1169289"/>
            <a:ext cx="11914505" cy="5316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B64825"/>
                </a:solidFill>
                <a:latin typeface="Times New Roman"/>
                <a:cs typeface="Times New Roman"/>
              </a:rPr>
              <a:t>Definition:</a:t>
            </a:r>
            <a:endParaRPr sz="2400">
              <a:latin typeface="Times New Roman"/>
              <a:cs typeface="Times New Roman"/>
            </a:endParaRPr>
          </a:p>
          <a:p>
            <a:pPr algn="just" marL="60960" marR="5080" indent="76200">
              <a:lnSpc>
                <a:spcPct val="150000"/>
              </a:lnSpc>
              <a:spcBef>
                <a:spcPts val="795"/>
              </a:spcBef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1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act</a:t>
            </a:r>
            <a:r>
              <a:rPr dirty="0" sz="2400" spc="2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2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presenting</a:t>
            </a:r>
            <a:r>
              <a:rPr dirty="0" sz="2400" spc="3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an</a:t>
            </a:r>
            <a:r>
              <a:rPr dirty="0" sz="2400" spc="2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intellectual</a:t>
            </a:r>
            <a:r>
              <a:rPr dirty="0" sz="2400" spc="2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work</a:t>
            </a:r>
            <a:r>
              <a:rPr dirty="0" sz="2400" spc="3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2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obtain</a:t>
            </a:r>
            <a:r>
              <a:rPr dirty="0" sz="2400" spc="2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2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degree</a:t>
            </a:r>
            <a:r>
              <a:rPr dirty="0" sz="2400" spc="3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(Bachelor's,</a:t>
            </a:r>
            <a:r>
              <a:rPr dirty="0" sz="2400" spc="20" b="1">
                <a:latin typeface="Times New Roman"/>
                <a:cs typeface="Times New Roman"/>
              </a:rPr>
              <a:t>  </a:t>
            </a:r>
            <a:r>
              <a:rPr dirty="0" sz="2400" spc="-10" b="1">
                <a:latin typeface="Times New Roman"/>
                <a:cs typeface="Times New Roman"/>
              </a:rPr>
              <a:t>Master's, </a:t>
            </a:r>
            <a:r>
              <a:rPr dirty="0" sz="2400" b="1">
                <a:latin typeface="Times New Roman"/>
                <a:cs typeface="Times New Roman"/>
              </a:rPr>
              <a:t>Doctorate,</a:t>
            </a:r>
            <a:r>
              <a:rPr dirty="0" sz="2400" spc="1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etc.)</a:t>
            </a:r>
            <a:r>
              <a:rPr dirty="0" sz="2400" spc="1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before</a:t>
            </a:r>
            <a:r>
              <a:rPr dirty="0" sz="2400" spc="18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1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jury</a:t>
            </a:r>
            <a:r>
              <a:rPr dirty="0" sz="2400" spc="1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responsible</a:t>
            </a:r>
            <a:r>
              <a:rPr dirty="0" sz="2400" spc="1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for</a:t>
            </a:r>
            <a:r>
              <a:rPr dirty="0" sz="2400" spc="1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assessing</a:t>
            </a:r>
            <a:r>
              <a:rPr dirty="0" sz="2400" spc="1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its</a:t>
            </a:r>
            <a:r>
              <a:rPr dirty="0" sz="2400" spc="2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merit</a:t>
            </a:r>
            <a:r>
              <a:rPr dirty="0" sz="2400" spc="1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and</a:t>
            </a:r>
            <a:r>
              <a:rPr dirty="0" sz="2400" spc="204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capable</a:t>
            </a:r>
            <a:r>
              <a:rPr dirty="0" sz="2400" spc="1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18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awarding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6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degreeIt</a:t>
            </a:r>
            <a:r>
              <a:rPr dirty="0" sz="2400" spc="-1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is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characterized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by</a:t>
            </a:r>
            <a:r>
              <a:rPr dirty="0" sz="2400" spc="-80" b="1">
                <a:latin typeface="Times New Roman"/>
                <a:cs typeface="Times New Roman"/>
              </a:rPr>
              <a:t> </a:t>
            </a:r>
            <a:r>
              <a:rPr dirty="0" sz="2400" spc="-50" b="1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algn="just" marL="356235" indent="-343535">
              <a:lnSpc>
                <a:spcPct val="100000"/>
              </a:lnSpc>
              <a:spcBef>
                <a:spcPts val="1470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000" b="1">
                <a:latin typeface="Times New Roman"/>
                <a:cs typeface="Times New Roman"/>
              </a:rPr>
              <a:t>Is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not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summary</a:t>
            </a:r>
            <a:r>
              <a:rPr dirty="0" sz="2000" spc="6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of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work,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especially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not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reading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of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completed</a:t>
            </a:r>
            <a:r>
              <a:rPr dirty="0" sz="2000" spc="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work.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000">
              <a:latin typeface="Times New Roman"/>
              <a:cs typeface="Times New Roman"/>
            </a:endParaRPr>
          </a:p>
          <a:p>
            <a:pPr algn="just" marL="356235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000" b="1">
                <a:latin typeface="Times New Roman"/>
                <a:cs typeface="Times New Roman"/>
              </a:rPr>
              <a:t>Does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not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cover</a:t>
            </a:r>
            <a:r>
              <a:rPr dirty="0" sz="2000" spc="-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everything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contained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within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3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work.</a:t>
            </a:r>
            <a:endParaRPr sz="2000">
              <a:latin typeface="Times New Roman"/>
              <a:cs typeface="Times New Roman"/>
            </a:endParaRPr>
          </a:p>
          <a:p>
            <a:pPr algn="just" marL="356235" indent="-343535">
              <a:lnSpc>
                <a:spcPct val="100000"/>
              </a:lnSpc>
              <a:spcBef>
                <a:spcPts val="1575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000" b="1">
                <a:latin typeface="Times New Roman"/>
                <a:cs typeface="Times New Roman"/>
              </a:rPr>
              <a:t>Does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not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develop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full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argument</a:t>
            </a:r>
            <a:r>
              <a:rPr dirty="0" sz="2000" spc="3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and</a:t>
            </a:r>
            <a:r>
              <a:rPr dirty="0" sz="2000" spc="-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analysis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of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2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research.</a:t>
            </a:r>
            <a:endParaRPr sz="2000">
              <a:latin typeface="Times New Roman"/>
              <a:cs typeface="Times New Roman"/>
            </a:endParaRPr>
          </a:p>
          <a:p>
            <a:pPr algn="just" marL="356235" indent="-343535">
              <a:lnSpc>
                <a:spcPct val="100000"/>
              </a:lnSpc>
              <a:spcBef>
                <a:spcPts val="2130"/>
              </a:spcBef>
              <a:buFont typeface="Wingdings"/>
              <a:buChar char=""/>
              <a:tabLst>
                <a:tab pos="356235" algn="l"/>
              </a:tabLst>
            </a:pPr>
            <a:r>
              <a:rPr dirty="0" sz="2000" b="1">
                <a:latin typeface="Times New Roman"/>
                <a:cs typeface="Times New Roman"/>
              </a:rPr>
              <a:t>Communicates</a:t>
            </a:r>
            <a:r>
              <a:rPr dirty="0" sz="2000" spc="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scientific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facts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and</a:t>
            </a:r>
            <a:r>
              <a:rPr dirty="0" sz="2000" spc="-6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corresponding</a:t>
            </a:r>
            <a:r>
              <a:rPr dirty="0" sz="2000" spc="-2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argument.</a:t>
            </a:r>
            <a:endParaRPr sz="2000">
              <a:latin typeface="Times New Roman"/>
              <a:cs typeface="Times New Roman"/>
            </a:endParaRPr>
          </a:p>
          <a:p>
            <a:pPr algn="just" marL="404495" indent="-343535">
              <a:lnSpc>
                <a:spcPct val="100000"/>
              </a:lnSpc>
              <a:spcBef>
                <a:spcPts val="1020"/>
              </a:spcBef>
              <a:buFont typeface="Wingdings"/>
              <a:buChar char=""/>
              <a:tabLst>
                <a:tab pos="404495" algn="l"/>
              </a:tabLst>
            </a:pPr>
            <a:r>
              <a:rPr dirty="0" sz="2000" b="1">
                <a:latin typeface="Times New Roman"/>
                <a:cs typeface="Times New Roman"/>
              </a:rPr>
              <a:t>Convinces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audience.</a:t>
            </a:r>
            <a:endParaRPr sz="2000">
              <a:latin typeface="Times New Roman"/>
              <a:cs typeface="Times New Roman"/>
            </a:endParaRPr>
          </a:p>
          <a:p>
            <a:pPr algn="just" marL="404495" indent="-343535">
              <a:lnSpc>
                <a:spcPct val="100000"/>
              </a:lnSpc>
              <a:spcBef>
                <a:spcPts val="2110"/>
              </a:spcBef>
              <a:buFont typeface="Wingdings"/>
              <a:buChar char=""/>
              <a:tabLst>
                <a:tab pos="404495" algn="l"/>
              </a:tabLst>
            </a:pPr>
            <a:r>
              <a:rPr dirty="0" sz="2000" b="1">
                <a:latin typeface="Times New Roman"/>
                <a:cs typeface="Times New Roman"/>
              </a:rPr>
              <a:t>Must</a:t>
            </a:r>
            <a:r>
              <a:rPr dirty="0" sz="2000" spc="-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be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scientifically</a:t>
            </a:r>
            <a:r>
              <a:rPr dirty="0" sz="2000" spc="-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interesting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and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capture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audience's</a:t>
            </a:r>
            <a:r>
              <a:rPr dirty="0" sz="2000" spc="-5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attention.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4040" y="3105911"/>
            <a:ext cx="2727959" cy="373989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915155" y="5807964"/>
            <a:ext cx="4081779" cy="0"/>
          </a:xfrm>
          <a:custGeom>
            <a:avLst/>
            <a:gdLst/>
            <a:ahLst/>
            <a:cxnLst/>
            <a:rect l="l" t="t" r="r" b="b"/>
            <a:pathLst>
              <a:path w="4081779" h="0">
                <a:moveTo>
                  <a:pt x="0" y="0"/>
                </a:moveTo>
                <a:lnTo>
                  <a:pt x="4081272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783835" y="4491228"/>
            <a:ext cx="1350645" cy="0"/>
          </a:xfrm>
          <a:custGeom>
            <a:avLst/>
            <a:gdLst/>
            <a:ahLst/>
            <a:cxnLst/>
            <a:rect l="l" t="t" r="r" b="b"/>
            <a:pathLst>
              <a:path w="1350645" h="0">
                <a:moveTo>
                  <a:pt x="0" y="0"/>
                </a:moveTo>
                <a:lnTo>
                  <a:pt x="1350264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877824" y="2709672"/>
            <a:ext cx="9276715" cy="3793490"/>
            <a:chOff x="877824" y="2709672"/>
            <a:chExt cx="9276715" cy="3793490"/>
          </a:xfrm>
        </p:grpSpPr>
        <p:sp>
          <p:nvSpPr>
            <p:cNvPr id="5" name="object 5" descr=""/>
            <p:cNvSpPr/>
            <p:nvPr/>
          </p:nvSpPr>
          <p:spPr>
            <a:xfrm>
              <a:off x="4113275" y="3284220"/>
              <a:ext cx="4078604" cy="0"/>
            </a:xfrm>
            <a:custGeom>
              <a:avLst/>
              <a:gdLst/>
              <a:ahLst/>
              <a:cxnLst/>
              <a:rect l="l" t="t" r="r" b="b"/>
              <a:pathLst>
                <a:path w="4078604" h="0">
                  <a:moveTo>
                    <a:pt x="0" y="0"/>
                  </a:moveTo>
                  <a:lnTo>
                    <a:pt x="4078224" y="0"/>
                  </a:lnTo>
                </a:path>
              </a:pathLst>
            </a:custGeom>
            <a:ln w="39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824" y="3050984"/>
              <a:ext cx="4012565" cy="297319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9959" y="2709672"/>
              <a:ext cx="2631821" cy="132118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7088" y="3877055"/>
              <a:ext cx="2805557" cy="13211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727" y="5181561"/>
              <a:ext cx="2805556" cy="132118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169667" y="3753053"/>
            <a:ext cx="2099310" cy="14808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065" marR="5080" indent="-1270">
              <a:lnSpc>
                <a:spcPct val="99200"/>
              </a:lnSpc>
              <a:spcBef>
                <a:spcPts val="125"/>
              </a:spcBef>
            </a:pP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-10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oral </a:t>
            </a:r>
            <a:r>
              <a:rPr dirty="0" sz="2400" spc="-10" b="1">
                <a:latin typeface="Times New Roman"/>
                <a:cs typeface="Times New Roman"/>
              </a:rPr>
              <a:t>presentation </a:t>
            </a:r>
            <a:r>
              <a:rPr dirty="0" sz="2400" b="1">
                <a:latin typeface="Times New Roman"/>
                <a:cs typeface="Times New Roman"/>
              </a:rPr>
              <a:t>consists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of</a:t>
            </a:r>
            <a:r>
              <a:rPr dirty="0" sz="2400" spc="-45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three </a:t>
            </a:r>
            <a:r>
              <a:rPr dirty="0" sz="2400" spc="-10" b="1">
                <a:latin typeface="Times New Roman"/>
                <a:cs typeface="Times New Roman"/>
              </a:rPr>
              <a:t>parts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074914" y="3163061"/>
            <a:ext cx="12560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Introduction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00876" y="4064584"/>
            <a:ext cx="1293495" cy="846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Development</a:t>
            </a:r>
            <a:endParaRPr sz="1800">
              <a:latin typeface="Times New Roman"/>
              <a:cs typeface="Times New Roman"/>
            </a:endParaRPr>
          </a:p>
          <a:p>
            <a:pPr algn="ctr" marL="6985">
              <a:lnSpc>
                <a:spcPts val="2135"/>
              </a:lnSpc>
              <a:spcBef>
                <a:spcPts val="30"/>
              </a:spcBef>
            </a:pPr>
            <a:r>
              <a:rPr dirty="0" sz="1800" spc="-25" b="1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algn="ctr" marL="2540">
              <a:lnSpc>
                <a:spcPts val="2135"/>
              </a:lnSpc>
            </a:pPr>
            <a:r>
              <a:rPr dirty="0" sz="1800" spc="-10" b="1">
                <a:latin typeface="Times New Roman"/>
                <a:cs typeface="Times New Roman"/>
              </a:rPr>
              <a:t>discussion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285733" y="5667247"/>
            <a:ext cx="11099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Conclusion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41448" y="975360"/>
            <a:ext cx="7304405" cy="1747901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61160" y="621791"/>
            <a:ext cx="4949825" cy="1767205"/>
            <a:chOff x="1661160" y="621791"/>
            <a:chExt cx="4949825" cy="17672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9347" y="1962659"/>
              <a:ext cx="4522264" cy="42571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0" y="621791"/>
              <a:ext cx="4949570" cy="136817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95856" y="855599"/>
              <a:ext cx="4490085" cy="910590"/>
            </a:xfrm>
            <a:custGeom>
              <a:avLst/>
              <a:gdLst/>
              <a:ahLst/>
              <a:cxnLst/>
              <a:rect l="l" t="t" r="r" b="b"/>
              <a:pathLst>
                <a:path w="4490085" h="910589">
                  <a:moveTo>
                    <a:pt x="2722480" y="0"/>
                  </a:moveTo>
                  <a:lnTo>
                    <a:pt x="2674717" y="396"/>
                  </a:lnTo>
                  <a:lnTo>
                    <a:pt x="2626954" y="1750"/>
                  </a:lnTo>
                  <a:lnTo>
                    <a:pt x="2579191" y="4128"/>
                  </a:lnTo>
                  <a:lnTo>
                    <a:pt x="2531428" y="7596"/>
                  </a:lnTo>
                  <a:lnTo>
                    <a:pt x="2483666" y="12220"/>
                  </a:lnTo>
                  <a:lnTo>
                    <a:pt x="2435903" y="18065"/>
                  </a:lnTo>
                  <a:lnTo>
                    <a:pt x="2388140" y="25199"/>
                  </a:lnTo>
                  <a:lnTo>
                    <a:pt x="2340377" y="33687"/>
                  </a:lnTo>
                  <a:lnTo>
                    <a:pt x="2292614" y="43596"/>
                  </a:lnTo>
                  <a:lnTo>
                    <a:pt x="2197089" y="66385"/>
                  </a:lnTo>
                  <a:lnTo>
                    <a:pt x="2149326" y="76293"/>
                  </a:lnTo>
                  <a:lnTo>
                    <a:pt x="2101563" y="84781"/>
                  </a:lnTo>
                  <a:lnTo>
                    <a:pt x="2053800" y="91915"/>
                  </a:lnTo>
                  <a:lnTo>
                    <a:pt x="2006037" y="97760"/>
                  </a:lnTo>
                  <a:lnTo>
                    <a:pt x="1958275" y="102384"/>
                  </a:lnTo>
                  <a:lnTo>
                    <a:pt x="1910512" y="105852"/>
                  </a:lnTo>
                  <a:lnTo>
                    <a:pt x="1862749" y="108230"/>
                  </a:lnTo>
                  <a:lnTo>
                    <a:pt x="1814986" y="109584"/>
                  </a:lnTo>
                  <a:lnTo>
                    <a:pt x="1767223" y="109981"/>
                  </a:lnTo>
                  <a:lnTo>
                    <a:pt x="1719461" y="109485"/>
                  </a:lnTo>
                  <a:lnTo>
                    <a:pt x="1671698" y="108164"/>
                  </a:lnTo>
                  <a:lnTo>
                    <a:pt x="1623935" y="106083"/>
                  </a:lnTo>
                  <a:lnTo>
                    <a:pt x="1576172" y="103309"/>
                  </a:lnTo>
                  <a:lnTo>
                    <a:pt x="1528409" y="99907"/>
                  </a:lnTo>
                  <a:lnTo>
                    <a:pt x="1480647" y="95944"/>
                  </a:lnTo>
                  <a:lnTo>
                    <a:pt x="1432884" y="91485"/>
                  </a:lnTo>
                  <a:lnTo>
                    <a:pt x="1385121" y="86597"/>
                  </a:lnTo>
                  <a:lnTo>
                    <a:pt x="1337358" y="81346"/>
                  </a:lnTo>
                  <a:lnTo>
                    <a:pt x="1241833" y="70018"/>
                  </a:lnTo>
                  <a:lnTo>
                    <a:pt x="1003018" y="39963"/>
                  </a:lnTo>
                  <a:lnTo>
                    <a:pt x="907493" y="28634"/>
                  </a:lnTo>
                  <a:lnTo>
                    <a:pt x="859730" y="23383"/>
                  </a:lnTo>
                  <a:lnTo>
                    <a:pt x="811967" y="18495"/>
                  </a:lnTo>
                  <a:lnTo>
                    <a:pt x="764204" y="14036"/>
                  </a:lnTo>
                  <a:lnTo>
                    <a:pt x="716442" y="10073"/>
                  </a:lnTo>
                  <a:lnTo>
                    <a:pt x="668679" y="6671"/>
                  </a:lnTo>
                  <a:lnTo>
                    <a:pt x="620916" y="3897"/>
                  </a:lnTo>
                  <a:lnTo>
                    <a:pt x="573153" y="1816"/>
                  </a:lnTo>
                  <a:lnTo>
                    <a:pt x="525390" y="495"/>
                  </a:lnTo>
                  <a:lnTo>
                    <a:pt x="477628" y="0"/>
                  </a:lnTo>
                  <a:lnTo>
                    <a:pt x="429865" y="396"/>
                  </a:lnTo>
                  <a:lnTo>
                    <a:pt x="382102" y="1750"/>
                  </a:lnTo>
                  <a:lnTo>
                    <a:pt x="334339" y="4128"/>
                  </a:lnTo>
                  <a:lnTo>
                    <a:pt x="286576" y="7596"/>
                  </a:lnTo>
                  <a:lnTo>
                    <a:pt x="238814" y="12220"/>
                  </a:lnTo>
                  <a:lnTo>
                    <a:pt x="191051" y="18065"/>
                  </a:lnTo>
                  <a:lnTo>
                    <a:pt x="143288" y="25199"/>
                  </a:lnTo>
                  <a:lnTo>
                    <a:pt x="95525" y="33687"/>
                  </a:lnTo>
                  <a:lnTo>
                    <a:pt x="47762" y="43596"/>
                  </a:lnTo>
                  <a:lnTo>
                    <a:pt x="0" y="54990"/>
                  </a:lnTo>
                  <a:lnTo>
                    <a:pt x="0" y="855090"/>
                  </a:lnTo>
                  <a:lnTo>
                    <a:pt x="47762" y="843696"/>
                  </a:lnTo>
                  <a:lnTo>
                    <a:pt x="95525" y="833787"/>
                  </a:lnTo>
                  <a:lnTo>
                    <a:pt x="143288" y="825299"/>
                  </a:lnTo>
                  <a:lnTo>
                    <a:pt x="191051" y="818165"/>
                  </a:lnTo>
                  <a:lnTo>
                    <a:pt x="238814" y="812320"/>
                  </a:lnTo>
                  <a:lnTo>
                    <a:pt x="286576" y="807696"/>
                  </a:lnTo>
                  <a:lnTo>
                    <a:pt x="334339" y="804228"/>
                  </a:lnTo>
                  <a:lnTo>
                    <a:pt x="382102" y="801850"/>
                  </a:lnTo>
                  <a:lnTo>
                    <a:pt x="429865" y="800496"/>
                  </a:lnTo>
                  <a:lnTo>
                    <a:pt x="477628" y="800100"/>
                  </a:lnTo>
                  <a:lnTo>
                    <a:pt x="525390" y="800595"/>
                  </a:lnTo>
                  <a:lnTo>
                    <a:pt x="573153" y="801916"/>
                  </a:lnTo>
                  <a:lnTo>
                    <a:pt x="620916" y="803997"/>
                  </a:lnTo>
                  <a:lnTo>
                    <a:pt x="668679" y="806771"/>
                  </a:lnTo>
                  <a:lnTo>
                    <a:pt x="716442" y="810173"/>
                  </a:lnTo>
                  <a:lnTo>
                    <a:pt x="764204" y="814136"/>
                  </a:lnTo>
                  <a:lnTo>
                    <a:pt x="811967" y="818595"/>
                  </a:lnTo>
                  <a:lnTo>
                    <a:pt x="859730" y="823483"/>
                  </a:lnTo>
                  <a:lnTo>
                    <a:pt x="907493" y="828734"/>
                  </a:lnTo>
                  <a:lnTo>
                    <a:pt x="1003018" y="840063"/>
                  </a:lnTo>
                  <a:lnTo>
                    <a:pt x="1241833" y="870118"/>
                  </a:lnTo>
                  <a:lnTo>
                    <a:pt x="1337358" y="881446"/>
                  </a:lnTo>
                  <a:lnTo>
                    <a:pt x="1385121" y="886697"/>
                  </a:lnTo>
                  <a:lnTo>
                    <a:pt x="1432884" y="891585"/>
                  </a:lnTo>
                  <a:lnTo>
                    <a:pt x="1480647" y="896044"/>
                  </a:lnTo>
                  <a:lnTo>
                    <a:pt x="1528409" y="900007"/>
                  </a:lnTo>
                  <a:lnTo>
                    <a:pt x="1576172" y="903409"/>
                  </a:lnTo>
                  <a:lnTo>
                    <a:pt x="1623935" y="906183"/>
                  </a:lnTo>
                  <a:lnTo>
                    <a:pt x="1671698" y="908264"/>
                  </a:lnTo>
                  <a:lnTo>
                    <a:pt x="1719461" y="909585"/>
                  </a:lnTo>
                  <a:lnTo>
                    <a:pt x="1767223" y="910081"/>
                  </a:lnTo>
                  <a:lnTo>
                    <a:pt x="1814986" y="909684"/>
                  </a:lnTo>
                  <a:lnTo>
                    <a:pt x="1862749" y="908330"/>
                  </a:lnTo>
                  <a:lnTo>
                    <a:pt x="1910512" y="905952"/>
                  </a:lnTo>
                  <a:lnTo>
                    <a:pt x="1958275" y="902484"/>
                  </a:lnTo>
                  <a:lnTo>
                    <a:pt x="2006037" y="897860"/>
                  </a:lnTo>
                  <a:lnTo>
                    <a:pt x="2053800" y="892015"/>
                  </a:lnTo>
                  <a:lnTo>
                    <a:pt x="2101563" y="884881"/>
                  </a:lnTo>
                  <a:lnTo>
                    <a:pt x="2149326" y="876393"/>
                  </a:lnTo>
                  <a:lnTo>
                    <a:pt x="2197089" y="866485"/>
                  </a:lnTo>
                  <a:lnTo>
                    <a:pt x="2292614" y="843696"/>
                  </a:lnTo>
                  <a:lnTo>
                    <a:pt x="2340377" y="833787"/>
                  </a:lnTo>
                  <a:lnTo>
                    <a:pt x="2388140" y="825299"/>
                  </a:lnTo>
                  <a:lnTo>
                    <a:pt x="2435903" y="818165"/>
                  </a:lnTo>
                  <a:lnTo>
                    <a:pt x="2483666" y="812320"/>
                  </a:lnTo>
                  <a:lnTo>
                    <a:pt x="2531428" y="807696"/>
                  </a:lnTo>
                  <a:lnTo>
                    <a:pt x="2579191" y="804228"/>
                  </a:lnTo>
                  <a:lnTo>
                    <a:pt x="2626954" y="801850"/>
                  </a:lnTo>
                  <a:lnTo>
                    <a:pt x="2674717" y="800496"/>
                  </a:lnTo>
                  <a:lnTo>
                    <a:pt x="2722480" y="800100"/>
                  </a:lnTo>
                  <a:lnTo>
                    <a:pt x="2770242" y="800595"/>
                  </a:lnTo>
                  <a:lnTo>
                    <a:pt x="2818005" y="801916"/>
                  </a:lnTo>
                  <a:lnTo>
                    <a:pt x="2865768" y="803997"/>
                  </a:lnTo>
                  <a:lnTo>
                    <a:pt x="2913531" y="806771"/>
                  </a:lnTo>
                  <a:lnTo>
                    <a:pt x="2961294" y="810173"/>
                  </a:lnTo>
                  <a:lnTo>
                    <a:pt x="3009056" y="814136"/>
                  </a:lnTo>
                  <a:lnTo>
                    <a:pt x="3056819" y="818595"/>
                  </a:lnTo>
                  <a:lnTo>
                    <a:pt x="3104582" y="823483"/>
                  </a:lnTo>
                  <a:lnTo>
                    <a:pt x="3152345" y="828734"/>
                  </a:lnTo>
                  <a:lnTo>
                    <a:pt x="3247870" y="840063"/>
                  </a:lnTo>
                  <a:lnTo>
                    <a:pt x="3486685" y="870118"/>
                  </a:lnTo>
                  <a:lnTo>
                    <a:pt x="3582210" y="881446"/>
                  </a:lnTo>
                  <a:lnTo>
                    <a:pt x="3629973" y="886697"/>
                  </a:lnTo>
                  <a:lnTo>
                    <a:pt x="3677736" y="891585"/>
                  </a:lnTo>
                  <a:lnTo>
                    <a:pt x="3725499" y="896044"/>
                  </a:lnTo>
                  <a:lnTo>
                    <a:pt x="3773261" y="900007"/>
                  </a:lnTo>
                  <a:lnTo>
                    <a:pt x="3821024" y="903409"/>
                  </a:lnTo>
                  <a:lnTo>
                    <a:pt x="3868787" y="906183"/>
                  </a:lnTo>
                  <a:lnTo>
                    <a:pt x="3916550" y="908264"/>
                  </a:lnTo>
                  <a:lnTo>
                    <a:pt x="3964313" y="909585"/>
                  </a:lnTo>
                  <a:lnTo>
                    <a:pt x="4012075" y="910081"/>
                  </a:lnTo>
                  <a:lnTo>
                    <a:pt x="4059838" y="909684"/>
                  </a:lnTo>
                  <a:lnTo>
                    <a:pt x="4107601" y="908330"/>
                  </a:lnTo>
                  <a:lnTo>
                    <a:pt x="4155364" y="905952"/>
                  </a:lnTo>
                  <a:lnTo>
                    <a:pt x="4203127" y="902484"/>
                  </a:lnTo>
                  <a:lnTo>
                    <a:pt x="4250889" y="897860"/>
                  </a:lnTo>
                  <a:lnTo>
                    <a:pt x="4298652" y="892015"/>
                  </a:lnTo>
                  <a:lnTo>
                    <a:pt x="4346415" y="884881"/>
                  </a:lnTo>
                  <a:lnTo>
                    <a:pt x="4394178" y="876393"/>
                  </a:lnTo>
                  <a:lnTo>
                    <a:pt x="4441941" y="866485"/>
                  </a:lnTo>
                  <a:lnTo>
                    <a:pt x="4489704" y="855090"/>
                  </a:lnTo>
                  <a:lnTo>
                    <a:pt x="4489704" y="54990"/>
                  </a:lnTo>
                  <a:lnTo>
                    <a:pt x="4441941" y="66385"/>
                  </a:lnTo>
                  <a:lnTo>
                    <a:pt x="4394178" y="76293"/>
                  </a:lnTo>
                  <a:lnTo>
                    <a:pt x="4346415" y="84781"/>
                  </a:lnTo>
                  <a:lnTo>
                    <a:pt x="4298652" y="91915"/>
                  </a:lnTo>
                  <a:lnTo>
                    <a:pt x="4250889" y="97760"/>
                  </a:lnTo>
                  <a:lnTo>
                    <a:pt x="4203127" y="102384"/>
                  </a:lnTo>
                  <a:lnTo>
                    <a:pt x="4155364" y="105852"/>
                  </a:lnTo>
                  <a:lnTo>
                    <a:pt x="4107601" y="108230"/>
                  </a:lnTo>
                  <a:lnTo>
                    <a:pt x="4059838" y="109584"/>
                  </a:lnTo>
                  <a:lnTo>
                    <a:pt x="4012075" y="109981"/>
                  </a:lnTo>
                  <a:lnTo>
                    <a:pt x="3964313" y="109485"/>
                  </a:lnTo>
                  <a:lnTo>
                    <a:pt x="3916550" y="108164"/>
                  </a:lnTo>
                  <a:lnTo>
                    <a:pt x="3868787" y="106083"/>
                  </a:lnTo>
                  <a:lnTo>
                    <a:pt x="3821024" y="103309"/>
                  </a:lnTo>
                  <a:lnTo>
                    <a:pt x="3773261" y="99907"/>
                  </a:lnTo>
                  <a:lnTo>
                    <a:pt x="3725499" y="95944"/>
                  </a:lnTo>
                  <a:lnTo>
                    <a:pt x="3677736" y="91485"/>
                  </a:lnTo>
                  <a:lnTo>
                    <a:pt x="3629973" y="86597"/>
                  </a:lnTo>
                  <a:lnTo>
                    <a:pt x="3582210" y="81346"/>
                  </a:lnTo>
                  <a:lnTo>
                    <a:pt x="3486685" y="70018"/>
                  </a:lnTo>
                  <a:lnTo>
                    <a:pt x="3247870" y="39963"/>
                  </a:lnTo>
                  <a:lnTo>
                    <a:pt x="3152345" y="28634"/>
                  </a:lnTo>
                  <a:lnTo>
                    <a:pt x="3104582" y="23383"/>
                  </a:lnTo>
                  <a:lnTo>
                    <a:pt x="3056819" y="18495"/>
                  </a:lnTo>
                  <a:lnTo>
                    <a:pt x="3009056" y="14036"/>
                  </a:lnTo>
                  <a:lnTo>
                    <a:pt x="2961294" y="10073"/>
                  </a:lnTo>
                  <a:lnTo>
                    <a:pt x="2913531" y="6671"/>
                  </a:lnTo>
                  <a:lnTo>
                    <a:pt x="2865768" y="3897"/>
                  </a:lnTo>
                  <a:lnTo>
                    <a:pt x="2818005" y="1816"/>
                  </a:lnTo>
                  <a:lnTo>
                    <a:pt x="2770242" y="495"/>
                  </a:lnTo>
                  <a:lnTo>
                    <a:pt x="2722480" y="0"/>
                  </a:lnTo>
                  <a:close/>
                </a:path>
              </a:pathLst>
            </a:custGeom>
            <a:solidFill>
              <a:srgbClr val="E08A6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2917" y="970025"/>
            <a:ext cx="2743835" cy="5124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>
                <a:solidFill>
                  <a:srgbClr val="000000"/>
                </a:solidFill>
              </a:rPr>
              <a:t>scientific</a:t>
            </a:r>
            <a:r>
              <a:rPr dirty="0" sz="3200" spc="-100">
                <a:solidFill>
                  <a:srgbClr val="000000"/>
                </a:solidFill>
              </a:rPr>
              <a:t> </a:t>
            </a:r>
            <a:r>
              <a:rPr dirty="0" sz="3200" spc="-10">
                <a:solidFill>
                  <a:srgbClr val="000000"/>
                </a:solidFill>
              </a:rPr>
              <a:t>poster</a:t>
            </a:r>
            <a:endParaRPr sz="3200"/>
          </a:p>
        </p:txBody>
      </p:sp>
      <p:sp>
        <p:nvSpPr>
          <p:cNvPr id="7" name="object 7" descr=""/>
          <p:cNvSpPr txBox="1"/>
          <p:nvPr/>
        </p:nvSpPr>
        <p:spPr>
          <a:xfrm>
            <a:off x="248513" y="2326446"/>
            <a:ext cx="7404734" cy="3319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95"/>
              </a:spcBef>
            </a:pP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4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scientific</a:t>
            </a:r>
            <a:r>
              <a:rPr dirty="0" sz="2400" spc="12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poster</a:t>
            </a:r>
            <a:r>
              <a:rPr dirty="0" sz="2400" spc="9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is</a:t>
            </a:r>
            <a:r>
              <a:rPr dirty="0" sz="2400" spc="13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114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presentation</a:t>
            </a:r>
            <a:r>
              <a:rPr dirty="0" sz="2400" spc="13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or</a:t>
            </a:r>
            <a:r>
              <a:rPr dirty="0" sz="2400" spc="9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display</a:t>
            </a:r>
            <a:r>
              <a:rPr dirty="0" sz="2400" spc="125" b="1">
                <a:latin typeface="Times New Roman"/>
                <a:cs typeface="Times New Roman"/>
              </a:rPr>
              <a:t>  </a:t>
            </a:r>
            <a:r>
              <a:rPr dirty="0" sz="2400" spc="-20" b="1">
                <a:latin typeface="Times New Roman"/>
                <a:cs typeface="Times New Roman"/>
              </a:rPr>
              <a:t>that </a:t>
            </a:r>
            <a:r>
              <a:rPr dirty="0" sz="2400" b="1">
                <a:latin typeface="Times New Roman"/>
                <a:cs typeface="Times New Roman"/>
              </a:rPr>
              <a:t>allows</a:t>
            </a:r>
            <a:r>
              <a:rPr dirty="0" sz="2400" spc="56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you</a:t>
            </a:r>
            <a:r>
              <a:rPr dirty="0" sz="2400" spc="56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56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present</a:t>
            </a:r>
            <a:r>
              <a:rPr dirty="0" sz="2400" spc="56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scientific</a:t>
            </a:r>
            <a:r>
              <a:rPr dirty="0" sz="2400" spc="56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work</a:t>
            </a:r>
            <a:r>
              <a:rPr dirty="0" sz="2400" spc="57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565" b="1">
                <a:latin typeface="Times New Roman"/>
                <a:cs typeface="Times New Roman"/>
              </a:rPr>
              <a:t>  </a:t>
            </a:r>
            <a:r>
              <a:rPr dirty="0" sz="2400" spc="-10" b="1">
                <a:latin typeface="Times New Roman"/>
                <a:cs typeface="Times New Roman"/>
              </a:rPr>
              <a:t>other </a:t>
            </a:r>
            <a:r>
              <a:rPr dirty="0" sz="2400" b="1">
                <a:latin typeface="Times New Roman"/>
                <a:cs typeface="Times New Roman"/>
              </a:rPr>
              <a:t>researchers</a:t>
            </a:r>
            <a:r>
              <a:rPr dirty="0" sz="2400" spc="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or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doctoral</a:t>
            </a:r>
            <a:r>
              <a:rPr dirty="0" sz="2400" spc="2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students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at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scientific</a:t>
            </a:r>
            <a:r>
              <a:rPr dirty="0" sz="2400" spc="2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meetings</a:t>
            </a:r>
            <a:r>
              <a:rPr dirty="0" sz="2400" spc="15" b="1">
                <a:latin typeface="Times New Roman"/>
                <a:cs typeface="Times New Roman"/>
              </a:rPr>
              <a:t> </a:t>
            </a:r>
            <a:r>
              <a:rPr dirty="0" sz="2400" spc="-25" b="1">
                <a:latin typeface="Times New Roman"/>
                <a:cs typeface="Times New Roman"/>
              </a:rPr>
              <a:t>or </a:t>
            </a:r>
            <a:r>
              <a:rPr dirty="0" sz="2400" b="1">
                <a:latin typeface="Times New Roman"/>
                <a:cs typeface="Times New Roman"/>
              </a:rPr>
              <a:t>conferences.</a:t>
            </a:r>
            <a:r>
              <a:rPr dirty="0" sz="2400" spc="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Its</a:t>
            </a:r>
            <a:r>
              <a:rPr dirty="0" sz="2400" spc="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purpose</a:t>
            </a:r>
            <a:r>
              <a:rPr dirty="0" sz="2400" spc="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is</a:t>
            </a:r>
            <a:r>
              <a:rPr dirty="0" sz="2400" spc="10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</a:t>
            </a:r>
            <a:r>
              <a:rPr dirty="0" sz="2400" spc="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bring</a:t>
            </a:r>
            <a:r>
              <a:rPr dirty="0" sz="2400" spc="8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together,</a:t>
            </a:r>
            <a:r>
              <a:rPr dirty="0" sz="2400" spc="10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on</a:t>
            </a:r>
            <a:r>
              <a:rPr dirty="0" sz="2400" spc="11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spc="10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single </a:t>
            </a:r>
            <a:r>
              <a:rPr dirty="0" sz="2400" b="1">
                <a:latin typeface="Times New Roman"/>
                <a:cs typeface="Times New Roman"/>
              </a:rPr>
              <a:t>page,</a:t>
            </a:r>
            <a:r>
              <a:rPr dirty="0" sz="2400" spc="409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all</a:t>
            </a:r>
            <a:r>
              <a:rPr dirty="0" sz="2400" spc="409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405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information</a:t>
            </a:r>
            <a:r>
              <a:rPr dirty="0" sz="2400" spc="42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about</a:t>
            </a:r>
            <a:r>
              <a:rPr dirty="0" sz="2400" spc="40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the</a:t>
            </a:r>
            <a:r>
              <a:rPr dirty="0" sz="2400" spc="400" b="1">
                <a:latin typeface="Times New Roman"/>
                <a:cs typeface="Times New Roman"/>
              </a:rPr>
              <a:t>  </a:t>
            </a:r>
            <a:r>
              <a:rPr dirty="0" sz="2400" b="1">
                <a:latin typeface="Times New Roman"/>
                <a:cs typeface="Times New Roman"/>
              </a:rPr>
              <a:t>study</a:t>
            </a:r>
            <a:r>
              <a:rPr dirty="0" sz="2400" spc="400" b="1">
                <a:latin typeface="Times New Roman"/>
                <a:cs typeface="Times New Roman"/>
              </a:rPr>
              <a:t>  </a:t>
            </a:r>
            <a:r>
              <a:rPr dirty="0" sz="2400" spc="-10" b="1">
                <a:latin typeface="Times New Roman"/>
                <a:cs typeface="Times New Roman"/>
              </a:rPr>
              <a:t>being presented.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8266" y="1052926"/>
            <a:ext cx="3933686" cy="5747082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668178" y="0"/>
            <a:ext cx="10523855" cy="6858000"/>
            <a:chOff x="1668178" y="0"/>
            <a:chExt cx="105238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8178" y="0"/>
              <a:ext cx="10523821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7127" y="1917217"/>
              <a:ext cx="1666875" cy="36255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237232" y="1063752"/>
            <a:ext cx="1298575" cy="9239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735" rIns="0" bIns="0" rtlCol="0" vert="horz">
            <a:spAutoFit/>
          </a:bodyPr>
          <a:lstStyle/>
          <a:p>
            <a:pPr algn="ctr" marL="153035" marR="142875">
              <a:lnSpc>
                <a:spcPct val="99500"/>
              </a:lnSpc>
              <a:spcBef>
                <a:spcPts val="305"/>
              </a:spcBef>
            </a:pPr>
            <a:r>
              <a:rPr dirty="0" sz="1800" b="1">
                <a:latin typeface="Times New Roman"/>
                <a:cs typeface="Times New Roman"/>
              </a:rPr>
              <a:t>Define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Times New Roman"/>
                <a:cs typeface="Times New Roman"/>
              </a:rPr>
              <a:t>the </a:t>
            </a:r>
            <a:r>
              <a:rPr dirty="0" sz="1800" spc="-20" b="1">
                <a:latin typeface="Times New Roman"/>
                <a:cs typeface="Times New Roman"/>
              </a:rPr>
              <a:t>main </a:t>
            </a:r>
            <a:r>
              <a:rPr dirty="0" sz="1800" spc="-10" b="1">
                <a:latin typeface="Times New Roman"/>
                <a:cs typeface="Times New Roman"/>
              </a:rPr>
              <a:t>theme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37232" y="3051048"/>
            <a:ext cx="1478280" cy="212788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6670" rIns="0" bIns="0" rtlCol="0" vert="horz">
            <a:spAutoFit/>
          </a:bodyPr>
          <a:lstStyle/>
          <a:p>
            <a:pPr algn="just" marL="91440" marR="85725">
              <a:lnSpc>
                <a:spcPts val="3240"/>
              </a:lnSpc>
              <a:spcBef>
                <a:spcPts val="210"/>
              </a:spcBef>
            </a:pPr>
            <a:r>
              <a:rPr dirty="0" sz="1800">
                <a:latin typeface="Times New Roman"/>
                <a:cs typeface="Times New Roman"/>
              </a:rPr>
              <a:t>You</a:t>
            </a:r>
            <a:r>
              <a:rPr dirty="0" sz="1800" spc="434">
                <a:latin typeface="Times New Roman"/>
                <a:cs typeface="Times New Roman"/>
              </a:rPr>
              <a:t>    </a:t>
            </a:r>
            <a:r>
              <a:rPr dirty="0" sz="1800" spc="-20">
                <a:latin typeface="Times New Roman"/>
                <a:cs typeface="Times New Roman"/>
              </a:rPr>
              <a:t>must </a:t>
            </a:r>
            <a:r>
              <a:rPr dirty="0" sz="1800">
                <a:latin typeface="Times New Roman"/>
                <a:cs typeface="Times New Roman"/>
              </a:rPr>
              <a:t>identify</a:t>
            </a:r>
            <a:r>
              <a:rPr dirty="0" sz="1800" spc="330">
                <a:latin typeface="Times New Roman"/>
                <a:cs typeface="Times New Roman"/>
              </a:rPr>
              <a:t>   </a:t>
            </a:r>
            <a:r>
              <a:rPr dirty="0" sz="1800" spc="-25">
                <a:latin typeface="Times New Roman"/>
                <a:cs typeface="Times New Roman"/>
              </a:rPr>
              <a:t>the </a:t>
            </a:r>
            <a:r>
              <a:rPr dirty="0" sz="1800">
                <a:latin typeface="Times New Roman"/>
                <a:cs typeface="Times New Roman"/>
              </a:rPr>
              <a:t>poster's</a:t>
            </a:r>
            <a:r>
              <a:rPr dirty="0" sz="1800" spc="114">
                <a:latin typeface="Times New Roman"/>
                <a:cs typeface="Times New Roman"/>
              </a:rPr>
              <a:t>  </a:t>
            </a:r>
            <a:r>
              <a:rPr dirty="0" sz="1800" spc="-20">
                <a:latin typeface="Times New Roman"/>
                <a:cs typeface="Times New Roman"/>
              </a:rPr>
              <a:t>main</a:t>
            </a:r>
            <a:endParaRPr sz="1800">
              <a:latin typeface="Times New Roman"/>
              <a:cs typeface="Times New Roman"/>
            </a:endParaRPr>
          </a:p>
          <a:p>
            <a:pPr algn="just" marL="91440">
              <a:lnSpc>
                <a:spcPct val="100000"/>
              </a:lnSpc>
              <a:spcBef>
                <a:spcPts val="819"/>
              </a:spcBef>
            </a:pPr>
            <a:r>
              <a:rPr dirty="0" sz="1800">
                <a:latin typeface="Times New Roman"/>
                <a:cs typeface="Times New Roman"/>
              </a:rPr>
              <a:t>message,</a:t>
            </a:r>
            <a:r>
              <a:rPr dirty="0" sz="1800" spc="229">
                <a:latin typeface="Times New Roman"/>
                <a:cs typeface="Times New Roman"/>
              </a:rPr>
              <a:t>  </a:t>
            </a:r>
            <a:r>
              <a:rPr dirty="0" sz="1800" spc="-25">
                <a:latin typeface="Times New Roman"/>
                <a:cs typeface="Times New Roman"/>
              </a:rPr>
              <a:t>the</a:t>
            </a:r>
            <a:endParaRPr sz="1800">
              <a:latin typeface="Times New Roman"/>
              <a:cs typeface="Times New Roman"/>
            </a:endParaRPr>
          </a:p>
          <a:p>
            <a:pPr algn="just" marL="91440">
              <a:lnSpc>
                <a:spcPct val="100000"/>
              </a:lnSpc>
              <a:spcBef>
                <a:spcPts val="1085"/>
              </a:spcBef>
            </a:pPr>
            <a:r>
              <a:rPr dirty="0" sz="1800">
                <a:latin typeface="Times New Roman"/>
                <a:cs typeface="Times New Roman"/>
              </a:rPr>
              <a:t>key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idea.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44567" y="2234183"/>
            <a:ext cx="1384300" cy="6464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830" rIns="0" bIns="0" rtlCol="0" vert="horz">
            <a:spAutoFit/>
          </a:bodyPr>
          <a:lstStyle/>
          <a:p>
            <a:pPr marL="158115">
              <a:lnSpc>
                <a:spcPts val="2150"/>
              </a:lnSpc>
              <a:spcBef>
                <a:spcPts val="290"/>
              </a:spcBef>
            </a:pPr>
            <a:r>
              <a:rPr dirty="0" sz="1800" b="1">
                <a:latin typeface="Times New Roman"/>
                <a:cs typeface="Times New Roman"/>
              </a:rPr>
              <a:t>Choose</a:t>
            </a:r>
            <a:r>
              <a:rPr dirty="0" sz="1800" spc="-25" b="1">
                <a:latin typeface="Times New Roman"/>
                <a:cs typeface="Times New Roman"/>
              </a:rPr>
              <a:t> the</a:t>
            </a:r>
            <a:endParaRPr sz="1800">
              <a:latin typeface="Times New Roman"/>
              <a:cs typeface="Times New Roman"/>
            </a:endParaRPr>
          </a:p>
          <a:p>
            <a:pPr marL="264795">
              <a:lnSpc>
                <a:spcPts val="2150"/>
              </a:lnSpc>
            </a:pPr>
            <a:r>
              <a:rPr dirty="0" sz="1800" spc="-10" b="1">
                <a:latin typeface="Times New Roman"/>
                <a:cs typeface="Times New Roman"/>
              </a:rPr>
              <a:t>medium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4422647" y="4114800"/>
            <a:ext cx="1743710" cy="1755775"/>
          </a:xfrm>
          <a:custGeom>
            <a:avLst/>
            <a:gdLst/>
            <a:ahLst/>
            <a:cxnLst/>
            <a:rect l="l" t="t" r="r" b="b"/>
            <a:pathLst>
              <a:path w="1743710" h="1755775">
                <a:moveTo>
                  <a:pt x="1743455" y="0"/>
                </a:moveTo>
                <a:lnTo>
                  <a:pt x="0" y="0"/>
                </a:lnTo>
                <a:lnTo>
                  <a:pt x="0" y="1755648"/>
                </a:lnTo>
                <a:lnTo>
                  <a:pt x="1743455" y="1755648"/>
                </a:lnTo>
                <a:lnTo>
                  <a:pt x="17434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478146" y="4141165"/>
            <a:ext cx="1656080" cy="166941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38100" marR="47625">
              <a:lnSpc>
                <a:spcPct val="100400"/>
              </a:lnSpc>
              <a:spcBef>
                <a:spcPts val="90"/>
              </a:spcBef>
            </a:pPr>
            <a:r>
              <a:rPr dirty="0" sz="1800">
                <a:latin typeface="Times New Roman"/>
                <a:cs typeface="Times New Roman"/>
              </a:rPr>
              <a:t>An</a:t>
            </a:r>
            <a:r>
              <a:rPr dirty="0" sz="1800" spc="325">
                <a:latin typeface="Times New Roman"/>
                <a:cs typeface="Times New Roman"/>
              </a:rPr>
              <a:t>     </a:t>
            </a:r>
            <a:r>
              <a:rPr dirty="0" sz="1800" spc="-20">
                <a:latin typeface="Times New Roman"/>
                <a:cs typeface="Times New Roman"/>
              </a:rPr>
              <a:t>A</a:t>
            </a:r>
            <a:r>
              <a:rPr dirty="0" baseline="-20833" sz="1800" spc="-30">
                <a:latin typeface="Times New Roman"/>
                <a:cs typeface="Times New Roman"/>
              </a:rPr>
              <a:t>0</a:t>
            </a:r>
            <a:r>
              <a:rPr dirty="0" sz="1800" spc="-20">
                <a:latin typeface="Times New Roman"/>
                <a:cs typeface="Times New Roman"/>
              </a:rPr>
              <a:t>-sized </a:t>
            </a:r>
            <a:r>
              <a:rPr dirty="0" sz="1800">
                <a:latin typeface="Times New Roman"/>
                <a:cs typeface="Times New Roman"/>
              </a:rPr>
              <a:t>PowerPoint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slide </a:t>
            </a:r>
            <a:r>
              <a:rPr dirty="0" sz="1800">
                <a:latin typeface="Times New Roman"/>
                <a:cs typeface="Times New Roman"/>
              </a:rPr>
              <a:t>(95</a:t>
            </a:r>
            <a:r>
              <a:rPr dirty="0" sz="1800" spc="8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cm</a:t>
            </a:r>
            <a:r>
              <a:rPr dirty="0" sz="1800" spc="7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wide</a:t>
            </a:r>
            <a:r>
              <a:rPr dirty="0" sz="1800" spc="85">
                <a:latin typeface="Times New Roman"/>
                <a:cs typeface="Times New Roman"/>
              </a:rPr>
              <a:t>  </a:t>
            </a:r>
            <a:r>
              <a:rPr dirty="0" sz="1800" spc="-50">
                <a:latin typeface="Times New Roman"/>
                <a:cs typeface="Times New Roman"/>
              </a:rPr>
              <a:t>– </a:t>
            </a:r>
            <a:r>
              <a:rPr dirty="0" sz="1800">
                <a:latin typeface="Times New Roman"/>
                <a:cs typeface="Times New Roman"/>
              </a:rPr>
              <a:t>105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cm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high)</a:t>
            </a:r>
            <a:endParaRPr sz="1800">
              <a:latin typeface="Times New Roman"/>
              <a:cs typeface="Times New Roman"/>
            </a:endParaRPr>
          </a:p>
          <a:p>
            <a:pPr algn="just" marL="38100">
              <a:lnSpc>
                <a:spcPts val="2135"/>
              </a:lnSpc>
              <a:spcBef>
                <a:spcPts val="5"/>
              </a:spcBef>
            </a:pPr>
            <a:r>
              <a:rPr dirty="0" sz="1800">
                <a:latin typeface="Times New Roman"/>
                <a:cs typeface="Times New Roman"/>
              </a:rPr>
              <a:t>in</a:t>
            </a:r>
            <a:r>
              <a:rPr dirty="0" sz="1800" spc="220">
                <a:latin typeface="Times New Roman"/>
                <a:cs typeface="Times New Roman"/>
              </a:rPr>
              <a:t>   </a:t>
            </a:r>
            <a:r>
              <a:rPr dirty="0" sz="1800">
                <a:latin typeface="Times New Roman"/>
                <a:cs typeface="Times New Roman"/>
              </a:rPr>
              <a:t>portrait</a:t>
            </a:r>
            <a:r>
              <a:rPr dirty="0" sz="1800" spc="225">
                <a:latin typeface="Times New Roman"/>
                <a:cs typeface="Times New Roman"/>
              </a:rPr>
              <a:t>   </a:t>
            </a:r>
            <a:r>
              <a:rPr dirty="0" sz="1800" spc="-25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algn="just" marL="38100">
              <a:lnSpc>
                <a:spcPts val="2135"/>
              </a:lnSpc>
            </a:pPr>
            <a:r>
              <a:rPr dirty="0" sz="1800">
                <a:latin typeface="Times New Roman"/>
                <a:cs typeface="Times New Roman"/>
              </a:rPr>
              <a:t>landscape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mode.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702552" y="1063752"/>
            <a:ext cx="1298575" cy="923925"/>
          </a:xfrm>
          <a:custGeom>
            <a:avLst/>
            <a:gdLst/>
            <a:ahLst/>
            <a:cxnLst/>
            <a:rect l="l" t="t" r="r" b="b"/>
            <a:pathLst>
              <a:path w="1298575" h="923925">
                <a:moveTo>
                  <a:pt x="1298448" y="0"/>
                </a:moveTo>
                <a:lnTo>
                  <a:pt x="0" y="0"/>
                </a:lnTo>
                <a:lnTo>
                  <a:pt x="0" y="923544"/>
                </a:lnTo>
                <a:lnTo>
                  <a:pt x="1298448" y="923544"/>
                </a:lnTo>
                <a:lnTo>
                  <a:pt x="1298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805421" y="1088897"/>
            <a:ext cx="109601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Choose</a:t>
            </a:r>
            <a:r>
              <a:rPr dirty="0" sz="1800" spc="-25" b="1">
                <a:latin typeface="Times New Roman"/>
                <a:cs typeface="Times New Roman"/>
              </a:rPr>
              <a:t> the</a:t>
            </a:r>
            <a:endParaRPr sz="1800">
              <a:latin typeface="Times New Roman"/>
              <a:cs typeface="Times New Roman"/>
            </a:endParaRPr>
          </a:p>
          <a:p>
            <a:pPr marL="103505">
              <a:lnSpc>
                <a:spcPct val="100000"/>
              </a:lnSpc>
              <a:spcBef>
                <a:spcPts val="20"/>
              </a:spcBef>
            </a:pPr>
            <a:r>
              <a:rPr dirty="0" sz="1800" spc="-10" b="1">
                <a:latin typeface="Times New Roman"/>
                <a:cs typeface="Times New Roman"/>
              </a:rPr>
              <a:t>structure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702552" y="3099816"/>
            <a:ext cx="1435735" cy="20332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6830" rIns="0" bIns="0" rtlCol="0" vert="horz">
            <a:spAutoFit/>
          </a:bodyPr>
          <a:lstStyle/>
          <a:p>
            <a:pPr marL="93345" marR="80010">
              <a:lnSpc>
                <a:spcPct val="100299"/>
              </a:lnSpc>
              <a:spcBef>
                <a:spcPts val="290"/>
              </a:spcBef>
              <a:tabLst>
                <a:tab pos="1065530" algn="l"/>
                <a:tab pos="1153795" algn="l"/>
              </a:tabLst>
            </a:pPr>
            <a:r>
              <a:rPr dirty="0" sz="1800">
                <a:latin typeface="Times New Roman"/>
                <a:cs typeface="Times New Roman"/>
              </a:rPr>
              <a:t>This</a:t>
            </a:r>
            <a:r>
              <a:rPr dirty="0" sz="1800" spc="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involves choosing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25">
                <a:latin typeface="Times New Roman"/>
                <a:cs typeface="Times New Roman"/>
              </a:rPr>
              <a:t>the </a:t>
            </a:r>
            <a:r>
              <a:rPr dirty="0" sz="1800" spc="-10">
                <a:latin typeface="Times New Roman"/>
                <a:cs typeface="Times New Roman"/>
              </a:rPr>
              <a:t>reading direction, natural</a:t>
            </a:r>
            <a:r>
              <a:rPr dirty="0" sz="1800">
                <a:latin typeface="Times New Roman"/>
                <a:cs typeface="Times New Roman"/>
              </a:rPr>
              <a:t>		</a:t>
            </a:r>
            <a:r>
              <a:rPr dirty="0" sz="1800" spc="-25"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marL="93345">
              <a:lnSpc>
                <a:spcPts val="2135"/>
              </a:lnSpc>
              <a:tabLst>
                <a:tab pos="1153795" algn="l"/>
              </a:tabLst>
            </a:pPr>
            <a:r>
              <a:rPr dirty="0" sz="1800" spc="-10">
                <a:latin typeface="Times New Roman"/>
                <a:cs typeface="Times New Roman"/>
              </a:rPr>
              <a:t>explicit,</a:t>
            </a: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 spc="-25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93345">
              <a:lnSpc>
                <a:spcPts val="2135"/>
              </a:lnSpc>
            </a:pPr>
            <a:r>
              <a:rPr dirty="0" sz="1800">
                <a:latin typeface="Times New Roman"/>
                <a:cs typeface="Times New Roman"/>
              </a:rPr>
              <a:t>the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poster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8909304" y="2145792"/>
            <a:ext cx="1396365" cy="923925"/>
          </a:xfrm>
          <a:custGeom>
            <a:avLst/>
            <a:gdLst/>
            <a:ahLst/>
            <a:cxnLst/>
            <a:rect l="l" t="t" r="r" b="b"/>
            <a:pathLst>
              <a:path w="1396365" h="923925">
                <a:moveTo>
                  <a:pt x="1395983" y="0"/>
                </a:moveTo>
                <a:lnTo>
                  <a:pt x="0" y="0"/>
                </a:lnTo>
                <a:lnTo>
                  <a:pt x="0" y="923543"/>
                </a:lnTo>
                <a:lnTo>
                  <a:pt x="1395983" y="923543"/>
                </a:lnTo>
                <a:lnTo>
                  <a:pt x="13959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9083802" y="2171141"/>
            <a:ext cx="105029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Construct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800" b="1">
                <a:latin typeface="Times New Roman"/>
                <a:cs typeface="Times New Roman"/>
              </a:rPr>
              <a:t>the</a:t>
            </a:r>
            <a:r>
              <a:rPr dirty="0" sz="1800" spc="-10" b="1">
                <a:latin typeface="Times New Roman"/>
                <a:cs typeface="Times New Roman"/>
              </a:rPr>
              <a:t> frames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42831" y="4020311"/>
            <a:ext cx="2804160" cy="25425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7635" rIns="0" bIns="0" rtlCol="0" vert="horz">
            <a:spAutoFit/>
          </a:bodyPr>
          <a:lstStyle/>
          <a:p>
            <a:pPr marL="439420" indent="-344805">
              <a:lnSpc>
                <a:spcPct val="100000"/>
              </a:lnSpc>
              <a:spcBef>
                <a:spcPts val="1005"/>
              </a:spcBef>
              <a:buFont typeface="Wingdings"/>
              <a:buChar char=""/>
              <a:tabLst>
                <a:tab pos="439420" algn="l"/>
              </a:tabLst>
            </a:pPr>
            <a:r>
              <a:rPr dirty="0" sz="1800" spc="-10">
                <a:latin typeface="Times New Roman"/>
                <a:cs typeface="Times New Roman"/>
              </a:rPr>
              <a:t>summary;</a:t>
            </a:r>
            <a:endParaRPr sz="1800">
              <a:latin typeface="Times New Roman"/>
              <a:cs typeface="Times New Roman"/>
            </a:endParaRPr>
          </a:p>
          <a:p>
            <a:pPr marL="497205" indent="-40259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497205" algn="l"/>
              </a:tabLst>
            </a:pPr>
            <a:r>
              <a:rPr dirty="0" sz="1800" spc="-10">
                <a:latin typeface="Times New Roman"/>
                <a:cs typeface="Times New Roman"/>
              </a:rPr>
              <a:t>introduction</a:t>
            </a:r>
            <a:endParaRPr sz="1800">
              <a:latin typeface="Times New Roman"/>
              <a:cs typeface="Times New Roman"/>
            </a:endParaRPr>
          </a:p>
          <a:p>
            <a:pPr marL="439420" indent="-344805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439420" algn="l"/>
              </a:tabLst>
            </a:pPr>
            <a:r>
              <a:rPr dirty="0" sz="1800">
                <a:latin typeface="Times New Roman"/>
                <a:cs typeface="Times New Roman"/>
              </a:rPr>
              <a:t>Materials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and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methods;</a:t>
            </a:r>
            <a:endParaRPr sz="1800">
              <a:latin typeface="Times New Roman"/>
              <a:cs typeface="Times New Roman"/>
            </a:endParaRPr>
          </a:p>
          <a:p>
            <a:pPr marL="439420" indent="-344805">
              <a:lnSpc>
                <a:spcPct val="100000"/>
              </a:lnSpc>
              <a:spcBef>
                <a:spcPts val="1105"/>
              </a:spcBef>
              <a:buFont typeface="Wingdings"/>
              <a:buChar char=""/>
              <a:tabLst>
                <a:tab pos="439420" algn="l"/>
              </a:tabLst>
            </a:pPr>
            <a:r>
              <a:rPr dirty="0" sz="1800" spc="-10">
                <a:latin typeface="Times New Roman"/>
                <a:cs typeface="Times New Roman"/>
              </a:rPr>
              <a:t>results;</a:t>
            </a:r>
            <a:endParaRPr sz="1800">
              <a:latin typeface="Times New Roman"/>
              <a:cs typeface="Times New Roman"/>
            </a:endParaRPr>
          </a:p>
          <a:p>
            <a:pPr marL="439420" indent="-34480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439420" algn="l"/>
              </a:tabLst>
            </a:pPr>
            <a:r>
              <a:rPr dirty="0" sz="1800">
                <a:latin typeface="Times New Roman"/>
                <a:cs typeface="Times New Roman"/>
              </a:rPr>
              <a:t>analysis of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results;</a:t>
            </a:r>
            <a:endParaRPr sz="1800">
              <a:latin typeface="Times New Roman"/>
              <a:cs typeface="Times New Roman"/>
            </a:endParaRPr>
          </a:p>
          <a:p>
            <a:pPr marL="439420" indent="-344805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439420" algn="l"/>
              </a:tabLst>
            </a:pPr>
            <a:r>
              <a:rPr dirty="0" sz="1800" spc="-10">
                <a:latin typeface="Times New Roman"/>
                <a:cs typeface="Times New Roman"/>
              </a:rPr>
              <a:t>Conclusion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3488" y="280454"/>
            <a:ext cx="5140325" cy="934046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Basic</a:t>
            </a:r>
            <a:r>
              <a:rPr dirty="0" spc="-50"/>
              <a:t> </a:t>
            </a:r>
            <a:r>
              <a:rPr dirty="0"/>
              <a:t>steps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/>
              <a:t>prepare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40"/>
              <a:t> </a:t>
            </a:r>
            <a:r>
              <a:rPr dirty="0" spc="-10"/>
              <a:t>poster</a:t>
            </a:r>
          </a:p>
        </p:txBody>
      </p:sp>
      <p:grpSp>
        <p:nvGrpSpPr>
          <p:cNvPr id="18" name="object 18" descr=""/>
          <p:cNvGrpSpPr/>
          <p:nvPr/>
        </p:nvGrpSpPr>
        <p:grpSpPr>
          <a:xfrm>
            <a:off x="15240" y="386079"/>
            <a:ext cx="12126595" cy="6455410"/>
            <a:chOff x="15240" y="386079"/>
            <a:chExt cx="12126595" cy="645541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6023" y="530351"/>
              <a:ext cx="2805556" cy="16564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" y="4111702"/>
              <a:ext cx="1854581" cy="272935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1440" y="386079"/>
              <a:ext cx="11945620" cy="15240"/>
            </a:xfrm>
            <a:custGeom>
              <a:avLst/>
              <a:gdLst/>
              <a:ahLst/>
              <a:cxnLst/>
              <a:rect l="l" t="t" r="r" b="b"/>
              <a:pathLst>
                <a:path w="11945620" h="15239">
                  <a:moveTo>
                    <a:pt x="11945112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1945112" y="15240"/>
                  </a:lnTo>
                  <a:lnTo>
                    <a:pt x="11945112" y="0"/>
                  </a:lnTo>
                  <a:close/>
                </a:path>
              </a:pathLst>
            </a:custGeom>
            <a:solidFill>
              <a:srgbClr val="B6482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4483" y="1008888"/>
            <a:ext cx="1673505" cy="129581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603997" y="1336675"/>
            <a:ext cx="52514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latin typeface="Times New Roman"/>
                <a:cs typeface="Times New Roman"/>
              </a:rPr>
              <a:t>Title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026906" y="1489455"/>
            <a:ext cx="2255520" cy="1671320"/>
            <a:chOff x="9026906" y="1489455"/>
            <a:chExt cx="2255520" cy="1671320"/>
          </a:xfrm>
        </p:grpSpPr>
        <p:sp>
          <p:nvSpPr>
            <p:cNvPr id="5" name="object 5" descr=""/>
            <p:cNvSpPr/>
            <p:nvPr/>
          </p:nvSpPr>
          <p:spPr>
            <a:xfrm>
              <a:off x="9026906" y="1489455"/>
              <a:ext cx="494665" cy="302260"/>
            </a:xfrm>
            <a:custGeom>
              <a:avLst/>
              <a:gdLst/>
              <a:ahLst/>
              <a:cxnLst/>
              <a:rect l="l" t="t" r="r" b="b"/>
              <a:pathLst>
                <a:path w="494665" h="302260">
                  <a:moveTo>
                    <a:pt x="69088" y="0"/>
                  </a:moveTo>
                  <a:lnTo>
                    <a:pt x="0" y="142621"/>
                  </a:lnTo>
                  <a:lnTo>
                    <a:pt x="229997" y="254254"/>
                  </a:lnTo>
                  <a:lnTo>
                    <a:pt x="206883" y="301752"/>
                  </a:lnTo>
                  <a:lnTo>
                    <a:pt x="494538" y="294513"/>
                  </a:lnTo>
                  <a:lnTo>
                    <a:pt x="322199" y="64008"/>
                  </a:lnTo>
                  <a:lnTo>
                    <a:pt x="299085" y="111633"/>
                  </a:lnTo>
                  <a:lnTo>
                    <a:pt x="69088" y="0"/>
                  </a:lnTo>
                  <a:close/>
                </a:path>
              </a:pathLst>
            </a:custGeom>
            <a:solidFill>
              <a:srgbClr val="FFD6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1512" y="1807463"/>
              <a:ext cx="2090532" cy="135294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768585" y="1890141"/>
            <a:ext cx="1238885" cy="87820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 marL="12065" marR="5080" indent="2540">
              <a:lnSpc>
                <a:spcPts val="2160"/>
              </a:lnSpc>
              <a:spcBef>
                <a:spcPts val="365"/>
              </a:spcBef>
            </a:pPr>
            <a:r>
              <a:rPr dirty="0" sz="2000" spc="-10" b="1">
                <a:latin typeface="Times New Roman"/>
                <a:cs typeface="Times New Roman"/>
              </a:rPr>
              <a:t>Authors </a:t>
            </a:r>
            <a:r>
              <a:rPr dirty="0" sz="2000" spc="-25" b="1">
                <a:latin typeface="Times New Roman"/>
                <a:cs typeface="Times New Roman"/>
              </a:rPr>
              <a:t>and </a:t>
            </a:r>
            <a:r>
              <a:rPr dirty="0" sz="2000" spc="-10" b="1">
                <a:latin typeface="Times New Roman"/>
                <a:cs typeface="Times New Roman"/>
              </a:rPr>
              <a:t>Affiliations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0782" y="3791711"/>
            <a:ext cx="2206518" cy="1307661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6417170" y="3044951"/>
            <a:ext cx="4810125" cy="1780539"/>
            <a:chOff x="6417170" y="3044951"/>
            <a:chExt cx="4810125" cy="1780539"/>
          </a:xfrm>
        </p:grpSpPr>
        <p:sp>
          <p:nvSpPr>
            <p:cNvPr id="10" name="object 10" descr=""/>
            <p:cNvSpPr/>
            <p:nvPr/>
          </p:nvSpPr>
          <p:spPr>
            <a:xfrm>
              <a:off x="10838052" y="3089909"/>
              <a:ext cx="389255" cy="288290"/>
            </a:xfrm>
            <a:custGeom>
              <a:avLst/>
              <a:gdLst/>
              <a:ahLst/>
              <a:cxnLst/>
              <a:rect l="l" t="t" r="r" b="b"/>
              <a:pathLst>
                <a:path w="389254" h="288289">
                  <a:moveTo>
                    <a:pt x="281177" y="0"/>
                  </a:moveTo>
                  <a:lnTo>
                    <a:pt x="47878" y="53339"/>
                  </a:lnTo>
                  <a:lnTo>
                    <a:pt x="77724" y="184150"/>
                  </a:lnTo>
                  <a:lnTo>
                    <a:pt x="0" y="201929"/>
                  </a:lnTo>
                  <a:lnTo>
                    <a:pt x="224281" y="288289"/>
                  </a:lnTo>
                  <a:lnTo>
                    <a:pt x="388874" y="113156"/>
                  </a:lnTo>
                  <a:lnTo>
                    <a:pt x="311150" y="130937"/>
                  </a:lnTo>
                  <a:lnTo>
                    <a:pt x="281177" y="0"/>
                  </a:lnTo>
                  <a:close/>
                </a:path>
              </a:pathLst>
            </a:custGeom>
            <a:solidFill>
              <a:srgbClr val="FFD6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17170" y="4406625"/>
              <a:ext cx="2752749" cy="41867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4055" y="3044951"/>
              <a:ext cx="2800730" cy="165468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784847" y="3285743"/>
              <a:ext cx="2329180" cy="1183005"/>
            </a:xfrm>
            <a:custGeom>
              <a:avLst/>
              <a:gdLst/>
              <a:ahLst/>
              <a:cxnLst/>
              <a:rect l="l" t="t" r="r" b="b"/>
              <a:pathLst>
                <a:path w="2329179" h="1183004">
                  <a:moveTo>
                    <a:pt x="1164335" y="0"/>
                  </a:moveTo>
                  <a:lnTo>
                    <a:pt x="1102503" y="819"/>
                  </a:lnTo>
                  <a:lnTo>
                    <a:pt x="1041510" y="3251"/>
                  </a:lnTo>
                  <a:lnTo>
                    <a:pt x="981438" y="7255"/>
                  </a:lnTo>
                  <a:lnTo>
                    <a:pt x="922367" y="12789"/>
                  </a:lnTo>
                  <a:lnTo>
                    <a:pt x="864378" y="19813"/>
                  </a:lnTo>
                  <a:lnTo>
                    <a:pt x="807551" y="28286"/>
                  </a:lnTo>
                  <a:lnTo>
                    <a:pt x="751967" y="38166"/>
                  </a:lnTo>
                  <a:lnTo>
                    <a:pt x="697705" y="49413"/>
                  </a:lnTo>
                  <a:lnTo>
                    <a:pt x="644847" y="61987"/>
                  </a:lnTo>
                  <a:lnTo>
                    <a:pt x="593473" y="75845"/>
                  </a:lnTo>
                  <a:lnTo>
                    <a:pt x="543664" y="90948"/>
                  </a:lnTo>
                  <a:lnTo>
                    <a:pt x="495500" y="107254"/>
                  </a:lnTo>
                  <a:lnTo>
                    <a:pt x="449061" y="124723"/>
                  </a:lnTo>
                  <a:lnTo>
                    <a:pt x="404429" y="143313"/>
                  </a:lnTo>
                  <a:lnTo>
                    <a:pt x="361683" y="162984"/>
                  </a:lnTo>
                  <a:lnTo>
                    <a:pt x="320904" y="183694"/>
                  </a:lnTo>
                  <a:lnTo>
                    <a:pt x="282172" y="205404"/>
                  </a:lnTo>
                  <a:lnTo>
                    <a:pt x="245569" y="228071"/>
                  </a:lnTo>
                  <a:lnTo>
                    <a:pt x="211174" y="251656"/>
                  </a:lnTo>
                  <a:lnTo>
                    <a:pt x="179068" y="276116"/>
                  </a:lnTo>
                  <a:lnTo>
                    <a:pt x="149331" y="301412"/>
                  </a:lnTo>
                  <a:lnTo>
                    <a:pt x="97289" y="354346"/>
                  </a:lnTo>
                  <a:lnTo>
                    <a:pt x="55691" y="410130"/>
                  </a:lnTo>
                  <a:lnTo>
                    <a:pt x="25181" y="468437"/>
                  </a:lnTo>
                  <a:lnTo>
                    <a:pt x="6402" y="528940"/>
                  </a:lnTo>
                  <a:lnTo>
                    <a:pt x="0" y="591311"/>
                  </a:lnTo>
                  <a:lnTo>
                    <a:pt x="1614" y="622710"/>
                  </a:lnTo>
                  <a:lnTo>
                    <a:pt x="14285" y="684189"/>
                  </a:lnTo>
                  <a:lnTo>
                    <a:pt x="39009" y="743635"/>
                  </a:lnTo>
                  <a:lnTo>
                    <a:pt x="75144" y="800721"/>
                  </a:lnTo>
                  <a:lnTo>
                    <a:pt x="122045" y="855121"/>
                  </a:lnTo>
                  <a:lnTo>
                    <a:pt x="179068" y="906507"/>
                  </a:lnTo>
                  <a:lnTo>
                    <a:pt x="211174" y="930967"/>
                  </a:lnTo>
                  <a:lnTo>
                    <a:pt x="245569" y="954552"/>
                  </a:lnTo>
                  <a:lnTo>
                    <a:pt x="282172" y="977219"/>
                  </a:lnTo>
                  <a:lnTo>
                    <a:pt x="320904" y="998929"/>
                  </a:lnTo>
                  <a:lnTo>
                    <a:pt x="361683" y="1019639"/>
                  </a:lnTo>
                  <a:lnTo>
                    <a:pt x="404429" y="1039310"/>
                  </a:lnTo>
                  <a:lnTo>
                    <a:pt x="449061" y="1057900"/>
                  </a:lnTo>
                  <a:lnTo>
                    <a:pt x="495500" y="1075369"/>
                  </a:lnTo>
                  <a:lnTo>
                    <a:pt x="543664" y="1091675"/>
                  </a:lnTo>
                  <a:lnTo>
                    <a:pt x="593473" y="1106778"/>
                  </a:lnTo>
                  <a:lnTo>
                    <a:pt x="644847" y="1120636"/>
                  </a:lnTo>
                  <a:lnTo>
                    <a:pt x="697705" y="1133210"/>
                  </a:lnTo>
                  <a:lnTo>
                    <a:pt x="751967" y="1144457"/>
                  </a:lnTo>
                  <a:lnTo>
                    <a:pt x="807551" y="1154337"/>
                  </a:lnTo>
                  <a:lnTo>
                    <a:pt x="864378" y="1162810"/>
                  </a:lnTo>
                  <a:lnTo>
                    <a:pt x="922367" y="1169834"/>
                  </a:lnTo>
                  <a:lnTo>
                    <a:pt x="981438" y="1175368"/>
                  </a:lnTo>
                  <a:lnTo>
                    <a:pt x="1041510" y="1179372"/>
                  </a:lnTo>
                  <a:lnTo>
                    <a:pt x="1102503" y="1181804"/>
                  </a:lnTo>
                  <a:lnTo>
                    <a:pt x="1164335" y="1182623"/>
                  </a:lnTo>
                  <a:lnTo>
                    <a:pt x="1226168" y="1181804"/>
                  </a:lnTo>
                  <a:lnTo>
                    <a:pt x="1287161" y="1179372"/>
                  </a:lnTo>
                  <a:lnTo>
                    <a:pt x="1347233" y="1175368"/>
                  </a:lnTo>
                  <a:lnTo>
                    <a:pt x="1406304" y="1169834"/>
                  </a:lnTo>
                  <a:lnTo>
                    <a:pt x="1464293" y="1162810"/>
                  </a:lnTo>
                  <a:lnTo>
                    <a:pt x="1521120" y="1154337"/>
                  </a:lnTo>
                  <a:lnTo>
                    <a:pt x="1576704" y="1144457"/>
                  </a:lnTo>
                  <a:lnTo>
                    <a:pt x="1630966" y="1133210"/>
                  </a:lnTo>
                  <a:lnTo>
                    <a:pt x="1683824" y="1120636"/>
                  </a:lnTo>
                  <a:lnTo>
                    <a:pt x="1735198" y="1106778"/>
                  </a:lnTo>
                  <a:lnTo>
                    <a:pt x="1785007" y="1091675"/>
                  </a:lnTo>
                  <a:lnTo>
                    <a:pt x="1833171" y="1075369"/>
                  </a:lnTo>
                  <a:lnTo>
                    <a:pt x="1879610" y="1057900"/>
                  </a:lnTo>
                  <a:lnTo>
                    <a:pt x="1924242" y="1039310"/>
                  </a:lnTo>
                  <a:lnTo>
                    <a:pt x="1966988" y="1019639"/>
                  </a:lnTo>
                  <a:lnTo>
                    <a:pt x="2007767" y="998929"/>
                  </a:lnTo>
                  <a:lnTo>
                    <a:pt x="2046499" y="977219"/>
                  </a:lnTo>
                  <a:lnTo>
                    <a:pt x="2083102" y="954552"/>
                  </a:lnTo>
                  <a:lnTo>
                    <a:pt x="2117497" y="930967"/>
                  </a:lnTo>
                  <a:lnTo>
                    <a:pt x="2149603" y="906507"/>
                  </a:lnTo>
                  <a:lnTo>
                    <a:pt x="2179340" y="881211"/>
                  </a:lnTo>
                  <a:lnTo>
                    <a:pt x="2231382" y="828277"/>
                  </a:lnTo>
                  <a:lnTo>
                    <a:pt x="2272980" y="772493"/>
                  </a:lnTo>
                  <a:lnTo>
                    <a:pt x="2303490" y="714186"/>
                  </a:lnTo>
                  <a:lnTo>
                    <a:pt x="2322269" y="653683"/>
                  </a:lnTo>
                  <a:lnTo>
                    <a:pt x="2328672" y="591311"/>
                  </a:lnTo>
                  <a:lnTo>
                    <a:pt x="2327057" y="559913"/>
                  </a:lnTo>
                  <a:lnTo>
                    <a:pt x="2314386" y="498434"/>
                  </a:lnTo>
                  <a:lnTo>
                    <a:pt x="2289662" y="438988"/>
                  </a:lnTo>
                  <a:lnTo>
                    <a:pt x="2253527" y="381902"/>
                  </a:lnTo>
                  <a:lnTo>
                    <a:pt x="2206626" y="327502"/>
                  </a:lnTo>
                  <a:lnTo>
                    <a:pt x="2149603" y="276116"/>
                  </a:lnTo>
                  <a:lnTo>
                    <a:pt x="2117497" y="251656"/>
                  </a:lnTo>
                  <a:lnTo>
                    <a:pt x="2083102" y="228071"/>
                  </a:lnTo>
                  <a:lnTo>
                    <a:pt x="2046499" y="205404"/>
                  </a:lnTo>
                  <a:lnTo>
                    <a:pt x="2007767" y="183694"/>
                  </a:lnTo>
                  <a:lnTo>
                    <a:pt x="1966988" y="162984"/>
                  </a:lnTo>
                  <a:lnTo>
                    <a:pt x="1924242" y="143313"/>
                  </a:lnTo>
                  <a:lnTo>
                    <a:pt x="1879610" y="124723"/>
                  </a:lnTo>
                  <a:lnTo>
                    <a:pt x="1833171" y="107254"/>
                  </a:lnTo>
                  <a:lnTo>
                    <a:pt x="1785007" y="90948"/>
                  </a:lnTo>
                  <a:lnTo>
                    <a:pt x="1735198" y="75845"/>
                  </a:lnTo>
                  <a:lnTo>
                    <a:pt x="1683824" y="61987"/>
                  </a:lnTo>
                  <a:lnTo>
                    <a:pt x="1630966" y="49413"/>
                  </a:lnTo>
                  <a:lnTo>
                    <a:pt x="1576704" y="38166"/>
                  </a:lnTo>
                  <a:lnTo>
                    <a:pt x="1521120" y="28286"/>
                  </a:lnTo>
                  <a:lnTo>
                    <a:pt x="1464293" y="19813"/>
                  </a:lnTo>
                  <a:lnTo>
                    <a:pt x="1406304" y="12789"/>
                  </a:lnTo>
                  <a:lnTo>
                    <a:pt x="1347233" y="7255"/>
                  </a:lnTo>
                  <a:lnTo>
                    <a:pt x="1287161" y="3251"/>
                  </a:lnTo>
                  <a:lnTo>
                    <a:pt x="1226168" y="819"/>
                  </a:lnTo>
                  <a:lnTo>
                    <a:pt x="1164335" y="0"/>
                  </a:lnTo>
                  <a:close/>
                </a:path>
              </a:pathLst>
            </a:custGeom>
            <a:solidFill>
              <a:srgbClr val="FFB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784847" y="3285743"/>
              <a:ext cx="2329180" cy="1183005"/>
            </a:xfrm>
            <a:custGeom>
              <a:avLst/>
              <a:gdLst/>
              <a:ahLst/>
              <a:cxnLst/>
              <a:rect l="l" t="t" r="r" b="b"/>
              <a:pathLst>
                <a:path w="2329179" h="1183004">
                  <a:moveTo>
                    <a:pt x="0" y="591311"/>
                  </a:moveTo>
                  <a:lnTo>
                    <a:pt x="6402" y="528940"/>
                  </a:lnTo>
                  <a:lnTo>
                    <a:pt x="25181" y="468437"/>
                  </a:lnTo>
                  <a:lnTo>
                    <a:pt x="55691" y="410130"/>
                  </a:lnTo>
                  <a:lnTo>
                    <a:pt x="97289" y="354346"/>
                  </a:lnTo>
                  <a:lnTo>
                    <a:pt x="149331" y="301412"/>
                  </a:lnTo>
                  <a:lnTo>
                    <a:pt x="179068" y="276116"/>
                  </a:lnTo>
                  <a:lnTo>
                    <a:pt x="211174" y="251656"/>
                  </a:lnTo>
                  <a:lnTo>
                    <a:pt x="245569" y="228071"/>
                  </a:lnTo>
                  <a:lnTo>
                    <a:pt x="282172" y="205404"/>
                  </a:lnTo>
                  <a:lnTo>
                    <a:pt x="320904" y="183694"/>
                  </a:lnTo>
                  <a:lnTo>
                    <a:pt x="361683" y="162984"/>
                  </a:lnTo>
                  <a:lnTo>
                    <a:pt x="404429" y="143313"/>
                  </a:lnTo>
                  <a:lnTo>
                    <a:pt x="449061" y="124723"/>
                  </a:lnTo>
                  <a:lnTo>
                    <a:pt x="495500" y="107254"/>
                  </a:lnTo>
                  <a:lnTo>
                    <a:pt x="543664" y="90948"/>
                  </a:lnTo>
                  <a:lnTo>
                    <a:pt x="593473" y="75845"/>
                  </a:lnTo>
                  <a:lnTo>
                    <a:pt x="644847" y="61987"/>
                  </a:lnTo>
                  <a:lnTo>
                    <a:pt x="697705" y="49413"/>
                  </a:lnTo>
                  <a:lnTo>
                    <a:pt x="751967" y="38166"/>
                  </a:lnTo>
                  <a:lnTo>
                    <a:pt x="807551" y="28286"/>
                  </a:lnTo>
                  <a:lnTo>
                    <a:pt x="864378" y="19813"/>
                  </a:lnTo>
                  <a:lnTo>
                    <a:pt x="922367" y="12789"/>
                  </a:lnTo>
                  <a:lnTo>
                    <a:pt x="981438" y="7255"/>
                  </a:lnTo>
                  <a:lnTo>
                    <a:pt x="1041510" y="3251"/>
                  </a:lnTo>
                  <a:lnTo>
                    <a:pt x="1102503" y="819"/>
                  </a:lnTo>
                  <a:lnTo>
                    <a:pt x="1164335" y="0"/>
                  </a:lnTo>
                  <a:lnTo>
                    <a:pt x="1226168" y="819"/>
                  </a:lnTo>
                  <a:lnTo>
                    <a:pt x="1287161" y="3251"/>
                  </a:lnTo>
                  <a:lnTo>
                    <a:pt x="1347233" y="7255"/>
                  </a:lnTo>
                  <a:lnTo>
                    <a:pt x="1406304" y="12789"/>
                  </a:lnTo>
                  <a:lnTo>
                    <a:pt x="1464293" y="19813"/>
                  </a:lnTo>
                  <a:lnTo>
                    <a:pt x="1521120" y="28286"/>
                  </a:lnTo>
                  <a:lnTo>
                    <a:pt x="1576704" y="38166"/>
                  </a:lnTo>
                  <a:lnTo>
                    <a:pt x="1630966" y="49413"/>
                  </a:lnTo>
                  <a:lnTo>
                    <a:pt x="1683824" y="61987"/>
                  </a:lnTo>
                  <a:lnTo>
                    <a:pt x="1735198" y="75845"/>
                  </a:lnTo>
                  <a:lnTo>
                    <a:pt x="1785007" y="90948"/>
                  </a:lnTo>
                  <a:lnTo>
                    <a:pt x="1833171" y="107254"/>
                  </a:lnTo>
                  <a:lnTo>
                    <a:pt x="1879610" y="124723"/>
                  </a:lnTo>
                  <a:lnTo>
                    <a:pt x="1924242" y="143313"/>
                  </a:lnTo>
                  <a:lnTo>
                    <a:pt x="1966988" y="162984"/>
                  </a:lnTo>
                  <a:lnTo>
                    <a:pt x="2007767" y="183694"/>
                  </a:lnTo>
                  <a:lnTo>
                    <a:pt x="2046499" y="205404"/>
                  </a:lnTo>
                  <a:lnTo>
                    <a:pt x="2083102" y="228071"/>
                  </a:lnTo>
                  <a:lnTo>
                    <a:pt x="2117497" y="251656"/>
                  </a:lnTo>
                  <a:lnTo>
                    <a:pt x="2149603" y="276116"/>
                  </a:lnTo>
                  <a:lnTo>
                    <a:pt x="2179340" y="301412"/>
                  </a:lnTo>
                  <a:lnTo>
                    <a:pt x="2231382" y="354346"/>
                  </a:lnTo>
                  <a:lnTo>
                    <a:pt x="2272980" y="410130"/>
                  </a:lnTo>
                  <a:lnTo>
                    <a:pt x="2303490" y="468437"/>
                  </a:lnTo>
                  <a:lnTo>
                    <a:pt x="2322269" y="528940"/>
                  </a:lnTo>
                  <a:lnTo>
                    <a:pt x="2328672" y="591311"/>
                  </a:lnTo>
                  <a:lnTo>
                    <a:pt x="2327057" y="622710"/>
                  </a:lnTo>
                  <a:lnTo>
                    <a:pt x="2314386" y="684189"/>
                  </a:lnTo>
                  <a:lnTo>
                    <a:pt x="2289662" y="743635"/>
                  </a:lnTo>
                  <a:lnTo>
                    <a:pt x="2253527" y="800721"/>
                  </a:lnTo>
                  <a:lnTo>
                    <a:pt x="2206626" y="855121"/>
                  </a:lnTo>
                  <a:lnTo>
                    <a:pt x="2149603" y="906507"/>
                  </a:lnTo>
                  <a:lnTo>
                    <a:pt x="2117497" y="930967"/>
                  </a:lnTo>
                  <a:lnTo>
                    <a:pt x="2083102" y="954552"/>
                  </a:lnTo>
                  <a:lnTo>
                    <a:pt x="2046499" y="977219"/>
                  </a:lnTo>
                  <a:lnTo>
                    <a:pt x="2007767" y="998929"/>
                  </a:lnTo>
                  <a:lnTo>
                    <a:pt x="1966988" y="1019639"/>
                  </a:lnTo>
                  <a:lnTo>
                    <a:pt x="1924242" y="1039310"/>
                  </a:lnTo>
                  <a:lnTo>
                    <a:pt x="1879610" y="1057900"/>
                  </a:lnTo>
                  <a:lnTo>
                    <a:pt x="1833171" y="1075369"/>
                  </a:lnTo>
                  <a:lnTo>
                    <a:pt x="1785007" y="1091675"/>
                  </a:lnTo>
                  <a:lnTo>
                    <a:pt x="1735198" y="1106778"/>
                  </a:lnTo>
                  <a:lnTo>
                    <a:pt x="1683824" y="1120636"/>
                  </a:lnTo>
                  <a:lnTo>
                    <a:pt x="1630966" y="1133210"/>
                  </a:lnTo>
                  <a:lnTo>
                    <a:pt x="1576704" y="1144457"/>
                  </a:lnTo>
                  <a:lnTo>
                    <a:pt x="1521120" y="1154337"/>
                  </a:lnTo>
                  <a:lnTo>
                    <a:pt x="1464293" y="1162810"/>
                  </a:lnTo>
                  <a:lnTo>
                    <a:pt x="1406304" y="1169834"/>
                  </a:lnTo>
                  <a:lnTo>
                    <a:pt x="1347233" y="1175368"/>
                  </a:lnTo>
                  <a:lnTo>
                    <a:pt x="1287161" y="1179372"/>
                  </a:lnTo>
                  <a:lnTo>
                    <a:pt x="1226168" y="1181804"/>
                  </a:lnTo>
                  <a:lnTo>
                    <a:pt x="1164335" y="1182623"/>
                  </a:lnTo>
                  <a:lnTo>
                    <a:pt x="1102503" y="1181804"/>
                  </a:lnTo>
                  <a:lnTo>
                    <a:pt x="1041510" y="1179372"/>
                  </a:lnTo>
                  <a:lnTo>
                    <a:pt x="981438" y="1175368"/>
                  </a:lnTo>
                  <a:lnTo>
                    <a:pt x="922367" y="1169834"/>
                  </a:lnTo>
                  <a:lnTo>
                    <a:pt x="864378" y="1162810"/>
                  </a:lnTo>
                  <a:lnTo>
                    <a:pt x="807551" y="1154337"/>
                  </a:lnTo>
                  <a:lnTo>
                    <a:pt x="751967" y="1144457"/>
                  </a:lnTo>
                  <a:lnTo>
                    <a:pt x="697705" y="1133210"/>
                  </a:lnTo>
                  <a:lnTo>
                    <a:pt x="644847" y="1120636"/>
                  </a:lnTo>
                  <a:lnTo>
                    <a:pt x="593473" y="1106778"/>
                  </a:lnTo>
                  <a:lnTo>
                    <a:pt x="543664" y="1091675"/>
                  </a:lnTo>
                  <a:lnTo>
                    <a:pt x="495500" y="1075369"/>
                  </a:lnTo>
                  <a:lnTo>
                    <a:pt x="449061" y="1057900"/>
                  </a:lnTo>
                  <a:lnTo>
                    <a:pt x="404429" y="1039310"/>
                  </a:lnTo>
                  <a:lnTo>
                    <a:pt x="361683" y="1019639"/>
                  </a:lnTo>
                  <a:lnTo>
                    <a:pt x="320904" y="998929"/>
                  </a:lnTo>
                  <a:lnTo>
                    <a:pt x="282172" y="977219"/>
                  </a:lnTo>
                  <a:lnTo>
                    <a:pt x="245569" y="954552"/>
                  </a:lnTo>
                  <a:lnTo>
                    <a:pt x="211174" y="930967"/>
                  </a:lnTo>
                  <a:lnTo>
                    <a:pt x="179068" y="906507"/>
                  </a:lnTo>
                  <a:lnTo>
                    <a:pt x="149331" y="881211"/>
                  </a:lnTo>
                  <a:lnTo>
                    <a:pt x="97289" y="828277"/>
                  </a:lnTo>
                  <a:lnTo>
                    <a:pt x="55691" y="772493"/>
                  </a:lnTo>
                  <a:lnTo>
                    <a:pt x="25181" y="714186"/>
                  </a:lnTo>
                  <a:lnTo>
                    <a:pt x="6402" y="653683"/>
                  </a:lnTo>
                  <a:lnTo>
                    <a:pt x="0" y="591311"/>
                  </a:lnTo>
                  <a:close/>
                </a:path>
              </a:pathLst>
            </a:custGeom>
            <a:ln w="12192">
              <a:solidFill>
                <a:srgbClr val="611B0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545318" y="4127753"/>
            <a:ext cx="140017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latin typeface="Times New Roman"/>
                <a:cs typeface="Times New Roman"/>
              </a:rPr>
              <a:t>Introduction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0560939" y="5009134"/>
            <a:ext cx="334010" cy="304800"/>
          </a:xfrm>
          <a:custGeom>
            <a:avLst/>
            <a:gdLst/>
            <a:ahLst/>
            <a:cxnLst/>
            <a:rect l="l" t="t" r="r" b="b"/>
            <a:pathLst>
              <a:path w="334009" h="304800">
                <a:moveTo>
                  <a:pt x="146430" y="0"/>
                </a:moveTo>
                <a:lnTo>
                  <a:pt x="62483" y="105283"/>
                </a:lnTo>
                <a:lnTo>
                  <a:pt x="0" y="55499"/>
                </a:lnTo>
                <a:lnTo>
                  <a:pt x="72008" y="285242"/>
                </a:lnTo>
                <a:lnTo>
                  <a:pt x="311911" y="304292"/>
                </a:lnTo>
                <a:lnTo>
                  <a:pt x="249554" y="254508"/>
                </a:lnTo>
                <a:lnTo>
                  <a:pt x="333501" y="149225"/>
                </a:lnTo>
                <a:lnTo>
                  <a:pt x="146430" y="0"/>
                </a:lnTo>
                <a:close/>
              </a:path>
            </a:pathLst>
          </a:custGeom>
          <a:solidFill>
            <a:srgbClr val="FFD6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34581" y="5495605"/>
            <a:ext cx="2057447" cy="131016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8984360" y="5555996"/>
            <a:ext cx="1074420" cy="878840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algn="ctr" marL="12065" marR="5080">
              <a:lnSpc>
                <a:spcPct val="90000"/>
              </a:lnSpc>
              <a:spcBef>
                <a:spcPts val="334"/>
              </a:spcBef>
            </a:pPr>
            <a:r>
              <a:rPr dirty="0" sz="2000" spc="-10" b="1">
                <a:latin typeface="Times New Roman"/>
                <a:cs typeface="Times New Roman"/>
              </a:rPr>
              <a:t>Materials </a:t>
            </a:r>
            <a:r>
              <a:rPr dirty="0" sz="2000" spc="-25" b="1">
                <a:latin typeface="Times New Roman"/>
                <a:cs typeface="Times New Roman"/>
              </a:rPr>
              <a:t>and </a:t>
            </a:r>
            <a:r>
              <a:rPr dirty="0" sz="2000" spc="-10" b="1">
                <a:latin typeface="Times New Roman"/>
                <a:cs typeface="Times New Roman"/>
              </a:rPr>
              <a:t>methods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7772400" y="5754623"/>
            <a:ext cx="668020" cy="344805"/>
          </a:xfrm>
          <a:custGeom>
            <a:avLst/>
            <a:gdLst/>
            <a:ahLst/>
            <a:cxnLst/>
            <a:rect l="l" t="t" r="r" b="b"/>
            <a:pathLst>
              <a:path w="668020" h="344804">
                <a:moveTo>
                  <a:pt x="333755" y="0"/>
                </a:moveTo>
                <a:lnTo>
                  <a:pt x="0" y="172212"/>
                </a:lnTo>
                <a:lnTo>
                  <a:pt x="333755" y="344423"/>
                </a:lnTo>
                <a:lnTo>
                  <a:pt x="333755" y="275539"/>
                </a:lnTo>
                <a:lnTo>
                  <a:pt x="667511" y="275539"/>
                </a:lnTo>
                <a:lnTo>
                  <a:pt x="667511" y="68884"/>
                </a:lnTo>
                <a:lnTo>
                  <a:pt x="333755" y="68884"/>
                </a:lnTo>
                <a:lnTo>
                  <a:pt x="333755" y="0"/>
                </a:lnTo>
                <a:close/>
              </a:path>
            </a:pathLst>
          </a:custGeom>
          <a:solidFill>
            <a:srgbClr val="FFD6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96791" y="5495487"/>
            <a:ext cx="1853333" cy="1307661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6174485" y="5830925"/>
            <a:ext cx="8128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latin typeface="Times New Roman"/>
                <a:cs typeface="Times New Roman"/>
              </a:rPr>
              <a:t>Results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5308091" y="5137658"/>
            <a:ext cx="356870" cy="294640"/>
          </a:xfrm>
          <a:custGeom>
            <a:avLst/>
            <a:gdLst/>
            <a:ahLst/>
            <a:cxnLst/>
            <a:rect l="l" t="t" r="r" b="b"/>
            <a:pathLst>
              <a:path w="356870" h="294639">
                <a:moveTo>
                  <a:pt x="118363" y="0"/>
                </a:moveTo>
                <a:lnTo>
                  <a:pt x="0" y="209550"/>
                </a:lnTo>
                <a:lnTo>
                  <a:pt x="71374" y="173863"/>
                </a:lnTo>
                <a:lnTo>
                  <a:pt x="131445" y="294513"/>
                </a:lnTo>
                <a:lnTo>
                  <a:pt x="345694" y="187706"/>
                </a:lnTo>
                <a:lnTo>
                  <a:pt x="285496" y="67056"/>
                </a:lnTo>
                <a:lnTo>
                  <a:pt x="356870" y="31496"/>
                </a:lnTo>
                <a:lnTo>
                  <a:pt x="118363" y="0"/>
                </a:lnTo>
                <a:close/>
              </a:path>
            </a:pathLst>
          </a:custGeom>
          <a:solidFill>
            <a:srgbClr val="FFD69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45400" y="3709415"/>
            <a:ext cx="2063604" cy="1307926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515739" y="4043248"/>
            <a:ext cx="12357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latin typeface="Times New Roman"/>
                <a:cs typeface="Times New Roman"/>
              </a:rPr>
              <a:t>Conclusion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090415" y="1871497"/>
            <a:ext cx="2101850" cy="1496060"/>
            <a:chOff x="4090415" y="1871497"/>
            <a:chExt cx="2101850" cy="1496060"/>
          </a:xfrm>
        </p:grpSpPr>
        <p:sp>
          <p:nvSpPr>
            <p:cNvPr id="26" name="object 26" descr=""/>
            <p:cNvSpPr/>
            <p:nvPr/>
          </p:nvSpPr>
          <p:spPr>
            <a:xfrm>
              <a:off x="4706746" y="3041269"/>
              <a:ext cx="361315" cy="326390"/>
            </a:xfrm>
            <a:custGeom>
              <a:avLst/>
              <a:gdLst/>
              <a:ahLst/>
              <a:cxnLst/>
              <a:rect l="l" t="t" r="r" b="b"/>
              <a:pathLst>
                <a:path w="361314" h="326389">
                  <a:moveTo>
                    <a:pt x="245110" y="0"/>
                  </a:moveTo>
                  <a:lnTo>
                    <a:pt x="0" y="52958"/>
                  </a:lnTo>
                  <a:lnTo>
                    <a:pt x="72136" y="86867"/>
                  </a:lnTo>
                  <a:lnTo>
                    <a:pt x="7492" y="224535"/>
                  </a:lnTo>
                  <a:lnTo>
                    <a:pt x="224154" y="326263"/>
                  </a:lnTo>
                  <a:lnTo>
                    <a:pt x="288798" y="188594"/>
                  </a:lnTo>
                  <a:lnTo>
                    <a:pt x="361061" y="222503"/>
                  </a:lnTo>
                  <a:lnTo>
                    <a:pt x="245110" y="0"/>
                  </a:lnTo>
                  <a:close/>
                </a:path>
              </a:pathLst>
            </a:custGeom>
            <a:solidFill>
              <a:srgbClr val="FFD6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90415" y="1871497"/>
              <a:ext cx="2101468" cy="1205331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4716526" y="2135505"/>
            <a:ext cx="120269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latin typeface="Times New Roman"/>
                <a:cs typeface="Times New Roman"/>
              </a:rPr>
              <a:t>References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592694" y="3529710"/>
            <a:ext cx="71564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0" b="1">
                <a:latin typeface="Times New Roman"/>
                <a:cs typeface="Times New Roman"/>
              </a:rPr>
              <a:t>Poster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247890" y="3855542"/>
            <a:ext cx="1400810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latin typeface="Times New Roman"/>
                <a:cs typeface="Times New Roman"/>
              </a:rPr>
              <a:t>Composition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0" y="588262"/>
            <a:ext cx="4020820" cy="6269990"/>
            <a:chOff x="0" y="588262"/>
            <a:chExt cx="4020820" cy="6269990"/>
          </a:xfrm>
        </p:grpSpPr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588262"/>
              <a:ext cx="4020312" cy="626973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44779" y="729995"/>
              <a:ext cx="3560445" cy="5651500"/>
            </a:xfrm>
            <a:custGeom>
              <a:avLst/>
              <a:gdLst/>
              <a:ahLst/>
              <a:cxnLst/>
              <a:rect l="l" t="t" r="r" b="b"/>
              <a:pathLst>
                <a:path w="3560445" h="5651500">
                  <a:moveTo>
                    <a:pt x="164592" y="224027"/>
                  </a:moveTo>
                  <a:lnTo>
                    <a:pt x="191944" y="183766"/>
                  </a:lnTo>
                  <a:lnTo>
                    <a:pt x="225237" y="164482"/>
                  </a:lnTo>
                  <a:lnTo>
                    <a:pt x="270807" y="145869"/>
                  </a:lnTo>
                  <a:lnTo>
                    <a:pt x="328055" y="128005"/>
                  </a:lnTo>
                  <a:lnTo>
                    <a:pt x="396383" y="110969"/>
                  </a:lnTo>
                  <a:lnTo>
                    <a:pt x="434515" y="102787"/>
                  </a:lnTo>
                  <a:lnTo>
                    <a:pt x="475191" y="94842"/>
                  </a:lnTo>
                  <a:lnTo>
                    <a:pt x="518338" y="87143"/>
                  </a:lnTo>
                  <a:lnTo>
                    <a:pt x="563879" y="79701"/>
                  </a:lnTo>
                  <a:lnTo>
                    <a:pt x="611742" y="72526"/>
                  </a:lnTo>
                  <a:lnTo>
                    <a:pt x="661849" y="65627"/>
                  </a:lnTo>
                  <a:lnTo>
                    <a:pt x="714127" y="59014"/>
                  </a:lnTo>
                  <a:lnTo>
                    <a:pt x="768500" y="52698"/>
                  </a:lnTo>
                  <a:lnTo>
                    <a:pt x="824894" y="46687"/>
                  </a:lnTo>
                  <a:lnTo>
                    <a:pt x="883234" y="40993"/>
                  </a:lnTo>
                  <a:lnTo>
                    <a:pt x="943444" y="35625"/>
                  </a:lnTo>
                  <a:lnTo>
                    <a:pt x="1005450" y="30592"/>
                  </a:lnTo>
                  <a:lnTo>
                    <a:pt x="1069177" y="25906"/>
                  </a:lnTo>
                  <a:lnTo>
                    <a:pt x="1134550" y="21574"/>
                  </a:lnTo>
                  <a:lnTo>
                    <a:pt x="1201494" y="17609"/>
                  </a:lnTo>
                  <a:lnTo>
                    <a:pt x="1269935" y="14019"/>
                  </a:lnTo>
                  <a:lnTo>
                    <a:pt x="1339796" y="10814"/>
                  </a:lnTo>
                  <a:lnTo>
                    <a:pt x="1411004" y="8004"/>
                  </a:lnTo>
                  <a:lnTo>
                    <a:pt x="1483483" y="5599"/>
                  </a:lnTo>
                  <a:lnTo>
                    <a:pt x="1557159" y="3610"/>
                  </a:lnTo>
                  <a:lnTo>
                    <a:pt x="1631956" y="2045"/>
                  </a:lnTo>
                  <a:lnTo>
                    <a:pt x="1707800" y="915"/>
                  </a:lnTo>
                  <a:lnTo>
                    <a:pt x="1784615" y="230"/>
                  </a:lnTo>
                  <a:lnTo>
                    <a:pt x="1862327" y="0"/>
                  </a:lnTo>
                  <a:lnTo>
                    <a:pt x="1940041" y="230"/>
                  </a:lnTo>
                  <a:lnTo>
                    <a:pt x="2016857" y="915"/>
                  </a:lnTo>
                  <a:lnTo>
                    <a:pt x="2092702" y="2045"/>
                  </a:lnTo>
                  <a:lnTo>
                    <a:pt x="2167500" y="3610"/>
                  </a:lnTo>
                  <a:lnTo>
                    <a:pt x="2241176" y="5599"/>
                  </a:lnTo>
                  <a:lnTo>
                    <a:pt x="2313656" y="8004"/>
                  </a:lnTo>
                  <a:lnTo>
                    <a:pt x="2384864" y="10814"/>
                  </a:lnTo>
                  <a:lnTo>
                    <a:pt x="2454726" y="14019"/>
                  </a:lnTo>
                  <a:lnTo>
                    <a:pt x="2523166" y="17609"/>
                  </a:lnTo>
                  <a:lnTo>
                    <a:pt x="2590110" y="21574"/>
                  </a:lnTo>
                  <a:lnTo>
                    <a:pt x="2655484" y="25906"/>
                  </a:lnTo>
                  <a:lnTo>
                    <a:pt x="2719211" y="30592"/>
                  </a:lnTo>
                  <a:lnTo>
                    <a:pt x="2781217" y="35625"/>
                  </a:lnTo>
                  <a:lnTo>
                    <a:pt x="2841427" y="40993"/>
                  </a:lnTo>
                  <a:lnTo>
                    <a:pt x="2899766" y="46687"/>
                  </a:lnTo>
                  <a:lnTo>
                    <a:pt x="2956160" y="52698"/>
                  </a:lnTo>
                  <a:lnTo>
                    <a:pt x="3010533" y="59014"/>
                  </a:lnTo>
                  <a:lnTo>
                    <a:pt x="3062811" y="65627"/>
                  </a:lnTo>
                  <a:lnTo>
                    <a:pt x="3112918" y="72526"/>
                  </a:lnTo>
                  <a:lnTo>
                    <a:pt x="3160780" y="79701"/>
                  </a:lnTo>
                  <a:lnTo>
                    <a:pt x="3206321" y="87143"/>
                  </a:lnTo>
                  <a:lnTo>
                    <a:pt x="3249467" y="94842"/>
                  </a:lnTo>
                  <a:lnTo>
                    <a:pt x="3290143" y="102787"/>
                  </a:lnTo>
                  <a:lnTo>
                    <a:pt x="3328274" y="110969"/>
                  </a:lnTo>
                  <a:lnTo>
                    <a:pt x="3396602" y="128005"/>
                  </a:lnTo>
                  <a:lnTo>
                    <a:pt x="3453850" y="145869"/>
                  </a:lnTo>
                  <a:lnTo>
                    <a:pt x="3499419" y="164482"/>
                  </a:lnTo>
                  <a:lnTo>
                    <a:pt x="3532711" y="183766"/>
                  </a:lnTo>
                  <a:lnTo>
                    <a:pt x="3558317" y="213775"/>
                  </a:lnTo>
                  <a:lnTo>
                    <a:pt x="3560064" y="224027"/>
                  </a:lnTo>
                  <a:lnTo>
                    <a:pt x="3558317" y="234280"/>
                  </a:lnTo>
                  <a:lnTo>
                    <a:pt x="3532711" y="264289"/>
                  </a:lnTo>
                  <a:lnTo>
                    <a:pt x="3499419" y="283573"/>
                  </a:lnTo>
                  <a:lnTo>
                    <a:pt x="3453850" y="302186"/>
                  </a:lnTo>
                  <a:lnTo>
                    <a:pt x="3396602" y="320050"/>
                  </a:lnTo>
                  <a:lnTo>
                    <a:pt x="3328274" y="337086"/>
                  </a:lnTo>
                  <a:lnTo>
                    <a:pt x="3290143" y="345268"/>
                  </a:lnTo>
                  <a:lnTo>
                    <a:pt x="3249467" y="353213"/>
                  </a:lnTo>
                  <a:lnTo>
                    <a:pt x="3206321" y="360912"/>
                  </a:lnTo>
                  <a:lnTo>
                    <a:pt x="3160780" y="368354"/>
                  </a:lnTo>
                  <a:lnTo>
                    <a:pt x="3112918" y="375529"/>
                  </a:lnTo>
                  <a:lnTo>
                    <a:pt x="3062811" y="382428"/>
                  </a:lnTo>
                  <a:lnTo>
                    <a:pt x="3010533" y="389041"/>
                  </a:lnTo>
                  <a:lnTo>
                    <a:pt x="2956160" y="395357"/>
                  </a:lnTo>
                  <a:lnTo>
                    <a:pt x="2899766" y="401368"/>
                  </a:lnTo>
                  <a:lnTo>
                    <a:pt x="2841427" y="407062"/>
                  </a:lnTo>
                  <a:lnTo>
                    <a:pt x="2781217" y="412430"/>
                  </a:lnTo>
                  <a:lnTo>
                    <a:pt x="2719211" y="417463"/>
                  </a:lnTo>
                  <a:lnTo>
                    <a:pt x="2655484" y="422149"/>
                  </a:lnTo>
                  <a:lnTo>
                    <a:pt x="2590110" y="426481"/>
                  </a:lnTo>
                  <a:lnTo>
                    <a:pt x="2523166" y="430446"/>
                  </a:lnTo>
                  <a:lnTo>
                    <a:pt x="2454726" y="434036"/>
                  </a:lnTo>
                  <a:lnTo>
                    <a:pt x="2384864" y="437241"/>
                  </a:lnTo>
                  <a:lnTo>
                    <a:pt x="2313656" y="440051"/>
                  </a:lnTo>
                  <a:lnTo>
                    <a:pt x="2241176" y="442456"/>
                  </a:lnTo>
                  <a:lnTo>
                    <a:pt x="2167500" y="444445"/>
                  </a:lnTo>
                  <a:lnTo>
                    <a:pt x="2092702" y="446010"/>
                  </a:lnTo>
                  <a:lnTo>
                    <a:pt x="2016857" y="447140"/>
                  </a:lnTo>
                  <a:lnTo>
                    <a:pt x="1940041" y="447825"/>
                  </a:lnTo>
                  <a:lnTo>
                    <a:pt x="1862327" y="448055"/>
                  </a:lnTo>
                  <a:lnTo>
                    <a:pt x="1784615" y="447825"/>
                  </a:lnTo>
                  <a:lnTo>
                    <a:pt x="1707800" y="447140"/>
                  </a:lnTo>
                  <a:lnTo>
                    <a:pt x="1631956" y="446010"/>
                  </a:lnTo>
                  <a:lnTo>
                    <a:pt x="1557159" y="444445"/>
                  </a:lnTo>
                  <a:lnTo>
                    <a:pt x="1483483" y="442456"/>
                  </a:lnTo>
                  <a:lnTo>
                    <a:pt x="1411004" y="440051"/>
                  </a:lnTo>
                  <a:lnTo>
                    <a:pt x="1339796" y="437241"/>
                  </a:lnTo>
                  <a:lnTo>
                    <a:pt x="1269935" y="434036"/>
                  </a:lnTo>
                  <a:lnTo>
                    <a:pt x="1201494" y="430446"/>
                  </a:lnTo>
                  <a:lnTo>
                    <a:pt x="1134550" y="426481"/>
                  </a:lnTo>
                  <a:lnTo>
                    <a:pt x="1069177" y="422149"/>
                  </a:lnTo>
                  <a:lnTo>
                    <a:pt x="1005450" y="417463"/>
                  </a:lnTo>
                  <a:lnTo>
                    <a:pt x="943444" y="412430"/>
                  </a:lnTo>
                  <a:lnTo>
                    <a:pt x="883234" y="407062"/>
                  </a:lnTo>
                  <a:lnTo>
                    <a:pt x="824894" y="401368"/>
                  </a:lnTo>
                  <a:lnTo>
                    <a:pt x="768500" y="395357"/>
                  </a:lnTo>
                  <a:lnTo>
                    <a:pt x="714127" y="389041"/>
                  </a:lnTo>
                  <a:lnTo>
                    <a:pt x="661849" y="382428"/>
                  </a:lnTo>
                  <a:lnTo>
                    <a:pt x="611742" y="375529"/>
                  </a:lnTo>
                  <a:lnTo>
                    <a:pt x="563880" y="368354"/>
                  </a:lnTo>
                  <a:lnTo>
                    <a:pt x="518338" y="360912"/>
                  </a:lnTo>
                  <a:lnTo>
                    <a:pt x="475191" y="353213"/>
                  </a:lnTo>
                  <a:lnTo>
                    <a:pt x="434515" y="345268"/>
                  </a:lnTo>
                  <a:lnTo>
                    <a:pt x="396383" y="337086"/>
                  </a:lnTo>
                  <a:lnTo>
                    <a:pt x="328055" y="320050"/>
                  </a:lnTo>
                  <a:lnTo>
                    <a:pt x="270807" y="302186"/>
                  </a:lnTo>
                  <a:lnTo>
                    <a:pt x="225237" y="283573"/>
                  </a:lnTo>
                  <a:lnTo>
                    <a:pt x="191944" y="264289"/>
                  </a:lnTo>
                  <a:lnTo>
                    <a:pt x="166339" y="234280"/>
                  </a:lnTo>
                  <a:lnTo>
                    <a:pt x="164592" y="224027"/>
                  </a:lnTo>
                  <a:close/>
                </a:path>
                <a:path w="3560445" h="5651500">
                  <a:moveTo>
                    <a:pt x="1143000" y="586739"/>
                  </a:moveTo>
                  <a:lnTo>
                    <a:pt x="1155791" y="546478"/>
                  </a:lnTo>
                  <a:lnTo>
                    <a:pt x="1192673" y="508581"/>
                  </a:lnTo>
                  <a:lnTo>
                    <a:pt x="1251401" y="473681"/>
                  </a:lnTo>
                  <a:lnTo>
                    <a:pt x="1288257" y="457554"/>
                  </a:lnTo>
                  <a:lnTo>
                    <a:pt x="1329734" y="442413"/>
                  </a:lnTo>
                  <a:lnTo>
                    <a:pt x="1375552" y="428339"/>
                  </a:lnTo>
                  <a:lnTo>
                    <a:pt x="1425431" y="415410"/>
                  </a:lnTo>
                  <a:lnTo>
                    <a:pt x="1479089" y="403705"/>
                  </a:lnTo>
                  <a:lnTo>
                    <a:pt x="1536248" y="393304"/>
                  </a:lnTo>
                  <a:lnTo>
                    <a:pt x="1596626" y="384286"/>
                  </a:lnTo>
                  <a:lnTo>
                    <a:pt x="1659944" y="376731"/>
                  </a:lnTo>
                  <a:lnTo>
                    <a:pt x="1725921" y="370716"/>
                  </a:lnTo>
                  <a:lnTo>
                    <a:pt x="1794276" y="366322"/>
                  </a:lnTo>
                  <a:lnTo>
                    <a:pt x="1864731" y="363627"/>
                  </a:lnTo>
                  <a:lnTo>
                    <a:pt x="1937003" y="362712"/>
                  </a:lnTo>
                  <a:lnTo>
                    <a:pt x="2009276" y="363627"/>
                  </a:lnTo>
                  <a:lnTo>
                    <a:pt x="2079731" y="366322"/>
                  </a:lnTo>
                  <a:lnTo>
                    <a:pt x="2148086" y="370716"/>
                  </a:lnTo>
                  <a:lnTo>
                    <a:pt x="2214063" y="376731"/>
                  </a:lnTo>
                  <a:lnTo>
                    <a:pt x="2277381" y="384286"/>
                  </a:lnTo>
                  <a:lnTo>
                    <a:pt x="2337759" y="393304"/>
                  </a:lnTo>
                  <a:lnTo>
                    <a:pt x="2394918" y="403705"/>
                  </a:lnTo>
                  <a:lnTo>
                    <a:pt x="2448576" y="415410"/>
                  </a:lnTo>
                  <a:lnTo>
                    <a:pt x="2498455" y="428339"/>
                  </a:lnTo>
                  <a:lnTo>
                    <a:pt x="2544273" y="442413"/>
                  </a:lnTo>
                  <a:lnTo>
                    <a:pt x="2585750" y="457554"/>
                  </a:lnTo>
                  <a:lnTo>
                    <a:pt x="2622606" y="473681"/>
                  </a:lnTo>
                  <a:lnTo>
                    <a:pt x="2681334" y="508581"/>
                  </a:lnTo>
                  <a:lnTo>
                    <a:pt x="2718216" y="546478"/>
                  </a:lnTo>
                  <a:lnTo>
                    <a:pt x="2731008" y="586739"/>
                  </a:lnTo>
                  <a:lnTo>
                    <a:pt x="2727763" y="607126"/>
                  </a:lnTo>
                  <a:lnTo>
                    <a:pt x="2702646" y="646285"/>
                  </a:lnTo>
                  <a:lnTo>
                    <a:pt x="2654561" y="682762"/>
                  </a:lnTo>
                  <a:lnTo>
                    <a:pt x="2585750" y="715925"/>
                  </a:lnTo>
                  <a:lnTo>
                    <a:pt x="2544273" y="731066"/>
                  </a:lnTo>
                  <a:lnTo>
                    <a:pt x="2498455" y="745140"/>
                  </a:lnTo>
                  <a:lnTo>
                    <a:pt x="2448576" y="758069"/>
                  </a:lnTo>
                  <a:lnTo>
                    <a:pt x="2394918" y="769774"/>
                  </a:lnTo>
                  <a:lnTo>
                    <a:pt x="2337759" y="780175"/>
                  </a:lnTo>
                  <a:lnTo>
                    <a:pt x="2277381" y="789193"/>
                  </a:lnTo>
                  <a:lnTo>
                    <a:pt x="2214063" y="796748"/>
                  </a:lnTo>
                  <a:lnTo>
                    <a:pt x="2148086" y="802763"/>
                  </a:lnTo>
                  <a:lnTo>
                    <a:pt x="2079731" y="807157"/>
                  </a:lnTo>
                  <a:lnTo>
                    <a:pt x="2009276" y="809852"/>
                  </a:lnTo>
                  <a:lnTo>
                    <a:pt x="1937003" y="810767"/>
                  </a:lnTo>
                  <a:lnTo>
                    <a:pt x="1864731" y="809852"/>
                  </a:lnTo>
                  <a:lnTo>
                    <a:pt x="1794276" y="807157"/>
                  </a:lnTo>
                  <a:lnTo>
                    <a:pt x="1725921" y="802763"/>
                  </a:lnTo>
                  <a:lnTo>
                    <a:pt x="1659944" y="796748"/>
                  </a:lnTo>
                  <a:lnTo>
                    <a:pt x="1596626" y="789193"/>
                  </a:lnTo>
                  <a:lnTo>
                    <a:pt x="1536248" y="780175"/>
                  </a:lnTo>
                  <a:lnTo>
                    <a:pt x="1479089" y="769774"/>
                  </a:lnTo>
                  <a:lnTo>
                    <a:pt x="1425431" y="758069"/>
                  </a:lnTo>
                  <a:lnTo>
                    <a:pt x="1375552" y="745140"/>
                  </a:lnTo>
                  <a:lnTo>
                    <a:pt x="1329734" y="731066"/>
                  </a:lnTo>
                  <a:lnTo>
                    <a:pt x="1288257" y="715925"/>
                  </a:lnTo>
                  <a:lnTo>
                    <a:pt x="1251401" y="699798"/>
                  </a:lnTo>
                  <a:lnTo>
                    <a:pt x="1192673" y="664898"/>
                  </a:lnTo>
                  <a:lnTo>
                    <a:pt x="1155791" y="627001"/>
                  </a:lnTo>
                  <a:lnTo>
                    <a:pt x="1143000" y="586739"/>
                  </a:lnTo>
                  <a:close/>
                </a:path>
                <a:path w="3560445" h="5651500">
                  <a:moveTo>
                    <a:pt x="0" y="964691"/>
                  </a:moveTo>
                  <a:lnTo>
                    <a:pt x="14482" y="925774"/>
                  </a:lnTo>
                  <a:lnTo>
                    <a:pt x="55885" y="889771"/>
                  </a:lnTo>
                  <a:lnTo>
                    <a:pt x="121145" y="857566"/>
                  </a:lnTo>
                  <a:lnTo>
                    <a:pt x="161764" y="843165"/>
                  </a:lnTo>
                  <a:lnTo>
                    <a:pt x="207198" y="830044"/>
                  </a:lnTo>
                  <a:lnTo>
                    <a:pt x="257065" y="818314"/>
                  </a:lnTo>
                  <a:lnTo>
                    <a:pt x="310980" y="808086"/>
                  </a:lnTo>
                  <a:lnTo>
                    <a:pt x="368562" y="799470"/>
                  </a:lnTo>
                  <a:lnTo>
                    <a:pt x="429426" y="792577"/>
                  </a:lnTo>
                  <a:lnTo>
                    <a:pt x="493191" y="787516"/>
                  </a:lnTo>
                  <a:lnTo>
                    <a:pt x="559472" y="784399"/>
                  </a:lnTo>
                  <a:lnTo>
                    <a:pt x="627888" y="783336"/>
                  </a:lnTo>
                  <a:lnTo>
                    <a:pt x="696303" y="784399"/>
                  </a:lnTo>
                  <a:lnTo>
                    <a:pt x="762584" y="787516"/>
                  </a:lnTo>
                  <a:lnTo>
                    <a:pt x="826349" y="792577"/>
                  </a:lnTo>
                  <a:lnTo>
                    <a:pt x="887213" y="799470"/>
                  </a:lnTo>
                  <a:lnTo>
                    <a:pt x="944795" y="808086"/>
                  </a:lnTo>
                  <a:lnTo>
                    <a:pt x="998710" y="818314"/>
                  </a:lnTo>
                  <a:lnTo>
                    <a:pt x="1048577" y="830044"/>
                  </a:lnTo>
                  <a:lnTo>
                    <a:pt x="1094011" y="843165"/>
                  </a:lnTo>
                  <a:lnTo>
                    <a:pt x="1134630" y="857566"/>
                  </a:lnTo>
                  <a:lnTo>
                    <a:pt x="1170051" y="873139"/>
                  </a:lnTo>
                  <a:lnTo>
                    <a:pt x="1223765" y="907353"/>
                  </a:lnTo>
                  <a:lnTo>
                    <a:pt x="1252091" y="944923"/>
                  </a:lnTo>
                  <a:lnTo>
                    <a:pt x="1255776" y="964691"/>
                  </a:lnTo>
                  <a:lnTo>
                    <a:pt x="1252091" y="984460"/>
                  </a:lnTo>
                  <a:lnTo>
                    <a:pt x="1223765" y="1022030"/>
                  </a:lnTo>
                  <a:lnTo>
                    <a:pt x="1170050" y="1056244"/>
                  </a:lnTo>
                  <a:lnTo>
                    <a:pt x="1134630" y="1071817"/>
                  </a:lnTo>
                  <a:lnTo>
                    <a:pt x="1094011" y="1086218"/>
                  </a:lnTo>
                  <a:lnTo>
                    <a:pt x="1048577" y="1099339"/>
                  </a:lnTo>
                  <a:lnTo>
                    <a:pt x="998710" y="1111069"/>
                  </a:lnTo>
                  <a:lnTo>
                    <a:pt x="944795" y="1121297"/>
                  </a:lnTo>
                  <a:lnTo>
                    <a:pt x="887213" y="1129913"/>
                  </a:lnTo>
                  <a:lnTo>
                    <a:pt x="826349" y="1136806"/>
                  </a:lnTo>
                  <a:lnTo>
                    <a:pt x="762584" y="1141867"/>
                  </a:lnTo>
                  <a:lnTo>
                    <a:pt x="696303" y="1144984"/>
                  </a:lnTo>
                  <a:lnTo>
                    <a:pt x="627888" y="1146048"/>
                  </a:lnTo>
                  <a:lnTo>
                    <a:pt x="559472" y="1144984"/>
                  </a:lnTo>
                  <a:lnTo>
                    <a:pt x="493191" y="1141867"/>
                  </a:lnTo>
                  <a:lnTo>
                    <a:pt x="429426" y="1136806"/>
                  </a:lnTo>
                  <a:lnTo>
                    <a:pt x="368562" y="1129913"/>
                  </a:lnTo>
                  <a:lnTo>
                    <a:pt x="310980" y="1121297"/>
                  </a:lnTo>
                  <a:lnTo>
                    <a:pt x="257065" y="1111069"/>
                  </a:lnTo>
                  <a:lnTo>
                    <a:pt x="207198" y="1099339"/>
                  </a:lnTo>
                  <a:lnTo>
                    <a:pt x="161764" y="1086218"/>
                  </a:lnTo>
                  <a:lnTo>
                    <a:pt x="121145" y="1071817"/>
                  </a:lnTo>
                  <a:lnTo>
                    <a:pt x="85725" y="1056244"/>
                  </a:lnTo>
                  <a:lnTo>
                    <a:pt x="32010" y="1022030"/>
                  </a:lnTo>
                  <a:lnTo>
                    <a:pt x="3684" y="984460"/>
                  </a:lnTo>
                  <a:lnTo>
                    <a:pt x="0" y="964691"/>
                  </a:lnTo>
                  <a:close/>
                </a:path>
                <a:path w="3560445" h="5651500">
                  <a:moveTo>
                    <a:pt x="0" y="2269236"/>
                  </a:moveTo>
                  <a:lnTo>
                    <a:pt x="14482" y="2230318"/>
                  </a:lnTo>
                  <a:lnTo>
                    <a:pt x="55885" y="2194315"/>
                  </a:lnTo>
                  <a:lnTo>
                    <a:pt x="121145" y="2162110"/>
                  </a:lnTo>
                  <a:lnTo>
                    <a:pt x="161764" y="2147709"/>
                  </a:lnTo>
                  <a:lnTo>
                    <a:pt x="207198" y="2134588"/>
                  </a:lnTo>
                  <a:lnTo>
                    <a:pt x="257065" y="2122858"/>
                  </a:lnTo>
                  <a:lnTo>
                    <a:pt x="310980" y="2112630"/>
                  </a:lnTo>
                  <a:lnTo>
                    <a:pt x="368562" y="2104014"/>
                  </a:lnTo>
                  <a:lnTo>
                    <a:pt x="429426" y="2097121"/>
                  </a:lnTo>
                  <a:lnTo>
                    <a:pt x="493191" y="2092060"/>
                  </a:lnTo>
                  <a:lnTo>
                    <a:pt x="559472" y="2088943"/>
                  </a:lnTo>
                  <a:lnTo>
                    <a:pt x="627888" y="2087879"/>
                  </a:lnTo>
                  <a:lnTo>
                    <a:pt x="696303" y="2088943"/>
                  </a:lnTo>
                  <a:lnTo>
                    <a:pt x="762584" y="2092060"/>
                  </a:lnTo>
                  <a:lnTo>
                    <a:pt x="826349" y="2097121"/>
                  </a:lnTo>
                  <a:lnTo>
                    <a:pt x="887213" y="2104014"/>
                  </a:lnTo>
                  <a:lnTo>
                    <a:pt x="944795" y="2112630"/>
                  </a:lnTo>
                  <a:lnTo>
                    <a:pt x="998710" y="2122858"/>
                  </a:lnTo>
                  <a:lnTo>
                    <a:pt x="1048577" y="2134588"/>
                  </a:lnTo>
                  <a:lnTo>
                    <a:pt x="1094011" y="2147709"/>
                  </a:lnTo>
                  <a:lnTo>
                    <a:pt x="1134630" y="2162110"/>
                  </a:lnTo>
                  <a:lnTo>
                    <a:pt x="1170051" y="2177683"/>
                  </a:lnTo>
                  <a:lnTo>
                    <a:pt x="1223765" y="2211897"/>
                  </a:lnTo>
                  <a:lnTo>
                    <a:pt x="1252091" y="2249467"/>
                  </a:lnTo>
                  <a:lnTo>
                    <a:pt x="1255776" y="2269236"/>
                  </a:lnTo>
                  <a:lnTo>
                    <a:pt x="1252091" y="2289004"/>
                  </a:lnTo>
                  <a:lnTo>
                    <a:pt x="1223765" y="2326574"/>
                  </a:lnTo>
                  <a:lnTo>
                    <a:pt x="1170050" y="2360788"/>
                  </a:lnTo>
                  <a:lnTo>
                    <a:pt x="1134630" y="2376361"/>
                  </a:lnTo>
                  <a:lnTo>
                    <a:pt x="1094011" y="2390762"/>
                  </a:lnTo>
                  <a:lnTo>
                    <a:pt x="1048577" y="2403883"/>
                  </a:lnTo>
                  <a:lnTo>
                    <a:pt x="998710" y="2415613"/>
                  </a:lnTo>
                  <a:lnTo>
                    <a:pt x="944795" y="2425841"/>
                  </a:lnTo>
                  <a:lnTo>
                    <a:pt x="887213" y="2434457"/>
                  </a:lnTo>
                  <a:lnTo>
                    <a:pt x="826349" y="2441350"/>
                  </a:lnTo>
                  <a:lnTo>
                    <a:pt x="762584" y="2446411"/>
                  </a:lnTo>
                  <a:lnTo>
                    <a:pt x="696303" y="2449528"/>
                  </a:lnTo>
                  <a:lnTo>
                    <a:pt x="627888" y="2450591"/>
                  </a:lnTo>
                  <a:lnTo>
                    <a:pt x="559472" y="2449528"/>
                  </a:lnTo>
                  <a:lnTo>
                    <a:pt x="493191" y="2446411"/>
                  </a:lnTo>
                  <a:lnTo>
                    <a:pt x="429426" y="2441350"/>
                  </a:lnTo>
                  <a:lnTo>
                    <a:pt x="368562" y="2434457"/>
                  </a:lnTo>
                  <a:lnTo>
                    <a:pt x="310980" y="2425841"/>
                  </a:lnTo>
                  <a:lnTo>
                    <a:pt x="257065" y="2415613"/>
                  </a:lnTo>
                  <a:lnTo>
                    <a:pt x="207198" y="2403883"/>
                  </a:lnTo>
                  <a:lnTo>
                    <a:pt x="161764" y="2390762"/>
                  </a:lnTo>
                  <a:lnTo>
                    <a:pt x="121145" y="2376361"/>
                  </a:lnTo>
                  <a:lnTo>
                    <a:pt x="85725" y="2360788"/>
                  </a:lnTo>
                  <a:lnTo>
                    <a:pt x="32010" y="2326574"/>
                  </a:lnTo>
                  <a:lnTo>
                    <a:pt x="3684" y="2289004"/>
                  </a:lnTo>
                  <a:lnTo>
                    <a:pt x="0" y="2269236"/>
                  </a:lnTo>
                  <a:close/>
                </a:path>
                <a:path w="3560445" h="5651500">
                  <a:moveTo>
                    <a:pt x="1755647" y="937259"/>
                  </a:moveTo>
                  <a:lnTo>
                    <a:pt x="1775764" y="888626"/>
                  </a:lnTo>
                  <a:lnTo>
                    <a:pt x="1831787" y="846374"/>
                  </a:lnTo>
                  <a:lnTo>
                    <a:pt x="1871233" y="828436"/>
                  </a:lnTo>
                  <a:lnTo>
                    <a:pt x="1917222" y="813047"/>
                  </a:lnTo>
                  <a:lnTo>
                    <a:pt x="1968941" y="800525"/>
                  </a:lnTo>
                  <a:lnTo>
                    <a:pt x="2025578" y="791187"/>
                  </a:lnTo>
                  <a:lnTo>
                    <a:pt x="2086323" y="785351"/>
                  </a:lnTo>
                  <a:lnTo>
                    <a:pt x="2150364" y="783336"/>
                  </a:lnTo>
                  <a:lnTo>
                    <a:pt x="2214373" y="785351"/>
                  </a:lnTo>
                  <a:lnTo>
                    <a:pt x="2275100" y="791187"/>
                  </a:lnTo>
                  <a:lnTo>
                    <a:pt x="2331730" y="800525"/>
                  </a:lnTo>
                  <a:lnTo>
                    <a:pt x="2383450" y="813047"/>
                  </a:lnTo>
                  <a:lnTo>
                    <a:pt x="2429446" y="828436"/>
                  </a:lnTo>
                  <a:lnTo>
                    <a:pt x="2468904" y="846374"/>
                  </a:lnTo>
                  <a:lnTo>
                    <a:pt x="2524951" y="888626"/>
                  </a:lnTo>
                  <a:lnTo>
                    <a:pt x="2545080" y="937259"/>
                  </a:lnTo>
                  <a:lnTo>
                    <a:pt x="2539912" y="962215"/>
                  </a:lnTo>
                  <a:lnTo>
                    <a:pt x="2501010" y="1007976"/>
                  </a:lnTo>
                  <a:lnTo>
                    <a:pt x="2429446" y="1046083"/>
                  </a:lnTo>
                  <a:lnTo>
                    <a:pt x="2383450" y="1061472"/>
                  </a:lnTo>
                  <a:lnTo>
                    <a:pt x="2331730" y="1073994"/>
                  </a:lnTo>
                  <a:lnTo>
                    <a:pt x="2275100" y="1083332"/>
                  </a:lnTo>
                  <a:lnTo>
                    <a:pt x="2214373" y="1089168"/>
                  </a:lnTo>
                  <a:lnTo>
                    <a:pt x="2150364" y="1091183"/>
                  </a:lnTo>
                  <a:lnTo>
                    <a:pt x="2086323" y="1089168"/>
                  </a:lnTo>
                  <a:lnTo>
                    <a:pt x="2025578" y="1083332"/>
                  </a:lnTo>
                  <a:lnTo>
                    <a:pt x="1968941" y="1073994"/>
                  </a:lnTo>
                  <a:lnTo>
                    <a:pt x="1917222" y="1061472"/>
                  </a:lnTo>
                  <a:lnTo>
                    <a:pt x="1871233" y="1046083"/>
                  </a:lnTo>
                  <a:lnTo>
                    <a:pt x="1831787" y="1028145"/>
                  </a:lnTo>
                  <a:lnTo>
                    <a:pt x="1775764" y="985893"/>
                  </a:lnTo>
                  <a:lnTo>
                    <a:pt x="1755647" y="937259"/>
                  </a:lnTo>
                  <a:close/>
                </a:path>
                <a:path w="3560445" h="5651500">
                  <a:moveTo>
                    <a:pt x="1761744" y="4491228"/>
                  </a:moveTo>
                  <a:lnTo>
                    <a:pt x="1776261" y="4452310"/>
                  </a:lnTo>
                  <a:lnTo>
                    <a:pt x="1817767" y="4416307"/>
                  </a:lnTo>
                  <a:lnTo>
                    <a:pt x="1883188" y="4384102"/>
                  </a:lnTo>
                  <a:lnTo>
                    <a:pt x="1923907" y="4369701"/>
                  </a:lnTo>
                  <a:lnTo>
                    <a:pt x="1969452" y="4356580"/>
                  </a:lnTo>
                  <a:lnTo>
                    <a:pt x="2019440" y="4344850"/>
                  </a:lnTo>
                  <a:lnTo>
                    <a:pt x="2073486" y="4334622"/>
                  </a:lnTo>
                  <a:lnTo>
                    <a:pt x="2131207" y="4326006"/>
                  </a:lnTo>
                  <a:lnTo>
                    <a:pt x="2192219" y="4319113"/>
                  </a:lnTo>
                  <a:lnTo>
                    <a:pt x="2256137" y="4314052"/>
                  </a:lnTo>
                  <a:lnTo>
                    <a:pt x="2322577" y="4310935"/>
                  </a:lnTo>
                  <a:lnTo>
                    <a:pt x="2391156" y="4309872"/>
                  </a:lnTo>
                  <a:lnTo>
                    <a:pt x="2459734" y="4310935"/>
                  </a:lnTo>
                  <a:lnTo>
                    <a:pt x="2526174" y="4314052"/>
                  </a:lnTo>
                  <a:lnTo>
                    <a:pt x="2590092" y="4319113"/>
                  </a:lnTo>
                  <a:lnTo>
                    <a:pt x="2651104" y="4326006"/>
                  </a:lnTo>
                  <a:lnTo>
                    <a:pt x="2708825" y="4334622"/>
                  </a:lnTo>
                  <a:lnTo>
                    <a:pt x="2762871" y="4344850"/>
                  </a:lnTo>
                  <a:lnTo>
                    <a:pt x="2812859" y="4356580"/>
                  </a:lnTo>
                  <a:lnTo>
                    <a:pt x="2858404" y="4369701"/>
                  </a:lnTo>
                  <a:lnTo>
                    <a:pt x="2899123" y="4384102"/>
                  </a:lnTo>
                  <a:lnTo>
                    <a:pt x="2934631" y="4399675"/>
                  </a:lnTo>
                  <a:lnTo>
                    <a:pt x="2988478" y="4433889"/>
                  </a:lnTo>
                  <a:lnTo>
                    <a:pt x="3016874" y="4471459"/>
                  </a:lnTo>
                  <a:lnTo>
                    <a:pt x="3020568" y="4491228"/>
                  </a:lnTo>
                  <a:lnTo>
                    <a:pt x="3016874" y="4510996"/>
                  </a:lnTo>
                  <a:lnTo>
                    <a:pt x="2988478" y="4548566"/>
                  </a:lnTo>
                  <a:lnTo>
                    <a:pt x="2934631" y="4582780"/>
                  </a:lnTo>
                  <a:lnTo>
                    <a:pt x="2899123" y="4598353"/>
                  </a:lnTo>
                  <a:lnTo>
                    <a:pt x="2858404" y="4612754"/>
                  </a:lnTo>
                  <a:lnTo>
                    <a:pt x="2812859" y="4625875"/>
                  </a:lnTo>
                  <a:lnTo>
                    <a:pt x="2762871" y="4637605"/>
                  </a:lnTo>
                  <a:lnTo>
                    <a:pt x="2708825" y="4647833"/>
                  </a:lnTo>
                  <a:lnTo>
                    <a:pt x="2651104" y="4656449"/>
                  </a:lnTo>
                  <a:lnTo>
                    <a:pt x="2590092" y="4663342"/>
                  </a:lnTo>
                  <a:lnTo>
                    <a:pt x="2526174" y="4668403"/>
                  </a:lnTo>
                  <a:lnTo>
                    <a:pt x="2459734" y="4671520"/>
                  </a:lnTo>
                  <a:lnTo>
                    <a:pt x="2391156" y="4672583"/>
                  </a:lnTo>
                  <a:lnTo>
                    <a:pt x="2322577" y="4671520"/>
                  </a:lnTo>
                  <a:lnTo>
                    <a:pt x="2256137" y="4668403"/>
                  </a:lnTo>
                  <a:lnTo>
                    <a:pt x="2192219" y="4663342"/>
                  </a:lnTo>
                  <a:lnTo>
                    <a:pt x="2131207" y="4656449"/>
                  </a:lnTo>
                  <a:lnTo>
                    <a:pt x="2073486" y="4647833"/>
                  </a:lnTo>
                  <a:lnTo>
                    <a:pt x="2019440" y="4637605"/>
                  </a:lnTo>
                  <a:lnTo>
                    <a:pt x="1969452" y="4625875"/>
                  </a:lnTo>
                  <a:lnTo>
                    <a:pt x="1923907" y="4612754"/>
                  </a:lnTo>
                  <a:lnTo>
                    <a:pt x="1883188" y="4598353"/>
                  </a:lnTo>
                  <a:lnTo>
                    <a:pt x="1847680" y="4582780"/>
                  </a:lnTo>
                  <a:lnTo>
                    <a:pt x="1793833" y="4548566"/>
                  </a:lnTo>
                  <a:lnTo>
                    <a:pt x="1765437" y="4510996"/>
                  </a:lnTo>
                  <a:lnTo>
                    <a:pt x="1761744" y="4491228"/>
                  </a:lnTo>
                  <a:close/>
                </a:path>
                <a:path w="3560445" h="5651500">
                  <a:moveTo>
                    <a:pt x="1938527" y="5469635"/>
                  </a:moveTo>
                  <a:lnTo>
                    <a:pt x="1953012" y="5430729"/>
                  </a:lnTo>
                  <a:lnTo>
                    <a:pt x="1994423" y="5394731"/>
                  </a:lnTo>
                  <a:lnTo>
                    <a:pt x="2059692" y="5362527"/>
                  </a:lnTo>
                  <a:lnTo>
                    <a:pt x="2100314" y="5348124"/>
                  </a:lnTo>
                  <a:lnTo>
                    <a:pt x="2145752" y="5335001"/>
                  </a:lnTo>
                  <a:lnTo>
                    <a:pt x="2195620" y="5323269"/>
                  </a:lnTo>
                  <a:lnTo>
                    <a:pt x="2249536" y="5313039"/>
                  </a:lnTo>
                  <a:lnTo>
                    <a:pt x="2307117" y="5304420"/>
                  </a:lnTo>
                  <a:lnTo>
                    <a:pt x="2367979" y="5297525"/>
                  </a:lnTo>
                  <a:lnTo>
                    <a:pt x="2431738" y="5292462"/>
                  </a:lnTo>
                  <a:lnTo>
                    <a:pt x="2498011" y="5289344"/>
                  </a:lnTo>
                  <a:lnTo>
                    <a:pt x="2566416" y="5288280"/>
                  </a:lnTo>
                  <a:lnTo>
                    <a:pt x="2634820" y="5289344"/>
                  </a:lnTo>
                  <a:lnTo>
                    <a:pt x="2701093" y="5292462"/>
                  </a:lnTo>
                  <a:lnTo>
                    <a:pt x="2764852" y="5297525"/>
                  </a:lnTo>
                  <a:lnTo>
                    <a:pt x="2825714" y="5304420"/>
                  </a:lnTo>
                  <a:lnTo>
                    <a:pt x="2883295" y="5313039"/>
                  </a:lnTo>
                  <a:lnTo>
                    <a:pt x="2937211" y="5323269"/>
                  </a:lnTo>
                  <a:lnTo>
                    <a:pt x="2987079" y="5335001"/>
                  </a:lnTo>
                  <a:lnTo>
                    <a:pt x="3032517" y="5348124"/>
                  </a:lnTo>
                  <a:lnTo>
                    <a:pt x="3073139" y="5362527"/>
                  </a:lnTo>
                  <a:lnTo>
                    <a:pt x="3108564" y="5378100"/>
                  </a:lnTo>
                  <a:lnTo>
                    <a:pt x="3162287" y="5412311"/>
                  </a:lnTo>
                  <a:lnTo>
                    <a:pt x="3190618" y="5449874"/>
                  </a:lnTo>
                  <a:lnTo>
                    <a:pt x="3194304" y="5469635"/>
                  </a:lnTo>
                  <a:lnTo>
                    <a:pt x="3190618" y="5489397"/>
                  </a:lnTo>
                  <a:lnTo>
                    <a:pt x="3162287" y="5526960"/>
                  </a:lnTo>
                  <a:lnTo>
                    <a:pt x="3108564" y="5561171"/>
                  </a:lnTo>
                  <a:lnTo>
                    <a:pt x="3073139" y="5576744"/>
                  </a:lnTo>
                  <a:lnTo>
                    <a:pt x="3032517" y="5591147"/>
                  </a:lnTo>
                  <a:lnTo>
                    <a:pt x="2987079" y="5604270"/>
                  </a:lnTo>
                  <a:lnTo>
                    <a:pt x="2937211" y="5616002"/>
                  </a:lnTo>
                  <a:lnTo>
                    <a:pt x="2883295" y="5626232"/>
                  </a:lnTo>
                  <a:lnTo>
                    <a:pt x="2825714" y="5634851"/>
                  </a:lnTo>
                  <a:lnTo>
                    <a:pt x="2764852" y="5641746"/>
                  </a:lnTo>
                  <a:lnTo>
                    <a:pt x="2701093" y="5646809"/>
                  </a:lnTo>
                  <a:lnTo>
                    <a:pt x="2634820" y="5649927"/>
                  </a:lnTo>
                  <a:lnTo>
                    <a:pt x="2566416" y="5650992"/>
                  </a:lnTo>
                  <a:lnTo>
                    <a:pt x="2498011" y="5649927"/>
                  </a:lnTo>
                  <a:lnTo>
                    <a:pt x="2431738" y="5646809"/>
                  </a:lnTo>
                  <a:lnTo>
                    <a:pt x="2367979" y="5641746"/>
                  </a:lnTo>
                  <a:lnTo>
                    <a:pt x="2307117" y="5634851"/>
                  </a:lnTo>
                  <a:lnTo>
                    <a:pt x="2249536" y="5626232"/>
                  </a:lnTo>
                  <a:lnTo>
                    <a:pt x="2195620" y="5616002"/>
                  </a:lnTo>
                  <a:lnTo>
                    <a:pt x="2145752" y="5604270"/>
                  </a:lnTo>
                  <a:lnTo>
                    <a:pt x="2100314" y="5591147"/>
                  </a:lnTo>
                  <a:lnTo>
                    <a:pt x="2059692" y="5576744"/>
                  </a:lnTo>
                  <a:lnTo>
                    <a:pt x="2024267" y="5561171"/>
                  </a:lnTo>
                  <a:lnTo>
                    <a:pt x="1970544" y="5526960"/>
                  </a:lnTo>
                  <a:lnTo>
                    <a:pt x="1942213" y="5489397"/>
                  </a:lnTo>
                  <a:lnTo>
                    <a:pt x="1938527" y="5469635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4956" y="1810510"/>
            <a:ext cx="5014912" cy="493776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35879" y="707123"/>
            <a:ext cx="8614410" cy="5901690"/>
            <a:chOff x="235879" y="707123"/>
            <a:chExt cx="8614410" cy="59016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879" y="2067966"/>
              <a:ext cx="5736248" cy="45406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3895" y="792480"/>
              <a:ext cx="3585845" cy="131191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7424" y="1517916"/>
              <a:ext cx="3509137" cy="48220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992" y="707123"/>
              <a:ext cx="3568827" cy="92317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504688" y="941832"/>
            <a:ext cx="3108960" cy="463550"/>
          </a:xfrm>
          <a:prstGeom prst="rect">
            <a:avLst/>
          </a:prstGeom>
          <a:solidFill>
            <a:srgbClr val="FFCEA9"/>
          </a:solidFill>
        </p:spPr>
        <p:txBody>
          <a:bodyPr wrap="square" lIns="0" tIns="27940" rIns="0" bIns="0" rtlCol="0" vert="horz">
            <a:spAutoFit/>
          </a:bodyPr>
          <a:lstStyle/>
          <a:p>
            <a:pPr marL="656590">
              <a:lnSpc>
                <a:spcPct val="100000"/>
              </a:lnSpc>
              <a:spcBef>
                <a:spcPts val="220"/>
              </a:spcBef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Poster</a:t>
            </a:r>
            <a:r>
              <a:rPr dirty="0" sz="2400" spc="-4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B64825"/>
                </a:solidFill>
                <a:latin typeface="Times New Roman"/>
                <a:cs typeface="Times New Roman"/>
              </a:rPr>
              <a:t>format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404" y="1017957"/>
            <a:ext cx="4617530" cy="219172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2504" y="606551"/>
            <a:ext cx="4434840" cy="463550"/>
          </a:xfrm>
          <a:prstGeom prst="rect"/>
          <a:solidFill>
            <a:srgbClr val="FFCEA9"/>
          </a:solidFill>
        </p:spPr>
        <p:txBody>
          <a:bodyPr wrap="square" lIns="0" tIns="29209" rIns="0" bIns="0" rtlCol="0" vert="horz">
            <a:spAutoFit/>
          </a:bodyPr>
          <a:lstStyle/>
          <a:p>
            <a:pPr marL="358140">
              <a:lnSpc>
                <a:spcPct val="100000"/>
              </a:lnSpc>
              <a:spcBef>
                <a:spcPts val="229"/>
              </a:spcBef>
            </a:pPr>
            <a:r>
              <a:rPr dirty="0"/>
              <a:t>Designing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55"/>
              <a:t> </a:t>
            </a:r>
            <a:r>
              <a:rPr dirty="0"/>
              <a:t>Poster</a:t>
            </a:r>
            <a:r>
              <a:rPr dirty="0" spc="-75"/>
              <a:t> </a:t>
            </a:r>
            <a:r>
              <a:rPr dirty="0" spc="-10"/>
              <a:t>Format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78739" y="1490294"/>
            <a:ext cx="49104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There</a:t>
            </a:r>
            <a:r>
              <a:rPr dirty="0" sz="1800" spc="3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are</a:t>
            </a:r>
            <a:r>
              <a:rPr dirty="0" sz="1800" spc="7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two</a:t>
            </a:r>
            <a:r>
              <a:rPr dirty="0" sz="1800" spc="6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main</a:t>
            </a:r>
            <a:r>
              <a:rPr dirty="0" sz="1800" spc="1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types</a:t>
            </a:r>
            <a:r>
              <a:rPr dirty="0" sz="1800" spc="2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of</a:t>
            </a:r>
            <a:r>
              <a:rPr dirty="0" sz="1800" spc="9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scientific</a:t>
            </a:r>
            <a:r>
              <a:rPr dirty="0" sz="1800" spc="3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poster</a:t>
            </a:r>
            <a:r>
              <a:rPr dirty="0" sz="1800" spc="3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11111"/>
                </a:solidFill>
                <a:latin typeface="Calibri"/>
                <a:cs typeface="Calibri"/>
              </a:rPr>
              <a:t>forms: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62455" y="899121"/>
            <a:ext cx="8836660" cy="5861685"/>
            <a:chOff x="1362455" y="899121"/>
            <a:chExt cx="8836660" cy="5861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2455" y="1792222"/>
              <a:ext cx="8836152" cy="49682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3504" y="981455"/>
              <a:ext cx="3582797" cy="13089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1706892"/>
              <a:ext cx="3506089" cy="48220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899121"/>
              <a:ext cx="3565779" cy="920153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54296" y="1133855"/>
            <a:ext cx="3106420" cy="460375"/>
          </a:xfrm>
          <a:prstGeom prst="rect">
            <a:avLst/>
          </a:prstGeom>
          <a:solidFill>
            <a:srgbClr val="FFCEA9"/>
          </a:solidFill>
        </p:spPr>
        <p:txBody>
          <a:bodyPr wrap="square" lIns="0" tIns="27305" rIns="0" bIns="0" rtlCol="0" vert="horz">
            <a:spAutoFit/>
          </a:bodyPr>
          <a:lstStyle/>
          <a:p>
            <a:pPr marL="654685">
              <a:lnSpc>
                <a:spcPct val="100000"/>
              </a:lnSpc>
              <a:spcBef>
                <a:spcPts val="215"/>
              </a:spcBef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Poster</a:t>
            </a:r>
            <a:r>
              <a:rPr dirty="0" sz="2400" spc="-100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B64825"/>
                </a:solidFill>
                <a:latin typeface="Times New Roman"/>
                <a:cs typeface="Times New Roman"/>
              </a:rPr>
              <a:t>format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50925"/>
            <a:ext cx="4620387" cy="25570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557783"/>
            <a:ext cx="4432300" cy="463550"/>
          </a:xfrm>
          <a:prstGeom prst="rect"/>
          <a:solidFill>
            <a:srgbClr val="FFCEA9"/>
          </a:solidFill>
        </p:spPr>
        <p:txBody>
          <a:bodyPr wrap="square" lIns="0" tIns="29209" rIns="0" bIns="0" rtlCol="0" vert="horz">
            <a:spAutoFit/>
          </a:bodyPr>
          <a:lstStyle/>
          <a:p>
            <a:pPr marL="356870">
              <a:lnSpc>
                <a:spcPct val="100000"/>
              </a:lnSpc>
              <a:spcBef>
                <a:spcPts val="229"/>
              </a:spcBef>
            </a:pPr>
            <a:r>
              <a:rPr dirty="0"/>
              <a:t>Designing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Poster</a:t>
            </a:r>
            <a:r>
              <a:rPr dirty="0" spc="-50"/>
              <a:t> </a:t>
            </a:r>
            <a:r>
              <a:rPr dirty="0" spc="-10"/>
              <a:t>Format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6938" y="1573817"/>
            <a:ext cx="3107624" cy="24662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965447" y="1377657"/>
            <a:ext cx="3566160" cy="1233805"/>
            <a:chOff x="3965447" y="1377657"/>
            <a:chExt cx="3566160" cy="123380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2413" y="2270523"/>
              <a:ext cx="3278050" cy="34038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5447" y="1377657"/>
              <a:ext cx="3565779" cy="92015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200144" y="1612391"/>
            <a:ext cx="3106420" cy="460375"/>
          </a:xfrm>
          <a:prstGeom prst="rect">
            <a:avLst/>
          </a:prstGeom>
          <a:solidFill>
            <a:srgbClr val="FFCEA9"/>
          </a:solidFill>
        </p:spPr>
        <p:txBody>
          <a:bodyPr wrap="square" lIns="0" tIns="27305" rIns="0" bIns="0" rtlCol="0" vert="horz">
            <a:spAutoFit/>
          </a:bodyPr>
          <a:lstStyle/>
          <a:p>
            <a:pPr marL="654685">
              <a:lnSpc>
                <a:spcPct val="100000"/>
              </a:lnSpc>
              <a:spcBef>
                <a:spcPts val="215"/>
              </a:spcBef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Poster</a:t>
            </a:r>
            <a:r>
              <a:rPr dirty="0" sz="2400" spc="-9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B64825"/>
                </a:solidFill>
                <a:latin typeface="Times New Roman"/>
                <a:cs typeface="Times New Roman"/>
              </a:rPr>
              <a:t>format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1441" y="386079"/>
            <a:ext cx="11945620" cy="15240"/>
          </a:xfrm>
          <a:custGeom>
            <a:avLst/>
            <a:gdLst/>
            <a:ahLst/>
            <a:cxnLst/>
            <a:rect l="l" t="t" r="r" b="b"/>
            <a:pathLst>
              <a:path w="11945620" h="15239">
                <a:moveTo>
                  <a:pt x="11945110" y="0"/>
                </a:moveTo>
                <a:lnTo>
                  <a:pt x="0" y="0"/>
                </a:lnTo>
                <a:lnTo>
                  <a:pt x="0" y="15240"/>
                </a:lnTo>
                <a:lnTo>
                  <a:pt x="11945110" y="15240"/>
                </a:lnTo>
                <a:lnTo>
                  <a:pt x="11945110" y="0"/>
                </a:lnTo>
                <a:close/>
              </a:path>
            </a:pathLst>
          </a:custGeom>
          <a:solidFill>
            <a:srgbClr val="B648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8739" y="120522"/>
            <a:ext cx="1223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CHAPTER</a:t>
            </a:r>
            <a:r>
              <a:rPr dirty="0" sz="1800" spc="-55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4</a:t>
            </a:r>
            <a:endParaRPr sz="1800">
              <a:latin typeface="Algerian"/>
              <a:cs typeface="Algeri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23275" y="120522"/>
            <a:ext cx="3625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PRESENTATION</a:t>
            </a:r>
            <a:r>
              <a:rPr dirty="0" sz="1800" spc="-5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OF</a:t>
            </a:r>
            <a:r>
              <a:rPr dirty="0" sz="1800" spc="-20">
                <a:solidFill>
                  <a:srgbClr val="B64825"/>
                </a:solidFill>
                <a:latin typeface="Algerian"/>
                <a:cs typeface="Algerian"/>
              </a:rPr>
              <a:t> </a:t>
            </a:r>
            <a:r>
              <a:rPr dirty="0" sz="1800">
                <a:solidFill>
                  <a:srgbClr val="B64825"/>
                </a:solidFill>
                <a:latin typeface="Algerian"/>
                <a:cs typeface="Algerian"/>
              </a:rPr>
              <a:t>A </a:t>
            </a:r>
            <a:r>
              <a:rPr dirty="0" sz="1800" spc="-10">
                <a:solidFill>
                  <a:srgbClr val="B64825"/>
                </a:solidFill>
                <a:latin typeface="Algerian"/>
                <a:cs typeface="Algerian"/>
              </a:rPr>
              <a:t>MANUSCRIPT</a:t>
            </a:r>
            <a:endParaRPr sz="1800">
              <a:latin typeface="Algerian"/>
              <a:cs typeface="Algeri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0404" y="1017957"/>
            <a:ext cx="4617530" cy="21917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22504" y="606551"/>
            <a:ext cx="4434840" cy="463550"/>
          </a:xfrm>
          <a:prstGeom prst="rect">
            <a:avLst/>
          </a:prstGeom>
          <a:solidFill>
            <a:srgbClr val="FFCEA9"/>
          </a:solidFill>
        </p:spPr>
        <p:txBody>
          <a:bodyPr wrap="square" lIns="0" tIns="29209" rIns="0" bIns="0" rtlCol="0" vert="horz">
            <a:spAutoFit/>
          </a:bodyPr>
          <a:lstStyle/>
          <a:p>
            <a:pPr marL="358140">
              <a:lnSpc>
                <a:spcPct val="100000"/>
              </a:lnSpc>
              <a:spcBef>
                <a:spcPts val="229"/>
              </a:spcBef>
            </a:pP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Designing</a:t>
            </a:r>
            <a:r>
              <a:rPr dirty="0" sz="2400" spc="-8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the</a:t>
            </a:r>
            <a:r>
              <a:rPr dirty="0" sz="2400" spc="-5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B64825"/>
                </a:solidFill>
                <a:latin typeface="Times New Roman"/>
                <a:cs typeface="Times New Roman"/>
              </a:rPr>
              <a:t>Poster</a:t>
            </a:r>
            <a:r>
              <a:rPr dirty="0" sz="2400" spc="-75" b="1">
                <a:solidFill>
                  <a:srgbClr val="B64825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B64825"/>
                </a:solidFill>
                <a:latin typeface="Times New Roman"/>
                <a:cs typeface="Times New Roman"/>
              </a:rPr>
              <a:t>Format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9305" y="2639948"/>
            <a:ext cx="74301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90" b="1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dirty="0" sz="2400" spc="-5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control</a:t>
            </a:r>
            <a:r>
              <a:rPr dirty="0" sz="2400" spc="-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dirty="0" sz="2400" spc="-3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shape</a:t>
            </a:r>
            <a:r>
              <a:rPr dirty="0" sz="2400" spc="-3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dirty="0" sz="2400" spc="-4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dirty="0" sz="2400" spc="-1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poster</a:t>
            </a:r>
            <a:r>
              <a:rPr dirty="0" sz="2400" spc="-6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we</a:t>
            </a:r>
            <a:r>
              <a:rPr dirty="0" sz="2400" spc="-6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go</a:t>
            </a:r>
            <a:r>
              <a:rPr dirty="0" sz="2400" spc="-3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dirty="0" sz="2400" spc="-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z="2400" spc="-4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111111"/>
                </a:solidFill>
                <a:latin typeface="Times New Roman"/>
                <a:cs typeface="Times New Roman"/>
              </a:rPr>
              <a:t>PowerPoint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2555" y="4684953"/>
            <a:ext cx="1627113" cy="302520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121663" y="4008120"/>
            <a:ext cx="1603375" cy="460375"/>
          </a:xfrm>
          <a:prstGeom prst="rect">
            <a:avLst/>
          </a:prstGeom>
          <a:solidFill>
            <a:srgbClr val="FFBC46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z="2400" spc="-10" b="1">
                <a:latin typeface="Times New Roman"/>
                <a:cs typeface="Times New Roman"/>
              </a:rPr>
              <a:t>conception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09565" y="4721529"/>
            <a:ext cx="1428750" cy="30252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4937759" y="4044696"/>
            <a:ext cx="1386840" cy="460375"/>
          </a:xfrm>
          <a:prstGeom prst="rect">
            <a:avLst/>
          </a:prstGeom>
          <a:solidFill>
            <a:srgbClr val="FFBC46"/>
          </a:solidFill>
        </p:spPr>
        <p:txBody>
          <a:bodyPr wrap="square" lIns="0" tIns="3810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latin typeface="Times New Roman"/>
                <a:cs typeface="Times New Roman"/>
              </a:rPr>
              <a:t>Slide</a:t>
            </a:r>
            <a:r>
              <a:rPr dirty="0" sz="2400" spc="-50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size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74037" y="4721529"/>
            <a:ext cx="2383813" cy="302520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8750807" y="4044696"/>
            <a:ext cx="2444750" cy="460375"/>
          </a:xfrm>
          <a:prstGeom prst="rect">
            <a:avLst/>
          </a:prstGeom>
          <a:solidFill>
            <a:srgbClr val="FFBC46"/>
          </a:solidFill>
        </p:spPr>
        <p:txBody>
          <a:bodyPr wrap="square" lIns="0" tIns="38100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latin typeface="Times New Roman"/>
                <a:cs typeface="Times New Roman"/>
              </a:rPr>
              <a:t>Custom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slide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-20" b="1">
                <a:latin typeface="Times New Roman"/>
                <a:cs typeface="Times New Roman"/>
              </a:rPr>
              <a:t>size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866644" y="4191000"/>
            <a:ext cx="1334770" cy="173990"/>
          </a:xfrm>
          <a:custGeom>
            <a:avLst/>
            <a:gdLst/>
            <a:ahLst/>
            <a:cxnLst/>
            <a:rect l="l" t="t" r="r" b="b"/>
            <a:pathLst>
              <a:path w="1334770" h="173989">
                <a:moveTo>
                  <a:pt x="1160526" y="0"/>
                </a:moveTo>
                <a:lnTo>
                  <a:pt x="1160526" y="173736"/>
                </a:lnTo>
                <a:lnTo>
                  <a:pt x="1276349" y="115824"/>
                </a:lnTo>
                <a:lnTo>
                  <a:pt x="1189482" y="115824"/>
                </a:lnTo>
                <a:lnTo>
                  <a:pt x="1189482" y="57912"/>
                </a:lnTo>
                <a:lnTo>
                  <a:pt x="1276349" y="57912"/>
                </a:lnTo>
                <a:lnTo>
                  <a:pt x="1160526" y="0"/>
                </a:lnTo>
                <a:close/>
              </a:path>
              <a:path w="1334770" h="173989">
                <a:moveTo>
                  <a:pt x="1160526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1160526" y="115824"/>
                </a:lnTo>
                <a:lnTo>
                  <a:pt x="1160526" y="57912"/>
                </a:lnTo>
                <a:close/>
              </a:path>
              <a:path w="1334770" h="173989">
                <a:moveTo>
                  <a:pt x="1276349" y="57912"/>
                </a:moveTo>
                <a:lnTo>
                  <a:pt x="1189482" y="57912"/>
                </a:lnTo>
                <a:lnTo>
                  <a:pt x="1189482" y="115824"/>
                </a:lnTo>
                <a:lnTo>
                  <a:pt x="1276349" y="115824"/>
                </a:lnTo>
                <a:lnTo>
                  <a:pt x="1334261" y="86868"/>
                </a:lnTo>
                <a:lnTo>
                  <a:pt x="1276349" y="57912"/>
                </a:lnTo>
                <a:close/>
              </a:path>
            </a:pathLst>
          </a:custGeom>
          <a:solidFill>
            <a:srgbClr val="E84B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6984492" y="4258055"/>
            <a:ext cx="1334770" cy="173990"/>
          </a:xfrm>
          <a:custGeom>
            <a:avLst/>
            <a:gdLst/>
            <a:ahLst/>
            <a:cxnLst/>
            <a:rect l="l" t="t" r="r" b="b"/>
            <a:pathLst>
              <a:path w="1334770" h="173989">
                <a:moveTo>
                  <a:pt x="1160526" y="0"/>
                </a:moveTo>
                <a:lnTo>
                  <a:pt x="1160526" y="173736"/>
                </a:lnTo>
                <a:lnTo>
                  <a:pt x="1276350" y="115824"/>
                </a:lnTo>
                <a:lnTo>
                  <a:pt x="1189481" y="115824"/>
                </a:lnTo>
                <a:lnTo>
                  <a:pt x="1189481" y="57912"/>
                </a:lnTo>
                <a:lnTo>
                  <a:pt x="1276350" y="57912"/>
                </a:lnTo>
                <a:lnTo>
                  <a:pt x="1160526" y="0"/>
                </a:lnTo>
                <a:close/>
              </a:path>
              <a:path w="1334770" h="173989">
                <a:moveTo>
                  <a:pt x="1160526" y="57912"/>
                </a:moveTo>
                <a:lnTo>
                  <a:pt x="0" y="57912"/>
                </a:lnTo>
                <a:lnTo>
                  <a:pt x="0" y="115824"/>
                </a:lnTo>
                <a:lnTo>
                  <a:pt x="1160526" y="115824"/>
                </a:lnTo>
                <a:lnTo>
                  <a:pt x="1160526" y="57912"/>
                </a:lnTo>
                <a:close/>
              </a:path>
              <a:path w="1334770" h="173989">
                <a:moveTo>
                  <a:pt x="1276350" y="57912"/>
                </a:moveTo>
                <a:lnTo>
                  <a:pt x="1189481" y="57912"/>
                </a:lnTo>
                <a:lnTo>
                  <a:pt x="1189481" y="115824"/>
                </a:lnTo>
                <a:lnTo>
                  <a:pt x="1276350" y="115824"/>
                </a:lnTo>
                <a:lnTo>
                  <a:pt x="1334261" y="86868"/>
                </a:lnTo>
                <a:lnTo>
                  <a:pt x="1276350" y="57912"/>
                </a:lnTo>
                <a:close/>
              </a:path>
            </a:pathLst>
          </a:custGeom>
          <a:solidFill>
            <a:srgbClr val="E84B2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2025-07-23T16:59:17Z</dcterms:created>
  <dcterms:modified xsi:type="dcterms:W3CDTF">2025-07-23T16:59:17Z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2025-07-23T00:00:00Z</vt:filetime>
  </property>
  <property fmtid="{D5CDD505-2E9C-101B-9397-08002B2CF9AE}" pid="5" name="Producer">
    <vt:lpwstr>3-Heights(TM) PDF Security Shell 4.8.25.2 (http://www.pdf-tools.com)</vt:lpwstr>
  </property>
</Properties>
</file>