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1" r:id="rId1"/>
  </p:sldMasterIdLst>
  <p:notesMasterIdLst>
    <p:notesMasterId r:id="rId13"/>
  </p:notesMasterIdLst>
  <p:sldIdLst>
    <p:sldId id="265" r:id="rId2"/>
    <p:sldId id="269" r:id="rId3"/>
    <p:sldId id="256" r:id="rId4"/>
    <p:sldId id="257" r:id="rId5"/>
    <p:sldId id="267" r:id="rId6"/>
    <p:sldId id="258" r:id="rId7"/>
    <p:sldId id="260" r:id="rId8"/>
    <p:sldId id="261" r:id="rId9"/>
    <p:sldId id="263" r:id="rId10"/>
    <p:sldId id="268" r:id="rId11"/>
    <p:sldId id="270" r:id="rId12"/>
  </p:sldIdLst>
  <p:sldSz cx="14630400" cy="8229600"/>
  <p:notesSz cx="8229600" cy="14630400"/>
  <p:embeddedFontLst>
    <p:embeddedFont>
      <p:font typeface="Aldhabi" panose="01000000000000000000" pitchFamily="2" charset="-78"/>
      <p:regular r:id="rId14"/>
    </p:embeddedFont>
    <p:embeddedFont>
      <p:font typeface="Arabic Typesetting" panose="03020402040406030203" pitchFamily="66" charset="-78"/>
      <p:regular r:id="rId15"/>
    </p:embeddedFont>
    <p:embeddedFont>
      <p:font typeface="Century Gothic" panose="020B0502020202020204" pitchFamily="34" charset="0"/>
      <p:regular r:id="rId16"/>
      <p:bold r:id="rId17"/>
      <p:italic r:id="rId18"/>
      <p:boldItalic r:id="rId19"/>
    </p:embeddedFont>
    <p:embeddedFont>
      <p:font typeface="Comic Sans MS" panose="030F0702030302020204" pitchFamily="66" charset="0"/>
      <p:regular r:id="rId20"/>
      <p:bold r:id="rId21"/>
      <p:italic r:id="rId22"/>
      <p:boldItalic r:id="rId23"/>
    </p:embeddedFont>
    <p:embeddedFont>
      <p:font typeface="Kristen ITC" panose="03050502040202030202" pitchFamily="66" charset="0"/>
      <p:regular r:id="rId24"/>
    </p:embeddedFont>
    <p:embeddedFont>
      <p:font typeface="Microsoft Uighur" panose="02000000000000000000" pitchFamily="2" charset="-78"/>
      <p:regular r:id="rId25"/>
      <p:bold r:id="rId26"/>
    </p:embeddedFont>
    <p:embeddedFont>
      <p:font typeface="MV Boli" panose="02000500030200090000" pitchFamily="2" charset="0"/>
      <p:regular r:id="rId27"/>
    </p:embeddedFont>
    <p:embeddedFont>
      <p:font typeface="Nunito Semi Bold" panose="020B0604020202020204" charset="0"/>
      <p:regular r:id="rId28"/>
    </p:embeddedFont>
    <p:embeddedFont>
      <p:font typeface="PT Sans" panose="020B0503020203020204" pitchFamily="34" charset="0"/>
      <p:regular r:id="rId29"/>
      <p:bold r:id="rId30"/>
      <p:italic r:id="rId31"/>
      <p:boldItalic r:id="rId32"/>
    </p:embeddedFont>
    <p:embeddedFont>
      <p:font typeface="Wingdings 3" panose="05040102010807070707" pitchFamily="18" charset="2"/>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4610"/>
  </p:normalViewPr>
  <p:slideViewPr>
    <p:cSldViewPr snapToGrid="0" snapToObjects="1">
      <p:cViewPr varScale="1">
        <p:scale>
          <a:sx n="51" d="100"/>
          <a:sy n="51" d="100"/>
        </p:scale>
        <p:origin x="93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24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107056" y="3017521"/>
            <a:ext cx="10698479" cy="2715337"/>
          </a:xfrm>
        </p:spPr>
        <p:txBody>
          <a:bodyPr anchor="b">
            <a:normAutofit/>
          </a:bodyPr>
          <a:lstStyle>
            <a:lvl1pPr>
              <a:defRPr sz="6480"/>
            </a:lvl1pPr>
          </a:lstStyle>
          <a:p>
            <a:r>
              <a:rPr lang="fr-FR"/>
              <a:t>Modifiez le style du titre</a:t>
            </a:r>
            <a:endParaRPr lang="en-US" dirty="0"/>
          </a:p>
        </p:txBody>
      </p:sp>
      <p:sp>
        <p:nvSpPr>
          <p:cNvPr id="3" name="Subtitle 2"/>
          <p:cNvSpPr>
            <a:spLocks noGrp="1"/>
          </p:cNvSpPr>
          <p:nvPr>
            <p:ph type="subTitle" idx="1"/>
          </p:nvPr>
        </p:nvSpPr>
        <p:spPr>
          <a:xfrm>
            <a:off x="3107056" y="5732855"/>
            <a:ext cx="10698479" cy="1351540"/>
          </a:xfrm>
        </p:spPr>
        <p:txBody>
          <a:bodyPr anchor="t"/>
          <a:lstStyle>
            <a:lvl1pPr marL="0" indent="0" algn="l">
              <a:buNone/>
              <a:defRPr>
                <a:solidFill>
                  <a:schemeClr val="tx1">
                    <a:lumMod val="65000"/>
                    <a:lumOff val="3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7F56CB0-3F15-44FE-9CB5-7999C04BBDE8}" type="datetimeFigureOut">
              <a:rPr lang="ar-DZ" smtClean="0"/>
              <a:t>06-06-1446</a:t>
            </a:fld>
            <a:endParaRPr lang="ar-DZ"/>
          </a:p>
        </p:txBody>
      </p:sp>
      <p:sp>
        <p:nvSpPr>
          <p:cNvPr id="5" name="Footer Placeholder 4"/>
          <p:cNvSpPr>
            <a:spLocks noGrp="1"/>
          </p:cNvSpPr>
          <p:nvPr>
            <p:ph type="ftr" sz="quarter" idx="11"/>
          </p:nvPr>
        </p:nvSpPr>
        <p:spPr/>
        <p:txBody>
          <a:bodyPr/>
          <a:lstStyle/>
          <a:p>
            <a:endParaRPr lang="ar-DZ"/>
          </a:p>
        </p:txBody>
      </p:sp>
      <p:sp>
        <p:nvSpPr>
          <p:cNvPr id="7" name="Freeform 6"/>
          <p:cNvSpPr/>
          <p:nvPr/>
        </p:nvSpPr>
        <p:spPr bwMode="auto">
          <a:xfrm>
            <a:off x="0" y="5188573"/>
            <a:ext cx="2093582" cy="934307"/>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638175" y="5435449"/>
            <a:ext cx="935720" cy="438150"/>
          </a:xfrm>
        </p:spPr>
        <p:txBody>
          <a:bodyPr/>
          <a:lstStyle/>
          <a:p>
            <a:fld id="{484C7FC5-9872-4B6C-BC13-20B2B951C4F2}" type="slidenum">
              <a:rPr lang="ar-DZ" smtClean="0"/>
              <a:t>‹N°›</a:t>
            </a:fld>
            <a:endParaRPr lang="ar-DZ"/>
          </a:p>
        </p:txBody>
      </p:sp>
    </p:spTree>
    <p:extLst>
      <p:ext uri="{BB962C8B-B14F-4D97-AF65-F5344CB8AC3E}">
        <p14:creationId xmlns:p14="http://schemas.microsoft.com/office/powerpoint/2010/main" val="57199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3107055" y="731520"/>
            <a:ext cx="10698479" cy="3740448"/>
          </a:xfrm>
        </p:spPr>
        <p:txBody>
          <a:bodyPr anchor="ctr">
            <a:normAutofit/>
          </a:bodyPr>
          <a:lstStyle>
            <a:lvl1pPr algn="l">
              <a:defRPr sz="5760" b="0" cap="none"/>
            </a:lvl1pPr>
          </a:lstStyle>
          <a:p>
            <a:r>
              <a:rPr lang="fr-FR"/>
              <a:t>Modifiez le style du titre</a:t>
            </a:r>
            <a:endParaRPr lang="en-US" dirty="0"/>
          </a:p>
        </p:txBody>
      </p:sp>
      <p:sp>
        <p:nvSpPr>
          <p:cNvPr id="3" name="Text Placeholder 2"/>
          <p:cNvSpPr>
            <a:spLocks noGrp="1"/>
          </p:cNvSpPr>
          <p:nvPr>
            <p:ph type="body" idx="1"/>
          </p:nvPr>
        </p:nvSpPr>
        <p:spPr>
          <a:xfrm>
            <a:off x="3107055" y="5224855"/>
            <a:ext cx="10698479" cy="1867037"/>
          </a:xfrm>
        </p:spPr>
        <p:txBody>
          <a:bodyPr anchor="ctr">
            <a:normAutofit/>
          </a:bodyPr>
          <a:lstStyle>
            <a:lvl1pPr marL="0" indent="0" algn="l">
              <a:buNone/>
              <a:defRPr sz="216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32578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419939" y="731520"/>
            <a:ext cx="10072711" cy="3474720"/>
          </a:xfrm>
        </p:spPr>
        <p:txBody>
          <a:bodyPr anchor="ctr">
            <a:normAutofit/>
          </a:bodyPr>
          <a:lstStyle>
            <a:lvl1pPr algn="l">
              <a:defRPr sz="5760" b="0" cap="none"/>
            </a:lvl1pPr>
          </a:lstStyle>
          <a:p>
            <a:r>
              <a:rPr lang="fr-FR"/>
              <a:t>Modifiez le style du titre</a:t>
            </a:r>
            <a:endParaRPr lang="en-US" dirty="0"/>
          </a:p>
        </p:txBody>
      </p:sp>
      <p:sp>
        <p:nvSpPr>
          <p:cNvPr id="13" name="Text Placeholder 9"/>
          <p:cNvSpPr>
            <a:spLocks noGrp="1"/>
          </p:cNvSpPr>
          <p:nvPr>
            <p:ph type="body" sz="quarter" idx="13"/>
          </p:nvPr>
        </p:nvSpPr>
        <p:spPr>
          <a:xfrm>
            <a:off x="3930014" y="4206240"/>
            <a:ext cx="9043865"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3107055" y="5224855"/>
            <a:ext cx="10698479" cy="1867037"/>
          </a:xfrm>
        </p:spPr>
        <p:txBody>
          <a:bodyPr anchor="ctr">
            <a:normAutofit/>
          </a:bodyPr>
          <a:lstStyle>
            <a:lvl1pPr marL="0" indent="0" algn="l">
              <a:buNone/>
              <a:defRPr sz="216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fld id="{D57F1E4F-1CFF-5643-939E-217C01CDF565}" type="slidenum">
              <a:rPr lang="en-US" dirty="0"/>
              <a:pPr/>
              <a:t>‹N°›</a:t>
            </a:fld>
            <a:endParaRPr lang="en-US" dirty="0"/>
          </a:p>
        </p:txBody>
      </p:sp>
      <p:sp>
        <p:nvSpPr>
          <p:cNvPr id="14" name="TextBox 13"/>
          <p:cNvSpPr txBox="1"/>
          <p:nvPr/>
        </p:nvSpPr>
        <p:spPr>
          <a:xfrm>
            <a:off x="2961182" y="777606"/>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
        <p:nvSpPr>
          <p:cNvPr id="15" name="TextBox 14"/>
          <p:cNvSpPr txBox="1"/>
          <p:nvPr/>
        </p:nvSpPr>
        <p:spPr>
          <a:xfrm>
            <a:off x="13337822" y="34863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699924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3107056" y="2926081"/>
            <a:ext cx="10698480" cy="3269814"/>
          </a:xfrm>
        </p:spPr>
        <p:txBody>
          <a:bodyPr anchor="b">
            <a:normAutofit/>
          </a:bodyPr>
          <a:lstStyle>
            <a:lvl1pPr algn="l">
              <a:defRPr sz="5760" b="0"/>
            </a:lvl1pPr>
          </a:lstStyle>
          <a:p>
            <a:r>
              <a:rPr lang="fr-FR"/>
              <a:t>Modifiez le style du titre</a:t>
            </a:r>
            <a:endParaRPr lang="en-US" dirty="0"/>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0589504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3419939" y="731520"/>
            <a:ext cx="10072711" cy="3474720"/>
          </a:xfrm>
        </p:spPr>
        <p:txBody>
          <a:bodyPr anchor="ctr">
            <a:normAutofit/>
          </a:bodyPr>
          <a:lstStyle>
            <a:lvl1pPr algn="l">
              <a:defRPr sz="5760" b="0" cap="none"/>
            </a:lvl1pPr>
          </a:lstStyle>
          <a:p>
            <a:r>
              <a:rPr lang="fr-FR"/>
              <a:t>Modifiez le style du titre</a:t>
            </a:r>
            <a:endParaRPr lang="en-US" dirty="0"/>
          </a:p>
        </p:txBody>
      </p:sp>
      <p:sp>
        <p:nvSpPr>
          <p:cNvPr id="21" name="Text Placeholder 9"/>
          <p:cNvSpPr>
            <a:spLocks noGrp="1"/>
          </p:cNvSpPr>
          <p:nvPr>
            <p:ph type="body" sz="quarter" idx="13"/>
          </p:nvPr>
        </p:nvSpPr>
        <p:spPr>
          <a:xfrm>
            <a:off x="3107054" y="5212080"/>
            <a:ext cx="10698480" cy="1005840"/>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D57F1E4F-1CFF-5643-939E-217C01CDF565}" type="slidenum">
              <a:rPr lang="en-US" dirty="0"/>
              <a:pPr/>
              <a:t>‹N°›</a:t>
            </a:fld>
            <a:endParaRPr lang="en-US" dirty="0"/>
          </a:p>
        </p:txBody>
      </p:sp>
      <p:sp>
        <p:nvSpPr>
          <p:cNvPr id="17" name="TextBox 16"/>
          <p:cNvSpPr txBox="1"/>
          <p:nvPr/>
        </p:nvSpPr>
        <p:spPr>
          <a:xfrm>
            <a:off x="2961182" y="777606"/>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
        <p:nvSpPr>
          <p:cNvPr id="18" name="TextBox 17"/>
          <p:cNvSpPr txBox="1"/>
          <p:nvPr/>
        </p:nvSpPr>
        <p:spPr>
          <a:xfrm>
            <a:off x="13337822" y="3486367"/>
            <a:ext cx="731520" cy="701731"/>
          </a:xfrm>
          <a:prstGeom prst="rect">
            <a:avLst/>
          </a:prstGeom>
        </p:spPr>
        <p:txBody>
          <a:bodyPr vert="horz" lIns="109728" tIns="54864" rIns="109728" bIns="54864" rtlCol="0" anchor="ctr">
            <a:noAutofit/>
          </a:bodyPr>
          <a:lstStyle/>
          <a:p>
            <a:pPr lvl="0"/>
            <a:r>
              <a:rPr lang="en-US" sz="96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89801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3107055" y="752888"/>
            <a:ext cx="10698479" cy="3456024"/>
          </a:xfrm>
        </p:spPr>
        <p:txBody>
          <a:bodyPr anchor="ctr">
            <a:normAutofit/>
          </a:bodyPr>
          <a:lstStyle>
            <a:lvl1pPr algn="l">
              <a:defRPr sz="5760" b="0"/>
            </a:lvl1pPr>
          </a:lstStyle>
          <a:p>
            <a:r>
              <a:rPr lang="fr-FR"/>
              <a:t>Modifiez le style du titre</a:t>
            </a:r>
            <a:endParaRPr lang="en-US" dirty="0"/>
          </a:p>
        </p:txBody>
      </p:sp>
      <p:sp>
        <p:nvSpPr>
          <p:cNvPr id="21" name="Text Placeholder 9"/>
          <p:cNvSpPr>
            <a:spLocks noGrp="1"/>
          </p:cNvSpPr>
          <p:nvPr>
            <p:ph type="body" sz="quarter" idx="13"/>
          </p:nvPr>
        </p:nvSpPr>
        <p:spPr>
          <a:xfrm>
            <a:off x="3107054" y="5212080"/>
            <a:ext cx="10698480" cy="1005840"/>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0582309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9438821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3775" y="752887"/>
            <a:ext cx="2649121" cy="6340580"/>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3107054" y="752887"/>
            <a:ext cx="7772400" cy="63405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4193916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18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3111511" y="748932"/>
            <a:ext cx="10694024" cy="1537068"/>
          </a:xfrm>
        </p:spPr>
        <p:txBody>
          <a:bodyPr/>
          <a:lstStyle/>
          <a:p>
            <a:r>
              <a:rPr lang="fr-FR"/>
              <a:t>Modifiez le style du titre</a:t>
            </a:r>
            <a:endParaRPr lang="en-US" dirty="0"/>
          </a:p>
        </p:txBody>
      </p:sp>
      <p:sp>
        <p:nvSpPr>
          <p:cNvPr id="3" name="Content Placeholder 2"/>
          <p:cNvSpPr>
            <a:spLocks noGrp="1"/>
          </p:cNvSpPr>
          <p:nvPr>
            <p:ph idx="1"/>
          </p:nvPr>
        </p:nvSpPr>
        <p:spPr>
          <a:xfrm>
            <a:off x="3107054" y="2560320"/>
            <a:ext cx="10698480" cy="453314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4208994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107055" y="2470500"/>
            <a:ext cx="10698479" cy="1762560"/>
          </a:xfrm>
        </p:spPr>
        <p:txBody>
          <a:bodyPr anchor="b"/>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3107055" y="4236155"/>
            <a:ext cx="10698479" cy="1032480"/>
          </a:xfrm>
        </p:spPr>
        <p:txBody>
          <a:bodyPr anchor="t"/>
          <a:lstStyle>
            <a:lvl1pPr marL="0" indent="0" algn="l">
              <a:buNone/>
              <a:defRPr sz="240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09291280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107054" y="2560320"/>
            <a:ext cx="5176637" cy="453314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8628896" y="2551467"/>
            <a:ext cx="5176637" cy="453314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638175" y="945339"/>
            <a:ext cx="935720" cy="438150"/>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375018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527248" y="2367244"/>
            <a:ext cx="479127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a:t>Cliquez pour modifier les styles du texte du masque</a:t>
            </a:r>
          </a:p>
        </p:txBody>
      </p:sp>
      <p:sp>
        <p:nvSpPr>
          <p:cNvPr id="4" name="Content Placeholder 3"/>
          <p:cNvSpPr>
            <a:spLocks noGrp="1"/>
          </p:cNvSpPr>
          <p:nvPr>
            <p:ph sz="half" idx="2"/>
          </p:nvPr>
        </p:nvSpPr>
        <p:spPr>
          <a:xfrm>
            <a:off x="3107055" y="3058759"/>
            <a:ext cx="5211472" cy="402487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9007956" y="2363370"/>
            <a:ext cx="4798801"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fr-FR"/>
              <a:t>Cliquez pour modifier les styles du texte du masque</a:t>
            </a:r>
          </a:p>
        </p:txBody>
      </p:sp>
      <p:sp>
        <p:nvSpPr>
          <p:cNvPr id="6" name="Content Placeholder 5"/>
          <p:cNvSpPr>
            <a:spLocks noGrp="1"/>
          </p:cNvSpPr>
          <p:nvPr>
            <p:ph sz="quarter" idx="4"/>
          </p:nvPr>
        </p:nvSpPr>
        <p:spPr>
          <a:xfrm>
            <a:off x="8600348" y="3054886"/>
            <a:ext cx="5206409" cy="402487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638175" y="945339"/>
            <a:ext cx="935720" cy="438150"/>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407256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696380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2826580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107055" y="535306"/>
            <a:ext cx="4206239" cy="1171574"/>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7587614" y="535306"/>
            <a:ext cx="6217920" cy="6497956"/>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107055" y="1918336"/>
            <a:ext cx="4206239" cy="511492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223720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107056" y="5760720"/>
            <a:ext cx="10698480" cy="680086"/>
          </a:xfrm>
        </p:spPr>
        <p:txBody>
          <a:bodyPr anchor="b">
            <a:normAutofit/>
          </a:bodyPr>
          <a:lstStyle>
            <a:lvl1pPr algn="l">
              <a:defRPr sz="2880" b="0"/>
            </a:lvl1pPr>
          </a:lstStyle>
          <a:p>
            <a:r>
              <a:rPr lang="fr-FR"/>
              <a:t>Modifiez le style du titre</a:t>
            </a:r>
            <a:endParaRPr lang="en-US" dirty="0"/>
          </a:p>
        </p:txBody>
      </p:sp>
      <p:sp>
        <p:nvSpPr>
          <p:cNvPr id="3" name="Picture Placeholder 2"/>
          <p:cNvSpPr>
            <a:spLocks noGrp="1" noChangeAspect="1"/>
          </p:cNvSpPr>
          <p:nvPr>
            <p:ph type="pic" idx="1"/>
          </p:nvPr>
        </p:nvSpPr>
        <p:spPr>
          <a:xfrm>
            <a:off x="3107054" y="761958"/>
            <a:ext cx="10698480" cy="4625964"/>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fr-FR"/>
              <a:t>Cliquez sur l'icône pour ajouter une image</a:t>
            </a:r>
            <a:endParaRPr lang="en-US" dirty="0"/>
          </a:p>
        </p:txBody>
      </p:sp>
      <p:sp>
        <p:nvSpPr>
          <p:cNvPr id="4" name="Text Placeholder 3"/>
          <p:cNvSpPr>
            <a:spLocks noGrp="1"/>
          </p:cNvSpPr>
          <p:nvPr>
            <p:ph type="body" sz="half" idx="2"/>
          </p:nvPr>
        </p:nvSpPr>
        <p:spPr>
          <a:xfrm>
            <a:off x="3107056" y="6440806"/>
            <a:ext cx="10698480" cy="592454"/>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83761637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74320"/>
            <a:ext cx="3421819" cy="7966354"/>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32665" y="-943"/>
            <a:ext cx="2828009" cy="8224847"/>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19456" cy="822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111510" y="748932"/>
            <a:ext cx="10694024" cy="1537068"/>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3107054" y="2560320"/>
            <a:ext cx="10698480" cy="466344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433935" y="7356525"/>
            <a:ext cx="1375540" cy="444475"/>
          </a:xfrm>
          <a:prstGeom prst="rect">
            <a:avLst/>
          </a:prstGeom>
        </p:spPr>
        <p:txBody>
          <a:bodyPr vert="horz" lIns="91440" tIns="45720" rIns="91440" bIns="45720" rtlCol="0" anchor="ctr"/>
          <a:lstStyle>
            <a:lvl1pPr algn="r">
              <a:defRPr sz="1080">
                <a:solidFill>
                  <a:schemeClr val="tx1">
                    <a:tint val="75000"/>
                  </a:schemeClr>
                </a:solidFill>
              </a:defRPr>
            </a:lvl1pPr>
          </a:lstStyle>
          <a:p>
            <a:fld id="{B61BEF0D-F0BB-DE4B-95CE-6DB70DBA9567}" type="datetimeFigureOut">
              <a:rPr lang="en-US" dirty="0"/>
              <a:pPr/>
              <a:t>12/7/2024</a:t>
            </a:fld>
            <a:endParaRPr lang="en-US" dirty="0"/>
          </a:p>
        </p:txBody>
      </p:sp>
      <p:sp>
        <p:nvSpPr>
          <p:cNvPr id="5" name="Footer Placeholder 4"/>
          <p:cNvSpPr>
            <a:spLocks noGrp="1"/>
          </p:cNvSpPr>
          <p:nvPr>
            <p:ph type="ftr" sz="quarter" idx="3"/>
          </p:nvPr>
        </p:nvSpPr>
        <p:spPr>
          <a:xfrm>
            <a:off x="3107055" y="7362970"/>
            <a:ext cx="9143999" cy="438150"/>
          </a:xfrm>
          <a:prstGeom prst="rect">
            <a:avLst/>
          </a:prstGeom>
        </p:spPr>
        <p:txBody>
          <a:bodyPr vert="horz" lIns="91440" tIns="45720" rIns="91440" bIns="45720" rtlCol="0" anchor="ctr"/>
          <a:lstStyle>
            <a:lvl1pPr algn="l">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638175" y="945339"/>
            <a:ext cx="935720" cy="438150"/>
          </a:xfrm>
          <a:prstGeom prst="rect">
            <a:avLst/>
          </a:prstGeom>
        </p:spPr>
        <p:txBody>
          <a:bodyPr vert="horz" lIns="91440" tIns="45720" rIns="91440" bIns="45720" rtlCol="0" anchor="ctr"/>
          <a:lstStyle>
            <a:lvl1pPr algn="r">
              <a:defRPr sz="2400">
                <a:solidFill>
                  <a:srgbClr val="FEFFFF"/>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9150602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sldNum="0" hdr="0" ftr="0" dt="0"/>
  <p:txStyles>
    <p:titleStyle>
      <a:lvl1pPr algn="l" defTabSz="548640" rtl="1" eaLnBrk="1" latinLnBrk="0" hangingPunct="1">
        <a:spcBef>
          <a:spcPct val="0"/>
        </a:spcBef>
        <a:buNone/>
        <a:defRPr sz="432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411480" indent="-411480" algn="r" defTabSz="548640" rtl="1" eaLnBrk="1" latinLnBrk="0" hangingPunct="1">
        <a:spcBef>
          <a:spcPts val="1200"/>
        </a:spcBef>
        <a:spcAft>
          <a:spcPts val="0"/>
        </a:spcAft>
        <a:buClr>
          <a:schemeClr val="accent1"/>
        </a:buClr>
        <a:buFont typeface="Wingdings 3" charset="2"/>
        <a:buChar char=""/>
        <a:defRPr sz="2160" kern="1200">
          <a:solidFill>
            <a:schemeClr val="tx1">
              <a:lumMod val="75000"/>
              <a:lumOff val="25000"/>
            </a:schemeClr>
          </a:solidFill>
          <a:latin typeface="+mn-lt"/>
          <a:ea typeface="+mn-ea"/>
          <a:cs typeface="+mn-cs"/>
        </a:defRPr>
      </a:lvl1pPr>
      <a:lvl2pPr marL="891540" indent="-342900" algn="r" defTabSz="548640" rtl="1" eaLnBrk="1" latinLnBrk="0" hangingPunct="1">
        <a:spcBef>
          <a:spcPts val="1200"/>
        </a:spcBef>
        <a:spcAft>
          <a:spcPts val="0"/>
        </a:spcAft>
        <a:buClr>
          <a:schemeClr val="accent1"/>
        </a:buClr>
        <a:buFont typeface="Wingdings 3" charset="2"/>
        <a:buChar char=""/>
        <a:defRPr sz="1920" kern="1200">
          <a:solidFill>
            <a:schemeClr val="tx1">
              <a:lumMod val="75000"/>
              <a:lumOff val="25000"/>
            </a:schemeClr>
          </a:solidFill>
          <a:latin typeface="+mn-lt"/>
          <a:ea typeface="+mn-ea"/>
          <a:cs typeface="+mn-cs"/>
        </a:defRPr>
      </a:lvl2pPr>
      <a:lvl3pPr marL="1371600" indent="-274320" algn="r" defTabSz="548640" rtl="1" eaLnBrk="1" latinLnBrk="0" hangingPunct="1">
        <a:spcBef>
          <a:spcPts val="1200"/>
        </a:spcBef>
        <a:spcAft>
          <a:spcPts val="0"/>
        </a:spcAft>
        <a:buClr>
          <a:schemeClr val="accent1"/>
        </a:buClr>
        <a:buFont typeface="Wingdings 3" charset="2"/>
        <a:buChar char=""/>
        <a:defRPr sz="1680" kern="1200">
          <a:solidFill>
            <a:schemeClr val="tx1">
              <a:lumMod val="75000"/>
              <a:lumOff val="25000"/>
            </a:schemeClr>
          </a:solidFill>
          <a:latin typeface="+mn-lt"/>
          <a:ea typeface="+mn-ea"/>
          <a:cs typeface="+mn-cs"/>
        </a:defRPr>
      </a:lvl3pPr>
      <a:lvl4pPr marL="1920240" indent="-274320" algn="r" defTabSz="548640" rtl="1"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4pPr>
      <a:lvl5pPr marL="2468880" indent="-274320" algn="r" defTabSz="548640" rtl="1"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5pPr>
      <a:lvl6pPr marL="3017520" indent="-274320" algn="r" defTabSz="548640" rtl="1"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6pPr>
      <a:lvl7pPr marL="3566160" indent="-274320" algn="r" defTabSz="548640" rtl="1"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7pPr>
      <a:lvl8pPr marL="4114800" indent="-274320" algn="r" defTabSz="548640" rtl="1"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8pPr>
      <a:lvl9pPr marL="4663440" indent="-274320" algn="r" defTabSz="548640" rtl="1"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r" defTabSz="548640" rtl="1" eaLnBrk="1" latinLnBrk="0" hangingPunct="1">
        <a:defRPr sz="2160" kern="1200">
          <a:solidFill>
            <a:schemeClr val="tx1"/>
          </a:solidFill>
          <a:latin typeface="+mn-lt"/>
          <a:ea typeface="+mn-ea"/>
          <a:cs typeface="+mn-cs"/>
        </a:defRPr>
      </a:lvl1pPr>
      <a:lvl2pPr marL="548640" algn="r" defTabSz="548640" rtl="1" eaLnBrk="1" latinLnBrk="0" hangingPunct="1">
        <a:defRPr sz="2160" kern="1200">
          <a:solidFill>
            <a:schemeClr val="tx1"/>
          </a:solidFill>
          <a:latin typeface="+mn-lt"/>
          <a:ea typeface="+mn-ea"/>
          <a:cs typeface="+mn-cs"/>
        </a:defRPr>
      </a:lvl2pPr>
      <a:lvl3pPr marL="1097280" algn="r" defTabSz="548640" rtl="1" eaLnBrk="1" latinLnBrk="0" hangingPunct="1">
        <a:defRPr sz="2160" kern="1200">
          <a:solidFill>
            <a:schemeClr val="tx1"/>
          </a:solidFill>
          <a:latin typeface="+mn-lt"/>
          <a:ea typeface="+mn-ea"/>
          <a:cs typeface="+mn-cs"/>
        </a:defRPr>
      </a:lvl3pPr>
      <a:lvl4pPr marL="1645920" algn="r" defTabSz="548640" rtl="1" eaLnBrk="1" latinLnBrk="0" hangingPunct="1">
        <a:defRPr sz="2160" kern="1200">
          <a:solidFill>
            <a:schemeClr val="tx1"/>
          </a:solidFill>
          <a:latin typeface="+mn-lt"/>
          <a:ea typeface="+mn-ea"/>
          <a:cs typeface="+mn-cs"/>
        </a:defRPr>
      </a:lvl4pPr>
      <a:lvl5pPr marL="2194560" algn="r" defTabSz="548640" rtl="1" eaLnBrk="1" latinLnBrk="0" hangingPunct="1">
        <a:defRPr sz="2160" kern="1200">
          <a:solidFill>
            <a:schemeClr val="tx1"/>
          </a:solidFill>
          <a:latin typeface="+mn-lt"/>
          <a:ea typeface="+mn-ea"/>
          <a:cs typeface="+mn-cs"/>
        </a:defRPr>
      </a:lvl5pPr>
      <a:lvl6pPr marL="2743200" algn="r" defTabSz="548640" rtl="1" eaLnBrk="1" latinLnBrk="0" hangingPunct="1">
        <a:defRPr sz="2160" kern="1200">
          <a:solidFill>
            <a:schemeClr val="tx1"/>
          </a:solidFill>
          <a:latin typeface="+mn-lt"/>
          <a:ea typeface="+mn-ea"/>
          <a:cs typeface="+mn-cs"/>
        </a:defRPr>
      </a:lvl6pPr>
      <a:lvl7pPr marL="3291840" algn="r" defTabSz="548640" rtl="1" eaLnBrk="1" latinLnBrk="0" hangingPunct="1">
        <a:defRPr sz="2160" kern="1200">
          <a:solidFill>
            <a:schemeClr val="tx1"/>
          </a:solidFill>
          <a:latin typeface="+mn-lt"/>
          <a:ea typeface="+mn-ea"/>
          <a:cs typeface="+mn-cs"/>
        </a:defRPr>
      </a:lvl7pPr>
      <a:lvl8pPr marL="3840480" algn="r" defTabSz="548640" rtl="1" eaLnBrk="1" latinLnBrk="0" hangingPunct="1">
        <a:defRPr sz="2160" kern="1200">
          <a:solidFill>
            <a:schemeClr val="tx1"/>
          </a:solidFill>
          <a:latin typeface="+mn-lt"/>
          <a:ea typeface="+mn-ea"/>
          <a:cs typeface="+mn-cs"/>
        </a:defRPr>
      </a:lvl8pPr>
      <a:lvl9pPr marL="4389120" algn="r" defTabSz="548640" rtl="1"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104AC8-00FE-9481-4B8E-3473F6D44020}"/>
              </a:ext>
            </a:extLst>
          </p:cNvPr>
          <p:cNvSpPr>
            <a:spLocks noGrp="1"/>
          </p:cNvSpPr>
          <p:nvPr>
            <p:ph type="ctrTitle"/>
          </p:nvPr>
        </p:nvSpPr>
        <p:spPr>
          <a:xfrm>
            <a:off x="1828800" y="1"/>
            <a:ext cx="10972800" cy="2414015"/>
          </a:xfrm>
        </p:spPr>
        <p:txBody>
          <a:bodyPr>
            <a:normAutofit/>
          </a:bodyPr>
          <a:lstStyle/>
          <a:p>
            <a:pPr algn="ctr"/>
            <a:r>
              <a:rPr lang="ar-DZ" sz="6000" dirty="0"/>
              <a:t> </a:t>
            </a:r>
            <a:r>
              <a:rPr lang="ar-DZ" dirty="0">
                <a:solidFill>
                  <a:srgbClr val="660066"/>
                </a:solidFill>
                <a:latin typeface="Arabic Typesetting" panose="03020402040406030203" pitchFamily="66" charset="-78"/>
                <a:cs typeface="Arabic Typesetting" panose="03020402040406030203" pitchFamily="66" charset="-78"/>
              </a:rPr>
              <a:t>وزارة التعليم العالي والبحث العلمي </a:t>
            </a:r>
            <a:br>
              <a:rPr lang="ar-DZ" dirty="0">
                <a:solidFill>
                  <a:srgbClr val="660066"/>
                </a:solidFill>
                <a:latin typeface="Arabic Typesetting" panose="03020402040406030203" pitchFamily="66" charset="-78"/>
                <a:cs typeface="Arabic Typesetting" panose="03020402040406030203" pitchFamily="66" charset="-78"/>
              </a:rPr>
            </a:br>
            <a:r>
              <a:rPr lang="ar-DZ" dirty="0">
                <a:solidFill>
                  <a:srgbClr val="660066"/>
                </a:solidFill>
                <a:latin typeface="Arabic Typesetting" panose="03020402040406030203" pitchFamily="66" charset="-78"/>
                <a:cs typeface="Arabic Typesetting" panose="03020402040406030203" pitchFamily="66" charset="-78"/>
              </a:rPr>
              <a:t>المركز الجامعي عبد الحفيظ </a:t>
            </a:r>
            <a:r>
              <a:rPr lang="ar-DZ" dirty="0" err="1">
                <a:solidFill>
                  <a:srgbClr val="660066"/>
                </a:solidFill>
                <a:latin typeface="Arabic Typesetting" panose="03020402040406030203" pitchFamily="66" charset="-78"/>
                <a:cs typeface="Arabic Typesetting" panose="03020402040406030203" pitchFamily="66" charset="-78"/>
              </a:rPr>
              <a:t>بوالصوف</a:t>
            </a:r>
            <a:r>
              <a:rPr lang="ar-DZ" dirty="0">
                <a:solidFill>
                  <a:srgbClr val="660066"/>
                </a:solidFill>
                <a:latin typeface="Arabic Typesetting" panose="03020402040406030203" pitchFamily="66" charset="-78"/>
                <a:cs typeface="Arabic Typesetting" panose="03020402040406030203" pitchFamily="66" charset="-78"/>
              </a:rPr>
              <a:t> ميلة</a:t>
            </a:r>
          </a:p>
        </p:txBody>
      </p:sp>
      <p:sp>
        <p:nvSpPr>
          <p:cNvPr id="3" name="Sous-titre 2">
            <a:extLst>
              <a:ext uri="{FF2B5EF4-FFF2-40B4-BE49-F238E27FC236}">
                <a16:creationId xmlns:a16="http://schemas.microsoft.com/office/drawing/2014/main" id="{E99D6F42-7951-C102-40A8-B8E11E547084}"/>
              </a:ext>
            </a:extLst>
          </p:cNvPr>
          <p:cNvSpPr>
            <a:spLocks noGrp="1"/>
          </p:cNvSpPr>
          <p:nvPr>
            <p:ph type="subTitle" idx="1"/>
          </p:nvPr>
        </p:nvSpPr>
        <p:spPr>
          <a:xfrm>
            <a:off x="10630301" y="5333596"/>
            <a:ext cx="3257189" cy="2697884"/>
          </a:xfrm>
        </p:spPr>
        <p:txBody>
          <a:bodyPr>
            <a:normAutofit/>
          </a:bodyPr>
          <a:lstStyle/>
          <a:p>
            <a:pPr algn="r"/>
            <a:r>
              <a:rPr lang="ar-DZ" i="1" u="sng" dirty="0">
                <a:solidFill>
                  <a:srgbClr val="660066"/>
                </a:solidFill>
              </a:rPr>
              <a:t>من اعداد الطلبة :</a:t>
            </a:r>
          </a:p>
          <a:p>
            <a:pPr algn="r"/>
            <a:r>
              <a:rPr lang="ar-DZ" dirty="0" err="1">
                <a:solidFill>
                  <a:schemeClr val="tx1">
                    <a:lumMod val="95000"/>
                    <a:lumOff val="5000"/>
                  </a:schemeClr>
                </a:solidFill>
              </a:rPr>
              <a:t>زميش</a:t>
            </a:r>
            <a:r>
              <a:rPr lang="ar-DZ" dirty="0">
                <a:solidFill>
                  <a:schemeClr val="tx1">
                    <a:lumMod val="95000"/>
                    <a:lumOff val="5000"/>
                  </a:schemeClr>
                </a:solidFill>
              </a:rPr>
              <a:t> مروة</a:t>
            </a:r>
          </a:p>
          <a:p>
            <a:pPr algn="r"/>
            <a:r>
              <a:rPr lang="ar-DZ" dirty="0">
                <a:solidFill>
                  <a:schemeClr val="tx1">
                    <a:lumMod val="95000"/>
                    <a:lumOff val="5000"/>
                  </a:schemeClr>
                </a:solidFill>
              </a:rPr>
              <a:t>بن عبيد ملاك </a:t>
            </a:r>
          </a:p>
          <a:p>
            <a:pPr algn="r"/>
            <a:r>
              <a:rPr lang="ar-DZ" dirty="0">
                <a:solidFill>
                  <a:schemeClr val="tx1">
                    <a:lumMod val="95000"/>
                    <a:lumOff val="5000"/>
                  </a:schemeClr>
                </a:solidFill>
              </a:rPr>
              <a:t>بدرون اكرام</a:t>
            </a:r>
          </a:p>
          <a:p>
            <a:pPr algn="l"/>
            <a:r>
              <a:rPr lang="ar-DZ" dirty="0">
                <a:solidFill>
                  <a:schemeClr val="tx1">
                    <a:lumMod val="95000"/>
                    <a:lumOff val="5000"/>
                  </a:schemeClr>
                </a:solidFill>
              </a:rPr>
              <a:t> </a:t>
            </a:r>
          </a:p>
        </p:txBody>
      </p:sp>
      <p:pic>
        <p:nvPicPr>
          <p:cNvPr id="4" name="Image 3">
            <a:extLst>
              <a:ext uri="{FF2B5EF4-FFF2-40B4-BE49-F238E27FC236}">
                <a16:creationId xmlns:a16="http://schemas.microsoft.com/office/drawing/2014/main" id="{81B84FC1-B043-DCD4-2773-5CE15B10DF28}"/>
              </a:ext>
            </a:extLst>
          </p:cNvPr>
          <p:cNvPicPr>
            <a:picLocks noChangeAspect="1"/>
          </p:cNvPicPr>
          <p:nvPr/>
        </p:nvPicPr>
        <p:blipFill>
          <a:blip r:embed="rId2"/>
          <a:stretch>
            <a:fillRect/>
          </a:stretch>
        </p:blipFill>
        <p:spPr>
          <a:xfrm>
            <a:off x="311418" y="863991"/>
            <a:ext cx="1302218" cy="965690"/>
          </a:xfrm>
          <a:prstGeom prst="rect">
            <a:avLst/>
          </a:prstGeom>
        </p:spPr>
      </p:pic>
      <p:pic>
        <p:nvPicPr>
          <p:cNvPr id="5" name="Image 4">
            <a:extLst>
              <a:ext uri="{FF2B5EF4-FFF2-40B4-BE49-F238E27FC236}">
                <a16:creationId xmlns:a16="http://schemas.microsoft.com/office/drawing/2014/main" id="{0E514FD8-6D21-0FB5-5B96-8686E95F6017}"/>
              </a:ext>
            </a:extLst>
          </p:cNvPr>
          <p:cNvPicPr>
            <a:picLocks noChangeAspect="1"/>
          </p:cNvPicPr>
          <p:nvPr/>
        </p:nvPicPr>
        <p:blipFill>
          <a:blip r:embed="rId2"/>
          <a:stretch>
            <a:fillRect/>
          </a:stretch>
        </p:blipFill>
        <p:spPr>
          <a:xfrm>
            <a:off x="12894003" y="954550"/>
            <a:ext cx="1302218" cy="965690"/>
          </a:xfrm>
          <a:prstGeom prst="rect">
            <a:avLst/>
          </a:prstGeom>
        </p:spPr>
      </p:pic>
      <p:sp>
        <p:nvSpPr>
          <p:cNvPr id="7" name="ZoneTexte 6">
            <a:extLst>
              <a:ext uri="{FF2B5EF4-FFF2-40B4-BE49-F238E27FC236}">
                <a16:creationId xmlns:a16="http://schemas.microsoft.com/office/drawing/2014/main" id="{9A8F9161-7E8E-BC74-CEC2-16147183497F}"/>
              </a:ext>
            </a:extLst>
          </p:cNvPr>
          <p:cNvSpPr txBox="1"/>
          <p:nvPr/>
        </p:nvSpPr>
        <p:spPr>
          <a:xfrm>
            <a:off x="5902211" y="2414015"/>
            <a:ext cx="6652982" cy="1274195"/>
          </a:xfrm>
          <a:prstGeom prst="rect">
            <a:avLst/>
          </a:prstGeom>
          <a:noFill/>
        </p:spPr>
        <p:txBody>
          <a:bodyPr wrap="square">
            <a:spAutoFit/>
          </a:bodyPr>
          <a:lstStyle/>
          <a:p>
            <a:r>
              <a:rPr lang="ar-DZ" sz="3840" dirty="0">
                <a:latin typeface="Aldhabi" panose="01000000000000000000" pitchFamily="2" charset="-78"/>
                <a:cs typeface="Aldhabi" panose="01000000000000000000" pitchFamily="2" charset="-78"/>
              </a:rPr>
              <a:t>معهد العلوم </a:t>
            </a:r>
            <a:r>
              <a:rPr lang="ar-DZ" sz="3840" dirty="0" err="1">
                <a:latin typeface="Aldhabi" panose="01000000000000000000" pitchFamily="2" charset="-78"/>
                <a:cs typeface="Aldhabi" panose="01000000000000000000" pitchFamily="2" charset="-78"/>
              </a:rPr>
              <a:t>والتكولوجيا</a:t>
            </a:r>
            <a:r>
              <a:rPr lang="ar-DZ" sz="3840" dirty="0">
                <a:latin typeface="Aldhabi" panose="01000000000000000000" pitchFamily="2" charset="-78"/>
                <a:cs typeface="Aldhabi" panose="01000000000000000000" pitchFamily="2" charset="-78"/>
              </a:rPr>
              <a:t> </a:t>
            </a:r>
          </a:p>
          <a:p>
            <a:r>
              <a:rPr lang="en-CA" sz="3840" dirty="0">
                <a:latin typeface="Aldhabi" panose="01000000000000000000" pitchFamily="2" charset="-78"/>
                <a:cs typeface="Aldhabi" panose="01000000000000000000" pitchFamily="2" charset="-78"/>
              </a:rPr>
              <a:t>     L3</a:t>
            </a:r>
            <a:r>
              <a:rPr lang="ar-DZ" sz="3840" dirty="0">
                <a:latin typeface="Aldhabi" panose="01000000000000000000" pitchFamily="2" charset="-78"/>
                <a:cs typeface="Aldhabi" panose="01000000000000000000" pitchFamily="2" charset="-78"/>
              </a:rPr>
              <a:t> -هندسة طرائق- </a:t>
            </a:r>
            <a:endParaRPr lang="fr-CA" sz="3840" dirty="0">
              <a:latin typeface="Aldhabi" panose="01000000000000000000" pitchFamily="2" charset="-78"/>
              <a:cs typeface="Aldhabi" panose="01000000000000000000" pitchFamily="2" charset="-78"/>
            </a:endParaRPr>
          </a:p>
        </p:txBody>
      </p:sp>
      <p:sp>
        <p:nvSpPr>
          <p:cNvPr id="9" name="ZoneTexte 8">
            <a:extLst>
              <a:ext uri="{FF2B5EF4-FFF2-40B4-BE49-F238E27FC236}">
                <a16:creationId xmlns:a16="http://schemas.microsoft.com/office/drawing/2014/main" id="{D62EFF7F-7F20-38EA-98BC-BACE2703F94D}"/>
              </a:ext>
            </a:extLst>
          </p:cNvPr>
          <p:cNvSpPr txBox="1"/>
          <p:nvPr/>
        </p:nvSpPr>
        <p:spPr>
          <a:xfrm>
            <a:off x="2061250" y="5741721"/>
            <a:ext cx="7317125" cy="1717393"/>
          </a:xfrm>
          <a:prstGeom prst="rect">
            <a:avLst/>
          </a:prstGeom>
          <a:noFill/>
        </p:spPr>
        <p:txBody>
          <a:bodyPr wrap="square">
            <a:spAutoFit/>
          </a:bodyPr>
          <a:lstStyle/>
          <a:p>
            <a:r>
              <a:rPr lang="ar-DZ" sz="5280" i="1" u="sng" dirty="0">
                <a:solidFill>
                  <a:srgbClr val="660066"/>
                </a:solidFill>
                <a:latin typeface="Arabic Typesetting" panose="03020402040406030203" pitchFamily="66" charset="-78"/>
                <a:cs typeface="Arabic Typesetting" panose="03020402040406030203" pitchFamily="66" charset="-78"/>
              </a:rPr>
              <a:t>تحت اشراف الأستاذة: </a:t>
            </a:r>
          </a:p>
          <a:p>
            <a:r>
              <a:rPr lang="ar-DZ" sz="5280" dirty="0">
                <a:solidFill>
                  <a:srgbClr val="660066"/>
                </a:solidFill>
                <a:latin typeface="Arabic Typesetting" panose="03020402040406030203" pitchFamily="66" charset="-78"/>
                <a:cs typeface="Arabic Typesetting" panose="03020402040406030203" pitchFamily="66" charset="-78"/>
              </a:rPr>
              <a:t> </a:t>
            </a:r>
            <a:r>
              <a:rPr lang="ar-DZ" sz="5280" dirty="0">
                <a:solidFill>
                  <a:schemeClr val="tx1">
                    <a:lumMod val="95000"/>
                    <a:lumOff val="5000"/>
                  </a:schemeClr>
                </a:solidFill>
                <a:latin typeface="Arabic Typesetting" panose="03020402040406030203" pitchFamily="66" charset="-78"/>
                <a:cs typeface="Arabic Typesetting" panose="03020402040406030203" pitchFamily="66" charset="-78"/>
              </a:rPr>
              <a:t>معيوف ايــــمــان       </a:t>
            </a:r>
          </a:p>
        </p:txBody>
      </p:sp>
      <p:sp>
        <p:nvSpPr>
          <p:cNvPr id="11" name="ZoneTexte 10">
            <a:extLst>
              <a:ext uri="{FF2B5EF4-FFF2-40B4-BE49-F238E27FC236}">
                <a16:creationId xmlns:a16="http://schemas.microsoft.com/office/drawing/2014/main" id="{C3B30DF5-AE45-A92F-A1F1-3B97F3A3CEBE}"/>
              </a:ext>
            </a:extLst>
          </p:cNvPr>
          <p:cNvSpPr txBox="1"/>
          <p:nvPr/>
        </p:nvSpPr>
        <p:spPr>
          <a:xfrm>
            <a:off x="2061250" y="4114801"/>
            <a:ext cx="11826240" cy="1200329"/>
          </a:xfrm>
          <a:prstGeom prst="rect">
            <a:avLst/>
          </a:prstGeom>
          <a:noFill/>
        </p:spPr>
        <p:txBody>
          <a:bodyPr wrap="square">
            <a:spAutoFit/>
          </a:bodyPr>
          <a:lstStyle/>
          <a:p>
            <a:r>
              <a:rPr lang="fr-CA" sz="7200" dirty="0"/>
              <a:t>           </a:t>
            </a:r>
            <a:r>
              <a:rPr lang="ar-DZ" sz="7200" dirty="0"/>
              <a:t>     </a:t>
            </a:r>
            <a:r>
              <a:rPr lang="ar-DZ" sz="7200" i="1" u="sng" dirty="0">
                <a:solidFill>
                  <a:srgbClr val="660066"/>
                </a:solidFill>
                <a:latin typeface="Arabic Typesetting" panose="03020402040406030203" pitchFamily="66" charset="-78"/>
                <a:cs typeface="Arabic Typesetting" panose="03020402040406030203" pitchFamily="66" charset="-78"/>
              </a:rPr>
              <a:t>بحث حول </a:t>
            </a:r>
            <a:r>
              <a:rPr lang="ar-DZ" sz="7200" i="1" u="sng" dirty="0">
                <a:solidFill>
                  <a:schemeClr val="tx1">
                    <a:lumMod val="95000"/>
                    <a:lumOff val="5000"/>
                  </a:schemeClr>
                </a:solidFill>
                <a:latin typeface="Arabic Typesetting" panose="03020402040406030203" pitchFamily="66" charset="-78"/>
                <a:cs typeface="Arabic Typesetting" panose="03020402040406030203" pitchFamily="66" charset="-78"/>
              </a:rPr>
              <a:t>:" بــــــــايـــر</a:t>
            </a:r>
            <a:r>
              <a:rPr lang="ar-DZ" sz="7200" dirty="0">
                <a:solidFill>
                  <a:schemeClr val="tx1">
                    <a:lumMod val="95000"/>
                    <a:lumOff val="5000"/>
                  </a:schemeClr>
                </a:solidFill>
                <a:latin typeface="Arabic Typesetting" panose="03020402040406030203" pitchFamily="66" charset="-78"/>
                <a:cs typeface="Arabic Typesetting" panose="03020402040406030203" pitchFamily="66" charset="-78"/>
              </a:rPr>
              <a:t> </a:t>
            </a:r>
            <a:r>
              <a:rPr lang="ar-DZ" sz="7200" dirty="0">
                <a:latin typeface="Arabic Typesetting" panose="03020402040406030203" pitchFamily="66" charset="-78"/>
                <a:cs typeface="Arabic Typesetting" panose="03020402040406030203" pitchFamily="66" charset="-78"/>
              </a:rPr>
              <a:t>"</a:t>
            </a:r>
          </a:p>
        </p:txBody>
      </p:sp>
      <p:sp>
        <p:nvSpPr>
          <p:cNvPr id="8" name="ZoneTexte 7">
            <a:extLst>
              <a:ext uri="{FF2B5EF4-FFF2-40B4-BE49-F238E27FC236}">
                <a16:creationId xmlns:a16="http://schemas.microsoft.com/office/drawing/2014/main" id="{8BDF4DD1-004A-4D1D-A3C0-895E48B69B0E}"/>
              </a:ext>
            </a:extLst>
          </p:cNvPr>
          <p:cNvSpPr txBox="1"/>
          <p:nvPr/>
        </p:nvSpPr>
        <p:spPr>
          <a:xfrm>
            <a:off x="342500" y="7846814"/>
            <a:ext cx="7315200" cy="369332"/>
          </a:xfrm>
          <a:prstGeom prst="rect">
            <a:avLst/>
          </a:prstGeom>
          <a:noFill/>
        </p:spPr>
        <p:txBody>
          <a:bodyPr wrap="square">
            <a:spAutoFit/>
          </a:bodyPr>
          <a:lstStyle/>
          <a:p>
            <a:r>
              <a:rPr lang="ar-DZ" dirty="0"/>
              <a:t>1</a:t>
            </a:r>
          </a:p>
        </p:txBody>
      </p:sp>
    </p:spTree>
    <p:extLst>
      <p:ext uri="{BB962C8B-B14F-4D97-AF65-F5344CB8AC3E}">
        <p14:creationId xmlns:p14="http://schemas.microsoft.com/office/powerpoint/2010/main" val="28499126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B1BD238-4E63-65B0-E6E9-30B72E6618E1}"/>
              </a:ext>
            </a:extLst>
          </p:cNvPr>
          <p:cNvSpPr txBox="1"/>
          <p:nvPr/>
        </p:nvSpPr>
        <p:spPr>
          <a:xfrm>
            <a:off x="1628384" y="741547"/>
            <a:ext cx="4609578" cy="830997"/>
          </a:xfrm>
          <a:prstGeom prst="rect">
            <a:avLst/>
          </a:prstGeom>
          <a:noFill/>
        </p:spPr>
        <p:txBody>
          <a:bodyPr wrap="square">
            <a:spAutoFit/>
          </a:bodyPr>
          <a:lstStyle/>
          <a:p>
            <a:r>
              <a:rPr lang="en-CA" sz="4800" u="sng" dirty="0">
                <a:solidFill>
                  <a:schemeClr val="accent2">
                    <a:lumMod val="50000"/>
                  </a:schemeClr>
                </a:solidFill>
                <a:latin typeface="MV Boli" panose="02000500030200090000" pitchFamily="2" charset="0"/>
                <a:cs typeface="MV Boli" panose="02000500030200090000" pitchFamily="2" charset="0"/>
              </a:rPr>
              <a:t>7- Conclusion</a:t>
            </a:r>
            <a:r>
              <a:rPr lang="en-CA" sz="4800" dirty="0">
                <a:solidFill>
                  <a:schemeClr val="accent2">
                    <a:lumMod val="50000"/>
                  </a:schemeClr>
                </a:solidFill>
                <a:latin typeface="MV Boli" panose="02000500030200090000" pitchFamily="2" charset="0"/>
                <a:cs typeface="MV Boli" panose="02000500030200090000" pitchFamily="2" charset="0"/>
              </a:rPr>
              <a:t> :</a:t>
            </a:r>
            <a:endParaRPr lang="ar-DZ" dirty="0">
              <a:solidFill>
                <a:schemeClr val="accent2">
                  <a:lumMod val="50000"/>
                </a:schemeClr>
              </a:solidFill>
              <a:latin typeface="MV Boli" panose="02000500030200090000" pitchFamily="2" charset="0"/>
            </a:endParaRPr>
          </a:p>
        </p:txBody>
      </p:sp>
      <p:sp>
        <p:nvSpPr>
          <p:cNvPr id="6" name="ZoneTexte 5">
            <a:extLst>
              <a:ext uri="{FF2B5EF4-FFF2-40B4-BE49-F238E27FC236}">
                <a16:creationId xmlns:a16="http://schemas.microsoft.com/office/drawing/2014/main" id="{780CAFBB-A036-2E07-4BCA-E20BF7046A93}"/>
              </a:ext>
            </a:extLst>
          </p:cNvPr>
          <p:cNvSpPr txBox="1"/>
          <p:nvPr/>
        </p:nvSpPr>
        <p:spPr>
          <a:xfrm>
            <a:off x="2868459" y="1867214"/>
            <a:ext cx="10421655" cy="5632311"/>
          </a:xfrm>
          <a:prstGeom prst="rect">
            <a:avLst/>
          </a:prstGeom>
          <a:noFill/>
        </p:spPr>
        <p:txBody>
          <a:bodyPr wrap="square">
            <a:spAutoFit/>
          </a:bodyPr>
          <a:lstStyle/>
          <a:p>
            <a:r>
              <a:rPr lang="ar-DZ" sz="4000" dirty="0">
                <a:latin typeface="Arial" panose="020B0604020202020204" pitchFamily="34" charset="0"/>
                <a:cs typeface="Arial" panose="020B0604020202020204" pitchFamily="34" charset="0"/>
              </a:rPr>
              <a:t>تُعد شركة باير واحدة من الشركات العالمية الرائدة ذات التاريخ العريق في الابتكار والالتزام بتحسين حياة الناس. من خلال تركيزها على مجالي الرعاية الصحية والزراعة، تواصل باير تطوير حلول لمعالجة بعض من أكبر التحديات التي </a:t>
            </a:r>
            <a:r>
              <a:rPr lang="ar-DZ" sz="4000" dirty="0" err="1">
                <a:latin typeface="Arial" panose="020B0604020202020204" pitchFamily="34" charset="0"/>
                <a:cs typeface="Arial" panose="020B0604020202020204" pitchFamily="34" charset="0"/>
              </a:rPr>
              <a:t>يواجهها</a:t>
            </a:r>
            <a:r>
              <a:rPr lang="ar-DZ" sz="4000" dirty="0">
                <a:latin typeface="Arial" panose="020B0604020202020204" pitchFamily="34" charset="0"/>
                <a:cs typeface="Arial" panose="020B0604020202020204" pitchFamily="34" charset="0"/>
              </a:rPr>
              <a:t> العالم، مثل تحقيق الأمن الغذائي وتطوير الرعاية الطبية. وبالاعتماد على التكنولوجيا المتقدمة، والمبادرات المستدامة، ونهجها </a:t>
            </a:r>
            <a:r>
              <a:rPr lang="ar-DZ" sz="4000" dirty="0" err="1">
                <a:latin typeface="Arial" panose="020B0604020202020204" pitchFamily="34" charset="0"/>
                <a:cs typeface="Arial" panose="020B0604020202020204" pitchFamily="34" charset="0"/>
              </a:rPr>
              <a:t>المتمحور</a:t>
            </a:r>
            <a:r>
              <a:rPr lang="ar-DZ" sz="4000" dirty="0">
                <a:latin typeface="Arial" panose="020B0604020202020204" pitchFamily="34" charset="0"/>
                <a:cs typeface="Arial" panose="020B0604020202020204" pitchFamily="34" charset="0"/>
              </a:rPr>
              <a:t> حول الإنسان، استطاعت باير أن تثبت نفسها كاسم موثوق في مجالي العلوم والابتكار، مما يساهم في تشكيل مستقبل أفضل للأجيال القادمة.</a:t>
            </a:r>
          </a:p>
        </p:txBody>
      </p:sp>
      <p:sp>
        <p:nvSpPr>
          <p:cNvPr id="3" name="ZoneTexte 2">
            <a:extLst>
              <a:ext uri="{FF2B5EF4-FFF2-40B4-BE49-F238E27FC236}">
                <a16:creationId xmlns:a16="http://schemas.microsoft.com/office/drawing/2014/main" id="{22267AF8-031E-9F2B-FBC0-B2D5764541E7}"/>
              </a:ext>
            </a:extLst>
          </p:cNvPr>
          <p:cNvSpPr txBox="1"/>
          <p:nvPr/>
        </p:nvSpPr>
        <p:spPr>
          <a:xfrm>
            <a:off x="275573" y="7888544"/>
            <a:ext cx="7315200" cy="369332"/>
          </a:xfrm>
          <a:prstGeom prst="rect">
            <a:avLst/>
          </a:prstGeom>
          <a:noFill/>
        </p:spPr>
        <p:txBody>
          <a:bodyPr wrap="square">
            <a:spAutoFit/>
          </a:bodyPr>
          <a:lstStyle/>
          <a:p>
            <a:r>
              <a:rPr lang="ar-DZ" dirty="0"/>
              <a:t>11</a:t>
            </a:r>
          </a:p>
        </p:txBody>
      </p:sp>
    </p:spTree>
    <p:extLst>
      <p:ext uri="{BB962C8B-B14F-4D97-AF65-F5344CB8AC3E}">
        <p14:creationId xmlns:p14="http://schemas.microsoft.com/office/powerpoint/2010/main" val="2802164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ylactère : pensées 1">
            <a:extLst>
              <a:ext uri="{FF2B5EF4-FFF2-40B4-BE49-F238E27FC236}">
                <a16:creationId xmlns:a16="http://schemas.microsoft.com/office/drawing/2014/main" id="{2D689994-E54F-9268-0CCA-B6E2361C601A}"/>
              </a:ext>
            </a:extLst>
          </p:cNvPr>
          <p:cNvSpPr/>
          <p:nvPr/>
        </p:nvSpPr>
        <p:spPr>
          <a:xfrm>
            <a:off x="3344449" y="1891431"/>
            <a:ext cx="8480121" cy="4045907"/>
          </a:xfrm>
          <a:prstGeom prst="cloudCallout">
            <a:avLst>
              <a:gd name="adj1" fmla="val -36638"/>
              <a:gd name="adj2" fmla="val 88197"/>
            </a:avLst>
          </a:prstGeom>
          <a:solidFill>
            <a:schemeClr val="accent2">
              <a:lumMod val="20000"/>
              <a:lumOff val="80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CA" sz="6600" dirty="0">
                <a:solidFill>
                  <a:schemeClr val="tx1">
                    <a:lumMod val="75000"/>
                    <a:lumOff val="25000"/>
                  </a:schemeClr>
                </a:solidFill>
                <a:latin typeface="Kristen ITC" panose="03050502040202030202" pitchFamily="66" charset="0"/>
              </a:rPr>
              <a:t>Tank you for listening attentively</a:t>
            </a:r>
            <a:endParaRPr lang="ar-DZ" sz="6600" dirty="0">
              <a:solidFill>
                <a:schemeClr val="tx1">
                  <a:lumMod val="75000"/>
                  <a:lumOff val="25000"/>
                </a:schemeClr>
              </a:solidFill>
              <a:latin typeface="Kristen ITC" panose="03050502040202030202" pitchFamily="66" charset="0"/>
            </a:endParaRPr>
          </a:p>
        </p:txBody>
      </p:sp>
      <p:sp>
        <p:nvSpPr>
          <p:cNvPr id="4" name="ZoneTexte 3">
            <a:extLst>
              <a:ext uri="{FF2B5EF4-FFF2-40B4-BE49-F238E27FC236}">
                <a16:creationId xmlns:a16="http://schemas.microsoft.com/office/drawing/2014/main" id="{5367DC7E-EBA2-4BF6-98D7-F1D59BD18D6C}"/>
              </a:ext>
            </a:extLst>
          </p:cNvPr>
          <p:cNvSpPr txBox="1"/>
          <p:nvPr/>
        </p:nvSpPr>
        <p:spPr>
          <a:xfrm>
            <a:off x="269309" y="7860268"/>
            <a:ext cx="7315200" cy="369332"/>
          </a:xfrm>
          <a:prstGeom prst="rect">
            <a:avLst/>
          </a:prstGeom>
          <a:noFill/>
        </p:spPr>
        <p:txBody>
          <a:bodyPr wrap="square">
            <a:spAutoFit/>
          </a:bodyPr>
          <a:lstStyle/>
          <a:p>
            <a:r>
              <a:rPr lang="ar-DZ" dirty="0"/>
              <a:t>12</a:t>
            </a:r>
          </a:p>
        </p:txBody>
      </p:sp>
    </p:spTree>
    <p:extLst>
      <p:ext uri="{BB962C8B-B14F-4D97-AF65-F5344CB8AC3E}">
        <p14:creationId xmlns:p14="http://schemas.microsoft.com/office/powerpoint/2010/main" val="33914851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e 147">
            <a:extLst>
              <a:ext uri="{FF2B5EF4-FFF2-40B4-BE49-F238E27FC236}">
                <a16:creationId xmlns:a16="http://schemas.microsoft.com/office/drawing/2014/main" id="{F3171D2E-881F-CA6E-96A2-1F9C2385884C}"/>
              </a:ext>
            </a:extLst>
          </p:cNvPr>
          <p:cNvGrpSpPr/>
          <p:nvPr/>
        </p:nvGrpSpPr>
        <p:grpSpPr>
          <a:xfrm>
            <a:off x="4755577" y="270937"/>
            <a:ext cx="4271782" cy="7749501"/>
            <a:chOff x="3056049" y="131887"/>
            <a:chExt cx="4271782" cy="7749501"/>
          </a:xfrm>
        </p:grpSpPr>
        <p:cxnSp>
          <p:nvCxnSpPr>
            <p:cNvPr id="18" name="Connecteur droit 17">
              <a:extLst>
                <a:ext uri="{FF2B5EF4-FFF2-40B4-BE49-F238E27FC236}">
                  <a16:creationId xmlns:a16="http://schemas.microsoft.com/office/drawing/2014/main" id="{9DD696A7-2473-7E2C-06B8-1B7BAF8DE60D}"/>
                </a:ext>
              </a:extLst>
            </p:cNvPr>
            <p:cNvCxnSpPr>
              <a:cxnSpLocks/>
            </p:cNvCxnSpPr>
            <p:nvPr/>
          </p:nvCxnSpPr>
          <p:spPr>
            <a:xfrm>
              <a:off x="3232555" y="533846"/>
              <a:ext cx="0" cy="7347542"/>
            </a:xfrm>
            <a:prstGeom prst="line">
              <a:avLst/>
            </a:prstGeom>
          </p:spPr>
          <p:style>
            <a:lnRef idx="3">
              <a:schemeClr val="dk1"/>
            </a:lnRef>
            <a:fillRef idx="0">
              <a:schemeClr val="dk1"/>
            </a:fillRef>
            <a:effectRef idx="2">
              <a:schemeClr val="dk1"/>
            </a:effectRef>
            <a:fontRef idx="minor">
              <a:schemeClr val="tx1"/>
            </a:fontRef>
          </p:style>
        </p:cxnSp>
        <p:sp>
          <p:nvSpPr>
            <p:cNvPr id="20" name="Organigramme : Connecteur 19">
              <a:extLst>
                <a:ext uri="{FF2B5EF4-FFF2-40B4-BE49-F238E27FC236}">
                  <a16:creationId xmlns:a16="http://schemas.microsoft.com/office/drawing/2014/main" id="{C1704A02-7842-8537-494C-7D3597A91FE2}"/>
                </a:ext>
              </a:extLst>
            </p:cNvPr>
            <p:cNvSpPr/>
            <p:nvPr/>
          </p:nvSpPr>
          <p:spPr>
            <a:xfrm>
              <a:off x="3105070" y="452207"/>
              <a:ext cx="228131" cy="231312"/>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1" anchor="ctr"/>
            <a:lstStyle/>
            <a:p>
              <a:pPr algn="ctr"/>
              <a:endParaRPr lang="ar-DZ"/>
            </a:p>
          </p:txBody>
        </p:sp>
        <p:sp>
          <p:nvSpPr>
            <p:cNvPr id="23" name="Organigramme : Connecteur 22">
              <a:extLst>
                <a:ext uri="{FF2B5EF4-FFF2-40B4-BE49-F238E27FC236}">
                  <a16:creationId xmlns:a16="http://schemas.microsoft.com/office/drawing/2014/main" id="{1D7D6B4A-3DBD-0704-644F-37B914E02365}"/>
                </a:ext>
              </a:extLst>
            </p:cNvPr>
            <p:cNvSpPr/>
            <p:nvPr/>
          </p:nvSpPr>
          <p:spPr>
            <a:xfrm>
              <a:off x="3098915" y="1640523"/>
              <a:ext cx="261123" cy="212642"/>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1" anchor="ctr"/>
            <a:lstStyle/>
            <a:p>
              <a:pPr algn="ctr"/>
              <a:endParaRPr lang="ar-DZ"/>
            </a:p>
          </p:txBody>
        </p:sp>
        <p:grpSp>
          <p:nvGrpSpPr>
            <p:cNvPr id="142" name="Groupe 141">
              <a:extLst>
                <a:ext uri="{FF2B5EF4-FFF2-40B4-BE49-F238E27FC236}">
                  <a16:creationId xmlns:a16="http://schemas.microsoft.com/office/drawing/2014/main" id="{988EB877-4754-45BD-2AD0-1712847B1D83}"/>
                </a:ext>
              </a:extLst>
            </p:cNvPr>
            <p:cNvGrpSpPr/>
            <p:nvPr/>
          </p:nvGrpSpPr>
          <p:grpSpPr>
            <a:xfrm>
              <a:off x="3393405" y="2577273"/>
              <a:ext cx="3875094" cy="726508"/>
              <a:chOff x="10607268" y="7008799"/>
              <a:chExt cx="3898445" cy="726508"/>
            </a:xfrm>
            <a:solidFill>
              <a:schemeClr val="accent5">
                <a:lumMod val="75000"/>
              </a:schemeClr>
            </a:solidFill>
          </p:grpSpPr>
          <p:sp>
            <p:nvSpPr>
              <p:cNvPr id="72" name="Organigramme : Fusion 71">
                <a:extLst>
                  <a:ext uri="{FF2B5EF4-FFF2-40B4-BE49-F238E27FC236}">
                    <a16:creationId xmlns:a16="http://schemas.microsoft.com/office/drawing/2014/main" id="{8253AE15-EEA2-BF9C-020C-ACB73866F553}"/>
                  </a:ext>
                </a:extLst>
              </p:cNvPr>
              <p:cNvSpPr/>
              <p:nvPr/>
            </p:nvSpPr>
            <p:spPr>
              <a:xfrm rot="5400000">
                <a:off x="10622644" y="7181994"/>
                <a:ext cx="382037" cy="412789"/>
              </a:xfrm>
              <a:prstGeom prst="flowChartMerge">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grpSp>
            <p:nvGrpSpPr>
              <p:cNvPr id="73" name="Groupe 72">
                <a:extLst>
                  <a:ext uri="{FF2B5EF4-FFF2-40B4-BE49-F238E27FC236}">
                    <a16:creationId xmlns:a16="http://schemas.microsoft.com/office/drawing/2014/main" id="{013DA836-0DBF-E64F-C499-A2CE3772EC6F}"/>
                  </a:ext>
                </a:extLst>
              </p:cNvPr>
              <p:cNvGrpSpPr/>
              <p:nvPr/>
            </p:nvGrpSpPr>
            <p:grpSpPr>
              <a:xfrm>
                <a:off x="10810814" y="7008799"/>
                <a:ext cx="3694899" cy="726508"/>
                <a:chOff x="10932087" y="2073058"/>
                <a:chExt cx="3620022" cy="726508"/>
              </a:xfrm>
              <a:grpFill/>
            </p:grpSpPr>
            <p:sp>
              <p:nvSpPr>
                <p:cNvPr id="74" name="Rectangle : coins arrondis 73">
                  <a:extLst>
                    <a:ext uri="{FF2B5EF4-FFF2-40B4-BE49-F238E27FC236}">
                      <a16:creationId xmlns:a16="http://schemas.microsoft.com/office/drawing/2014/main" id="{BF1393BA-77E6-A6BD-F2F1-85253B7DE66D}"/>
                    </a:ext>
                  </a:extLst>
                </p:cNvPr>
                <p:cNvSpPr/>
                <p:nvPr/>
              </p:nvSpPr>
              <p:spPr>
                <a:xfrm>
                  <a:off x="10932087" y="2073058"/>
                  <a:ext cx="3620022" cy="72650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DZ" sz="2400" dirty="0">
                      <a:latin typeface="Arial" panose="020B0604020202020204" pitchFamily="34" charset="0"/>
                      <a:cs typeface="Arial" panose="020B0604020202020204" pitchFamily="34" charset="0"/>
                    </a:rPr>
                    <a:t>منتجات الشركة </a:t>
                  </a:r>
                </a:p>
              </p:txBody>
            </p:sp>
            <p:grpSp>
              <p:nvGrpSpPr>
                <p:cNvPr id="75" name="Groupe 74">
                  <a:extLst>
                    <a:ext uri="{FF2B5EF4-FFF2-40B4-BE49-F238E27FC236}">
                      <a16:creationId xmlns:a16="http://schemas.microsoft.com/office/drawing/2014/main" id="{1E0571CB-47BD-E06D-DB4E-D30F9D1D103D}"/>
                    </a:ext>
                  </a:extLst>
                </p:cNvPr>
                <p:cNvGrpSpPr/>
                <p:nvPr/>
              </p:nvGrpSpPr>
              <p:grpSpPr>
                <a:xfrm>
                  <a:off x="11035235" y="2111309"/>
                  <a:ext cx="619284" cy="624953"/>
                  <a:chOff x="11080025" y="3782860"/>
                  <a:chExt cx="1333267" cy="1164921"/>
                </a:xfrm>
                <a:grpFill/>
              </p:grpSpPr>
              <p:sp>
                <p:nvSpPr>
                  <p:cNvPr id="79" name="Organigramme : Connecteur 78">
                    <a:extLst>
                      <a:ext uri="{FF2B5EF4-FFF2-40B4-BE49-F238E27FC236}">
                        <a16:creationId xmlns:a16="http://schemas.microsoft.com/office/drawing/2014/main" id="{0E4CDBF3-6FD0-34E7-6BF4-2D5F5849F72C}"/>
                      </a:ext>
                    </a:extLst>
                  </p:cNvPr>
                  <p:cNvSpPr/>
                  <p:nvPr/>
                </p:nvSpPr>
                <p:spPr>
                  <a:xfrm>
                    <a:off x="11080025" y="3782860"/>
                    <a:ext cx="1333267" cy="1164921"/>
                  </a:xfrm>
                  <a:prstGeom prst="flowChartConnector">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80" name="Organigramme : Connecteur 79">
                    <a:extLst>
                      <a:ext uri="{FF2B5EF4-FFF2-40B4-BE49-F238E27FC236}">
                        <a16:creationId xmlns:a16="http://schemas.microsoft.com/office/drawing/2014/main" id="{28ECF495-CFC1-6453-B93D-2E97A029CE14}"/>
                      </a:ext>
                    </a:extLst>
                  </p:cNvPr>
                  <p:cNvSpPr/>
                  <p:nvPr/>
                </p:nvSpPr>
                <p:spPr>
                  <a:xfrm>
                    <a:off x="11260899" y="3970751"/>
                    <a:ext cx="1002082" cy="814191"/>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DZ" sz="3200" dirty="0">
                        <a:solidFill>
                          <a:schemeClr val="tx1">
                            <a:lumMod val="95000"/>
                            <a:lumOff val="5000"/>
                          </a:schemeClr>
                        </a:solidFill>
                      </a:rPr>
                      <a:t>3</a:t>
                    </a:r>
                  </a:p>
                </p:txBody>
              </p:sp>
            </p:grpSp>
            <p:sp>
              <p:nvSpPr>
                <p:cNvPr id="76" name="Organigramme : Connecteur 75">
                  <a:extLst>
                    <a:ext uri="{FF2B5EF4-FFF2-40B4-BE49-F238E27FC236}">
                      <a16:creationId xmlns:a16="http://schemas.microsoft.com/office/drawing/2014/main" id="{2C7A7639-29D1-7F93-43FA-E8A9C78D40BC}"/>
                    </a:ext>
                  </a:extLst>
                </p:cNvPr>
                <p:cNvSpPr/>
                <p:nvPr/>
              </p:nvSpPr>
              <p:spPr>
                <a:xfrm>
                  <a:off x="14317249" y="2111309"/>
                  <a:ext cx="125261" cy="156575"/>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77" name="Organigramme : Connecteur 76">
                  <a:extLst>
                    <a:ext uri="{FF2B5EF4-FFF2-40B4-BE49-F238E27FC236}">
                      <a16:creationId xmlns:a16="http://schemas.microsoft.com/office/drawing/2014/main" id="{0E20D111-E611-39A6-890F-35B4D9C0C704}"/>
                    </a:ext>
                  </a:extLst>
                </p:cNvPr>
                <p:cNvSpPr/>
                <p:nvPr/>
              </p:nvSpPr>
              <p:spPr>
                <a:xfrm flipV="1">
                  <a:off x="14317249" y="2317315"/>
                  <a:ext cx="125261" cy="156577"/>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78" name="Organigramme : Connecteur 77">
                  <a:extLst>
                    <a:ext uri="{FF2B5EF4-FFF2-40B4-BE49-F238E27FC236}">
                      <a16:creationId xmlns:a16="http://schemas.microsoft.com/office/drawing/2014/main" id="{96F82FF8-27E1-C8DA-7939-125904704BAC}"/>
                    </a:ext>
                  </a:extLst>
                </p:cNvPr>
                <p:cNvSpPr/>
                <p:nvPr/>
              </p:nvSpPr>
              <p:spPr>
                <a:xfrm>
                  <a:off x="14317249" y="2530258"/>
                  <a:ext cx="125261" cy="156577"/>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grpSp>
        </p:grpSp>
        <p:grpSp>
          <p:nvGrpSpPr>
            <p:cNvPr id="139" name="Groupe 138">
              <a:extLst>
                <a:ext uri="{FF2B5EF4-FFF2-40B4-BE49-F238E27FC236}">
                  <a16:creationId xmlns:a16="http://schemas.microsoft.com/office/drawing/2014/main" id="{7716BFA1-660D-C556-BE6C-B9860A6E10B8}"/>
                </a:ext>
              </a:extLst>
            </p:cNvPr>
            <p:cNvGrpSpPr/>
            <p:nvPr/>
          </p:nvGrpSpPr>
          <p:grpSpPr>
            <a:xfrm>
              <a:off x="3334130" y="5882235"/>
              <a:ext cx="3981069" cy="726508"/>
              <a:chOff x="6177587" y="4364481"/>
              <a:chExt cx="3898445" cy="726508"/>
            </a:xfrm>
            <a:solidFill>
              <a:schemeClr val="accent5">
                <a:lumMod val="40000"/>
                <a:lumOff val="60000"/>
              </a:schemeClr>
            </a:solidFill>
          </p:grpSpPr>
          <p:sp>
            <p:nvSpPr>
              <p:cNvPr id="81" name="Organigramme : Fusion 80">
                <a:extLst>
                  <a:ext uri="{FF2B5EF4-FFF2-40B4-BE49-F238E27FC236}">
                    <a16:creationId xmlns:a16="http://schemas.microsoft.com/office/drawing/2014/main" id="{E6AEDEE7-C40B-A04B-4E99-F4A718607EB0}"/>
                  </a:ext>
                </a:extLst>
              </p:cNvPr>
              <p:cNvSpPr/>
              <p:nvPr/>
            </p:nvSpPr>
            <p:spPr>
              <a:xfrm rot="5400000">
                <a:off x="6192963" y="4537676"/>
                <a:ext cx="382037" cy="412789"/>
              </a:xfrm>
              <a:prstGeom prst="flowChartMerge">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grpSp>
            <p:nvGrpSpPr>
              <p:cNvPr id="82" name="Groupe 81">
                <a:extLst>
                  <a:ext uri="{FF2B5EF4-FFF2-40B4-BE49-F238E27FC236}">
                    <a16:creationId xmlns:a16="http://schemas.microsoft.com/office/drawing/2014/main" id="{33009345-3D75-6C2F-592E-C61478806892}"/>
                  </a:ext>
                </a:extLst>
              </p:cNvPr>
              <p:cNvGrpSpPr/>
              <p:nvPr/>
            </p:nvGrpSpPr>
            <p:grpSpPr>
              <a:xfrm>
                <a:off x="6381133" y="4364481"/>
                <a:ext cx="3694899" cy="726508"/>
                <a:chOff x="10932087" y="2073058"/>
                <a:chExt cx="3620022" cy="726508"/>
              </a:xfrm>
              <a:grpFill/>
            </p:grpSpPr>
            <p:sp>
              <p:nvSpPr>
                <p:cNvPr id="83" name="Rectangle : coins arrondis 82">
                  <a:extLst>
                    <a:ext uri="{FF2B5EF4-FFF2-40B4-BE49-F238E27FC236}">
                      <a16:creationId xmlns:a16="http://schemas.microsoft.com/office/drawing/2014/main" id="{C3BC1236-64C5-F7E2-2697-824C58E114B9}"/>
                    </a:ext>
                  </a:extLst>
                </p:cNvPr>
                <p:cNvSpPr/>
                <p:nvPr/>
              </p:nvSpPr>
              <p:spPr>
                <a:xfrm>
                  <a:off x="10932087" y="2073058"/>
                  <a:ext cx="3620022" cy="72650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DZ" sz="2400" dirty="0">
                      <a:latin typeface="Arial" panose="020B0604020202020204" pitchFamily="34" charset="0"/>
                      <a:cs typeface="Arial" panose="020B0604020202020204" pitchFamily="34" charset="0"/>
                    </a:rPr>
                    <a:t>الإدارة والهيكل التنظيمي      </a:t>
                  </a:r>
                </a:p>
              </p:txBody>
            </p:sp>
            <p:grpSp>
              <p:nvGrpSpPr>
                <p:cNvPr id="84" name="Groupe 83">
                  <a:extLst>
                    <a:ext uri="{FF2B5EF4-FFF2-40B4-BE49-F238E27FC236}">
                      <a16:creationId xmlns:a16="http://schemas.microsoft.com/office/drawing/2014/main" id="{F208A784-EEFB-5F17-BD73-B9FBFEBF1518}"/>
                    </a:ext>
                  </a:extLst>
                </p:cNvPr>
                <p:cNvGrpSpPr/>
                <p:nvPr/>
              </p:nvGrpSpPr>
              <p:grpSpPr>
                <a:xfrm>
                  <a:off x="11035235" y="2111309"/>
                  <a:ext cx="619284" cy="624953"/>
                  <a:chOff x="11080025" y="3782860"/>
                  <a:chExt cx="1333267" cy="1164921"/>
                </a:xfrm>
                <a:grpFill/>
              </p:grpSpPr>
              <p:sp>
                <p:nvSpPr>
                  <p:cNvPr id="88" name="Organigramme : Connecteur 87">
                    <a:extLst>
                      <a:ext uri="{FF2B5EF4-FFF2-40B4-BE49-F238E27FC236}">
                        <a16:creationId xmlns:a16="http://schemas.microsoft.com/office/drawing/2014/main" id="{39F59B71-FD8D-C048-7029-3E4C5E9B369A}"/>
                      </a:ext>
                    </a:extLst>
                  </p:cNvPr>
                  <p:cNvSpPr/>
                  <p:nvPr/>
                </p:nvSpPr>
                <p:spPr>
                  <a:xfrm>
                    <a:off x="11080025" y="3782860"/>
                    <a:ext cx="1333267" cy="1164921"/>
                  </a:xfrm>
                  <a:prstGeom prst="flowChartConnector">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89" name="Organigramme : Connecteur 88">
                    <a:extLst>
                      <a:ext uri="{FF2B5EF4-FFF2-40B4-BE49-F238E27FC236}">
                        <a16:creationId xmlns:a16="http://schemas.microsoft.com/office/drawing/2014/main" id="{A651E721-F263-497F-DF67-FFCEE1646A7F}"/>
                      </a:ext>
                    </a:extLst>
                  </p:cNvPr>
                  <p:cNvSpPr/>
                  <p:nvPr/>
                </p:nvSpPr>
                <p:spPr>
                  <a:xfrm>
                    <a:off x="11260899" y="3970751"/>
                    <a:ext cx="1002082" cy="814191"/>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DZ" sz="3200" dirty="0">
                        <a:solidFill>
                          <a:schemeClr val="tx1">
                            <a:lumMod val="95000"/>
                            <a:lumOff val="5000"/>
                          </a:schemeClr>
                        </a:solidFill>
                      </a:rPr>
                      <a:t>6</a:t>
                    </a:r>
                  </a:p>
                </p:txBody>
              </p:sp>
            </p:grpSp>
            <p:sp>
              <p:nvSpPr>
                <p:cNvPr id="85" name="Organigramme : Connecteur 84">
                  <a:extLst>
                    <a:ext uri="{FF2B5EF4-FFF2-40B4-BE49-F238E27FC236}">
                      <a16:creationId xmlns:a16="http://schemas.microsoft.com/office/drawing/2014/main" id="{D2DCC11F-450A-0841-1B71-B426BDE04835}"/>
                    </a:ext>
                  </a:extLst>
                </p:cNvPr>
                <p:cNvSpPr/>
                <p:nvPr/>
              </p:nvSpPr>
              <p:spPr>
                <a:xfrm>
                  <a:off x="14317249" y="2111309"/>
                  <a:ext cx="125261" cy="156575"/>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86" name="Organigramme : Connecteur 85">
                  <a:extLst>
                    <a:ext uri="{FF2B5EF4-FFF2-40B4-BE49-F238E27FC236}">
                      <a16:creationId xmlns:a16="http://schemas.microsoft.com/office/drawing/2014/main" id="{473505D9-EDBB-C902-C7B5-584DD57C7D9A}"/>
                    </a:ext>
                  </a:extLst>
                </p:cNvPr>
                <p:cNvSpPr/>
                <p:nvPr/>
              </p:nvSpPr>
              <p:spPr>
                <a:xfrm flipV="1">
                  <a:off x="14317249" y="2317315"/>
                  <a:ext cx="125261" cy="156577"/>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87" name="Organigramme : Connecteur 86">
                  <a:extLst>
                    <a:ext uri="{FF2B5EF4-FFF2-40B4-BE49-F238E27FC236}">
                      <a16:creationId xmlns:a16="http://schemas.microsoft.com/office/drawing/2014/main" id="{2FD350FA-524D-C4C3-09C9-DB44AE7F2EC2}"/>
                    </a:ext>
                  </a:extLst>
                </p:cNvPr>
                <p:cNvSpPr/>
                <p:nvPr/>
              </p:nvSpPr>
              <p:spPr>
                <a:xfrm>
                  <a:off x="14317249" y="2530258"/>
                  <a:ext cx="125261" cy="156577"/>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grpSp>
        </p:grpSp>
        <p:grpSp>
          <p:nvGrpSpPr>
            <p:cNvPr id="138" name="Groupe 137">
              <a:extLst>
                <a:ext uri="{FF2B5EF4-FFF2-40B4-BE49-F238E27FC236}">
                  <a16:creationId xmlns:a16="http://schemas.microsoft.com/office/drawing/2014/main" id="{DA5DAB4B-932A-D7D5-21D8-7603D2C6A7F4}"/>
                </a:ext>
              </a:extLst>
            </p:cNvPr>
            <p:cNvGrpSpPr/>
            <p:nvPr/>
          </p:nvGrpSpPr>
          <p:grpSpPr>
            <a:xfrm>
              <a:off x="3360038" y="4747300"/>
              <a:ext cx="3898445" cy="726508"/>
              <a:chOff x="6177587" y="3064393"/>
              <a:chExt cx="3898445" cy="726508"/>
            </a:xfrm>
            <a:solidFill>
              <a:schemeClr val="accent5">
                <a:lumMod val="60000"/>
                <a:lumOff val="40000"/>
              </a:schemeClr>
            </a:solidFill>
          </p:grpSpPr>
          <p:sp>
            <p:nvSpPr>
              <p:cNvPr id="90" name="Organigramme : Fusion 89">
                <a:extLst>
                  <a:ext uri="{FF2B5EF4-FFF2-40B4-BE49-F238E27FC236}">
                    <a16:creationId xmlns:a16="http://schemas.microsoft.com/office/drawing/2014/main" id="{89AB3FED-12EE-2295-C531-3814C9E2FDEE}"/>
                  </a:ext>
                </a:extLst>
              </p:cNvPr>
              <p:cNvSpPr/>
              <p:nvPr/>
            </p:nvSpPr>
            <p:spPr>
              <a:xfrm rot="5400000">
                <a:off x="6192963" y="3237588"/>
                <a:ext cx="382037" cy="412789"/>
              </a:xfrm>
              <a:prstGeom prst="flowChartMerge">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grpSp>
            <p:nvGrpSpPr>
              <p:cNvPr id="91" name="Groupe 90">
                <a:extLst>
                  <a:ext uri="{FF2B5EF4-FFF2-40B4-BE49-F238E27FC236}">
                    <a16:creationId xmlns:a16="http://schemas.microsoft.com/office/drawing/2014/main" id="{7847B5E6-382E-69F0-84A5-BB24648A2527}"/>
                  </a:ext>
                </a:extLst>
              </p:cNvPr>
              <p:cNvGrpSpPr/>
              <p:nvPr/>
            </p:nvGrpSpPr>
            <p:grpSpPr>
              <a:xfrm>
                <a:off x="6381133" y="3064393"/>
                <a:ext cx="3694899" cy="726508"/>
                <a:chOff x="10932087" y="2073058"/>
                <a:chExt cx="3620022" cy="726508"/>
              </a:xfrm>
              <a:grpFill/>
            </p:grpSpPr>
            <p:sp>
              <p:nvSpPr>
                <p:cNvPr id="92" name="Rectangle : coins arrondis 91">
                  <a:extLst>
                    <a:ext uri="{FF2B5EF4-FFF2-40B4-BE49-F238E27FC236}">
                      <a16:creationId xmlns:a16="http://schemas.microsoft.com/office/drawing/2014/main" id="{6295F2AD-B25E-3CED-BE22-71F2CFF958A4}"/>
                    </a:ext>
                  </a:extLst>
                </p:cNvPr>
                <p:cNvSpPr/>
                <p:nvPr/>
              </p:nvSpPr>
              <p:spPr>
                <a:xfrm>
                  <a:off x="10932087" y="2073058"/>
                  <a:ext cx="3620022" cy="72650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DZ" sz="2400" b="1" dirty="0">
                      <a:latin typeface="Arabic Typesetting" panose="03020402040406030203" pitchFamily="66" charset="-78"/>
                      <a:cs typeface="Arabic Typesetting" panose="03020402040406030203" pitchFamily="66" charset="-78"/>
                    </a:rPr>
                    <a:t>الحضور العالمي وشبكة المكاتب والمصانع        </a:t>
                  </a:r>
                </a:p>
              </p:txBody>
            </p:sp>
            <p:grpSp>
              <p:nvGrpSpPr>
                <p:cNvPr id="93" name="Groupe 92">
                  <a:extLst>
                    <a:ext uri="{FF2B5EF4-FFF2-40B4-BE49-F238E27FC236}">
                      <a16:creationId xmlns:a16="http://schemas.microsoft.com/office/drawing/2014/main" id="{1A6DE404-3EB4-DC91-D2C7-77E90DCAF0B2}"/>
                    </a:ext>
                  </a:extLst>
                </p:cNvPr>
                <p:cNvGrpSpPr/>
                <p:nvPr/>
              </p:nvGrpSpPr>
              <p:grpSpPr>
                <a:xfrm>
                  <a:off x="11035235" y="2111309"/>
                  <a:ext cx="619284" cy="624953"/>
                  <a:chOff x="11080025" y="3782860"/>
                  <a:chExt cx="1333267" cy="1164921"/>
                </a:xfrm>
                <a:grpFill/>
              </p:grpSpPr>
              <p:sp>
                <p:nvSpPr>
                  <p:cNvPr id="97" name="Organigramme : Connecteur 96">
                    <a:extLst>
                      <a:ext uri="{FF2B5EF4-FFF2-40B4-BE49-F238E27FC236}">
                        <a16:creationId xmlns:a16="http://schemas.microsoft.com/office/drawing/2014/main" id="{89FB86E2-A8E6-52F9-8A2B-65D6E4509849}"/>
                      </a:ext>
                    </a:extLst>
                  </p:cNvPr>
                  <p:cNvSpPr/>
                  <p:nvPr/>
                </p:nvSpPr>
                <p:spPr>
                  <a:xfrm>
                    <a:off x="11080025" y="3782860"/>
                    <a:ext cx="1333267" cy="1164921"/>
                  </a:xfrm>
                  <a:prstGeom prst="flowChartConnector">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98" name="Organigramme : Connecteur 97">
                    <a:extLst>
                      <a:ext uri="{FF2B5EF4-FFF2-40B4-BE49-F238E27FC236}">
                        <a16:creationId xmlns:a16="http://schemas.microsoft.com/office/drawing/2014/main" id="{EF51B9D2-9163-8811-DE54-1BB4CDF5D9F7}"/>
                      </a:ext>
                    </a:extLst>
                  </p:cNvPr>
                  <p:cNvSpPr/>
                  <p:nvPr/>
                </p:nvSpPr>
                <p:spPr>
                  <a:xfrm>
                    <a:off x="11260899" y="3970751"/>
                    <a:ext cx="1002082" cy="814191"/>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DZ" sz="3200" dirty="0">
                        <a:solidFill>
                          <a:schemeClr val="tx1">
                            <a:lumMod val="95000"/>
                            <a:lumOff val="5000"/>
                          </a:schemeClr>
                        </a:solidFill>
                      </a:rPr>
                      <a:t>5</a:t>
                    </a:r>
                  </a:p>
                </p:txBody>
              </p:sp>
            </p:grpSp>
            <p:sp>
              <p:nvSpPr>
                <p:cNvPr id="94" name="Organigramme : Connecteur 93">
                  <a:extLst>
                    <a:ext uri="{FF2B5EF4-FFF2-40B4-BE49-F238E27FC236}">
                      <a16:creationId xmlns:a16="http://schemas.microsoft.com/office/drawing/2014/main" id="{6F37352D-5FAE-B73A-4697-DCE1E6599A5C}"/>
                    </a:ext>
                  </a:extLst>
                </p:cNvPr>
                <p:cNvSpPr/>
                <p:nvPr/>
              </p:nvSpPr>
              <p:spPr>
                <a:xfrm>
                  <a:off x="14317249" y="2111309"/>
                  <a:ext cx="125261" cy="156575"/>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dirty="0"/>
                </a:p>
              </p:txBody>
            </p:sp>
            <p:sp>
              <p:nvSpPr>
                <p:cNvPr id="95" name="Organigramme : Connecteur 94">
                  <a:extLst>
                    <a:ext uri="{FF2B5EF4-FFF2-40B4-BE49-F238E27FC236}">
                      <a16:creationId xmlns:a16="http://schemas.microsoft.com/office/drawing/2014/main" id="{2A4ED3A5-7FEA-9E12-AE16-CACF1322E341}"/>
                    </a:ext>
                  </a:extLst>
                </p:cNvPr>
                <p:cNvSpPr/>
                <p:nvPr/>
              </p:nvSpPr>
              <p:spPr>
                <a:xfrm flipV="1">
                  <a:off x="14317249" y="2317315"/>
                  <a:ext cx="125261" cy="156577"/>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96" name="Organigramme : Connecteur 95">
                  <a:extLst>
                    <a:ext uri="{FF2B5EF4-FFF2-40B4-BE49-F238E27FC236}">
                      <a16:creationId xmlns:a16="http://schemas.microsoft.com/office/drawing/2014/main" id="{C501BF1F-A2AD-C47C-2459-E56A6F7736DB}"/>
                    </a:ext>
                  </a:extLst>
                </p:cNvPr>
                <p:cNvSpPr/>
                <p:nvPr/>
              </p:nvSpPr>
              <p:spPr>
                <a:xfrm>
                  <a:off x="14317249" y="2530258"/>
                  <a:ext cx="125261" cy="156577"/>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grpSp>
        </p:grpSp>
        <p:grpSp>
          <p:nvGrpSpPr>
            <p:cNvPr id="137" name="Groupe 136">
              <a:extLst>
                <a:ext uri="{FF2B5EF4-FFF2-40B4-BE49-F238E27FC236}">
                  <a16:creationId xmlns:a16="http://schemas.microsoft.com/office/drawing/2014/main" id="{C0665A0E-8017-7198-A3C1-4FCF5453A88F}"/>
                </a:ext>
              </a:extLst>
            </p:cNvPr>
            <p:cNvGrpSpPr/>
            <p:nvPr/>
          </p:nvGrpSpPr>
          <p:grpSpPr>
            <a:xfrm>
              <a:off x="3380819" y="1352305"/>
              <a:ext cx="3911031" cy="726508"/>
              <a:chOff x="4915871" y="913386"/>
              <a:chExt cx="3911031" cy="726508"/>
            </a:xfrm>
            <a:solidFill>
              <a:schemeClr val="accent5">
                <a:lumMod val="50000"/>
              </a:schemeClr>
            </a:solidFill>
          </p:grpSpPr>
          <p:sp>
            <p:nvSpPr>
              <p:cNvPr id="99" name="Organigramme : Fusion 98">
                <a:extLst>
                  <a:ext uri="{FF2B5EF4-FFF2-40B4-BE49-F238E27FC236}">
                    <a16:creationId xmlns:a16="http://schemas.microsoft.com/office/drawing/2014/main" id="{C6CCD00D-6E02-F3F9-30E4-43F9CAED6568}"/>
                  </a:ext>
                </a:extLst>
              </p:cNvPr>
              <p:cNvSpPr/>
              <p:nvPr/>
            </p:nvSpPr>
            <p:spPr>
              <a:xfrm rot="5400000">
                <a:off x="4931247" y="1086581"/>
                <a:ext cx="382037" cy="412789"/>
              </a:xfrm>
              <a:prstGeom prst="flowChartMerge">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grpSp>
            <p:nvGrpSpPr>
              <p:cNvPr id="100" name="Groupe 99">
                <a:extLst>
                  <a:ext uri="{FF2B5EF4-FFF2-40B4-BE49-F238E27FC236}">
                    <a16:creationId xmlns:a16="http://schemas.microsoft.com/office/drawing/2014/main" id="{DFCBDBA0-710A-2971-1886-F196C1F74E01}"/>
                  </a:ext>
                </a:extLst>
              </p:cNvPr>
              <p:cNvGrpSpPr/>
              <p:nvPr/>
            </p:nvGrpSpPr>
            <p:grpSpPr>
              <a:xfrm>
                <a:off x="5132003" y="913386"/>
                <a:ext cx="3694899" cy="726508"/>
                <a:chOff x="10932087" y="2073058"/>
                <a:chExt cx="3620022" cy="726508"/>
              </a:xfrm>
              <a:grpFill/>
            </p:grpSpPr>
            <p:sp>
              <p:nvSpPr>
                <p:cNvPr id="101" name="Rectangle : coins arrondis 100">
                  <a:extLst>
                    <a:ext uri="{FF2B5EF4-FFF2-40B4-BE49-F238E27FC236}">
                      <a16:creationId xmlns:a16="http://schemas.microsoft.com/office/drawing/2014/main" id="{0BD2308B-2AFE-954D-C014-87032E85BCAB}"/>
                    </a:ext>
                  </a:extLst>
                </p:cNvPr>
                <p:cNvSpPr/>
                <p:nvPr/>
              </p:nvSpPr>
              <p:spPr>
                <a:xfrm>
                  <a:off x="10932087" y="2073058"/>
                  <a:ext cx="3620022" cy="72650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dirty="0">
                    <a:latin typeface="Arial" panose="020B0604020202020204" pitchFamily="34" charset="0"/>
                    <a:cs typeface="Arial" panose="020B0604020202020204" pitchFamily="34" charset="0"/>
                  </a:endParaRPr>
                </a:p>
                <a:p>
                  <a:pPr algn="ctr"/>
                  <a:r>
                    <a:rPr lang="ar-DZ" sz="2000" dirty="0">
                      <a:latin typeface="Arial" panose="020B0604020202020204" pitchFamily="34" charset="0"/>
                      <a:cs typeface="Arial" panose="020B0604020202020204" pitchFamily="34" charset="0"/>
                    </a:rPr>
                    <a:t>تاريخ و تطور شركة باير    </a:t>
                  </a:r>
                </a:p>
                <a:p>
                  <a:pPr algn="ctr"/>
                  <a:endParaRPr lang="ar-DZ" dirty="0"/>
                </a:p>
              </p:txBody>
            </p:sp>
            <p:grpSp>
              <p:nvGrpSpPr>
                <p:cNvPr id="102" name="Groupe 101">
                  <a:extLst>
                    <a:ext uri="{FF2B5EF4-FFF2-40B4-BE49-F238E27FC236}">
                      <a16:creationId xmlns:a16="http://schemas.microsoft.com/office/drawing/2014/main" id="{DA82DE96-110A-6204-EAD8-74DCA0F4C8C1}"/>
                    </a:ext>
                  </a:extLst>
                </p:cNvPr>
                <p:cNvGrpSpPr/>
                <p:nvPr/>
              </p:nvGrpSpPr>
              <p:grpSpPr>
                <a:xfrm>
                  <a:off x="11035235" y="2111309"/>
                  <a:ext cx="619284" cy="624953"/>
                  <a:chOff x="11080025" y="3782860"/>
                  <a:chExt cx="1333267" cy="1164921"/>
                </a:xfrm>
                <a:grpFill/>
              </p:grpSpPr>
              <p:sp>
                <p:nvSpPr>
                  <p:cNvPr id="106" name="Organigramme : Connecteur 105">
                    <a:extLst>
                      <a:ext uri="{FF2B5EF4-FFF2-40B4-BE49-F238E27FC236}">
                        <a16:creationId xmlns:a16="http://schemas.microsoft.com/office/drawing/2014/main" id="{84D37B32-40C2-3632-DCF5-4438852B3CC1}"/>
                      </a:ext>
                    </a:extLst>
                  </p:cNvPr>
                  <p:cNvSpPr/>
                  <p:nvPr/>
                </p:nvSpPr>
                <p:spPr>
                  <a:xfrm>
                    <a:off x="11080025" y="3782860"/>
                    <a:ext cx="1333267" cy="1164921"/>
                  </a:xfrm>
                  <a:prstGeom prst="flowChartConnector">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07" name="Organigramme : Connecteur 106">
                    <a:extLst>
                      <a:ext uri="{FF2B5EF4-FFF2-40B4-BE49-F238E27FC236}">
                        <a16:creationId xmlns:a16="http://schemas.microsoft.com/office/drawing/2014/main" id="{60E291F2-CFDF-3DA4-D114-9586BA304025}"/>
                      </a:ext>
                    </a:extLst>
                  </p:cNvPr>
                  <p:cNvSpPr/>
                  <p:nvPr/>
                </p:nvSpPr>
                <p:spPr>
                  <a:xfrm>
                    <a:off x="11260899" y="3970751"/>
                    <a:ext cx="1002082" cy="814191"/>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DZ" sz="3200" dirty="0">
                        <a:solidFill>
                          <a:schemeClr val="tx1">
                            <a:lumMod val="95000"/>
                            <a:lumOff val="5000"/>
                          </a:schemeClr>
                        </a:solidFill>
                      </a:rPr>
                      <a:t>2</a:t>
                    </a:r>
                  </a:p>
                </p:txBody>
              </p:sp>
            </p:grpSp>
            <p:sp>
              <p:nvSpPr>
                <p:cNvPr id="103" name="Organigramme : Connecteur 102">
                  <a:extLst>
                    <a:ext uri="{FF2B5EF4-FFF2-40B4-BE49-F238E27FC236}">
                      <a16:creationId xmlns:a16="http://schemas.microsoft.com/office/drawing/2014/main" id="{562C5BB3-A4E9-2463-8DC5-94E8667C2F0F}"/>
                    </a:ext>
                  </a:extLst>
                </p:cNvPr>
                <p:cNvSpPr/>
                <p:nvPr/>
              </p:nvSpPr>
              <p:spPr>
                <a:xfrm>
                  <a:off x="14317249" y="2111309"/>
                  <a:ext cx="125261" cy="156575"/>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04" name="Organigramme : Connecteur 103">
                  <a:extLst>
                    <a:ext uri="{FF2B5EF4-FFF2-40B4-BE49-F238E27FC236}">
                      <a16:creationId xmlns:a16="http://schemas.microsoft.com/office/drawing/2014/main" id="{55E40030-C85C-FFBE-CF9C-498FECDF7029}"/>
                    </a:ext>
                  </a:extLst>
                </p:cNvPr>
                <p:cNvSpPr/>
                <p:nvPr/>
              </p:nvSpPr>
              <p:spPr>
                <a:xfrm flipV="1">
                  <a:off x="14317249" y="2317315"/>
                  <a:ext cx="125261" cy="156577"/>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05" name="Organigramme : Connecteur 104">
                  <a:extLst>
                    <a:ext uri="{FF2B5EF4-FFF2-40B4-BE49-F238E27FC236}">
                      <a16:creationId xmlns:a16="http://schemas.microsoft.com/office/drawing/2014/main" id="{D613E222-0640-638E-D307-83EF1A611103}"/>
                    </a:ext>
                  </a:extLst>
                </p:cNvPr>
                <p:cNvSpPr/>
                <p:nvPr/>
              </p:nvSpPr>
              <p:spPr>
                <a:xfrm>
                  <a:off x="14317249" y="2530258"/>
                  <a:ext cx="125261" cy="156577"/>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grpSp>
        </p:grpSp>
        <p:grpSp>
          <p:nvGrpSpPr>
            <p:cNvPr id="135" name="Groupe 134">
              <a:extLst>
                <a:ext uri="{FF2B5EF4-FFF2-40B4-BE49-F238E27FC236}">
                  <a16:creationId xmlns:a16="http://schemas.microsoft.com/office/drawing/2014/main" id="{C88E25B1-F0D4-F0DF-6DC1-AD1959FBED14}"/>
                </a:ext>
              </a:extLst>
            </p:cNvPr>
            <p:cNvGrpSpPr/>
            <p:nvPr/>
          </p:nvGrpSpPr>
          <p:grpSpPr>
            <a:xfrm>
              <a:off x="3327071" y="131887"/>
              <a:ext cx="3934663" cy="726508"/>
              <a:chOff x="1745012" y="2565357"/>
              <a:chExt cx="3934663" cy="726508"/>
            </a:xfrm>
            <a:solidFill>
              <a:schemeClr val="accent6">
                <a:lumMod val="50000"/>
              </a:schemeClr>
            </a:solidFill>
          </p:grpSpPr>
          <p:sp>
            <p:nvSpPr>
              <p:cNvPr id="108" name="Organigramme : Fusion 107">
                <a:extLst>
                  <a:ext uri="{FF2B5EF4-FFF2-40B4-BE49-F238E27FC236}">
                    <a16:creationId xmlns:a16="http://schemas.microsoft.com/office/drawing/2014/main" id="{6FC929E8-AA97-6257-2B87-68B16DA1CAD2}"/>
                  </a:ext>
                </a:extLst>
              </p:cNvPr>
              <p:cNvSpPr/>
              <p:nvPr/>
            </p:nvSpPr>
            <p:spPr>
              <a:xfrm rot="5400000">
                <a:off x="1760388" y="2738552"/>
                <a:ext cx="382037" cy="412789"/>
              </a:xfrm>
              <a:prstGeom prst="flowChartMerge">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grpSp>
            <p:nvGrpSpPr>
              <p:cNvPr id="109" name="Groupe 108">
                <a:extLst>
                  <a:ext uri="{FF2B5EF4-FFF2-40B4-BE49-F238E27FC236}">
                    <a16:creationId xmlns:a16="http://schemas.microsoft.com/office/drawing/2014/main" id="{EF034BBF-08BE-1414-4E7D-AFC3DA4B6AA9}"/>
                  </a:ext>
                </a:extLst>
              </p:cNvPr>
              <p:cNvGrpSpPr/>
              <p:nvPr/>
            </p:nvGrpSpPr>
            <p:grpSpPr>
              <a:xfrm>
                <a:off x="1984776" y="2565357"/>
                <a:ext cx="3694899" cy="726508"/>
                <a:chOff x="10932087" y="2073058"/>
                <a:chExt cx="3620022" cy="726508"/>
              </a:xfrm>
              <a:grpFill/>
            </p:grpSpPr>
            <p:sp>
              <p:nvSpPr>
                <p:cNvPr id="110" name="Rectangle : coins arrondis 109">
                  <a:extLst>
                    <a:ext uri="{FF2B5EF4-FFF2-40B4-BE49-F238E27FC236}">
                      <a16:creationId xmlns:a16="http://schemas.microsoft.com/office/drawing/2014/main" id="{C9A6EEAD-D9B5-0744-44BD-AA34DAEBF75D}"/>
                    </a:ext>
                  </a:extLst>
                </p:cNvPr>
                <p:cNvSpPr/>
                <p:nvPr/>
              </p:nvSpPr>
              <p:spPr>
                <a:xfrm>
                  <a:off x="10932087" y="2073058"/>
                  <a:ext cx="3620022" cy="72650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DZ" sz="2000" dirty="0">
                      <a:latin typeface="Arial" panose="020B0604020202020204" pitchFamily="34" charset="0"/>
                      <a:cs typeface="Arial" panose="020B0604020202020204" pitchFamily="34" charset="0"/>
                    </a:rPr>
                    <a:t>لمحة عن شركة باير </a:t>
                  </a:r>
                </a:p>
              </p:txBody>
            </p:sp>
            <p:grpSp>
              <p:nvGrpSpPr>
                <p:cNvPr id="111" name="Groupe 110">
                  <a:extLst>
                    <a:ext uri="{FF2B5EF4-FFF2-40B4-BE49-F238E27FC236}">
                      <a16:creationId xmlns:a16="http://schemas.microsoft.com/office/drawing/2014/main" id="{ABD380B2-A06E-A65E-5D2E-DD41C2BAF3D0}"/>
                    </a:ext>
                  </a:extLst>
                </p:cNvPr>
                <p:cNvGrpSpPr/>
                <p:nvPr/>
              </p:nvGrpSpPr>
              <p:grpSpPr>
                <a:xfrm>
                  <a:off x="11035235" y="2111309"/>
                  <a:ext cx="619284" cy="624953"/>
                  <a:chOff x="11080025" y="3782860"/>
                  <a:chExt cx="1333267" cy="1164921"/>
                </a:xfrm>
                <a:grpFill/>
              </p:grpSpPr>
              <p:sp>
                <p:nvSpPr>
                  <p:cNvPr id="115" name="Organigramme : Connecteur 114">
                    <a:extLst>
                      <a:ext uri="{FF2B5EF4-FFF2-40B4-BE49-F238E27FC236}">
                        <a16:creationId xmlns:a16="http://schemas.microsoft.com/office/drawing/2014/main" id="{E732968D-5F3A-C5A6-0DC9-5036E445505E}"/>
                      </a:ext>
                    </a:extLst>
                  </p:cNvPr>
                  <p:cNvSpPr/>
                  <p:nvPr/>
                </p:nvSpPr>
                <p:spPr>
                  <a:xfrm>
                    <a:off x="11080025" y="3782860"/>
                    <a:ext cx="1333267" cy="1164921"/>
                  </a:xfrm>
                  <a:prstGeom prst="flowChartConnector">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16" name="Organigramme : Connecteur 115">
                    <a:extLst>
                      <a:ext uri="{FF2B5EF4-FFF2-40B4-BE49-F238E27FC236}">
                        <a16:creationId xmlns:a16="http://schemas.microsoft.com/office/drawing/2014/main" id="{41425A41-D51A-6D94-080F-F47EE8B9867B}"/>
                      </a:ext>
                    </a:extLst>
                  </p:cNvPr>
                  <p:cNvSpPr/>
                  <p:nvPr/>
                </p:nvSpPr>
                <p:spPr>
                  <a:xfrm>
                    <a:off x="11260899" y="3970751"/>
                    <a:ext cx="1002082" cy="814191"/>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DZ" sz="3200" dirty="0">
                        <a:solidFill>
                          <a:schemeClr val="tx1">
                            <a:lumMod val="95000"/>
                            <a:lumOff val="5000"/>
                          </a:schemeClr>
                        </a:solidFill>
                      </a:rPr>
                      <a:t>1</a:t>
                    </a:r>
                  </a:p>
                </p:txBody>
              </p:sp>
            </p:grpSp>
            <p:sp>
              <p:nvSpPr>
                <p:cNvPr id="112" name="Organigramme : Connecteur 111">
                  <a:extLst>
                    <a:ext uri="{FF2B5EF4-FFF2-40B4-BE49-F238E27FC236}">
                      <a16:creationId xmlns:a16="http://schemas.microsoft.com/office/drawing/2014/main" id="{5B056AFB-5649-42E4-143E-03587A6131E3}"/>
                    </a:ext>
                  </a:extLst>
                </p:cNvPr>
                <p:cNvSpPr/>
                <p:nvPr/>
              </p:nvSpPr>
              <p:spPr>
                <a:xfrm>
                  <a:off x="14317249" y="2111309"/>
                  <a:ext cx="125261" cy="156575"/>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13" name="Organigramme : Connecteur 112">
                  <a:extLst>
                    <a:ext uri="{FF2B5EF4-FFF2-40B4-BE49-F238E27FC236}">
                      <a16:creationId xmlns:a16="http://schemas.microsoft.com/office/drawing/2014/main" id="{30A62894-CDBE-D48B-2748-8E621E54A9D8}"/>
                    </a:ext>
                  </a:extLst>
                </p:cNvPr>
                <p:cNvSpPr/>
                <p:nvPr/>
              </p:nvSpPr>
              <p:spPr>
                <a:xfrm flipV="1">
                  <a:off x="14317249" y="2317315"/>
                  <a:ext cx="125261" cy="156577"/>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14" name="Organigramme : Connecteur 113">
                  <a:extLst>
                    <a:ext uri="{FF2B5EF4-FFF2-40B4-BE49-F238E27FC236}">
                      <a16:creationId xmlns:a16="http://schemas.microsoft.com/office/drawing/2014/main" id="{75D03AB6-4DD0-94B5-32BA-259AD0F4FC61}"/>
                    </a:ext>
                  </a:extLst>
                </p:cNvPr>
                <p:cNvSpPr/>
                <p:nvPr/>
              </p:nvSpPr>
              <p:spPr>
                <a:xfrm>
                  <a:off x="14317249" y="2530258"/>
                  <a:ext cx="125261" cy="156577"/>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grpSp>
        </p:grpSp>
        <p:grpSp>
          <p:nvGrpSpPr>
            <p:cNvPr id="136" name="Groupe 135">
              <a:extLst>
                <a:ext uri="{FF2B5EF4-FFF2-40B4-BE49-F238E27FC236}">
                  <a16:creationId xmlns:a16="http://schemas.microsoft.com/office/drawing/2014/main" id="{534387ED-5CCA-FFC9-784F-A6D0CADA8D4A}"/>
                </a:ext>
              </a:extLst>
            </p:cNvPr>
            <p:cNvGrpSpPr/>
            <p:nvPr/>
          </p:nvGrpSpPr>
          <p:grpSpPr>
            <a:xfrm>
              <a:off x="3360032" y="3598196"/>
              <a:ext cx="3967799" cy="726508"/>
              <a:chOff x="1576693" y="4685860"/>
              <a:chExt cx="3914334" cy="726508"/>
            </a:xfrm>
            <a:solidFill>
              <a:schemeClr val="accent5"/>
            </a:solidFill>
          </p:grpSpPr>
          <p:sp>
            <p:nvSpPr>
              <p:cNvPr id="117" name="Organigramme : Fusion 116">
                <a:extLst>
                  <a:ext uri="{FF2B5EF4-FFF2-40B4-BE49-F238E27FC236}">
                    <a16:creationId xmlns:a16="http://schemas.microsoft.com/office/drawing/2014/main" id="{E34ADE00-10E1-26B9-532F-9C5DD550A7CA}"/>
                  </a:ext>
                </a:extLst>
              </p:cNvPr>
              <p:cNvSpPr/>
              <p:nvPr/>
            </p:nvSpPr>
            <p:spPr>
              <a:xfrm rot="5400000">
                <a:off x="1592069" y="4859055"/>
                <a:ext cx="382037" cy="412789"/>
              </a:xfrm>
              <a:prstGeom prst="flowChartMerge">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grpSp>
            <p:nvGrpSpPr>
              <p:cNvPr id="118" name="Groupe 117">
                <a:extLst>
                  <a:ext uri="{FF2B5EF4-FFF2-40B4-BE49-F238E27FC236}">
                    <a16:creationId xmlns:a16="http://schemas.microsoft.com/office/drawing/2014/main" id="{8714B536-B1AD-E017-311B-972B71418231}"/>
                  </a:ext>
                </a:extLst>
              </p:cNvPr>
              <p:cNvGrpSpPr/>
              <p:nvPr/>
            </p:nvGrpSpPr>
            <p:grpSpPr>
              <a:xfrm>
                <a:off x="1796128" y="4685860"/>
                <a:ext cx="3694899" cy="726508"/>
                <a:chOff x="10932087" y="2073058"/>
                <a:chExt cx="3620022" cy="726508"/>
              </a:xfrm>
              <a:grpFill/>
            </p:grpSpPr>
            <p:sp>
              <p:nvSpPr>
                <p:cNvPr id="119" name="Rectangle : coins arrondis 118">
                  <a:extLst>
                    <a:ext uri="{FF2B5EF4-FFF2-40B4-BE49-F238E27FC236}">
                      <a16:creationId xmlns:a16="http://schemas.microsoft.com/office/drawing/2014/main" id="{836B2F9C-FC20-1BF7-0B71-CA9A01C2C712}"/>
                    </a:ext>
                  </a:extLst>
                </p:cNvPr>
                <p:cNvSpPr/>
                <p:nvPr/>
              </p:nvSpPr>
              <p:spPr>
                <a:xfrm>
                  <a:off x="10932087" y="2073058"/>
                  <a:ext cx="3620022" cy="72650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DZ" sz="2400" dirty="0">
                      <a:latin typeface="Microsoft Uighur" panose="02000000000000000000" pitchFamily="2" charset="-78"/>
                      <a:cs typeface="Microsoft Uighur" panose="02000000000000000000" pitchFamily="2" charset="-78"/>
                    </a:rPr>
                    <a:t>الالتزام بالمسؤولية الاجتماعية البيئية             </a:t>
                  </a:r>
                </a:p>
              </p:txBody>
            </p:sp>
            <p:grpSp>
              <p:nvGrpSpPr>
                <p:cNvPr id="120" name="Groupe 119">
                  <a:extLst>
                    <a:ext uri="{FF2B5EF4-FFF2-40B4-BE49-F238E27FC236}">
                      <a16:creationId xmlns:a16="http://schemas.microsoft.com/office/drawing/2014/main" id="{A2F8DA7E-1C0C-6B50-D1C1-6A8C16700994}"/>
                    </a:ext>
                  </a:extLst>
                </p:cNvPr>
                <p:cNvGrpSpPr/>
                <p:nvPr/>
              </p:nvGrpSpPr>
              <p:grpSpPr>
                <a:xfrm>
                  <a:off x="11035235" y="2111309"/>
                  <a:ext cx="619284" cy="624953"/>
                  <a:chOff x="11080025" y="3782860"/>
                  <a:chExt cx="1333267" cy="1164921"/>
                </a:xfrm>
                <a:grpFill/>
              </p:grpSpPr>
              <p:sp>
                <p:nvSpPr>
                  <p:cNvPr id="124" name="Organigramme : Connecteur 123">
                    <a:extLst>
                      <a:ext uri="{FF2B5EF4-FFF2-40B4-BE49-F238E27FC236}">
                        <a16:creationId xmlns:a16="http://schemas.microsoft.com/office/drawing/2014/main" id="{93208532-1CD5-72BC-911B-50334285D2C6}"/>
                      </a:ext>
                    </a:extLst>
                  </p:cNvPr>
                  <p:cNvSpPr/>
                  <p:nvPr/>
                </p:nvSpPr>
                <p:spPr>
                  <a:xfrm>
                    <a:off x="11080025" y="3782860"/>
                    <a:ext cx="1333267" cy="1164921"/>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25" name="Organigramme : Connecteur 124">
                    <a:extLst>
                      <a:ext uri="{FF2B5EF4-FFF2-40B4-BE49-F238E27FC236}">
                        <a16:creationId xmlns:a16="http://schemas.microsoft.com/office/drawing/2014/main" id="{80BCA9B3-1DF5-F46F-64B3-585FAFDA24D3}"/>
                      </a:ext>
                    </a:extLst>
                  </p:cNvPr>
                  <p:cNvSpPr/>
                  <p:nvPr/>
                </p:nvSpPr>
                <p:spPr>
                  <a:xfrm>
                    <a:off x="11234833" y="3970751"/>
                    <a:ext cx="1002083" cy="814192"/>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DZ" sz="3200" dirty="0">
                        <a:solidFill>
                          <a:schemeClr val="tx1">
                            <a:lumMod val="95000"/>
                            <a:lumOff val="5000"/>
                          </a:schemeClr>
                        </a:solidFill>
                      </a:rPr>
                      <a:t>4</a:t>
                    </a:r>
                  </a:p>
                </p:txBody>
              </p:sp>
            </p:grpSp>
            <p:sp>
              <p:nvSpPr>
                <p:cNvPr id="121" name="Organigramme : Connecteur 120">
                  <a:extLst>
                    <a:ext uri="{FF2B5EF4-FFF2-40B4-BE49-F238E27FC236}">
                      <a16:creationId xmlns:a16="http://schemas.microsoft.com/office/drawing/2014/main" id="{61AC858E-20D1-0559-4A9A-63274FF46177}"/>
                    </a:ext>
                  </a:extLst>
                </p:cNvPr>
                <p:cNvSpPr/>
                <p:nvPr/>
              </p:nvSpPr>
              <p:spPr>
                <a:xfrm>
                  <a:off x="14317249" y="2111309"/>
                  <a:ext cx="125261" cy="156575"/>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22" name="Organigramme : Connecteur 121">
                  <a:extLst>
                    <a:ext uri="{FF2B5EF4-FFF2-40B4-BE49-F238E27FC236}">
                      <a16:creationId xmlns:a16="http://schemas.microsoft.com/office/drawing/2014/main" id="{6C5943E9-51CD-0D9C-F0CC-C7DCB30662DF}"/>
                    </a:ext>
                  </a:extLst>
                </p:cNvPr>
                <p:cNvSpPr/>
                <p:nvPr/>
              </p:nvSpPr>
              <p:spPr>
                <a:xfrm flipV="1">
                  <a:off x="14317249" y="2317315"/>
                  <a:ext cx="125261" cy="156577"/>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23" name="Organigramme : Connecteur 122">
                  <a:extLst>
                    <a:ext uri="{FF2B5EF4-FFF2-40B4-BE49-F238E27FC236}">
                      <a16:creationId xmlns:a16="http://schemas.microsoft.com/office/drawing/2014/main" id="{05B73518-3A8B-B137-D971-60668AC88180}"/>
                    </a:ext>
                  </a:extLst>
                </p:cNvPr>
                <p:cNvSpPr/>
                <p:nvPr/>
              </p:nvSpPr>
              <p:spPr>
                <a:xfrm>
                  <a:off x="14317249" y="2530258"/>
                  <a:ext cx="125261" cy="156577"/>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grpSp>
        </p:grpSp>
        <p:grpSp>
          <p:nvGrpSpPr>
            <p:cNvPr id="140" name="Groupe 139">
              <a:extLst>
                <a:ext uri="{FF2B5EF4-FFF2-40B4-BE49-F238E27FC236}">
                  <a16:creationId xmlns:a16="http://schemas.microsoft.com/office/drawing/2014/main" id="{E5CA2394-0176-74A5-545F-5DEDFDC144AE}"/>
                </a:ext>
              </a:extLst>
            </p:cNvPr>
            <p:cNvGrpSpPr/>
            <p:nvPr/>
          </p:nvGrpSpPr>
          <p:grpSpPr>
            <a:xfrm>
              <a:off x="3393405" y="7040261"/>
              <a:ext cx="3898445" cy="726508"/>
              <a:chOff x="2272144" y="6044259"/>
              <a:chExt cx="3898445" cy="726508"/>
            </a:xfrm>
            <a:solidFill>
              <a:schemeClr val="accent5">
                <a:lumMod val="20000"/>
                <a:lumOff val="80000"/>
              </a:schemeClr>
            </a:solidFill>
          </p:grpSpPr>
          <p:sp>
            <p:nvSpPr>
              <p:cNvPr id="126" name="Organigramme : Fusion 125">
                <a:extLst>
                  <a:ext uri="{FF2B5EF4-FFF2-40B4-BE49-F238E27FC236}">
                    <a16:creationId xmlns:a16="http://schemas.microsoft.com/office/drawing/2014/main" id="{58CF7EE9-31E6-5C10-6F47-E9F40DF7F8F4}"/>
                  </a:ext>
                </a:extLst>
              </p:cNvPr>
              <p:cNvSpPr/>
              <p:nvPr/>
            </p:nvSpPr>
            <p:spPr>
              <a:xfrm rot="5400000">
                <a:off x="2287520" y="6217454"/>
                <a:ext cx="382037" cy="412789"/>
              </a:xfrm>
              <a:prstGeom prst="flowChartMerge">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grpSp>
            <p:nvGrpSpPr>
              <p:cNvPr id="127" name="Groupe 126">
                <a:extLst>
                  <a:ext uri="{FF2B5EF4-FFF2-40B4-BE49-F238E27FC236}">
                    <a16:creationId xmlns:a16="http://schemas.microsoft.com/office/drawing/2014/main" id="{EF80B16C-E595-9C8C-085A-9BC4C4E02DAA}"/>
                  </a:ext>
                </a:extLst>
              </p:cNvPr>
              <p:cNvGrpSpPr/>
              <p:nvPr/>
            </p:nvGrpSpPr>
            <p:grpSpPr>
              <a:xfrm>
                <a:off x="2475690" y="6044259"/>
                <a:ext cx="3694899" cy="726508"/>
                <a:chOff x="10932087" y="2073058"/>
                <a:chExt cx="3620022" cy="726508"/>
              </a:xfrm>
              <a:grpFill/>
            </p:grpSpPr>
            <p:sp>
              <p:nvSpPr>
                <p:cNvPr id="128" name="Rectangle : coins arrondis 127">
                  <a:extLst>
                    <a:ext uri="{FF2B5EF4-FFF2-40B4-BE49-F238E27FC236}">
                      <a16:creationId xmlns:a16="http://schemas.microsoft.com/office/drawing/2014/main" id="{D0712FED-BCEF-A4DB-77B8-4C74AFFD9F75}"/>
                    </a:ext>
                  </a:extLst>
                </p:cNvPr>
                <p:cNvSpPr/>
                <p:nvPr/>
              </p:nvSpPr>
              <p:spPr>
                <a:xfrm>
                  <a:off x="10932087" y="2073058"/>
                  <a:ext cx="3620022" cy="726508"/>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DZ" sz="3600" dirty="0">
                      <a:latin typeface="Arial" panose="020B0604020202020204" pitchFamily="34" charset="0"/>
                      <a:cs typeface="Arial" panose="020B0604020202020204" pitchFamily="34" charset="0"/>
                    </a:rPr>
                    <a:t>خاتمة </a:t>
                  </a:r>
                </a:p>
              </p:txBody>
            </p:sp>
            <p:grpSp>
              <p:nvGrpSpPr>
                <p:cNvPr id="129" name="Groupe 128">
                  <a:extLst>
                    <a:ext uri="{FF2B5EF4-FFF2-40B4-BE49-F238E27FC236}">
                      <a16:creationId xmlns:a16="http://schemas.microsoft.com/office/drawing/2014/main" id="{7EEBB4B3-8B3A-8DC7-B16D-4ADAACB3E662}"/>
                    </a:ext>
                  </a:extLst>
                </p:cNvPr>
                <p:cNvGrpSpPr/>
                <p:nvPr/>
              </p:nvGrpSpPr>
              <p:grpSpPr>
                <a:xfrm>
                  <a:off x="11035235" y="2111309"/>
                  <a:ext cx="619284" cy="624953"/>
                  <a:chOff x="11080025" y="3782860"/>
                  <a:chExt cx="1333267" cy="1164921"/>
                </a:xfrm>
                <a:grpFill/>
              </p:grpSpPr>
              <p:sp>
                <p:nvSpPr>
                  <p:cNvPr id="133" name="Organigramme : Connecteur 132">
                    <a:extLst>
                      <a:ext uri="{FF2B5EF4-FFF2-40B4-BE49-F238E27FC236}">
                        <a16:creationId xmlns:a16="http://schemas.microsoft.com/office/drawing/2014/main" id="{A582C5FD-5D4F-E813-83DA-63A2091E01CE}"/>
                      </a:ext>
                    </a:extLst>
                  </p:cNvPr>
                  <p:cNvSpPr/>
                  <p:nvPr/>
                </p:nvSpPr>
                <p:spPr>
                  <a:xfrm>
                    <a:off x="11080025" y="3782860"/>
                    <a:ext cx="1333267" cy="1164921"/>
                  </a:xfrm>
                  <a:prstGeom prst="flowChartConnector">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34" name="Organigramme : Connecteur 133">
                    <a:extLst>
                      <a:ext uri="{FF2B5EF4-FFF2-40B4-BE49-F238E27FC236}">
                        <a16:creationId xmlns:a16="http://schemas.microsoft.com/office/drawing/2014/main" id="{95A6A9C6-2105-9461-EE93-5BEA53E47ED8}"/>
                      </a:ext>
                    </a:extLst>
                  </p:cNvPr>
                  <p:cNvSpPr/>
                  <p:nvPr/>
                </p:nvSpPr>
                <p:spPr>
                  <a:xfrm>
                    <a:off x="11260899" y="3970751"/>
                    <a:ext cx="1002082" cy="814191"/>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DZ" sz="3200" dirty="0">
                        <a:solidFill>
                          <a:schemeClr val="tx1">
                            <a:lumMod val="95000"/>
                            <a:lumOff val="5000"/>
                          </a:schemeClr>
                        </a:solidFill>
                      </a:rPr>
                      <a:t>7</a:t>
                    </a:r>
                  </a:p>
                </p:txBody>
              </p:sp>
            </p:grpSp>
            <p:sp>
              <p:nvSpPr>
                <p:cNvPr id="130" name="Organigramme : Connecteur 129">
                  <a:extLst>
                    <a:ext uri="{FF2B5EF4-FFF2-40B4-BE49-F238E27FC236}">
                      <a16:creationId xmlns:a16="http://schemas.microsoft.com/office/drawing/2014/main" id="{1AEE58B5-5BE0-D005-CD56-9A362E168469}"/>
                    </a:ext>
                  </a:extLst>
                </p:cNvPr>
                <p:cNvSpPr/>
                <p:nvPr/>
              </p:nvSpPr>
              <p:spPr>
                <a:xfrm>
                  <a:off x="14317249" y="2111309"/>
                  <a:ext cx="125261" cy="156575"/>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31" name="Organigramme : Connecteur 130">
                  <a:extLst>
                    <a:ext uri="{FF2B5EF4-FFF2-40B4-BE49-F238E27FC236}">
                      <a16:creationId xmlns:a16="http://schemas.microsoft.com/office/drawing/2014/main" id="{B2ADA706-9D41-0386-0F70-FA241EDF8218}"/>
                    </a:ext>
                  </a:extLst>
                </p:cNvPr>
                <p:cNvSpPr/>
                <p:nvPr/>
              </p:nvSpPr>
              <p:spPr>
                <a:xfrm flipV="1">
                  <a:off x="14317249" y="2317315"/>
                  <a:ext cx="125261" cy="156577"/>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32" name="Organigramme : Connecteur 131">
                  <a:extLst>
                    <a:ext uri="{FF2B5EF4-FFF2-40B4-BE49-F238E27FC236}">
                      <a16:creationId xmlns:a16="http://schemas.microsoft.com/office/drawing/2014/main" id="{56170909-0812-4C8D-5622-6603723CCA4F}"/>
                    </a:ext>
                  </a:extLst>
                </p:cNvPr>
                <p:cNvSpPr/>
                <p:nvPr/>
              </p:nvSpPr>
              <p:spPr>
                <a:xfrm>
                  <a:off x="14317249" y="2530258"/>
                  <a:ext cx="125261" cy="156577"/>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grpSp>
        </p:grpSp>
        <p:sp>
          <p:nvSpPr>
            <p:cNvPr id="143" name="Organigramme : Connecteur 142">
              <a:extLst>
                <a:ext uri="{FF2B5EF4-FFF2-40B4-BE49-F238E27FC236}">
                  <a16:creationId xmlns:a16="http://schemas.microsoft.com/office/drawing/2014/main" id="{4289917A-05C9-248B-C201-DAA87657B327}"/>
                </a:ext>
              </a:extLst>
            </p:cNvPr>
            <p:cNvSpPr/>
            <p:nvPr/>
          </p:nvSpPr>
          <p:spPr>
            <a:xfrm>
              <a:off x="3098915" y="2866877"/>
              <a:ext cx="261117" cy="212642"/>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1" anchor="ctr"/>
            <a:lstStyle/>
            <a:p>
              <a:pPr algn="ctr"/>
              <a:endParaRPr lang="ar-DZ"/>
            </a:p>
          </p:txBody>
        </p:sp>
        <p:sp>
          <p:nvSpPr>
            <p:cNvPr id="144" name="Ellipse 143">
              <a:extLst>
                <a:ext uri="{FF2B5EF4-FFF2-40B4-BE49-F238E27FC236}">
                  <a16:creationId xmlns:a16="http://schemas.microsoft.com/office/drawing/2014/main" id="{AE00E583-0F88-9C3D-A11E-2CA433BFD663}"/>
                </a:ext>
              </a:extLst>
            </p:cNvPr>
            <p:cNvSpPr/>
            <p:nvPr/>
          </p:nvSpPr>
          <p:spPr>
            <a:xfrm>
              <a:off x="3082681" y="3842477"/>
              <a:ext cx="244388" cy="21147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1" anchor="ctr"/>
            <a:lstStyle/>
            <a:p>
              <a:pPr algn="ctr"/>
              <a:endParaRPr lang="ar-DZ"/>
            </a:p>
          </p:txBody>
        </p:sp>
        <p:sp>
          <p:nvSpPr>
            <p:cNvPr id="145" name="Organigramme : Connecteur 144">
              <a:extLst>
                <a:ext uri="{FF2B5EF4-FFF2-40B4-BE49-F238E27FC236}">
                  <a16:creationId xmlns:a16="http://schemas.microsoft.com/office/drawing/2014/main" id="{C9649257-D576-17DE-3DB7-491B65320330}"/>
                </a:ext>
              </a:extLst>
            </p:cNvPr>
            <p:cNvSpPr/>
            <p:nvPr/>
          </p:nvSpPr>
          <p:spPr>
            <a:xfrm>
              <a:off x="3056049" y="5000319"/>
              <a:ext cx="261113" cy="206006"/>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1" anchor="ctr"/>
            <a:lstStyle/>
            <a:p>
              <a:pPr algn="ctr"/>
              <a:endParaRPr lang="ar-DZ"/>
            </a:p>
          </p:txBody>
        </p:sp>
        <p:sp>
          <p:nvSpPr>
            <p:cNvPr id="146" name="Organigramme : Connecteur 145">
              <a:extLst>
                <a:ext uri="{FF2B5EF4-FFF2-40B4-BE49-F238E27FC236}">
                  <a16:creationId xmlns:a16="http://schemas.microsoft.com/office/drawing/2014/main" id="{D4D15E33-FF7A-E916-95AC-3CC338992560}"/>
                </a:ext>
              </a:extLst>
            </p:cNvPr>
            <p:cNvSpPr/>
            <p:nvPr/>
          </p:nvSpPr>
          <p:spPr>
            <a:xfrm>
              <a:off x="3063724" y="6156713"/>
              <a:ext cx="256504" cy="206161"/>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1" anchor="ctr"/>
            <a:lstStyle/>
            <a:p>
              <a:pPr algn="ctr"/>
              <a:endParaRPr lang="ar-DZ"/>
            </a:p>
          </p:txBody>
        </p:sp>
        <p:sp>
          <p:nvSpPr>
            <p:cNvPr id="147" name="Organigramme : Connecteur 146">
              <a:extLst>
                <a:ext uri="{FF2B5EF4-FFF2-40B4-BE49-F238E27FC236}">
                  <a16:creationId xmlns:a16="http://schemas.microsoft.com/office/drawing/2014/main" id="{AED52C7C-7134-3AD3-D0EF-F0A66C871F37}"/>
                </a:ext>
              </a:extLst>
            </p:cNvPr>
            <p:cNvSpPr/>
            <p:nvPr/>
          </p:nvSpPr>
          <p:spPr>
            <a:xfrm>
              <a:off x="3086287" y="7346565"/>
              <a:ext cx="261112" cy="189060"/>
            </a:xfrm>
            <a:prstGeom prst="flowChartConnector">
              <a:avLst/>
            </a:prstGeom>
          </p:spPr>
          <p:style>
            <a:lnRef idx="2">
              <a:schemeClr val="dk1">
                <a:shade val="15000"/>
              </a:schemeClr>
            </a:lnRef>
            <a:fillRef idx="1">
              <a:schemeClr val="dk1"/>
            </a:fillRef>
            <a:effectRef idx="0">
              <a:schemeClr val="dk1"/>
            </a:effectRef>
            <a:fontRef idx="minor">
              <a:schemeClr val="lt1"/>
            </a:fontRef>
          </p:style>
          <p:txBody>
            <a:bodyPr rtlCol="1" anchor="ctr"/>
            <a:lstStyle/>
            <a:p>
              <a:pPr algn="ctr"/>
              <a:endParaRPr lang="ar-DZ"/>
            </a:p>
          </p:txBody>
        </p:sp>
      </p:grpSp>
      <p:sp>
        <p:nvSpPr>
          <p:cNvPr id="149" name="Organigramme : Connecteur 148">
            <a:extLst>
              <a:ext uri="{FF2B5EF4-FFF2-40B4-BE49-F238E27FC236}">
                <a16:creationId xmlns:a16="http://schemas.microsoft.com/office/drawing/2014/main" id="{16D7834A-ED14-7DCA-E1CA-E0541B55557F}"/>
              </a:ext>
            </a:extLst>
          </p:cNvPr>
          <p:cNvSpPr/>
          <p:nvPr/>
        </p:nvSpPr>
        <p:spPr>
          <a:xfrm>
            <a:off x="1127343" y="1948555"/>
            <a:ext cx="2755725" cy="2937795"/>
          </a:xfrm>
          <a:prstGeom prst="flowChartConnector">
            <a:avLst/>
          </a:prstGeom>
          <a:solidFill>
            <a:schemeClr val="tx1">
              <a:lumMod val="95000"/>
              <a:lumOff val="5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DZ"/>
          </a:p>
        </p:txBody>
      </p:sp>
      <p:sp>
        <p:nvSpPr>
          <p:cNvPr id="150" name="Organigramme : Connecteur 149">
            <a:extLst>
              <a:ext uri="{FF2B5EF4-FFF2-40B4-BE49-F238E27FC236}">
                <a16:creationId xmlns:a16="http://schemas.microsoft.com/office/drawing/2014/main" id="{110F8728-F5E3-D70F-5A08-8DA16034426D}"/>
              </a:ext>
            </a:extLst>
          </p:cNvPr>
          <p:cNvSpPr/>
          <p:nvPr/>
        </p:nvSpPr>
        <p:spPr>
          <a:xfrm>
            <a:off x="1277655" y="2217863"/>
            <a:ext cx="2417523" cy="2454345"/>
          </a:xfrm>
          <a:prstGeom prst="flowChartConnecto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ar-DZ" sz="9600" dirty="0">
                <a:solidFill>
                  <a:schemeClr val="tx1">
                    <a:lumMod val="95000"/>
                    <a:lumOff val="5000"/>
                  </a:schemeClr>
                </a:solidFill>
                <a:latin typeface="Aldhabi" panose="01000000000000000000" pitchFamily="2" charset="-78"/>
                <a:cs typeface="Aldhabi" panose="01000000000000000000" pitchFamily="2" charset="-78"/>
              </a:rPr>
              <a:t>الخطة</a:t>
            </a:r>
            <a:r>
              <a:rPr lang="ar-DZ" dirty="0"/>
              <a:t> </a:t>
            </a:r>
          </a:p>
        </p:txBody>
      </p:sp>
      <p:sp>
        <p:nvSpPr>
          <p:cNvPr id="3" name="ZoneTexte 2">
            <a:extLst>
              <a:ext uri="{FF2B5EF4-FFF2-40B4-BE49-F238E27FC236}">
                <a16:creationId xmlns:a16="http://schemas.microsoft.com/office/drawing/2014/main" id="{02D90878-EB6C-0B48-4C91-661FBBCB3CF2}"/>
              </a:ext>
            </a:extLst>
          </p:cNvPr>
          <p:cNvSpPr txBox="1"/>
          <p:nvPr/>
        </p:nvSpPr>
        <p:spPr>
          <a:xfrm>
            <a:off x="313151" y="7845132"/>
            <a:ext cx="7315200" cy="369332"/>
          </a:xfrm>
          <a:prstGeom prst="rect">
            <a:avLst/>
          </a:prstGeom>
          <a:noFill/>
        </p:spPr>
        <p:txBody>
          <a:bodyPr wrap="square">
            <a:spAutoFit/>
          </a:bodyPr>
          <a:lstStyle/>
          <a:p>
            <a:r>
              <a:rPr lang="ar-DZ" dirty="0"/>
              <a:t>2</a:t>
            </a:r>
          </a:p>
        </p:txBody>
      </p:sp>
    </p:spTree>
    <p:extLst>
      <p:ext uri="{BB962C8B-B14F-4D97-AF65-F5344CB8AC3E}">
        <p14:creationId xmlns:p14="http://schemas.microsoft.com/office/powerpoint/2010/main" val="268421141"/>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name="Slide 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 0"/>
          <p:cNvSpPr/>
          <p:nvPr/>
        </p:nvSpPr>
        <p:spPr>
          <a:xfrm>
            <a:off x="837724" y="2856190"/>
            <a:ext cx="7080766" cy="704017"/>
          </a:xfrm>
          <a:prstGeom prst="rect">
            <a:avLst/>
          </a:prstGeom>
          <a:noFill/>
          <a:ln/>
        </p:spPr>
        <p:txBody>
          <a:bodyPr wrap="none" lIns="0" tIns="0" rIns="0" bIns="0" rtlCol="0" anchor="t"/>
          <a:lstStyle/>
          <a:p>
            <a:pPr marL="0" indent="0">
              <a:lnSpc>
                <a:spcPts val="5500"/>
              </a:lnSpc>
              <a:buNone/>
            </a:pPr>
            <a:endParaRPr lang="en-US" sz="4400" dirty="0"/>
          </a:p>
        </p:txBody>
      </p:sp>
      <p:sp>
        <p:nvSpPr>
          <p:cNvPr id="4" name="Text 1"/>
          <p:cNvSpPr/>
          <p:nvPr/>
        </p:nvSpPr>
        <p:spPr>
          <a:xfrm>
            <a:off x="837724" y="3919180"/>
            <a:ext cx="7468553" cy="766048"/>
          </a:xfrm>
          <a:prstGeom prst="rect">
            <a:avLst/>
          </a:prstGeom>
          <a:noFill/>
          <a:ln/>
        </p:spPr>
        <p:txBody>
          <a:bodyPr wrap="square" lIns="0" tIns="0" rIns="0" bIns="0" rtlCol="0" anchor="t"/>
          <a:lstStyle/>
          <a:p>
            <a:pPr marL="0" indent="0">
              <a:lnSpc>
                <a:spcPts val="3000"/>
              </a:lnSpc>
              <a:buNone/>
            </a:pPr>
            <a:r>
              <a:rPr lang="en-US" sz="1850" dirty="0">
                <a:solidFill>
                  <a:srgbClr val="FFFFFF"/>
                </a:solidFill>
                <a:latin typeface="PT Sans" pitchFamily="34" charset="0"/>
                <a:ea typeface="PT Sans" pitchFamily="34" charset="-122"/>
                <a:cs typeface="PT Sans" pitchFamily="34" charset="-120"/>
              </a:rPr>
              <a:t>.</a:t>
            </a:r>
            <a:endParaRPr lang="en-US" sz="1850" dirty="0"/>
          </a:p>
        </p:txBody>
      </p:sp>
      <p:sp>
        <p:nvSpPr>
          <p:cNvPr id="11" name="ZoneTexte 10">
            <a:extLst>
              <a:ext uri="{FF2B5EF4-FFF2-40B4-BE49-F238E27FC236}">
                <a16:creationId xmlns:a16="http://schemas.microsoft.com/office/drawing/2014/main" id="{1CBB4F92-4620-D126-EA85-489BCBDCC3B6}"/>
              </a:ext>
            </a:extLst>
          </p:cNvPr>
          <p:cNvSpPr txBox="1"/>
          <p:nvPr/>
        </p:nvSpPr>
        <p:spPr>
          <a:xfrm>
            <a:off x="1371600" y="774331"/>
            <a:ext cx="7315200" cy="2308324"/>
          </a:xfrm>
          <a:prstGeom prst="rect">
            <a:avLst/>
          </a:prstGeom>
          <a:noFill/>
        </p:spPr>
        <p:txBody>
          <a:bodyPr wrap="square">
            <a:spAutoFit/>
          </a:bodyPr>
          <a:lstStyle/>
          <a:p>
            <a:r>
              <a:rPr lang="en-CA" sz="4800" dirty="0">
                <a:solidFill>
                  <a:schemeClr val="accent2">
                    <a:lumMod val="50000"/>
                  </a:schemeClr>
                </a:solidFill>
                <a:latin typeface="Comic Sans MS" panose="030F0702030302020204" pitchFamily="66" charset="0"/>
              </a:rPr>
              <a:t>1- Bayer : A history of innovation and global excellence.</a:t>
            </a:r>
            <a:endParaRPr lang="ar-DZ" sz="4800" dirty="0">
              <a:solidFill>
                <a:schemeClr val="accent2">
                  <a:lumMod val="50000"/>
                </a:schemeClr>
              </a:solidFill>
              <a:latin typeface="Comic Sans MS" panose="030F0702030302020204" pitchFamily="66" charset="0"/>
            </a:endParaRPr>
          </a:p>
        </p:txBody>
      </p:sp>
      <p:sp>
        <p:nvSpPr>
          <p:cNvPr id="13" name="ZoneTexte 12">
            <a:extLst>
              <a:ext uri="{FF2B5EF4-FFF2-40B4-BE49-F238E27FC236}">
                <a16:creationId xmlns:a16="http://schemas.microsoft.com/office/drawing/2014/main" id="{2A247399-DA74-31D2-9875-CD03A6F0BFB4}"/>
              </a:ext>
            </a:extLst>
          </p:cNvPr>
          <p:cNvSpPr txBox="1"/>
          <p:nvPr/>
        </p:nvSpPr>
        <p:spPr>
          <a:xfrm>
            <a:off x="720507" y="4669394"/>
            <a:ext cx="7315200" cy="1323439"/>
          </a:xfrm>
          <a:prstGeom prst="rect">
            <a:avLst/>
          </a:prstGeom>
          <a:noFill/>
        </p:spPr>
        <p:txBody>
          <a:bodyPr wrap="square">
            <a:spAutoFit/>
          </a:bodyPr>
          <a:lstStyle/>
          <a:p>
            <a:pPr algn="r"/>
            <a:r>
              <a:rPr lang="ar-DZ" sz="4000" dirty="0">
                <a:latin typeface="Arabic Typesetting" panose="03020402040406030203" pitchFamily="66" charset="-78"/>
                <a:cs typeface="Arabic Typesetting" panose="03020402040406030203" pitchFamily="66" charset="-78"/>
              </a:rPr>
              <a:t>رحلة شركة باير من بدايتها المتواضعة إلى كونها قوة عالمية في مجال العلوم والابتكار. </a:t>
            </a:r>
          </a:p>
        </p:txBody>
      </p:sp>
      <p:pic>
        <p:nvPicPr>
          <p:cNvPr id="2050" name="Picture 2" descr="فتح الصورة">
            <a:extLst>
              <a:ext uri="{FF2B5EF4-FFF2-40B4-BE49-F238E27FC236}">
                <a16:creationId xmlns:a16="http://schemas.microsoft.com/office/drawing/2014/main" id="{A2A2EF32-5C56-54AA-AD1E-51C750180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6278" y="0"/>
            <a:ext cx="6324122" cy="82295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9021783-E2DF-DBE6-CCDE-F56008602EC4}"/>
              </a:ext>
            </a:extLst>
          </p:cNvPr>
          <p:cNvSpPr txBox="1"/>
          <p:nvPr/>
        </p:nvSpPr>
        <p:spPr>
          <a:xfrm>
            <a:off x="250521" y="7838440"/>
            <a:ext cx="7315200" cy="369332"/>
          </a:xfrm>
          <a:prstGeom prst="rect">
            <a:avLst/>
          </a:prstGeom>
          <a:noFill/>
        </p:spPr>
        <p:txBody>
          <a:bodyPr wrap="square">
            <a:spAutoFit/>
          </a:bodyPr>
          <a:lstStyle/>
          <a:p>
            <a:r>
              <a:rPr lang="ar-DZ" dirty="0"/>
              <a:t>3</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 2">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5121" y="-167711"/>
            <a:ext cx="14630400" cy="2717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 0"/>
          <p:cNvSpPr/>
          <p:nvPr/>
        </p:nvSpPr>
        <p:spPr>
          <a:xfrm>
            <a:off x="871804" y="2401520"/>
            <a:ext cx="5116116" cy="639485"/>
          </a:xfrm>
          <a:prstGeom prst="rect">
            <a:avLst/>
          </a:prstGeom>
          <a:noFill/>
          <a:ln/>
        </p:spPr>
        <p:txBody>
          <a:bodyPr wrap="none" lIns="0" tIns="0" rIns="0" bIns="0" rtlCol="0" anchor="t"/>
          <a:lstStyle/>
          <a:p>
            <a:pPr marL="0" indent="0">
              <a:lnSpc>
                <a:spcPts val="5000"/>
              </a:lnSpc>
              <a:buNone/>
            </a:pPr>
            <a:endParaRPr lang="en-US" sz="4000" dirty="0"/>
          </a:p>
        </p:txBody>
      </p:sp>
      <p:sp>
        <p:nvSpPr>
          <p:cNvPr id="4" name="Shape 1"/>
          <p:cNvSpPr/>
          <p:nvPr/>
        </p:nvSpPr>
        <p:spPr>
          <a:xfrm flipV="1">
            <a:off x="760929" y="5986938"/>
            <a:ext cx="13108542" cy="45719"/>
          </a:xfrm>
          <a:prstGeom prst="roundRect">
            <a:avLst>
              <a:gd name="adj" fmla="val 1070058"/>
            </a:avLst>
          </a:prstGeom>
          <a:solidFill>
            <a:schemeClr val="tx1">
              <a:lumMod val="95000"/>
              <a:lumOff val="5000"/>
              <a:alpha val="24000"/>
            </a:schemeClr>
          </a:solidFill>
          <a:ln/>
        </p:spPr>
      </p:sp>
      <p:sp>
        <p:nvSpPr>
          <p:cNvPr id="5" name="Shape 2"/>
          <p:cNvSpPr/>
          <p:nvPr/>
        </p:nvSpPr>
        <p:spPr>
          <a:xfrm>
            <a:off x="3968353" y="5195590"/>
            <a:ext cx="30480" cy="760928"/>
          </a:xfrm>
          <a:prstGeom prst="roundRect">
            <a:avLst>
              <a:gd name="adj" fmla="val 1070058"/>
            </a:avLst>
          </a:prstGeom>
          <a:solidFill>
            <a:srgbClr val="F2B42D"/>
          </a:solidFill>
          <a:ln/>
        </p:spPr>
      </p:sp>
      <p:sp>
        <p:nvSpPr>
          <p:cNvPr id="6" name="Shape 3"/>
          <p:cNvSpPr/>
          <p:nvPr/>
        </p:nvSpPr>
        <p:spPr>
          <a:xfrm>
            <a:off x="3739039" y="5711845"/>
            <a:ext cx="489228" cy="489228"/>
          </a:xfrm>
          <a:prstGeom prst="roundRect">
            <a:avLst>
              <a:gd name="adj" fmla="val 66667"/>
            </a:avLst>
          </a:prstGeom>
          <a:solidFill>
            <a:srgbClr val="00002E"/>
          </a:solidFill>
          <a:ln w="22860">
            <a:solidFill>
              <a:srgbClr val="F2B42D"/>
            </a:solidFill>
            <a:prstDash val="solid"/>
          </a:ln>
        </p:spPr>
      </p:sp>
      <p:sp>
        <p:nvSpPr>
          <p:cNvPr id="7" name="Text 4"/>
          <p:cNvSpPr/>
          <p:nvPr/>
        </p:nvSpPr>
        <p:spPr>
          <a:xfrm>
            <a:off x="3891558" y="5802928"/>
            <a:ext cx="184190" cy="306943"/>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Nunito Semi Bold" pitchFamily="34" charset="0"/>
                <a:ea typeface="Nunito Semi Bold" pitchFamily="34" charset="-122"/>
                <a:cs typeface="Nunito Semi Bold" pitchFamily="34" charset="-120"/>
              </a:rPr>
              <a:t>1</a:t>
            </a:r>
            <a:endParaRPr lang="en-US" sz="2400" dirty="0"/>
          </a:p>
        </p:txBody>
      </p:sp>
      <p:sp>
        <p:nvSpPr>
          <p:cNvPr id="8" name="Text 5"/>
          <p:cNvSpPr/>
          <p:nvPr/>
        </p:nvSpPr>
        <p:spPr>
          <a:xfrm>
            <a:off x="978337" y="4630222"/>
            <a:ext cx="6010751" cy="347782"/>
          </a:xfrm>
          <a:prstGeom prst="rect">
            <a:avLst/>
          </a:prstGeom>
          <a:noFill/>
          <a:ln/>
        </p:spPr>
        <p:txBody>
          <a:bodyPr wrap="none" lIns="0" tIns="0" rIns="0" bIns="0" rtlCol="0" anchor="t"/>
          <a:lstStyle/>
          <a:p>
            <a:pPr marL="0" indent="0" algn="ctr">
              <a:lnSpc>
                <a:spcPts val="2700"/>
              </a:lnSpc>
              <a:buNone/>
            </a:pPr>
            <a:r>
              <a:rPr lang="ar-DZ" sz="3200" dirty="0">
                <a:latin typeface="Arabic Typesetting" panose="03020402040406030203" pitchFamily="66" charset="-78"/>
                <a:cs typeface="Arabic Typesetting" panose="03020402040406030203" pitchFamily="66" charset="-78"/>
              </a:rPr>
              <a:t>شهدت الشركة نموًا هائلاً طوال القرن الماضي، توسعت </a:t>
            </a:r>
          </a:p>
          <a:p>
            <a:pPr marL="0" indent="0" algn="ctr">
              <a:lnSpc>
                <a:spcPts val="2700"/>
              </a:lnSpc>
              <a:buNone/>
            </a:pPr>
            <a:r>
              <a:rPr lang="ar-DZ" sz="3200" dirty="0">
                <a:latin typeface="Arabic Typesetting" panose="03020402040406030203" pitchFamily="66" charset="-78"/>
                <a:cs typeface="Arabic Typesetting" panose="03020402040406030203" pitchFamily="66" charset="-78"/>
              </a:rPr>
              <a:t>في مجالات مختلفة من العلوم والصحة.</a:t>
            </a:r>
            <a:endParaRPr lang="en-US" sz="3200" dirty="0">
              <a:latin typeface="Arabic Typesetting" panose="03020402040406030203" pitchFamily="66" charset="-78"/>
              <a:cs typeface="Arabic Typesetting" panose="03020402040406030203" pitchFamily="66" charset="-78"/>
            </a:endParaRPr>
          </a:p>
        </p:txBody>
      </p:sp>
      <p:sp>
        <p:nvSpPr>
          <p:cNvPr id="9" name="Shape 6"/>
          <p:cNvSpPr/>
          <p:nvPr/>
        </p:nvSpPr>
        <p:spPr>
          <a:xfrm>
            <a:off x="7299841" y="5956399"/>
            <a:ext cx="30480" cy="760928"/>
          </a:xfrm>
          <a:prstGeom prst="roundRect">
            <a:avLst>
              <a:gd name="adj" fmla="val 1070058"/>
            </a:avLst>
          </a:prstGeom>
          <a:solidFill>
            <a:srgbClr val="D7425E"/>
          </a:solidFill>
          <a:ln/>
        </p:spPr>
      </p:sp>
      <p:sp>
        <p:nvSpPr>
          <p:cNvPr id="10" name="Shape 7"/>
          <p:cNvSpPr/>
          <p:nvPr/>
        </p:nvSpPr>
        <p:spPr>
          <a:xfrm>
            <a:off x="7070527" y="5711845"/>
            <a:ext cx="489228" cy="489228"/>
          </a:xfrm>
          <a:prstGeom prst="roundRect">
            <a:avLst>
              <a:gd name="adj" fmla="val 66667"/>
            </a:avLst>
          </a:prstGeom>
          <a:solidFill>
            <a:srgbClr val="00002E"/>
          </a:solidFill>
          <a:ln w="22860">
            <a:solidFill>
              <a:srgbClr val="D7425E"/>
            </a:solidFill>
            <a:prstDash val="solid"/>
          </a:ln>
        </p:spPr>
      </p:sp>
      <p:sp>
        <p:nvSpPr>
          <p:cNvPr id="11" name="Text 8"/>
          <p:cNvSpPr/>
          <p:nvPr/>
        </p:nvSpPr>
        <p:spPr>
          <a:xfrm>
            <a:off x="7223046" y="5802928"/>
            <a:ext cx="184190" cy="306943"/>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Nunito Semi Bold" pitchFamily="34" charset="0"/>
                <a:ea typeface="Nunito Semi Bold" pitchFamily="34" charset="-122"/>
                <a:cs typeface="Nunito Semi Bold" pitchFamily="34" charset="-120"/>
              </a:rPr>
              <a:t>2</a:t>
            </a:r>
            <a:endParaRPr lang="en-US" sz="2400" dirty="0"/>
          </a:p>
        </p:txBody>
      </p:sp>
      <p:sp>
        <p:nvSpPr>
          <p:cNvPr id="12" name="Text 9"/>
          <p:cNvSpPr/>
          <p:nvPr/>
        </p:nvSpPr>
        <p:spPr>
          <a:xfrm>
            <a:off x="4309824" y="6934914"/>
            <a:ext cx="6010751" cy="695563"/>
          </a:xfrm>
          <a:prstGeom prst="rect">
            <a:avLst/>
          </a:prstGeom>
          <a:noFill/>
          <a:ln/>
        </p:spPr>
        <p:txBody>
          <a:bodyPr wrap="square" lIns="0" tIns="0" rIns="0" bIns="0" rtlCol="0" anchor="t"/>
          <a:lstStyle/>
          <a:p>
            <a:pPr marL="0" indent="0" algn="ctr">
              <a:lnSpc>
                <a:spcPts val="2700"/>
              </a:lnSpc>
              <a:buNone/>
            </a:pPr>
            <a:r>
              <a:rPr lang="ar-DZ" sz="3600" dirty="0">
                <a:latin typeface="Arabic Typesetting" panose="03020402040406030203" pitchFamily="66" charset="-78"/>
                <a:cs typeface="Arabic Typesetting" panose="03020402040406030203" pitchFamily="66" charset="-78"/>
              </a:rPr>
              <a:t>أصبحت باير شركة عالمية رائدة في مجال العلوم والابتكار مع وجود واسع في جميع أنحاء العالم.</a:t>
            </a:r>
            <a:endParaRPr lang="en-US" sz="3600" dirty="0">
              <a:latin typeface="Arabic Typesetting" panose="03020402040406030203" pitchFamily="66" charset="-78"/>
              <a:cs typeface="Arabic Typesetting" panose="03020402040406030203" pitchFamily="66" charset="-78"/>
            </a:endParaRPr>
          </a:p>
        </p:txBody>
      </p:sp>
      <p:sp>
        <p:nvSpPr>
          <p:cNvPr id="13" name="Shape 10"/>
          <p:cNvSpPr/>
          <p:nvPr/>
        </p:nvSpPr>
        <p:spPr>
          <a:xfrm>
            <a:off x="10631329" y="5195590"/>
            <a:ext cx="30480" cy="760928"/>
          </a:xfrm>
          <a:prstGeom prst="roundRect">
            <a:avLst>
              <a:gd name="adj" fmla="val 1070058"/>
            </a:avLst>
          </a:prstGeom>
          <a:solidFill>
            <a:srgbClr val="DD785E"/>
          </a:solidFill>
          <a:ln/>
        </p:spPr>
      </p:sp>
      <p:sp>
        <p:nvSpPr>
          <p:cNvPr id="14" name="Shape 11"/>
          <p:cNvSpPr/>
          <p:nvPr/>
        </p:nvSpPr>
        <p:spPr>
          <a:xfrm>
            <a:off x="10402014" y="5711845"/>
            <a:ext cx="489228" cy="489228"/>
          </a:xfrm>
          <a:prstGeom prst="roundRect">
            <a:avLst>
              <a:gd name="adj" fmla="val 66667"/>
            </a:avLst>
          </a:prstGeom>
          <a:solidFill>
            <a:srgbClr val="00002E"/>
          </a:solidFill>
          <a:ln w="22860">
            <a:solidFill>
              <a:srgbClr val="DD785E"/>
            </a:solidFill>
            <a:prstDash val="solid"/>
          </a:ln>
        </p:spPr>
      </p:sp>
      <p:sp>
        <p:nvSpPr>
          <p:cNvPr id="15" name="Text 12"/>
          <p:cNvSpPr/>
          <p:nvPr/>
        </p:nvSpPr>
        <p:spPr>
          <a:xfrm>
            <a:off x="10554533" y="5802928"/>
            <a:ext cx="184190" cy="306943"/>
          </a:xfrm>
          <a:prstGeom prst="rect">
            <a:avLst/>
          </a:prstGeom>
          <a:noFill/>
          <a:ln/>
        </p:spPr>
        <p:txBody>
          <a:bodyPr wrap="none" lIns="0" tIns="0" rIns="0" bIns="0" rtlCol="0" anchor="t"/>
          <a:lstStyle/>
          <a:p>
            <a:pPr marL="0" indent="0" algn="ctr">
              <a:lnSpc>
                <a:spcPts val="2400"/>
              </a:lnSpc>
              <a:buNone/>
            </a:pPr>
            <a:r>
              <a:rPr lang="en-US" sz="2400" dirty="0">
                <a:solidFill>
                  <a:srgbClr val="FFFFFF"/>
                </a:solidFill>
                <a:latin typeface="Nunito Semi Bold" pitchFamily="34" charset="0"/>
                <a:ea typeface="Nunito Semi Bold" pitchFamily="34" charset="-122"/>
                <a:cs typeface="Nunito Semi Bold" pitchFamily="34" charset="-120"/>
              </a:rPr>
              <a:t>3</a:t>
            </a:r>
            <a:endParaRPr lang="en-US" sz="2400" dirty="0"/>
          </a:p>
        </p:txBody>
      </p:sp>
      <p:sp>
        <p:nvSpPr>
          <p:cNvPr id="16" name="Text 13"/>
          <p:cNvSpPr/>
          <p:nvPr/>
        </p:nvSpPr>
        <p:spPr>
          <a:xfrm>
            <a:off x="7641312" y="4282440"/>
            <a:ext cx="6010751" cy="695563"/>
          </a:xfrm>
          <a:prstGeom prst="rect">
            <a:avLst/>
          </a:prstGeom>
          <a:noFill/>
          <a:ln/>
        </p:spPr>
        <p:txBody>
          <a:bodyPr wrap="square" lIns="0" tIns="0" rIns="0" bIns="0" rtlCol="0" anchor="t"/>
          <a:lstStyle/>
          <a:p>
            <a:pPr marL="0" indent="0" algn="ctr">
              <a:lnSpc>
                <a:spcPts val="2700"/>
              </a:lnSpc>
              <a:buNone/>
            </a:pPr>
            <a:endParaRPr lang="en-US" sz="1700" dirty="0"/>
          </a:p>
        </p:txBody>
      </p:sp>
      <p:sp>
        <p:nvSpPr>
          <p:cNvPr id="18" name="ZoneTexte 17">
            <a:extLst>
              <a:ext uri="{FF2B5EF4-FFF2-40B4-BE49-F238E27FC236}">
                <a16:creationId xmlns:a16="http://schemas.microsoft.com/office/drawing/2014/main" id="{F834BDE5-A522-DCB5-A2B2-BDC964E1B276}"/>
              </a:ext>
            </a:extLst>
          </p:cNvPr>
          <p:cNvSpPr txBox="1"/>
          <p:nvPr/>
        </p:nvSpPr>
        <p:spPr>
          <a:xfrm>
            <a:off x="731405" y="2963299"/>
            <a:ext cx="12654446" cy="1446550"/>
          </a:xfrm>
          <a:prstGeom prst="rect">
            <a:avLst/>
          </a:prstGeom>
          <a:noFill/>
        </p:spPr>
        <p:txBody>
          <a:bodyPr wrap="square">
            <a:spAutoFit/>
          </a:bodyPr>
          <a:lstStyle/>
          <a:p>
            <a:r>
              <a:rPr lang="en-CA" sz="4400" u="sng" dirty="0">
                <a:solidFill>
                  <a:schemeClr val="accent2">
                    <a:lumMod val="50000"/>
                  </a:schemeClr>
                </a:solidFill>
                <a:latin typeface="MV Boli" panose="02000500030200090000" pitchFamily="2" charset="0"/>
                <a:cs typeface="MV Boli" panose="02000500030200090000" pitchFamily="2" charset="0"/>
              </a:rPr>
              <a:t>2-The history and development of the company: </a:t>
            </a:r>
            <a:endParaRPr lang="ar-DZ" sz="4400" u="sng" dirty="0">
              <a:solidFill>
                <a:schemeClr val="accent2">
                  <a:lumMod val="50000"/>
                </a:schemeClr>
              </a:solidFill>
              <a:latin typeface="MV Boli" panose="02000500030200090000" pitchFamily="2" charset="0"/>
            </a:endParaRPr>
          </a:p>
        </p:txBody>
      </p:sp>
      <p:sp>
        <p:nvSpPr>
          <p:cNvPr id="20" name="ZoneTexte 19">
            <a:extLst>
              <a:ext uri="{FF2B5EF4-FFF2-40B4-BE49-F238E27FC236}">
                <a16:creationId xmlns:a16="http://schemas.microsoft.com/office/drawing/2014/main" id="{9D886EA6-E50C-FB43-C9C2-2F47BF5B730C}"/>
              </a:ext>
            </a:extLst>
          </p:cNvPr>
          <p:cNvSpPr txBox="1"/>
          <p:nvPr/>
        </p:nvSpPr>
        <p:spPr>
          <a:xfrm>
            <a:off x="7559755" y="4313884"/>
            <a:ext cx="7315200" cy="1077218"/>
          </a:xfrm>
          <a:prstGeom prst="rect">
            <a:avLst/>
          </a:prstGeom>
          <a:noFill/>
        </p:spPr>
        <p:txBody>
          <a:bodyPr wrap="square">
            <a:spAutoFit/>
          </a:bodyPr>
          <a:lstStyle/>
          <a:p>
            <a:pPr algn="ctr"/>
            <a:r>
              <a:rPr lang="ar-DZ" sz="3200" dirty="0">
                <a:latin typeface="Arabic Typesetting" panose="03020402040406030203" pitchFamily="66" charset="-78"/>
                <a:cs typeface="Arabic Typesetting" panose="03020402040406030203" pitchFamily="66" charset="-78"/>
              </a:rPr>
              <a:t>تأسست شركة باير في عام 1863 من قبل</a:t>
            </a:r>
          </a:p>
          <a:p>
            <a:pPr algn="ctr"/>
            <a:r>
              <a:rPr lang="ar-DZ" sz="3200" dirty="0">
                <a:latin typeface="Arabic Typesetting" panose="03020402040406030203" pitchFamily="66" charset="-78"/>
                <a:cs typeface="Arabic Typesetting" panose="03020402040406030203" pitchFamily="66" charset="-78"/>
              </a:rPr>
              <a:t> </a:t>
            </a:r>
            <a:r>
              <a:rPr lang="ar-DZ" sz="3200" dirty="0" err="1">
                <a:latin typeface="Arabic Typesetting" panose="03020402040406030203" pitchFamily="66" charset="-78"/>
                <a:cs typeface="Arabic Typesetting" panose="03020402040406030203" pitchFamily="66" charset="-78"/>
              </a:rPr>
              <a:t>فريدرش</a:t>
            </a:r>
            <a:r>
              <a:rPr lang="ar-DZ" sz="3200" dirty="0">
                <a:latin typeface="Arabic Typesetting" panose="03020402040406030203" pitchFamily="66" charset="-78"/>
                <a:cs typeface="Arabic Typesetting" panose="03020402040406030203" pitchFamily="66" charset="-78"/>
              </a:rPr>
              <a:t> باير في ألمانيا </a:t>
            </a:r>
            <a:r>
              <a:rPr lang="ar-DZ" dirty="0"/>
              <a:t>.</a:t>
            </a:r>
          </a:p>
        </p:txBody>
      </p:sp>
      <p:sp>
        <p:nvSpPr>
          <p:cNvPr id="19" name="ZoneTexte 18">
            <a:extLst>
              <a:ext uri="{FF2B5EF4-FFF2-40B4-BE49-F238E27FC236}">
                <a16:creationId xmlns:a16="http://schemas.microsoft.com/office/drawing/2014/main" id="{69A1DE3E-0C94-B648-7204-102870C713FB}"/>
              </a:ext>
            </a:extLst>
          </p:cNvPr>
          <p:cNvSpPr txBox="1"/>
          <p:nvPr/>
        </p:nvSpPr>
        <p:spPr>
          <a:xfrm>
            <a:off x="260232" y="7869756"/>
            <a:ext cx="7446722" cy="369332"/>
          </a:xfrm>
          <a:prstGeom prst="rect">
            <a:avLst/>
          </a:prstGeom>
          <a:noFill/>
        </p:spPr>
        <p:txBody>
          <a:bodyPr wrap="square">
            <a:spAutoFit/>
          </a:bodyPr>
          <a:lstStyle/>
          <a:p>
            <a:r>
              <a:rPr lang="ar-DZ" dirty="0"/>
              <a:t>4</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ED5F117D-A019-FC84-2AA1-D5E2E2D81284}"/>
              </a:ext>
            </a:extLst>
          </p:cNvPr>
          <p:cNvSpPr/>
          <p:nvPr/>
        </p:nvSpPr>
        <p:spPr>
          <a:xfrm>
            <a:off x="12951912" y="1583314"/>
            <a:ext cx="1615858" cy="6262477"/>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DZ" sz="2800" dirty="0">
                <a:latin typeface="Arabic Typesetting" panose="03020402040406030203" pitchFamily="66" charset="-78"/>
                <a:cs typeface="Arabic Typesetting" panose="03020402040406030203" pitchFamily="66" charset="-78"/>
              </a:rPr>
              <a:t>1- المستحضرات الصيدلانية : تطوير أدوية مبتكرة لمختلف المجالات العلاجية، بما في ذلك أمراض القلب والأوعية الدموية والأورام وصحة المرأة.</a:t>
            </a:r>
          </a:p>
        </p:txBody>
      </p:sp>
      <p:cxnSp>
        <p:nvCxnSpPr>
          <p:cNvPr id="9" name="Connecteur : en arc 8">
            <a:extLst>
              <a:ext uri="{FF2B5EF4-FFF2-40B4-BE49-F238E27FC236}">
                <a16:creationId xmlns:a16="http://schemas.microsoft.com/office/drawing/2014/main" id="{00F1CBD3-5164-45C4-F688-541EE0E14557}"/>
              </a:ext>
            </a:extLst>
          </p:cNvPr>
          <p:cNvCxnSpPr>
            <a:cxnSpLocks/>
          </p:cNvCxnSpPr>
          <p:nvPr/>
        </p:nvCxnSpPr>
        <p:spPr>
          <a:xfrm rot="10800000">
            <a:off x="10095978" y="1076107"/>
            <a:ext cx="2855934" cy="991947"/>
          </a:xfrm>
          <a:prstGeom prst="curvedConnector3">
            <a:avLst/>
          </a:prstGeom>
          <a:ln>
            <a:tailEnd type="triangle"/>
          </a:ln>
        </p:spPr>
        <p:style>
          <a:lnRef idx="3">
            <a:schemeClr val="accent4"/>
          </a:lnRef>
          <a:fillRef idx="0">
            <a:schemeClr val="accent4"/>
          </a:fillRef>
          <a:effectRef idx="2">
            <a:schemeClr val="accent4"/>
          </a:effectRef>
          <a:fontRef idx="minor">
            <a:schemeClr val="tx1"/>
          </a:fontRef>
        </p:style>
      </p:cxnSp>
      <p:sp>
        <p:nvSpPr>
          <p:cNvPr id="12" name="ZoneTexte 11">
            <a:extLst>
              <a:ext uri="{FF2B5EF4-FFF2-40B4-BE49-F238E27FC236}">
                <a16:creationId xmlns:a16="http://schemas.microsoft.com/office/drawing/2014/main" id="{CE1C80AD-FC52-DCA1-D1C5-F8ADC7A302F6}"/>
              </a:ext>
            </a:extLst>
          </p:cNvPr>
          <p:cNvSpPr txBox="1"/>
          <p:nvPr/>
        </p:nvSpPr>
        <p:spPr>
          <a:xfrm>
            <a:off x="7006344" y="938502"/>
            <a:ext cx="3056708" cy="1015663"/>
          </a:xfrm>
          <a:prstGeom prst="rect">
            <a:avLst/>
          </a:prstGeom>
          <a:noFill/>
        </p:spPr>
        <p:txBody>
          <a:bodyPr wrap="square">
            <a:spAutoFit/>
          </a:bodyPr>
          <a:lstStyle/>
          <a:p>
            <a:r>
              <a:rPr lang="ar-DZ" dirty="0"/>
              <a:t>1. </a:t>
            </a:r>
            <a:r>
              <a:rPr lang="ar-DZ" sz="3000" u="sng" dirty="0">
                <a:latin typeface="Arabic Typesetting" panose="03020402040406030203" pitchFamily="66" charset="-78"/>
                <a:cs typeface="Arabic Typesetting" panose="03020402040406030203" pitchFamily="66" charset="-78"/>
              </a:rPr>
              <a:t>الأدوية الخاصة بالأمراض المزمنة </a:t>
            </a:r>
            <a:r>
              <a:rPr lang="ar-DZ" sz="3000" dirty="0">
                <a:latin typeface="Arabic Typesetting" panose="03020402040406030203" pitchFamily="66" charset="-78"/>
                <a:cs typeface="Arabic Typesetting" panose="03020402040406030203" pitchFamily="66" charset="-78"/>
              </a:rPr>
              <a:t>:</a:t>
            </a:r>
          </a:p>
        </p:txBody>
      </p:sp>
      <p:sp>
        <p:nvSpPr>
          <p:cNvPr id="15" name="ZoneTexte 14">
            <a:extLst>
              <a:ext uri="{FF2B5EF4-FFF2-40B4-BE49-F238E27FC236}">
                <a16:creationId xmlns:a16="http://schemas.microsoft.com/office/drawing/2014/main" id="{5D9CE146-25CD-DE77-E3E7-B1919C21D4FD}"/>
              </a:ext>
            </a:extLst>
          </p:cNvPr>
          <p:cNvSpPr txBox="1"/>
          <p:nvPr/>
        </p:nvSpPr>
        <p:spPr>
          <a:xfrm>
            <a:off x="8784321" y="1755808"/>
            <a:ext cx="2860766" cy="1077218"/>
          </a:xfrm>
          <a:prstGeom prst="rect">
            <a:avLst/>
          </a:prstGeom>
          <a:noFill/>
        </p:spPr>
        <p:txBody>
          <a:bodyPr wrap="square">
            <a:spAutoFit/>
          </a:bodyPr>
          <a:lstStyle/>
          <a:p>
            <a:r>
              <a:rPr lang="ar-DZ" sz="3200" dirty="0">
                <a:latin typeface="Arabic Typesetting" panose="03020402040406030203" pitchFamily="66" charset="-78"/>
                <a:cs typeface="Arabic Typesetting" panose="03020402040406030203" pitchFamily="66" charset="-78"/>
              </a:rPr>
              <a:t>مضاد للتخثر لعلاج ومنع الجلطات</a:t>
            </a:r>
            <a:r>
              <a:rPr lang="ar-DZ" dirty="0"/>
              <a:t>.</a:t>
            </a:r>
          </a:p>
        </p:txBody>
      </p:sp>
      <p:sp>
        <p:nvSpPr>
          <p:cNvPr id="17" name="ZoneTexte 16">
            <a:extLst>
              <a:ext uri="{FF2B5EF4-FFF2-40B4-BE49-F238E27FC236}">
                <a16:creationId xmlns:a16="http://schemas.microsoft.com/office/drawing/2014/main" id="{E4AC7ED6-A22C-67E3-6B0E-7F08A9CCEE8F}"/>
              </a:ext>
            </a:extLst>
          </p:cNvPr>
          <p:cNvSpPr txBox="1"/>
          <p:nvPr/>
        </p:nvSpPr>
        <p:spPr>
          <a:xfrm>
            <a:off x="4916554" y="1767685"/>
            <a:ext cx="3244241" cy="1077218"/>
          </a:xfrm>
          <a:prstGeom prst="rect">
            <a:avLst/>
          </a:prstGeom>
          <a:noFill/>
        </p:spPr>
        <p:txBody>
          <a:bodyPr wrap="square">
            <a:spAutoFit/>
          </a:bodyPr>
          <a:lstStyle/>
          <a:p>
            <a:r>
              <a:rPr lang="ar-DZ" sz="3200" dirty="0">
                <a:latin typeface="Arabic Typesetting" panose="03020402040406030203" pitchFamily="66" charset="-78"/>
                <a:cs typeface="Arabic Typesetting" panose="03020402040406030203" pitchFamily="66" charset="-78"/>
              </a:rPr>
              <a:t>لعلاج ارتفاع ضغط الدم وأمراض القلب</a:t>
            </a:r>
            <a:r>
              <a:rPr lang="ar-DZ" dirty="0"/>
              <a:t>.</a:t>
            </a:r>
          </a:p>
        </p:txBody>
      </p:sp>
      <p:sp>
        <p:nvSpPr>
          <p:cNvPr id="19" name="ZoneTexte 18">
            <a:extLst>
              <a:ext uri="{FF2B5EF4-FFF2-40B4-BE49-F238E27FC236}">
                <a16:creationId xmlns:a16="http://schemas.microsoft.com/office/drawing/2014/main" id="{0DAE89D2-1CBF-20A5-B6EE-A6B53A0D8959}"/>
              </a:ext>
            </a:extLst>
          </p:cNvPr>
          <p:cNvSpPr txBox="1"/>
          <p:nvPr/>
        </p:nvSpPr>
        <p:spPr>
          <a:xfrm>
            <a:off x="0" y="2198901"/>
            <a:ext cx="3987213" cy="954107"/>
          </a:xfrm>
          <a:prstGeom prst="rect">
            <a:avLst/>
          </a:prstGeom>
          <a:noFill/>
        </p:spPr>
        <p:txBody>
          <a:bodyPr wrap="square">
            <a:spAutoFit/>
          </a:bodyPr>
          <a:lstStyle/>
          <a:p>
            <a:pPr algn="ctr"/>
            <a:r>
              <a:rPr lang="ar-DZ" sz="2800" dirty="0">
                <a:latin typeface="Arabic Typesetting" panose="03020402040406030203" pitchFamily="66" charset="-78"/>
                <a:cs typeface="Arabic Typesetting" panose="03020402040406030203" pitchFamily="66" charset="-78"/>
              </a:rPr>
              <a:t>لتحسين السيطرة على السكر لدى مرضى السكري</a:t>
            </a:r>
          </a:p>
        </p:txBody>
      </p:sp>
      <p:cxnSp>
        <p:nvCxnSpPr>
          <p:cNvPr id="29" name="Connecteur : en arc 28">
            <a:extLst>
              <a:ext uri="{FF2B5EF4-FFF2-40B4-BE49-F238E27FC236}">
                <a16:creationId xmlns:a16="http://schemas.microsoft.com/office/drawing/2014/main" id="{449C7174-7474-518E-1A6E-BD495D885D72}"/>
              </a:ext>
            </a:extLst>
          </p:cNvPr>
          <p:cNvCxnSpPr>
            <a:cxnSpLocks/>
            <a:endCxn id="36" idx="3"/>
          </p:cNvCxnSpPr>
          <p:nvPr/>
        </p:nvCxnSpPr>
        <p:spPr>
          <a:xfrm rot="10800000" flipV="1">
            <a:off x="10095979" y="3572590"/>
            <a:ext cx="2798279" cy="1128459"/>
          </a:xfrm>
          <a:prstGeom prst="curvedConnector3">
            <a:avLst/>
          </a:prstGeom>
          <a:ln>
            <a:tailEnd type="triangle"/>
          </a:ln>
        </p:spPr>
        <p:style>
          <a:lnRef idx="3">
            <a:schemeClr val="accent4"/>
          </a:lnRef>
          <a:fillRef idx="0">
            <a:schemeClr val="accent4"/>
          </a:fillRef>
          <a:effectRef idx="2">
            <a:schemeClr val="accent4"/>
          </a:effectRef>
          <a:fontRef idx="minor">
            <a:schemeClr val="tx1"/>
          </a:fontRef>
        </p:style>
      </p:cxnSp>
      <p:sp>
        <p:nvSpPr>
          <p:cNvPr id="36" name="ZoneTexte 35">
            <a:extLst>
              <a:ext uri="{FF2B5EF4-FFF2-40B4-BE49-F238E27FC236}">
                <a16:creationId xmlns:a16="http://schemas.microsoft.com/office/drawing/2014/main" id="{C74D8C97-1DC1-5695-B6FC-314E3ECE68BB}"/>
              </a:ext>
            </a:extLst>
          </p:cNvPr>
          <p:cNvSpPr txBox="1"/>
          <p:nvPr/>
        </p:nvSpPr>
        <p:spPr>
          <a:xfrm>
            <a:off x="7163581" y="4424051"/>
            <a:ext cx="2932397" cy="553998"/>
          </a:xfrm>
          <a:prstGeom prst="rect">
            <a:avLst/>
          </a:prstGeom>
          <a:noFill/>
        </p:spPr>
        <p:txBody>
          <a:bodyPr wrap="square">
            <a:spAutoFit/>
          </a:bodyPr>
          <a:lstStyle/>
          <a:p>
            <a:r>
              <a:rPr lang="ar-DZ" sz="3000" dirty="0">
                <a:latin typeface="Arabic Typesetting" panose="03020402040406030203" pitchFamily="66" charset="-78"/>
                <a:cs typeface="Arabic Typesetting" panose="03020402040406030203" pitchFamily="66" charset="-78"/>
              </a:rPr>
              <a:t>2. </a:t>
            </a:r>
            <a:r>
              <a:rPr lang="ar-DZ" sz="3000" u="sng" dirty="0">
                <a:latin typeface="Arabic Typesetting" panose="03020402040406030203" pitchFamily="66" charset="-78"/>
                <a:cs typeface="Arabic Typesetting" panose="03020402040406030203" pitchFamily="66" charset="-78"/>
              </a:rPr>
              <a:t>العلاجات المتعلقة بالأورام </a:t>
            </a:r>
            <a:r>
              <a:rPr lang="ar-DZ" dirty="0"/>
              <a:t>: </a:t>
            </a:r>
          </a:p>
        </p:txBody>
      </p:sp>
      <p:sp>
        <p:nvSpPr>
          <p:cNvPr id="38" name="ZoneTexte 37">
            <a:extLst>
              <a:ext uri="{FF2B5EF4-FFF2-40B4-BE49-F238E27FC236}">
                <a16:creationId xmlns:a16="http://schemas.microsoft.com/office/drawing/2014/main" id="{8E267C87-226F-6F67-4290-C2557FC73CA8}"/>
              </a:ext>
            </a:extLst>
          </p:cNvPr>
          <p:cNvSpPr txBox="1"/>
          <p:nvPr/>
        </p:nvSpPr>
        <p:spPr>
          <a:xfrm>
            <a:off x="9392756" y="5102957"/>
            <a:ext cx="2254685" cy="1077218"/>
          </a:xfrm>
          <a:prstGeom prst="rect">
            <a:avLst/>
          </a:prstGeom>
          <a:noFill/>
        </p:spPr>
        <p:txBody>
          <a:bodyPr wrap="square">
            <a:spAutoFit/>
          </a:bodyPr>
          <a:lstStyle/>
          <a:p>
            <a:r>
              <a:rPr lang="ar-DZ" sz="3200" dirty="0">
                <a:latin typeface="Arabic Typesetting" panose="03020402040406030203" pitchFamily="66" charset="-78"/>
                <a:cs typeface="Arabic Typesetting" panose="03020402040406030203" pitchFamily="66" charset="-78"/>
              </a:rPr>
              <a:t>لعلاج سرطان الكبد والكلى</a:t>
            </a:r>
          </a:p>
        </p:txBody>
      </p:sp>
      <p:sp>
        <p:nvSpPr>
          <p:cNvPr id="40" name="ZoneTexte 39">
            <a:extLst>
              <a:ext uri="{FF2B5EF4-FFF2-40B4-BE49-F238E27FC236}">
                <a16:creationId xmlns:a16="http://schemas.microsoft.com/office/drawing/2014/main" id="{9483B7CC-C128-6469-A30B-4E3AE5070BFB}"/>
              </a:ext>
            </a:extLst>
          </p:cNvPr>
          <p:cNvSpPr txBox="1"/>
          <p:nvPr/>
        </p:nvSpPr>
        <p:spPr>
          <a:xfrm>
            <a:off x="1590945" y="5041879"/>
            <a:ext cx="3883068" cy="1077218"/>
          </a:xfrm>
          <a:prstGeom prst="rect">
            <a:avLst/>
          </a:prstGeom>
          <a:noFill/>
        </p:spPr>
        <p:txBody>
          <a:bodyPr wrap="square">
            <a:spAutoFit/>
          </a:bodyPr>
          <a:lstStyle/>
          <a:p>
            <a:r>
              <a:rPr lang="ar-DZ" sz="3200" dirty="0">
                <a:latin typeface="Arabic Typesetting" panose="03020402040406030203" pitchFamily="66" charset="-78"/>
                <a:cs typeface="Arabic Typesetting" panose="03020402040406030203" pitchFamily="66" charset="-78"/>
              </a:rPr>
              <a:t>لعلاج أنواع معينة من سرطان القولون والمستقيم</a:t>
            </a:r>
            <a:r>
              <a:rPr lang="ar-DZ" dirty="0"/>
              <a:t>.</a:t>
            </a:r>
          </a:p>
        </p:txBody>
      </p:sp>
      <p:sp>
        <p:nvSpPr>
          <p:cNvPr id="42" name="ZoneTexte 41">
            <a:extLst>
              <a:ext uri="{FF2B5EF4-FFF2-40B4-BE49-F238E27FC236}">
                <a16:creationId xmlns:a16="http://schemas.microsoft.com/office/drawing/2014/main" id="{2C3E993F-E333-0B51-4418-440D9A19C806}"/>
              </a:ext>
            </a:extLst>
          </p:cNvPr>
          <p:cNvSpPr txBox="1"/>
          <p:nvPr/>
        </p:nvSpPr>
        <p:spPr>
          <a:xfrm>
            <a:off x="8468530" y="7370329"/>
            <a:ext cx="2051569" cy="553998"/>
          </a:xfrm>
          <a:prstGeom prst="rect">
            <a:avLst/>
          </a:prstGeom>
          <a:noFill/>
        </p:spPr>
        <p:txBody>
          <a:bodyPr wrap="square">
            <a:spAutoFit/>
          </a:bodyPr>
          <a:lstStyle/>
          <a:p>
            <a:r>
              <a:rPr lang="ar-DZ" sz="3000" dirty="0">
                <a:latin typeface="Arabic Typesetting" panose="03020402040406030203" pitchFamily="66" charset="-78"/>
                <a:cs typeface="Arabic Typesetting" panose="03020402040406030203" pitchFamily="66" charset="-78"/>
              </a:rPr>
              <a:t>3. ال</a:t>
            </a:r>
            <a:r>
              <a:rPr lang="ar-DZ" sz="3000" u="sng" dirty="0">
                <a:latin typeface="Arabic Typesetting" panose="03020402040406030203" pitchFamily="66" charset="-78"/>
                <a:cs typeface="Arabic Typesetting" panose="03020402040406030203" pitchFamily="66" charset="-78"/>
              </a:rPr>
              <a:t>أدوية النسائية </a:t>
            </a:r>
            <a:r>
              <a:rPr lang="ar-DZ" sz="3000" dirty="0">
                <a:latin typeface="Arabic Typesetting" panose="03020402040406030203" pitchFamily="66" charset="-78"/>
                <a:cs typeface="Arabic Typesetting" panose="03020402040406030203" pitchFamily="66" charset="-78"/>
              </a:rPr>
              <a:t>:</a:t>
            </a:r>
          </a:p>
        </p:txBody>
      </p:sp>
      <p:sp>
        <p:nvSpPr>
          <p:cNvPr id="44" name="ZoneTexte 43">
            <a:extLst>
              <a:ext uri="{FF2B5EF4-FFF2-40B4-BE49-F238E27FC236}">
                <a16:creationId xmlns:a16="http://schemas.microsoft.com/office/drawing/2014/main" id="{C1BE2DCD-2339-6AF0-1C4C-91D36C928D39}"/>
              </a:ext>
            </a:extLst>
          </p:cNvPr>
          <p:cNvSpPr txBox="1"/>
          <p:nvPr/>
        </p:nvSpPr>
        <p:spPr>
          <a:xfrm>
            <a:off x="5770069" y="7370329"/>
            <a:ext cx="2764629" cy="646331"/>
          </a:xfrm>
          <a:prstGeom prst="rect">
            <a:avLst/>
          </a:prstGeom>
          <a:noFill/>
        </p:spPr>
        <p:txBody>
          <a:bodyPr wrap="square">
            <a:spAutoFit/>
          </a:bodyPr>
          <a:lstStyle/>
          <a:p>
            <a:r>
              <a:rPr lang="ar-DZ" sz="3600" dirty="0">
                <a:latin typeface="Arabic Typesetting" panose="03020402040406030203" pitchFamily="66" charset="-78"/>
                <a:cs typeface="Arabic Typesetting" panose="03020402040406030203" pitchFamily="66" charset="-78"/>
              </a:rPr>
              <a:t>موانع حمل هرمونية.</a:t>
            </a:r>
          </a:p>
        </p:txBody>
      </p:sp>
      <p:cxnSp>
        <p:nvCxnSpPr>
          <p:cNvPr id="46" name="Connecteur : en arc 45">
            <a:extLst>
              <a:ext uri="{FF2B5EF4-FFF2-40B4-BE49-F238E27FC236}">
                <a16:creationId xmlns:a16="http://schemas.microsoft.com/office/drawing/2014/main" id="{62160F4C-7158-3922-ED42-19B650D2596C}"/>
              </a:ext>
            </a:extLst>
          </p:cNvPr>
          <p:cNvCxnSpPr/>
          <p:nvPr/>
        </p:nvCxnSpPr>
        <p:spPr>
          <a:xfrm rot="10800000" flipV="1">
            <a:off x="10603282" y="6620285"/>
            <a:ext cx="2304788" cy="964504"/>
          </a:xfrm>
          <a:prstGeom prst="curvedConnector3">
            <a:avLst/>
          </a:prstGeom>
          <a:ln>
            <a:tailEnd type="triangle"/>
          </a:ln>
        </p:spPr>
        <p:style>
          <a:lnRef idx="3">
            <a:schemeClr val="accent4"/>
          </a:lnRef>
          <a:fillRef idx="0">
            <a:schemeClr val="accent4"/>
          </a:fillRef>
          <a:effectRef idx="2">
            <a:schemeClr val="accent4"/>
          </a:effectRef>
          <a:fontRef idx="minor">
            <a:schemeClr val="tx1"/>
          </a:fontRef>
        </p:style>
      </p:cxnSp>
      <p:pic>
        <p:nvPicPr>
          <p:cNvPr id="47" name="Image 46">
            <a:extLst>
              <a:ext uri="{FF2B5EF4-FFF2-40B4-BE49-F238E27FC236}">
                <a16:creationId xmlns:a16="http://schemas.microsoft.com/office/drawing/2014/main" id="{5963D33F-26D4-B6F9-837B-ED98487A9609}"/>
              </a:ext>
            </a:extLst>
          </p:cNvPr>
          <p:cNvPicPr>
            <a:picLocks noChangeAspect="1"/>
          </p:cNvPicPr>
          <p:nvPr/>
        </p:nvPicPr>
        <p:blipFill>
          <a:blip r:embed="rId2"/>
          <a:stretch>
            <a:fillRect/>
          </a:stretch>
        </p:blipFill>
        <p:spPr>
          <a:xfrm>
            <a:off x="8446100" y="2568289"/>
            <a:ext cx="2368628" cy="1426597"/>
          </a:xfrm>
          <a:prstGeom prst="rect">
            <a:avLst/>
          </a:prstGeom>
          <a:ln>
            <a:noFill/>
          </a:ln>
          <a:effectLst>
            <a:softEdge rad="112500"/>
          </a:effectLst>
        </p:spPr>
      </p:pic>
      <p:pic>
        <p:nvPicPr>
          <p:cNvPr id="48" name="Image 47">
            <a:extLst>
              <a:ext uri="{FF2B5EF4-FFF2-40B4-BE49-F238E27FC236}">
                <a16:creationId xmlns:a16="http://schemas.microsoft.com/office/drawing/2014/main" id="{576B4568-0119-2B61-BCDF-B3EBCBC43FDF}"/>
              </a:ext>
            </a:extLst>
          </p:cNvPr>
          <p:cNvPicPr>
            <a:picLocks noChangeAspect="1"/>
          </p:cNvPicPr>
          <p:nvPr/>
        </p:nvPicPr>
        <p:blipFill>
          <a:blip r:embed="rId3"/>
          <a:stretch>
            <a:fillRect/>
          </a:stretch>
        </p:blipFill>
        <p:spPr>
          <a:xfrm>
            <a:off x="4761031" y="2335135"/>
            <a:ext cx="2755728" cy="1645615"/>
          </a:xfrm>
          <a:prstGeom prst="rect">
            <a:avLst/>
          </a:prstGeom>
          <a:ln>
            <a:noFill/>
          </a:ln>
          <a:effectLst>
            <a:softEdge rad="112500"/>
          </a:effectLst>
        </p:spPr>
      </p:pic>
      <p:pic>
        <p:nvPicPr>
          <p:cNvPr id="50" name="Image 49">
            <a:extLst>
              <a:ext uri="{FF2B5EF4-FFF2-40B4-BE49-F238E27FC236}">
                <a16:creationId xmlns:a16="http://schemas.microsoft.com/office/drawing/2014/main" id="{B393BFFD-7E8B-8292-A721-4AC038C9571B}"/>
              </a:ext>
            </a:extLst>
          </p:cNvPr>
          <p:cNvPicPr>
            <a:picLocks noChangeAspect="1"/>
          </p:cNvPicPr>
          <p:nvPr/>
        </p:nvPicPr>
        <p:blipFill>
          <a:blip r:embed="rId4"/>
          <a:stretch>
            <a:fillRect/>
          </a:stretch>
        </p:blipFill>
        <p:spPr>
          <a:xfrm>
            <a:off x="693403" y="2919621"/>
            <a:ext cx="2749463" cy="1645615"/>
          </a:xfrm>
          <a:prstGeom prst="rect">
            <a:avLst/>
          </a:prstGeom>
          <a:ln>
            <a:noFill/>
          </a:ln>
          <a:effectLst>
            <a:softEdge rad="112500"/>
          </a:effectLst>
        </p:spPr>
      </p:pic>
      <p:pic>
        <p:nvPicPr>
          <p:cNvPr id="51" name="Image 50">
            <a:extLst>
              <a:ext uri="{FF2B5EF4-FFF2-40B4-BE49-F238E27FC236}">
                <a16:creationId xmlns:a16="http://schemas.microsoft.com/office/drawing/2014/main" id="{125CA4BB-AF24-9006-D360-614ECB9ED82F}"/>
              </a:ext>
            </a:extLst>
          </p:cNvPr>
          <p:cNvPicPr>
            <a:picLocks noChangeAspect="1"/>
          </p:cNvPicPr>
          <p:nvPr/>
        </p:nvPicPr>
        <p:blipFill>
          <a:blip r:embed="rId5"/>
          <a:stretch>
            <a:fillRect/>
          </a:stretch>
        </p:blipFill>
        <p:spPr>
          <a:xfrm>
            <a:off x="6821383" y="5482761"/>
            <a:ext cx="2764629" cy="1333781"/>
          </a:xfrm>
          <a:prstGeom prst="rect">
            <a:avLst/>
          </a:prstGeom>
          <a:ln>
            <a:noFill/>
          </a:ln>
          <a:effectLst>
            <a:softEdge rad="112500"/>
          </a:effectLst>
        </p:spPr>
      </p:pic>
      <p:pic>
        <p:nvPicPr>
          <p:cNvPr id="52" name="Image 51">
            <a:extLst>
              <a:ext uri="{FF2B5EF4-FFF2-40B4-BE49-F238E27FC236}">
                <a16:creationId xmlns:a16="http://schemas.microsoft.com/office/drawing/2014/main" id="{D61D066B-6B5D-F367-9791-3075823BB988}"/>
              </a:ext>
            </a:extLst>
          </p:cNvPr>
          <p:cNvPicPr>
            <a:picLocks noChangeAspect="1"/>
          </p:cNvPicPr>
          <p:nvPr/>
        </p:nvPicPr>
        <p:blipFill>
          <a:blip r:embed="rId6"/>
          <a:stretch>
            <a:fillRect/>
          </a:stretch>
        </p:blipFill>
        <p:spPr>
          <a:xfrm>
            <a:off x="1439531" y="5518282"/>
            <a:ext cx="3082487" cy="1756994"/>
          </a:xfrm>
          <a:prstGeom prst="rect">
            <a:avLst/>
          </a:prstGeom>
          <a:ln>
            <a:noFill/>
          </a:ln>
          <a:effectLst>
            <a:softEdge rad="112500"/>
          </a:effectLst>
        </p:spPr>
      </p:pic>
      <p:sp>
        <p:nvSpPr>
          <p:cNvPr id="55" name="ZoneTexte 54">
            <a:extLst>
              <a:ext uri="{FF2B5EF4-FFF2-40B4-BE49-F238E27FC236}">
                <a16:creationId xmlns:a16="http://schemas.microsoft.com/office/drawing/2014/main" id="{F9B5540C-F162-D322-B098-4673BB858E22}"/>
              </a:ext>
            </a:extLst>
          </p:cNvPr>
          <p:cNvSpPr txBox="1"/>
          <p:nvPr/>
        </p:nvSpPr>
        <p:spPr>
          <a:xfrm>
            <a:off x="2337644" y="141762"/>
            <a:ext cx="7315200" cy="830997"/>
          </a:xfrm>
          <a:prstGeom prst="rect">
            <a:avLst/>
          </a:prstGeom>
          <a:noFill/>
        </p:spPr>
        <p:txBody>
          <a:bodyPr wrap="square">
            <a:spAutoFit/>
          </a:bodyPr>
          <a:lstStyle/>
          <a:p>
            <a:r>
              <a:rPr lang="fr-CA" sz="4800" u="sng" dirty="0">
                <a:solidFill>
                  <a:schemeClr val="accent2">
                    <a:lumMod val="50000"/>
                  </a:schemeClr>
                </a:solidFill>
                <a:latin typeface="MV Boli" panose="02000500030200090000" pitchFamily="2" charset="0"/>
                <a:cs typeface="MV Boli" panose="02000500030200090000" pitchFamily="2" charset="0"/>
              </a:rPr>
              <a:t>3-Bayer’s </a:t>
            </a:r>
            <a:r>
              <a:rPr lang="fr-CA" sz="4800" u="sng" dirty="0" err="1">
                <a:solidFill>
                  <a:schemeClr val="accent2">
                    <a:lumMod val="50000"/>
                  </a:schemeClr>
                </a:solidFill>
                <a:latin typeface="MV Boli" panose="02000500030200090000" pitchFamily="2" charset="0"/>
                <a:cs typeface="MV Boli" panose="02000500030200090000" pitchFamily="2" charset="0"/>
              </a:rPr>
              <a:t>products</a:t>
            </a:r>
            <a:r>
              <a:rPr lang="fr-CA" sz="4800" u="sng" dirty="0">
                <a:solidFill>
                  <a:schemeClr val="accent2">
                    <a:lumMod val="50000"/>
                  </a:schemeClr>
                </a:solidFill>
                <a:latin typeface="MV Boli" panose="02000500030200090000" pitchFamily="2" charset="0"/>
                <a:cs typeface="MV Boli" panose="02000500030200090000" pitchFamily="2" charset="0"/>
              </a:rPr>
              <a:t> :</a:t>
            </a:r>
          </a:p>
        </p:txBody>
      </p:sp>
      <p:sp>
        <p:nvSpPr>
          <p:cNvPr id="3" name="ZoneTexte 2">
            <a:extLst>
              <a:ext uri="{FF2B5EF4-FFF2-40B4-BE49-F238E27FC236}">
                <a16:creationId xmlns:a16="http://schemas.microsoft.com/office/drawing/2014/main" id="{A0AC3C57-A4F8-5680-9B29-8A150D0901E3}"/>
              </a:ext>
            </a:extLst>
          </p:cNvPr>
          <p:cNvSpPr txBox="1"/>
          <p:nvPr/>
        </p:nvSpPr>
        <p:spPr>
          <a:xfrm>
            <a:off x="201559" y="7903172"/>
            <a:ext cx="7315200" cy="369332"/>
          </a:xfrm>
          <a:prstGeom prst="rect">
            <a:avLst/>
          </a:prstGeom>
          <a:noFill/>
        </p:spPr>
        <p:txBody>
          <a:bodyPr wrap="square">
            <a:spAutoFit/>
          </a:bodyPr>
          <a:lstStyle/>
          <a:p>
            <a:r>
              <a:rPr lang="ar-DZ" dirty="0"/>
              <a:t>5</a:t>
            </a:r>
          </a:p>
        </p:txBody>
      </p:sp>
    </p:spTree>
    <p:extLst>
      <p:ext uri="{BB962C8B-B14F-4D97-AF65-F5344CB8AC3E}">
        <p14:creationId xmlns:p14="http://schemas.microsoft.com/office/powerpoint/2010/main" val="29809484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 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AutoShape 2" descr="فتح الصورة">
            <a:extLst>
              <a:ext uri="{FF2B5EF4-FFF2-40B4-BE49-F238E27FC236}">
                <a16:creationId xmlns:a16="http://schemas.microsoft.com/office/drawing/2014/main" id="{BCD6A3EE-E2FC-254C-93FC-30D0D6D8180E}"/>
              </a:ext>
            </a:extLst>
          </p:cNvPr>
          <p:cNvSpPr>
            <a:spLocks noChangeAspect="1" noChangeArrowheads="1"/>
          </p:cNvSpPr>
          <p:nvPr/>
        </p:nvSpPr>
        <p:spPr bwMode="auto">
          <a:xfrm>
            <a:off x="7162800" y="3810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DZ"/>
          </a:p>
        </p:txBody>
      </p:sp>
      <p:sp>
        <p:nvSpPr>
          <p:cNvPr id="6" name="ZoneTexte 5">
            <a:extLst>
              <a:ext uri="{FF2B5EF4-FFF2-40B4-BE49-F238E27FC236}">
                <a16:creationId xmlns:a16="http://schemas.microsoft.com/office/drawing/2014/main" id="{76C54380-DAFF-0BAB-FE92-5426A5CA0F61}"/>
              </a:ext>
            </a:extLst>
          </p:cNvPr>
          <p:cNvSpPr txBox="1"/>
          <p:nvPr/>
        </p:nvSpPr>
        <p:spPr>
          <a:xfrm>
            <a:off x="1064712" y="4874423"/>
            <a:ext cx="6276612" cy="1631216"/>
          </a:xfrm>
          <a:prstGeom prst="rect">
            <a:avLst/>
          </a:prstGeom>
          <a:noFill/>
        </p:spPr>
        <p:txBody>
          <a:bodyPr wrap="square">
            <a:spAutoFit/>
          </a:bodyPr>
          <a:lstStyle/>
          <a:p>
            <a:pPr algn="r"/>
            <a:endParaRPr lang="ar-DZ" dirty="0"/>
          </a:p>
          <a:p>
            <a:pPr algn="r"/>
            <a:endParaRPr lang="ar-DZ" dirty="0"/>
          </a:p>
          <a:p>
            <a:pPr algn="r"/>
            <a:r>
              <a:rPr lang="ar-DZ" sz="3200" dirty="0">
                <a:latin typeface="Arabic Typesetting" panose="03020402040406030203" pitchFamily="66" charset="-78"/>
                <a:cs typeface="Arabic Typesetting" panose="03020402040406030203" pitchFamily="66" charset="-78"/>
              </a:rPr>
              <a:t>تطوير وتسويق المنتجات البيطرية، بما في ذلك اللقاحات والمستحضرات الصيدلانية والتشخيصات</a:t>
            </a:r>
          </a:p>
        </p:txBody>
      </p:sp>
      <p:sp>
        <p:nvSpPr>
          <p:cNvPr id="10" name="ZoneTexte 9">
            <a:extLst>
              <a:ext uri="{FF2B5EF4-FFF2-40B4-BE49-F238E27FC236}">
                <a16:creationId xmlns:a16="http://schemas.microsoft.com/office/drawing/2014/main" id="{A8B41110-26FB-7C51-ED72-5F48A8283907}"/>
              </a:ext>
            </a:extLst>
          </p:cNvPr>
          <p:cNvSpPr txBox="1"/>
          <p:nvPr/>
        </p:nvSpPr>
        <p:spPr>
          <a:xfrm>
            <a:off x="4332037" y="982534"/>
            <a:ext cx="7341324" cy="1231106"/>
          </a:xfrm>
          <a:prstGeom prst="rect">
            <a:avLst/>
          </a:prstGeom>
          <a:noFill/>
        </p:spPr>
        <p:txBody>
          <a:bodyPr wrap="square">
            <a:spAutoFit/>
          </a:bodyPr>
          <a:lstStyle/>
          <a:p>
            <a:endParaRPr lang="ar-DZ" dirty="0"/>
          </a:p>
          <a:p>
            <a:pPr algn="r"/>
            <a:r>
              <a:rPr lang="ar-DZ" sz="2800" dirty="0">
                <a:latin typeface="Arabic Typesetting" panose="03020402040406030203" pitchFamily="66" charset="-78"/>
                <a:cs typeface="Arabic Typesetting" panose="03020402040406030203" pitchFamily="66" charset="-78"/>
              </a:rPr>
              <a:t>توفير البذور ومبيدات الأعشاب والمبيدات الحشرية والحلول الزراعية الأخرى لدعم ممارسات الزراعة المستدامة.</a:t>
            </a:r>
          </a:p>
        </p:txBody>
      </p:sp>
      <p:sp>
        <p:nvSpPr>
          <p:cNvPr id="12" name="ZoneTexte 11">
            <a:extLst>
              <a:ext uri="{FF2B5EF4-FFF2-40B4-BE49-F238E27FC236}">
                <a16:creationId xmlns:a16="http://schemas.microsoft.com/office/drawing/2014/main" id="{4A6C6B53-69B8-E979-7693-59368BB68989}"/>
              </a:ext>
            </a:extLst>
          </p:cNvPr>
          <p:cNvSpPr txBox="1"/>
          <p:nvPr/>
        </p:nvSpPr>
        <p:spPr>
          <a:xfrm>
            <a:off x="4787637" y="6983676"/>
            <a:ext cx="7341324" cy="1354217"/>
          </a:xfrm>
          <a:prstGeom prst="rect">
            <a:avLst/>
          </a:prstGeom>
          <a:noFill/>
        </p:spPr>
        <p:txBody>
          <a:bodyPr wrap="square">
            <a:spAutoFit/>
          </a:bodyPr>
          <a:lstStyle/>
          <a:p>
            <a:endParaRPr lang="ar-DZ" dirty="0"/>
          </a:p>
          <a:p>
            <a:pPr algn="r"/>
            <a:r>
              <a:rPr lang="ar-DZ" sz="3200" dirty="0">
                <a:latin typeface="Arabic Typesetting" panose="03020402040406030203" pitchFamily="66" charset="-78"/>
                <a:cs typeface="Arabic Typesetting" panose="03020402040406030203" pitchFamily="66" charset="-78"/>
              </a:rPr>
              <a:t>تقديم منتجات بدون وصفة طبية للعناية الذاتية، مثل مسكنات الألم وعلاجات السعال والبرد وعلاجات الحساسية</a:t>
            </a:r>
          </a:p>
        </p:txBody>
      </p:sp>
      <p:sp>
        <p:nvSpPr>
          <p:cNvPr id="15" name="Rectangle : coins arrondis 14">
            <a:extLst>
              <a:ext uri="{FF2B5EF4-FFF2-40B4-BE49-F238E27FC236}">
                <a16:creationId xmlns:a16="http://schemas.microsoft.com/office/drawing/2014/main" id="{4E74B438-91A8-8260-7FCE-1487AF497D9E}"/>
              </a:ext>
            </a:extLst>
          </p:cNvPr>
          <p:cNvSpPr/>
          <p:nvPr/>
        </p:nvSpPr>
        <p:spPr>
          <a:xfrm>
            <a:off x="11887200" y="448112"/>
            <a:ext cx="1678488" cy="53862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DZ" dirty="0"/>
          </a:p>
          <a:p>
            <a:pPr algn="ctr"/>
            <a:r>
              <a:rPr lang="ar-DZ" sz="3200" dirty="0">
                <a:latin typeface="Arabic Typesetting" panose="03020402040406030203" pitchFamily="66" charset="-78"/>
                <a:cs typeface="Arabic Typesetting" panose="03020402040406030203" pitchFamily="66" charset="-78"/>
              </a:rPr>
              <a:t> 2- علم المحاصيل</a:t>
            </a:r>
          </a:p>
          <a:p>
            <a:pPr algn="ctr"/>
            <a:endParaRPr lang="ar-DZ" dirty="0"/>
          </a:p>
        </p:txBody>
      </p:sp>
      <p:cxnSp>
        <p:nvCxnSpPr>
          <p:cNvPr id="17" name="Connecteur : en arc 16">
            <a:extLst>
              <a:ext uri="{FF2B5EF4-FFF2-40B4-BE49-F238E27FC236}">
                <a16:creationId xmlns:a16="http://schemas.microsoft.com/office/drawing/2014/main" id="{4FD6316F-777E-864D-2FA3-2FA35302B640}"/>
              </a:ext>
            </a:extLst>
          </p:cNvPr>
          <p:cNvCxnSpPr/>
          <p:nvPr/>
        </p:nvCxnSpPr>
        <p:spPr>
          <a:xfrm rot="10800000" flipV="1">
            <a:off x="12137721" y="986731"/>
            <a:ext cx="914400" cy="591547"/>
          </a:xfrm>
          <a:prstGeom prst="curved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Rectangle : coins arrondis 18">
            <a:extLst>
              <a:ext uri="{FF2B5EF4-FFF2-40B4-BE49-F238E27FC236}">
                <a16:creationId xmlns:a16="http://schemas.microsoft.com/office/drawing/2014/main" id="{4AE22B87-99CD-9246-2698-3E14C0EE3FEB}"/>
              </a:ext>
            </a:extLst>
          </p:cNvPr>
          <p:cNvSpPr/>
          <p:nvPr/>
        </p:nvSpPr>
        <p:spPr>
          <a:xfrm>
            <a:off x="7162800" y="4175197"/>
            <a:ext cx="2041742" cy="63882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DZ" dirty="0"/>
          </a:p>
          <a:p>
            <a:pPr algn="ctr"/>
            <a:r>
              <a:rPr lang="ar-DZ" sz="3200" dirty="0">
                <a:latin typeface="Arabic Typesetting" panose="03020402040406030203" pitchFamily="66" charset="-78"/>
                <a:cs typeface="Arabic Typesetting" panose="03020402040406030203" pitchFamily="66" charset="-78"/>
              </a:rPr>
              <a:t>3- صحة الحيوان</a:t>
            </a:r>
          </a:p>
          <a:p>
            <a:pPr algn="ctr"/>
            <a:endParaRPr lang="ar-DZ" dirty="0"/>
          </a:p>
        </p:txBody>
      </p:sp>
      <p:cxnSp>
        <p:nvCxnSpPr>
          <p:cNvPr id="21" name="Connecteur : en arc 20">
            <a:extLst>
              <a:ext uri="{FF2B5EF4-FFF2-40B4-BE49-F238E27FC236}">
                <a16:creationId xmlns:a16="http://schemas.microsoft.com/office/drawing/2014/main" id="{0E9F0AC6-0F0B-BD7E-4835-F32BAD5611B3}"/>
              </a:ext>
            </a:extLst>
          </p:cNvPr>
          <p:cNvCxnSpPr/>
          <p:nvPr/>
        </p:nvCxnSpPr>
        <p:spPr>
          <a:xfrm rot="10800000" flipV="1">
            <a:off x="7489132" y="4796066"/>
            <a:ext cx="1027134" cy="803014"/>
          </a:xfrm>
          <a:prstGeom prst="curvedConnector3">
            <a:avLst>
              <a:gd name="adj1" fmla="val 40244"/>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Rectangle : coins arrondis 21">
            <a:extLst>
              <a:ext uri="{FF2B5EF4-FFF2-40B4-BE49-F238E27FC236}">
                <a16:creationId xmlns:a16="http://schemas.microsoft.com/office/drawing/2014/main" id="{2BB43D57-0778-C2C3-018D-DC48F1505DB4}"/>
              </a:ext>
            </a:extLst>
          </p:cNvPr>
          <p:cNvSpPr/>
          <p:nvPr/>
        </p:nvSpPr>
        <p:spPr>
          <a:xfrm>
            <a:off x="12275512" y="6216130"/>
            <a:ext cx="1979112" cy="698762"/>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endParaRPr lang="ar-DZ" dirty="0"/>
          </a:p>
          <a:p>
            <a:pPr algn="r"/>
            <a:r>
              <a:rPr lang="ar-DZ" sz="2800" dirty="0">
                <a:latin typeface="Arabic Typesetting" panose="03020402040406030203" pitchFamily="66" charset="-78"/>
                <a:cs typeface="Arabic Typesetting" panose="03020402040406030203" pitchFamily="66" charset="-78"/>
              </a:rPr>
              <a:t>   4-  صحة المستهلك </a:t>
            </a:r>
          </a:p>
          <a:p>
            <a:pPr algn="ctr"/>
            <a:endParaRPr lang="ar-DZ" dirty="0"/>
          </a:p>
        </p:txBody>
      </p:sp>
      <p:cxnSp>
        <p:nvCxnSpPr>
          <p:cNvPr id="24" name="Connecteur : en arc 23">
            <a:extLst>
              <a:ext uri="{FF2B5EF4-FFF2-40B4-BE49-F238E27FC236}">
                <a16:creationId xmlns:a16="http://schemas.microsoft.com/office/drawing/2014/main" id="{CFC72B11-C5D2-259F-D5C5-3216C1CC557F}"/>
              </a:ext>
            </a:extLst>
          </p:cNvPr>
          <p:cNvCxnSpPr>
            <a:cxnSpLocks/>
          </p:cNvCxnSpPr>
          <p:nvPr/>
        </p:nvCxnSpPr>
        <p:spPr>
          <a:xfrm rot="10800000" flipV="1">
            <a:off x="12338140" y="6914892"/>
            <a:ext cx="1052184" cy="655956"/>
          </a:xfrm>
          <a:prstGeom prst="curvedConnector3">
            <a:avLst>
              <a:gd name="adj1" fmla="val 50000"/>
            </a:avLst>
          </a:prstGeom>
          <a:ln>
            <a:tailEnd type="triangle"/>
          </a:ln>
        </p:spPr>
        <p:style>
          <a:lnRef idx="1">
            <a:schemeClr val="accent2"/>
          </a:lnRef>
          <a:fillRef idx="0">
            <a:schemeClr val="accent2"/>
          </a:fillRef>
          <a:effectRef idx="0">
            <a:schemeClr val="accent2"/>
          </a:effectRef>
          <a:fontRef idx="minor">
            <a:schemeClr val="tx1"/>
          </a:fontRef>
        </p:style>
      </p:cxnSp>
      <p:pic>
        <p:nvPicPr>
          <p:cNvPr id="29" name="Image 28">
            <a:extLst>
              <a:ext uri="{FF2B5EF4-FFF2-40B4-BE49-F238E27FC236}">
                <a16:creationId xmlns:a16="http://schemas.microsoft.com/office/drawing/2014/main" id="{6A4D0776-31A2-D985-606E-C34A4B325371}"/>
              </a:ext>
            </a:extLst>
          </p:cNvPr>
          <p:cNvPicPr>
            <a:picLocks noChangeAspect="1"/>
          </p:cNvPicPr>
          <p:nvPr/>
        </p:nvPicPr>
        <p:blipFill>
          <a:blip r:embed="rId3"/>
          <a:stretch>
            <a:fillRect/>
          </a:stretch>
        </p:blipFill>
        <p:spPr>
          <a:xfrm>
            <a:off x="582263" y="570386"/>
            <a:ext cx="2286198" cy="2916764"/>
          </a:xfrm>
          <a:prstGeom prst="rect">
            <a:avLst/>
          </a:prstGeom>
          <a:ln>
            <a:noFill/>
          </a:ln>
          <a:effectLst>
            <a:softEdge rad="112500"/>
          </a:effectLst>
        </p:spPr>
      </p:pic>
      <p:pic>
        <p:nvPicPr>
          <p:cNvPr id="31" name="Image 30">
            <a:extLst>
              <a:ext uri="{FF2B5EF4-FFF2-40B4-BE49-F238E27FC236}">
                <a16:creationId xmlns:a16="http://schemas.microsoft.com/office/drawing/2014/main" id="{48503FC8-E52A-0D95-04CD-F1C270D2C156}"/>
              </a:ext>
            </a:extLst>
          </p:cNvPr>
          <p:cNvPicPr>
            <a:picLocks noChangeAspect="1"/>
          </p:cNvPicPr>
          <p:nvPr/>
        </p:nvPicPr>
        <p:blipFill>
          <a:blip r:embed="rId4"/>
          <a:stretch>
            <a:fillRect/>
          </a:stretch>
        </p:blipFill>
        <p:spPr>
          <a:xfrm>
            <a:off x="11196056" y="2197495"/>
            <a:ext cx="2158912" cy="1612505"/>
          </a:xfrm>
          <a:prstGeom prst="rect">
            <a:avLst/>
          </a:prstGeom>
          <a:ln>
            <a:noFill/>
          </a:ln>
          <a:effectLst>
            <a:softEdge rad="112500"/>
          </a:effectLst>
        </p:spPr>
      </p:pic>
      <p:pic>
        <p:nvPicPr>
          <p:cNvPr id="1024" name="Image 1023">
            <a:extLst>
              <a:ext uri="{FF2B5EF4-FFF2-40B4-BE49-F238E27FC236}">
                <a16:creationId xmlns:a16="http://schemas.microsoft.com/office/drawing/2014/main" id="{A63267BC-7B20-1AE5-38F9-043458672B60}"/>
              </a:ext>
            </a:extLst>
          </p:cNvPr>
          <p:cNvPicPr>
            <a:picLocks noChangeAspect="1"/>
          </p:cNvPicPr>
          <p:nvPr/>
        </p:nvPicPr>
        <p:blipFill>
          <a:blip r:embed="rId5"/>
          <a:stretch>
            <a:fillRect/>
          </a:stretch>
        </p:blipFill>
        <p:spPr>
          <a:xfrm>
            <a:off x="6172101" y="2039799"/>
            <a:ext cx="2286198" cy="1709803"/>
          </a:xfrm>
          <a:prstGeom prst="rect">
            <a:avLst/>
          </a:prstGeom>
          <a:ln>
            <a:noFill/>
          </a:ln>
          <a:effectLst>
            <a:softEdge rad="112500"/>
          </a:effectLst>
        </p:spPr>
      </p:pic>
      <p:sp>
        <p:nvSpPr>
          <p:cNvPr id="3" name="ZoneTexte 2">
            <a:extLst>
              <a:ext uri="{FF2B5EF4-FFF2-40B4-BE49-F238E27FC236}">
                <a16:creationId xmlns:a16="http://schemas.microsoft.com/office/drawing/2014/main" id="{A2BC8C94-CB9F-93E4-2777-E4E1DDA416FD}"/>
              </a:ext>
            </a:extLst>
          </p:cNvPr>
          <p:cNvSpPr txBox="1"/>
          <p:nvPr/>
        </p:nvSpPr>
        <p:spPr>
          <a:xfrm>
            <a:off x="275573" y="7890234"/>
            <a:ext cx="7315200" cy="369332"/>
          </a:xfrm>
          <a:prstGeom prst="rect">
            <a:avLst/>
          </a:prstGeom>
          <a:noFill/>
        </p:spPr>
        <p:txBody>
          <a:bodyPr wrap="square">
            <a:spAutoFit/>
          </a:bodyPr>
          <a:lstStyle/>
          <a:p>
            <a:r>
              <a:rPr lang="ar-DZ" dirty="0"/>
              <a:t>6</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5">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a:ln>
            <a:noFill/>
          </a:ln>
          <a:effectLst>
            <a:softEdge rad="112500"/>
          </a:effectLst>
        </p:spPr>
      </p:pic>
      <p:sp>
        <p:nvSpPr>
          <p:cNvPr id="3" name="Text 0"/>
          <p:cNvSpPr/>
          <p:nvPr/>
        </p:nvSpPr>
        <p:spPr>
          <a:xfrm>
            <a:off x="6780014" y="193112"/>
            <a:ext cx="7634764" cy="634127"/>
          </a:xfrm>
          <a:prstGeom prst="rect">
            <a:avLst/>
          </a:prstGeom>
          <a:noFill/>
          <a:ln/>
        </p:spPr>
        <p:txBody>
          <a:bodyPr wrap="none" lIns="0" tIns="0" rIns="0" bIns="0" rtlCol="0" anchor="t"/>
          <a:lstStyle/>
          <a:p>
            <a:pPr marL="0" indent="0">
              <a:lnSpc>
                <a:spcPts val="4950"/>
              </a:lnSpc>
              <a:buNone/>
            </a:pPr>
            <a:r>
              <a:rPr lang="en-CA" sz="3950" u="sng" dirty="0">
                <a:solidFill>
                  <a:schemeClr val="accent2">
                    <a:lumMod val="50000"/>
                  </a:schemeClr>
                </a:solidFill>
                <a:latin typeface="MV Boli" panose="02000500030200090000" pitchFamily="2" charset="0"/>
                <a:cs typeface="MV Boli" panose="02000500030200090000" pitchFamily="2" charset="0"/>
              </a:rPr>
              <a:t>4- C</a:t>
            </a:r>
            <a:r>
              <a:rPr lang="en-US" sz="3950" u="sng" dirty="0" err="1">
                <a:solidFill>
                  <a:schemeClr val="accent2">
                    <a:lumMod val="50000"/>
                  </a:schemeClr>
                </a:solidFill>
                <a:latin typeface="MV Boli" panose="02000500030200090000" pitchFamily="2" charset="0"/>
                <a:cs typeface="MV Boli" panose="02000500030200090000" pitchFamily="2" charset="0"/>
              </a:rPr>
              <a:t>ommitment</a:t>
            </a:r>
            <a:r>
              <a:rPr lang="en-US" sz="3950" u="sng" dirty="0">
                <a:solidFill>
                  <a:schemeClr val="accent2">
                    <a:lumMod val="50000"/>
                  </a:schemeClr>
                </a:solidFill>
                <a:latin typeface="MV Boli" panose="02000500030200090000" pitchFamily="2" charset="0"/>
                <a:cs typeface="MV Boli" panose="02000500030200090000" pitchFamily="2" charset="0"/>
              </a:rPr>
              <a:t> to social and </a:t>
            </a:r>
          </a:p>
          <a:p>
            <a:pPr marL="0" indent="0">
              <a:lnSpc>
                <a:spcPts val="4950"/>
              </a:lnSpc>
              <a:buNone/>
            </a:pPr>
            <a:r>
              <a:rPr lang="en-US" sz="3950" u="sng" dirty="0">
                <a:solidFill>
                  <a:schemeClr val="accent2">
                    <a:lumMod val="50000"/>
                  </a:schemeClr>
                </a:solidFill>
                <a:latin typeface="MV Boli" panose="02000500030200090000" pitchFamily="2" charset="0"/>
                <a:cs typeface="MV Boli" panose="02000500030200090000" pitchFamily="2" charset="0"/>
              </a:rPr>
              <a:t>environmental responsibility </a:t>
            </a:r>
            <a:r>
              <a:rPr lang="en-US" sz="3950" dirty="0">
                <a:solidFill>
                  <a:schemeClr val="tx2">
                    <a:lumMod val="75000"/>
                  </a:schemeClr>
                </a:solidFill>
                <a:latin typeface="MV Boli" panose="02000500030200090000" pitchFamily="2" charset="0"/>
                <a:cs typeface="MV Boli" panose="02000500030200090000" pitchFamily="2" charset="0"/>
              </a:rPr>
              <a:t>:</a:t>
            </a:r>
          </a:p>
        </p:txBody>
      </p:sp>
      <p:sp>
        <p:nvSpPr>
          <p:cNvPr id="6" name="Text 2"/>
          <p:cNvSpPr/>
          <p:nvPr/>
        </p:nvSpPr>
        <p:spPr>
          <a:xfrm>
            <a:off x="5929114" y="3050866"/>
            <a:ext cx="7634764" cy="344924"/>
          </a:xfrm>
          <a:prstGeom prst="rect">
            <a:avLst/>
          </a:prstGeom>
          <a:noFill/>
          <a:ln/>
        </p:spPr>
        <p:txBody>
          <a:bodyPr wrap="none" lIns="0" tIns="0" rIns="0" bIns="0" rtlCol="0" anchor="t"/>
          <a:lstStyle/>
          <a:p>
            <a:pPr marL="0" indent="0" algn="r">
              <a:lnSpc>
                <a:spcPts val="2700"/>
              </a:lnSpc>
              <a:buNone/>
            </a:pPr>
            <a:r>
              <a:rPr lang="ar-DZ" sz="3600" dirty="0">
                <a:latin typeface="Arabic Typesetting" panose="03020402040406030203" pitchFamily="66" charset="-78"/>
                <a:cs typeface="Arabic Typesetting" panose="03020402040406030203" pitchFamily="66" charset="-78"/>
              </a:rPr>
              <a:t>تلتزم باير بممارسات مستدامة في جميع أنشطتها لتقليل التأثير البيئي</a:t>
            </a:r>
            <a:endParaRPr lang="en-US" sz="3600" dirty="0">
              <a:latin typeface="Arabic Typesetting" panose="03020402040406030203" pitchFamily="66" charset="-78"/>
              <a:cs typeface="Arabic Typesetting" panose="03020402040406030203" pitchFamily="66" charset="-78"/>
            </a:endParaRPr>
          </a:p>
        </p:txBody>
      </p:sp>
      <p:sp>
        <p:nvSpPr>
          <p:cNvPr id="8" name="Text 3"/>
          <p:cNvSpPr/>
          <p:nvPr/>
        </p:nvSpPr>
        <p:spPr>
          <a:xfrm>
            <a:off x="6241018" y="4575215"/>
            <a:ext cx="2536508" cy="316944"/>
          </a:xfrm>
          <a:prstGeom prst="rect">
            <a:avLst/>
          </a:prstGeom>
          <a:noFill/>
          <a:ln/>
        </p:spPr>
        <p:txBody>
          <a:bodyPr wrap="none" lIns="0" tIns="0" rIns="0" bIns="0" rtlCol="0" anchor="t"/>
          <a:lstStyle/>
          <a:p>
            <a:pPr marL="0" indent="0" algn="l">
              <a:lnSpc>
                <a:spcPts val="2450"/>
              </a:lnSpc>
              <a:buNone/>
            </a:pPr>
            <a:endParaRPr lang="en-US" sz="1950" dirty="0"/>
          </a:p>
        </p:txBody>
      </p:sp>
      <p:sp>
        <p:nvSpPr>
          <p:cNvPr id="9" name="Text 4"/>
          <p:cNvSpPr/>
          <p:nvPr/>
        </p:nvSpPr>
        <p:spPr>
          <a:xfrm>
            <a:off x="9088961" y="5176166"/>
            <a:ext cx="7634764" cy="344924"/>
          </a:xfrm>
          <a:prstGeom prst="rect">
            <a:avLst/>
          </a:prstGeom>
          <a:noFill/>
          <a:ln/>
        </p:spPr>
        <p:txBody>
          <a:bodyPr wrap="none" lIns="0" tIns="0" rIns="0" bIns="0" rtlCol="0" anchor="t"/>
          <a:lstStyle/>
          <a:p>
            <a:pPr marL="0" indent="0" algn="l">
              <a:lnSpc>
                <a:spcPts val="2700"/>
              </a:lnSpc>
              <a:buNone/>
            </a:pPr>
            <a:r>
              <a:rPr lang="ar-DZ" sz="3600" dirty="0">
                <a:latin typeface="Arabic Typesetting" panose="03020402040406030203" pitchFamily="66" charset="-78"/>
                <a:cs typeface="Arabic Typesetting" panose="03020402040406030203" pitchFamily="66" charset="-78"/>
              </a:rPr>
              <a:t>تُقدم باير برامج اجتماعية تدعم المجتمعات المحلية.</a:t>
            </a:r>
            <a:endParaRPr lang="en-US" sz="3600" dirty="0">
              <a:latin typeface="Arabic Typesetting" panose="03020402040406030203" pitchFamily="66" charset="-78"/>
              <a:cs typeface="Arabic Typesetting" panose="03020402040406030203" pitchFamily="66" charset="-78"/>
            </a:endParaRPr>
          </a:p>
        </p:txBody>
      </p:sp>
      <p:sp>
        <p:nvSpPr>
          <p:cNvPr id="14" name="ZoneTexte 13">
            <a:extLst>
              <a:ext uri="{FF2B5EF4-FFF2-40B4-BE49-F238E27FC236}">
                <a16:creationId xmlns:a16="http://schemas.microsoft.com/office/drawing/2014/main" id="{33723C1A-6F06-94F8-B935-B107D90DBDBF}"/>
              </a:ext>
            </a:extLst>
          </p:cNvPr>
          <p:cNvSpPr txBox="1"/>
          <p:nvPr/>
        </p:nvSpPr>
        <p:spPr>
          <a:xfrm>
            <a:off x="11936904" y="1791414"/>
            <a:ext cx="1938878" cy="769441"/>
          </a:xfrm>
          <a:prstGeom prst="rect">
            <a:avLst/>
          </a:prstGeom>
          <a:noFill/>
        </p:spPr>
        <p:txBody>
          <a:bodyPr wrap="square">
            <a:spAutoFit/>
          </a:bodyPr>
          <a:lstStyle/>
          <a:p>
            <a:r>
              <a:rPr lang="ar-DZ" sz="4400" u="sng" dirty="0">
                <a:solidFill>
                  <a:schemeClr val="accent1">
                    <a:lumMod val="50000"/>
                  </a:schemeClr>
                </a:solidFill>
                <a:latin typeface="Arabic Typesetting" panose="03020402040406030203" pitchFamily="66" charset="-78"/>
                <a:cs typeface="Arabic Typesetting" panose="03020402040406030203" pitchFamily="66" charset="-78"/>
              </a:rPr>
              <a:t>الاستدامة :</a:t>
            </a:r>
          </a:p>
        </p:txBody>
      </p:sp>
      <p:sp>
        <p:nvSpPr>
          <p:cNvPr id="16" name="ZoneTexte 15">
            <a:extLst>
              <a:ext uri="{FF2B5EF4-FFF2-40B4-BE49-F238E27FC236}">
                <a16:creationId xmlns:a16="http://schemas.microsoft.com/office/drawing/2014/main" id="{F8A789F5-B3F0-1605-1239-AECC81D9DFAE}"/>
              </a:ext>
            </a:extLst>
          </p:cNvPr>
          <p:cNvSpPr txBox="1"/>
          <p:nvPr/>
        </p:nvSpPr>
        <p:spPr>
          <a:xfrm>
            <a:off x="11269494" y="4052078"/>
            <a:ext cx="3716506" cy="707886"/>
          </a:xfrm>
          <a:prstGeom prst="rect">
            <a:avLst/>
          </a:prstGeom>
          <a:solidFill>
            <a:schemeClr val="accent3">
              <a:lumMod val="20000"/>
              <a:lumOff val="80000"/>
            </a:schemeClr>
          </a:solidFill>
        </p:spPr>
        <p:txBody>
          <a:bodyPr wrap="square">
            <a:spAutoFit/>
          </a:bodyPr>
          <a:lstStyle/>
          <a:p>
            <a:r>
              <a:rPr lang="ar-DZ" sz="4000" u="sng" dirty="0">
                <a:solidFill>
                  <a:schemeClr val="accent1">
                    <a:lumMod val="50000"/>
                  </a:schemeClr>
                </a:solidFill>
                <a:latin typeface="Arabic Typesetting" panose="03020402040406030203" pitchFamily="66" charset="-78"/>
                <a:cs typeface="Arabic Typesetting" panose="03020402040406030203" pitchFamily="66" charset="-78"/>
              </a:rPr>
              <a:t>المسؤولية الاجتماعية :</a:t>
            </a:r>
          </a:p>
        </p:txBody>
      </p:sp>
      <p:sp>
        <p:nvSpPr>
          <p:cNvPr id="18" name="ZoneTexte 17">
            <a:extLst>
              <a:ext uri="{FF2B5EF4-FFF2-40B4-BE49-F238E27FC236}">
                <a16:creationId xmlns:a16="http://schemas.microsoft.com/office/drawing/2014/main" id="{ADAA6EC6-B53C-2E4F-B15B-4DF767FB5E85}"/>
              </a:ext>
            </a:extLst>
          </p:cNvPr>
          <p:cNvSpPr txBox="1"/>
          <p:nvPr/>
        </p:nvSpPr>
        <p:spPr>
          <a:xfrm>
            <a:off x="11821951" y="5957922"/>
            <a:ext cx="3483853" cy="769441"/>
          </a:xfrm>
          <a:prstGeom prst="rect">
            <a:avLst/>
          </a:prstGeom>
          <a:noFill/>
        </p:spPr>
        <p:txBody>
          <a:bodyPr wrap="square">
            <a:spAutoFit/>
          </a:bodyPr>
          <a:lstStyle/>
          <a:p>
            <a:r>
              <a:rPr lang="ar-DZ" sz="4400" u="sng" dirty="0">
                <a:solidFill>
                  <a:schemeClr val="accent1">
                    <a:lumMod val="50000"/>
                  </a:schemeClr>
                </a:solidFill>
                <a:latin typeface="Arabic Typesetting" panose="03020402040406030203" pitchFamily="66" charset="-78"/>
                <a:cs typeface="Arabic Typesetting" panose="03020402040406030203" pitchFamily="66" charset="-78"/>
              </a:rPr>
              <a:t>الصحة العالمية :</a:t>
            </a:r>
          </a:p>
        </p:txBody>
      </p:sp>
      <p:sp>
        <p:nvSpPr>
          <p:cNvPr id="20" name="ZoneTexte 19">
            <a:extLst>
              <a:ext uri="{FF2B5EF4-FFF2-40B4-BE49-F238E27FC236}">
                <a16:creationId xmlns:a16="http://schemas.microsoft.com/office/drawing/2014/main" id="{B0BD5FDD-A48B-6188-5DF1-14CE086829FA}"/>
              </a:ext>
            </a:extLst>
          </p:cNvPr>
          <p:cNvSpPr txBox="1"/>
          <p:nvPr/>
        </p:nvSpPr>
        <p:spPr>
          <a:xfrm>
            <a:off x="7509272" y="7107912"/>
            <a:ext cx="7752944" cy="584775"/>
          </a:xfrm>
          <a:prstGeom prst="rect">
            <a:avLst/>
          </a:prstGeom>
          <a:noFill/>
        </p:spPr>
        <p:txBody>
          <a:bodyPr wrap="square">
            <a:spAutoFit/>
          </a:bodyPr>
          <a:lstStyle/>
          <a:p>
            <a:r>
              <a:rPr lang="ar-DZ" sz="3200" dirty="0">
                <a:latin typeface="Arabic Typesetting" panose="03020402040406030203" pitchFamily="66" charset="-78"/>
                <a:cs typeface="Arabic Typesetting" panose="03020402040406030203" pitchFamily="66" charset="-78"/>
              </a:rPr>
              <a:t>تُقدم باير حلولاً صحية تُساهم في تحسين صحة الناس في جميع أنحاء العالم</a:t>
            </a:r>
            <a:r>
              <a:rPr lang="ar-DZ" dirty="0"/>
              <a:t>.</a:t>
            </a:r>
          </a:p>
        </p:txBody>
      </p:sp>
      <p:sp>
        <p:nvSpPr>
          <p:cNvPr id="5" name="ZoneTexte 4">
            <a:extLst>
              <a:ext uri="{FF2B5EF4-FFF2-40B4-BE49-F238E27FC236}">
                <a16:creationId xmlns:a16="http://schemas.microsoft.com/office/drawing/2014/main" id="{CC41C583-2660-087A-E03B-7EE6F1BD65E3}"/>
              </a:ext>
            </a:extLst>
          </p:cNvPr>
          <p:cNvSpPr txBox="1"/>
          <p:nvPr/>
        </p:nvSpPr>
        <p:spPr>
          <a:xfrm>
            <a:off x="230424" y="7888570"/>
            <a:ext cx="8423752" cy="369332"/>
          </a:xfrm>
          <a:prstGeom prst="rect">
            <a:avLst/>
          </a:prstGeom>
          <a:noFill/>
        </p:spPr>
        <p:txBody>
          <a:bodyPr wrap="square">
            <a:spAutoFit/>
          </a:bodyPr>
          <a:lstStyle/>
          <a:p>
            <a:r>
              <a:rPr lang="ar-DZ" dirty="0"/>
              <a:t>7</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 6">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0"/>
          <p:cNvSpPr/>
          <p:nvPr/>
        </p:nvSpPr>
        <p:spPr>
          <a:xfrm>
            <a:off x="632872" y="308831"/>
            <a:ext cx="13792676" cy="704017"/>
          </a:xfrm>
          <a:prstGeom prst="rect">
            <a:avLst/>
          </a:prstGeom>
          <a:noFill/>
          <a:ln/>
        </p:spPr>
        <p:txBody>
          <a:bodyPr wrap="none" lIns="0" tIns="0" rIns="0" bIns="0" rtlCol="0" anchor="t"/>
          <a:lstStyle/>
          <a:p>
            <a:pPr marL="0" indent="0">
              <a:lnSpc>
                <a:spcPts val="5500"/>
              </a:lnSpc>
              <a:buNone/>
            </a:pPr>
            <a:r>
              <a:rPr lang="en-CA" sz="4400" u="sng" dirty="0">
                <a:solidFill>
                  <a:schemeClr val="accent2">
                    <a:lumMod val="50000"/>
                  </a:schemeClr>
                </a:solidFill>
                <a:latin typeface="MV Boli" panose="02000500030200090000" pitchFamily="2" charset="0"/>
                <a:cs typeface="MV Boli" panose="02000500030200090000" pitchFamily="2" charset="0"/>
              </a:rPr>
              <a:t>5- Global presence and a network </a:t>
            </a:r>
          </a:p>
          <a:p>
            <a:pPr marL="0" indent="0">
              <a:lnSpc>
                <a:spcPts val="5500"/>
              </a:lnSpc>
              <a:buNone/>
            </a:pPr>
            <a:r>
              <a:rPr lang="en-CA" sz="4400" dirty="0">
                <a:solidFill>
                  <a:schemeClr val="accent2">
                    <a:lumMod val="50000"/>
                  </a:schemeClr>
                </a:solidFill>
                <a:latin typeface="MV Boli" panose="02000500030200090000" pitchFamily="2" charset="0"/>
                <a:cs typeface="MV Boli" panose="02000500030200090000" pitchFamily="2" charset="0"/>
              </a:rPr>
              <a:t>                         </a:t>
            </a:r>
            <a:r>
              <a:rPr lang="en-CA" sz="4400" u="sng" dirty="0">
                <a:solidFill>
                  <a:schemeClr val="accent2">
                    <a:lumMod val="50000"/>
                  </a:schemeClr>
                </a:solidFill>
                <a:latin typeface="MV Boli" panose="02000500030200090000" pitchFamily="2" charset="0"/>
                <a:cs typeface="MV Boli" panose="02000500030200090000" pitchFamily="2" charset="0"/>
              </a:rPr>
              <a:t>of offices and factories </a:t>
            </a:r>
            <a:r>
              <a:rPr lang="en-CA" sz="4400" dirty="0">
                <a:solidFill>
                  <a:schemeClr val="accent2">
                    <a:lumMod val="50000"/>
                  </a:schemeClr>
                </a:solidFill>
                <a:latin typeface="MV Boli" panose="02000500030200090000" pitchFamily="2" charset="0"/>
                <a:cs typeface="MV Boli" panose="02000500030200090000" pitchFamily="2" charset="0"/>
              </a:rPr>
              <a:t>:</a:t>
            </a:r>
            <a:endParaRPr lang="en-US" sz="4400" dirty="0">
              <a:solidFill>
                <a:schemeClr val="accent2">
                  <a:lumMod val="50000"/>
                </a:schemeClr>
              </a:solidFill>
              <a:latin typeface="MV Boli" panose="02000500030200090000" pitchFamily="2" charset="0"/>
              <a:cs typeface="MV Boli" panose="02000500030200090000" pitchFamily="2" charset="0"/>
            </a:endParaRPr>
          </a:p>
        </p:txBody>
      </p:sp>
      <p:pic>
        <p:nvPicPr>
          <p:cNvPr id="3" name="Image 0" descr="preencoded.png"/>
          <p:cNvPicPr>
            <a:picLocks noChangeAspect="1"/>
          </p:cNvPicPr>
          <p:nvPr/>
        </p:nvPicPr>
        <p:blipFill>
          <a:blip r:embed="rId3"/>
          <a:stretch>
            <a:fillRect/>
          </a:stretch>
        </p:blipFill>
        <p:spPr>
          <a:xfrm>
            <a:off x="508635" y="2168604"/>
            <a:ext cx="6297930" cy="3892391"/>
          </a:xfrm>
          <a:prstGeom prst="rect">
            <a:avLst/>
          </a:prstGeom>
          <a:ln>
            <a:noFill/>
          </a:ln>
          <a:effectLst>
            <a:softEdge rad="112500"/>
          </a:effectLst>
        </p:spPr>
      </p:pic>
      <p:pic>
        <p:nvPicPr>
          <p:cNvPr id="6" name="Image 1" descr="preencoded.png"/>
          <p:cNvPicPr>
            <a:picLocks noChangeAspect="1"/>
          </p:cNvPicPr>
          <p:nvPr/>
        </p:nvPicPr>
        <p:blipFill>
          <a:blip r:embed="rId4"/>
          <a:stretch>
            <a:fillRect/>
          </a:stretch>
        </p:blipFill>
        <p:spPr>
          <a:xfrm>
            <a:off x="7529210" y="2171105"/>
            <a:ext cx="6298049" cy="3892391"/>
          </a:xfrm>
          <a:prstGeom prst="rect">
            <a:avLst/>
          </a:prstGeom>
          <a:ln>
            <a:noFill/>
          </a:ln>
          <a:effectLst>
            <a:softEdge rad="112500"/>
          </a:effectLst>
        </p:spPr>
      </p:pic>
      <p:sp>
        <p:nvSpPr>
          <p:cNvPr id="10" name="ZoneTexte 9">
            <a:extLst>
              <a:ext uri="{FF2B5EF4-FFF2-40B4-BE49-F238E27FC236}">
                <a16:creationId xmlns:a16="http://schemas.microsoft.com/office/drawing/2014/main" id="{85F4BB71-81EA-C703-8370-40525CD1D5DA}"/>
              </a:ext>
            </a:extLst>
          </p:cNvPr>
          <p:cNvSpPr txBox="1"/>
          <p:nvPr/>
        </p:nvSpPr>
        <p:spPr>
          <a:xfrm>
            <a:off x="6689966" y="7283484"/>
            <a:ext cx="7315200" cy="584775"/>
          </a:xfrm>
          <a:prstGeom prst="rect">
            <a:avLst/>
          </a:prstGeom>
          <a:noFill/>
        </p:spPr>
        <p:txBody>
          <a:bodyPr wrap="square">
            <a:spAutoFit/>
          </a:bodyPr>
          <a:lstStyle/>
          <a:p>
            <a:pPr algn="r"/>
            <a:r>
              <a:rPr lang="ar-DZ" sz="3200" b="1" dirty="0">
                <a:solidFill>
                  <a:schemeClr val="tx2">
                    <a:lumMod val="75000"/>
                  </a:schemeClr>
                </a:solidFill>
                <a:latin typeface="Arabic Typesetting" panose="03020402040406030203" pitchFamily="66" charset="-78"/>
                <a:cs typeface="Arabic Typesetting" panose="03020402040406030203" pitchFamily="66" charset="-78"/>
              </a:rPr>
              <a:t>تُنتج باير منتجاتها في مصانع متطورة تستخدم أحدث التقنيات</a:t>
            </a:r>
            <a:r>
              <a:rPr lang="ar-DZ" b="1" dirty="0"/>
              <a:t>.</a:t>
            </a:r>
          </a:p>
        </p:txBody>
      </p:sp>
      <p:sp>
        <p:nvSpPr>
          <p:cNvPr id="12" name="ZoneTexte 11">
            <a:extLst>
              <a:ext uri="{FF2B5EF4-FFF2-40B4-BE49-F238E27FC236}">
                <a16:creationId xmlns:a16="http://schemas.microsoft.com/office/drawing/2014/main" id="{6A946DCA-FDDB-82F5-DC4D-9C3FE7C5EDD7}"/>
              </a:ext>
            </a:extLst>
          </p:cNvPr>
          <p:cNvSpPr txBox="1"/>
          <p:nvPr/>
        </p:nvSpPr>
        <p:spPr>
          <a:xfrm>
            <a:off x="9920260" y="6310602"/>
            <a:ext cx="7422204" cy="646331"/>
          </a:xfrm>
          <a:prstGeom prst="rect">
            <a:avLst/>
          </a:prstGeom>
          <a:noFill/>
        </p:spPr>
        <p:txBody>
          <a:bodyPr wrap="square">
            <a:spAutoFit/>
          </a:bodyPr>
          <a:lstStyle/>
          <a:p>
            <a:r>
              <a:rPr lang="ar-DZ" sz="3600" dirty="0">
                <a:solidFill>
                  <a:schemeClr val="tx2">
                    <a:lumMod val="75000"/>
                  </a:schemeClr>
                </a:solidFill>
                <a:latin typeface="Arial" panose="020B0604020202020204" pitchFamily="34" charset="0"/>
                <a:cs typeface="Arial" panose="020B0604020202020204" pitchFamily="34" charset="0"/>
              </a:rPr>
              <a:t>مصانع متطورة</a:t>
            </a:r>
            <a:r>
              <a:rPr lang="ar-DZ" sz="3600" dirty="0">
                <a:solidFill>
                  <a:schemeClr val="tx2">
                    <a:lumMod val="75000"/>
                  </a:schemeClr>
                </a:solidFill>
              </a:rPr>
              <a:t>:</a:t>
            </a:r>
          </a:p>
        </p:txBody>
      </p:sp>
      <p:sp>
        <p:nvSpPr>
          <p:cNvPr id="14" name="ZoneTexte 13">
            <a:extLst>
              <a:ext uri="{FF2B5EF4-FFF2-40B4-BE49-F238E27FC236}">
                <a16:creationId xmlns:a16="http://schemas.microsoft.com/office/drawing/2014/main" id="{B9EDA4A6-2827-EDF2-A668-3A6C3DE7ADD6}"/>
              </a:ext>
            </a:extLst>
          </p:cNvPr>
          <p:cNvSpPr txBox="1"/>
          <p:nvPr/>
        </p:nvSpPr>
        <p:spPr>
          <a:xfrm>
            <a:off x="3235580" y="6270791"/>
            <a:ext cx="8385242" cy="646331"/>
          </a:xfrm>
          <a:prstGeom prst="rect">
            <a:avLst/>
          </a:prstGeom>
          <a:noFill/>
        </p:spPr>
        <p:txBody>
          <a:bodyPr wrap="square">
            <a:spAutoFit/>
          </a:bodyPr>
          <a:lstStyle/>
          <a:p>
            <a:r>
              <a:rPr lang="ar-DZ" sz="3600" dirty="0">
                <a:solidFill>
                  <a:schemeClr val="tx2">
                    <a:lumMod val="75000"/>
                  </a:schemeClr>
                </a:solidFill>
                <a:latin typeface="Arial" panose="020B0604020202020204" pitchFamily="34" charset="0"/>
                <a:cs typeface="Arial" panose="020B0604020202020204" pitchFamily="34" charset="0"/>
              </a:rPr>
              <a:t>مكاتب عالمية:</a:t>
            </a:r>
          </a:p>
        </p:txBody>
      </p:sp>
      <p:sp>
        <p:nvSpPr>
          <p:cNvPr id="16" name="ZoneTexte 15">
            <a:extLst>
              <a:ext uri="{FF2B5EF4-FFF2-40B4-BE49-F238E27FC236}">
                <a16:creationId xmlns:a16="http://schemas.microsoft.com/office/drawing/2014/main" id="{92CA3399-A2F1-C1F8-0CD4-2AFF7A88BD1B}"/>
              </a:ext>
            </a:extLst>
          </p:cNvPr>
          <p:cNvSpPr txBox="1"/>
          <p:nvPr/>
        </p:nvSpPr>
        <p:spPr>
          <a:xfrm>
            <a:off x="1535018" y="7206540"/>
            <a:ext cx="8385242" cy="584775"/>
          </a:xfrm>
          <a:prstGeom prst="rect">
            <a:avLst/>
          </a:prstGeom>
          <a:noFill/>
        </p:spPr>
        <p:txBody>
          <a:bodyPr wrap="square">
            <a:spAutoFit/>
          </a:bodyPr>
          <a:lstStyle/>
          <a:p>
            <a:r>
              <a:rPr lang="ar-DZ" sz="3200" b="1" dirty="0">
                <a:solidFill>
                  <a:schemeClr val="tx2">
                    <a:lumMod val="75000"/>
                  </a:schemeClr>
                </a:solidFill>
                <a:latin typeface="Arabic Typesetting" panose="03020402040406030203" pitchFamily="66" charset="-78"/>
                <a:cs typeface="Arabic Typesetting" panose="03020402040406030203" pitchFamily="66" charset="-78"/>
              </a:rPr>
              <a:t>تمتلك باير شبكة واسعة من المكاتب في جميع أنحاء العالم</a:t>
            </a:r>
            <a:r>
              <a:rPr lang="ar-DZ" sz="3200" b="1" dirty="0">
                <a:latin typeface="Arabic Typesetting" panose="03020402040406030203" pitchFamily="66" charset="-78"/>
                <a:cs typeface="Arabic Typesetting" panose="03020402040406030203" pitchFamily="66" charset="-78"/>
              </a:rPr>
              <a:t>.</a:t>
            </a:r>
          </a:p>
        </p:txBody>
      </p:sp>
      <p:sp>
        <p:nvSpPr>
          <p:cNvPr id="5" name="ZoneTexte 4">
            <a:extLst>
              <a:ext uri="{FF2B5EF4-FFF2-40B4-BE49-F238E27FC236}">
                <a16:creationId xmlns:a16="http://schemas.microsoft.com/office/drawing/2014/main" id="{13D8CCAB-2227-C08F-A4F7-9D2CCEC52DE2}"/>
              </a:ext>
            </a:extLst>
          </p:cNvPr>
          <p:cNvSpPr txBox="1"/>
          <p:nvPr/>
        </p:nvSpPr>
        <p:spPr>
          <a:xfrm>
            <a:off x="266178" y="7856256"/>
            <a:ext cx="8674274" cy="369332"/>
          </a:xfrm>
          <a:prstGeom prst="rect">
            <a:avLst/>
          </a:prstGeom>
          <a:noFill/>
        </p:spPr>
        <p:txBody>
          <a:bodyPr wrap="square">
            <a:spAutoFit/>
          </a:bodyPr>
          <a:lstStyle/>
          <a:p>
            <a:r>
              <a:rPr lang="ar-DZ" dirty="0"/>
              <a:t>9</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 8">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a:ln>
            <a:noFill/>
          </a:ln>
          <a:effectLst>
            <a:softEdge rad="112500"/>
          </a:effectLst>
        </p:spPr>
      </p:pic>
      <p:sp>
        <p:nvSpPr>
          <p:cNvPr id="3" name="Text 0"/>
          <p:cNvSpPr/>
          <p:nvPr/>
        </p:nvSpPr>
        <p:spPr>
          <a:xfrm>
            <a:off x="6123707" y="183964"/>
            <a:ext cx="8306277" cy="704017"/>
          </a:xfrm>
          <a:prstGeom prst="rect">
            <a:avLst/>
          </a:prstGeom>
          <a:noFill/>
          <a:ln/>
        </p:spPr>
        <p:txBody>
          <a:bodyPr wrap="none" lIns="0" tIns="0" rIns="0" bIns="0" rtlCol="0" anchor="t"/>
          <a:lstStyle/>
          <a:p>
            <a:pPr marL="0" indent="0">
              <a:lnSpc>
                <a:spcPts val="5500"/>
              </a:lnSpc>
              <a:buNone/>
            </a:pPr>
            <a:r>
              <a:rPr lang="en-CA" sz="4400" u="sng" dirty="0">
                <a:solidFill>
                  <a:schemeClr val="accent2">
                    <a:lumMod val="50000"/>
                  </a:schemeClr>
                </a:solidFill>
                <a:latin typeface="MV Boli" panose="02000500030200090000" pitchFamily="2" charset="0"/>
                <a:cs typeface="MV Boli" panose="02000500030200090000" pitchFamily="2" charset="0"/>
              </a:rPr>
              <a:t>6- Management and organizational </a:t>
            </a:r>
          </a:p>
          <a:p>
            <a:pPr marL="0" indent="0">
              <a:lnSpc>
                <a:spcPts val="5500"/>
              </a:lnSpc>
              <a:buNone/>
            </a:pPr>
            <a:r>
              <a:rPr lang="en-CA" sz="4400" u="sng" dirty="0">
                <a:solidFill>
                  <a:schemeClr val="accent2">
                    <a:lumMod val="50000"/>
                  </a:schemeClr>
                </a:solidFill>
                <a:latin typeface="MV Boli" panose="02000500030200090000" pitchFamily="2" charset="0"/>
                <a:cs typeface="MV Boli" panose="02000500030200090000" pitchFamily="2" charset="0"/>
              </a:rPr>
              <a:t> structure :</a:t>
            </a:r>
            <a:endParaRPr lang="en-US" sz="4400" u="sng" dirty="0">
              <a:solidFill>
                <a:schemeClr val="accent2">
                  <a:lumMod val="50000"/>
                </a:schemeClr>
              </a:solidFill>
              <a:latin typeface="MV Boli" panose="02000500030200090000" pitchFamily="2" charset="0"/>
              <a:cs typeface="MV Boli" panose="02000500030200090000" pitchFamily="2" charset="0"/>
            </a:endParaRPr>
          </a:p>
        </p:txBody>
      </p:sp>
      <p:pic>
        <p:nvPicPr>
          <p:cNvPr id="4" name="Image 1" descr="preencoded.png"/>
          <p:cNvPicPr>
            <a:picLocks noChangeAspect="1"/>
          </p:cNvPicPr>
          <p:nvPr/>
        </p:nvPicPr>
        <p:blipFill>
          <a:blip r:embed="rId4"/>
          <a:stretch>
            <a:fillRect/>
          </a:stretch>
        </p:blipFill>
        <p:spPr>
          <a:xfrm>
            <a:off x="6324124" y="1773793"/>
            <a:ext cx="1196816" cy="1915001"/>
          </a:xfrm>
          <a:prstGeom prst="rect">
            <a:avLst/>
          </a:prstGeom>
          <a:solidFill>
            <a:schemeClr val="accent3">
              <a:lumMod val="20000"/>
              <a:lumOff val="80000"/>
            </a:schemeClr>
          </a:solidFill>
        </p:spPr>
      </p:pic>
      <p:pic>
        <p:nvPicPr>
          <p:cNvPr id="7" name="Image 2" descr="preencoded.png"/>
          <p:cNvPicPr>
            <a:picLocks noChangeAspect="1"/>
          </p:cNvPicPr>
          <p:nvPr/>
        </p:nvPicPr>
        <p:blipFill>
          <a:blip r:embed="rId5"/>
          <a:stretch>
            <a:fillRect/>
          </a:stretch>
        </p:blipFill>
        <p:spPr>
          <a:xfrm>
            <a:off x="6324124" y="3802143"/>
            <a:ext cx="1196816" cy="1915001"/>
          </a:xfrm>
          <a:prstGeom prst="rect">
            <a:avLst/>
          </a:prstGeom>
        </p:spPr>
      </p:pic>
      <p:pic>
        <p:nvPicPr>
          <p:cNvPr id="10" name="Image 3" descr="preencoded.png"/>
          <p:cNvPicPr>
            <a:picLocks noChangeAspect="1"/>
          </p:cNvPicPr>
          <p:nvPr/>
        </p:nvPicPr>
        <p:blipFill>
          <a:blip r:embed="rId6"/>
          <a:stretch>
            <a:fillRect/>
          </a:stretch>
        </p:blipFill>
        <p:spPr>
          <a:xfrm>
            <a:off x="6324124" y="5603796"/>
            <a:ext cx="1196816" cy="1915001"/>
          </a:xfrm>
          <a:prstGeom prst="rect">
            <a:avLst/>
          </a:prstGeom>
        </p:spPr>
      </p:pic>
      <p:sp>
        <p:nvSpPr>
          <p:cNvPr id="16" name="ZoneTexte 15">
            <a:extLst>
              <a:ext uri="{FF2B5EF4-FFF2-40B4-BE49-F238E27FC236}">
                <a16:creationId xmlns:a16="http://schemas.microsoft.com/office/drawing/2014/main" id="{18754A8D-59E8-B058-CF3E-984CE1A9D081}"/>
              </a:ext>
            </a:extLst>
          </p:cNvPr>
          <p:cNvSpPr txBox="1"/>
          <p:nvPr/>
        </p:nvSpPr>
        <p:spPr>
          <a:xfrm>
            <a:off x="7931426" y="2745410"/>
            <a:ext cx="7315200" cy="584775"/>
          </a:xfrm>
          <a:prstGeom prst="rect">
            <a:avLst/>
          </a:prstGeom>
          <a:noFill/>
        </p:spPr>
        <p:txBody>
          <a:bodyPr wrap="square">
            <a:spAutoFit/>
          </a:bodyPr>
          <a:lstStyle/>
          <a:p>
            <a:r>
              <a:rPr lang="ar-DZ" sz="3200" dirty="0">
                <a:solidFill>
                  <a:schemeClr val="accent1">
                    <a:lumMod val="50000"/>
                  </a:schemeClr>
                </a:solidFill>
                <a:latin typeface="Arabic Typesetting" panose="03020402040406030203" pitchFamily="66" charset="-78"/>
                <a:cs typeface="Arabic Typesetting" panose="03020402040406030203" pitchFamily="66" charset="-78"/>
              </a:rPr>
              <a:t>يتكون مجلس إدارة باير من خبراء ذوي خبرة واسعة.</a:t>
            </a:r>
          </a:p>
        </p:txBody>
      </p:sp>
      <p:sp>
        <p:nvSpPr>
          <p:cNvPr id="18" name="ZoneTexte 17">
            <a:extLst>
              <a:ext uri="{FF2B5EF4-FFF2-40B4-BE49-F238E27FC236}">
                <a16:creationId xmlns:a16="http://schemas.microsoft.com/office/drawing/2014/main" id="{0C994733-631E-5C40-45E5-FBED7BB2C40E}"/>
              </a:ext>
            </a:extLst>
          </p:cNvPr>
          <p:cNvSpPr txBox="1"/>
          <p:nvPr/>
        </p:nvSpPr>
        <p:spPr>
          <a:xfrm>
            <a:off x="8951607" y="1969200"/>
            <a:ext cx="7623312" cy="646331"/>
          </a:xfrm>
          <a:prstGeom prst="rect">
            <a:avLst/>
          </a:prstGeom>
          <a:noFill/>
        </p:spPr>
        <p:txBody>
          <a:bodyPr wrap="square">
            <a:spAutoFit/>
          </a:bodyPr>
          <a:lstStyle/>
          <a:p>
            <a:r>
              <a:rPr lang="ar-DZ" sz="3600" dirty="0">
                <a:solidFill>
                  <a:schemeClr val="accent1">
                    <a:lumMod val="50000"/>
                  </a:schemeClr>
                </a:solidFill>
                <a:latin typeface="Arabic Typesetting" panose="03020402040406030203" pitchFamily="66" charset="-78"/>
                <a:cs typeface="Arabic Typesetting" panose="03020402040406030203" pitchFamily="66" charset="-78"/>
              </a:rPr>
              <a:t>مجلس الإدارة</a:t>
            </a:r>
          </a:p>
        </p:txBody>
      </p:sp>
      <p:sp>
        <p:nvSpPr>
          <p:cNvPr id="20" name="ZoneTexte 19">
            <a:extLst>
              <a:ext uri="{FF2B5EF4-FFF2-40B4-BE49-F238E27FC236}">
                <a16:creationId xmlns:a16="http://schemas.microsoft.com/office/drawing/2014/main" id="{D8250107-8AB1-A78F-03DA-44F35CFA5C87}"/>
              </a:ext>
            </a:extLst>
          </p:cNvPr>
          <p:cNvSpPr txBox="1"/>
          <p:nvPr/>
        </p:nvSpPr>
        <p:spPr>
          <a:xfrm>
            <a:off x="8224631" y="4891010"/>
            <a:ext cx="8219660" cy="584775"/>
          </a:xfrm>
          <a:prstGeom prst="rect">
            <a:avLst/>
          </a:prstGeom>
          <a:noFill/>
        </p:spPr>
        <p:txBody>
          <a:bodyPr wrap="square">
            <a:spAutoFit/>
          </a:bodyPr>
          <a:lstStyle/>
          <a:p>
            <a:r>
              <a:rPr lang="ar-DZ" sz="3200" dirty="0">
                <a:solidFill>
                  <a:schemeClr val="accent1">
                    <a:lumMod val="50000"/>
                  </a:schemeClr>
                </a:solidFill>
                <a:latin typeface="Arabic Typesetting" panose="03020402040406030203" pitchFamily="66" charset="-78"/>
                <a:cs typeface="Arabic Typesetting" panose="03020402040406030203" pitchFamily="66" charset="-78"/>
              </a:rPr>
              <a:t>يدير المدير التنفيذي العمليات اليومية لشركة باير</a:t>
            </a:r>
            <a:r>
              <a:rPr lang="ar-DZ" dirty="0">
                <a:solidFill>
                  <a:schemeClr val="bg1"/>
                </a:solidFill>
              </a:rPr>
              <a:t>.</a:t>
            </a:r>
          </a:p>
        </p:txBody>
      </p:sp>
      <p:sp>
        <p:nvSpPr>
          <p:cNvPr id="22" name="ZoneTexte 21">
            <a:extLst>
              <a:ext uri="{FF2B5EF4-FFF2-40B4-BE49-F238E27FC236}">
                <a16:creationId xmlns:a16="http://schemas.microsoft.com/office/drawing/2014/main" id="{B9FF9FFB-3158-982B-808E-02F96B17B6FD}"/>
              </a:ext>
            </a:extLst>
          </p:cNvPr>
          <p:cNvSpPr txBox="1"/>
          <p:nvPr/>
        </p:nvSpPr>
        <p:spPr>
          <a:xfrm>
            <a:off x="9219882" y="3930134"/>
            <a:ext cx="8219660" cy="646331"/>
          </a:xfrm>
          <a:prstGeom prst="rect">
            <a:avLst/>
          </a:prstGeom>
          <a:noFill/>
        </p:spPr>
        <p:txBody>
          <a:bodyPr wrap="square">
            <a:spAutoFit/>
          </a:bodyPr>
          <a:lstStyle/>
          <a:p>
            <a:r>
              <a:rPr lang="ar-DZ" sz="3600" dirty="0">
                <a:solidFill>
                  <a:schemeClr val="accent1">
                    <a:lumMod val="50000"/>
                  </a:schemeClr>
                </a:solidFill>
                <a:latin typeface="Arabic Typesetting" panose="03020402040406030203" pitchFamily="66" charset="-78"/>
                <a:cs typeface="Arabic Typesetting" panose="03020402040406030203" pitchFamily="66" charset="-78"/>
              </a:rPr>
              <a:t>المدير التنفيذي</a:t>
            </a:r>
          </a:p>
        </p:txBody>
      </p:sp>
      <p:sp>
        <p:nvSpPr>
          <p:cNvPr id="24" name="ZoneTexte 23">
            <a:extLst>
              <a:ext uri="{FF2B5EF4-FFF2-40B4-BE49-F238E27FC236}">
                <a16:creationId xmlns:a16="http://schemas.microsoft.com/office/drawing/2014/main" id="{069CD642-772F-A2FE-E506-0AE4E0D8A6FD}"/>
              </a:ext>
            </a:extLst>
          </p:cNvPr>
          <p:cNvSpPr txBox="1"/>
          <p:nvPr/>
        </p:nvSpPr>
        <p:spPr>
          <a:xfrm>
            <a:off x="9219882" y="5986143"/>
            <a:ext cx="8716616" cy="646331"/>
          </a:xfrm>
          <a:prstGeom prst="rect">
            <a:avLst/>
          </a:prstGeom>
          <a:noFill/>
        </p:spPr>
        <p:txBody>
          <a:bodyPr wrap="square">
            <a:spAutoFit/>
          </a:bodyPr>
          <a:lstStyle/>
          <a:p>
            <a:r>
              <a:rPr lang="ar-DZ" sz="3600" dirty="0">
                <a:solidFill>
                  <a:schemeClr val="accent1">
                    <a:lumMod val="50000"/>
                  </a:schemeClr>
                </a:solidFill>
                <a:latin typeface="Arabic Typesetting" panose="03020402040406030203" pitchFamily="66" charset="-78"/>
                <a:cs typeface="Arabic Typesetting" panose="03020402040406030203" pitchFamily="66" charset="-78"/>
              </a:rPr>
              <a:t>الإدارات</a:t>
            </a:r>
          </a:p>
        </p:txBody>
      </p:sp>
      <p:sp>
        <p:nvSpPr>
          <p:cNvPr id="26" name="ZoneTexte 25">
            <a:extLst>
              <a:ext uri="{FF2B5EF4-FFF2-40B4-BE49-F238E27FC236}">
                <a16:creationId xmlns:a16="http://schemas.microsoft.com/office/drawing/2014/main" id="{D16FC668-8008-E5E3-B2E8-2B75BE5AD9D3}"/>
              </a:ext>
            </a:extLst>
          </p:cNvPr>
          <p:cNvSpPr txBox="1"/>
          <p:nvPr/>
        </p:nvSpPr>
        <p:spPr>
          <a:xfrm>
            <a:off x="8102435" y="6934022"/>
            <a:ext cx="8965094" cy="584775"/>
          </a:xfrm>
          <a:prstGeom prst="rect">
            <a:avLst/>
          </a:prstGeom>
          <a:noFill/>
        </p:spPr>
        <p:txBody>
          <a:bodyPr wrap="square">
            <a:spAutoFit/>
          </a:bodyPr>
          <a:lstStyle/>
          <a:p>
            <a:r>
              <a:rPr lang="ar-DZ" sz="3200" dirty="0">
                <a:solidFill>
                  <a:schemeClr val="accent1">
                    <a:lumMod val="50000"/>
                  </a:schemeClr>
                </a:solidFill>
                <a:latin typeface="Arabic Typesetting" panose="03020402040406030203" pitchFamily="66" charset="-78"/>
                <a:cs typeface="Arabic Typesetting" panose="03020402040406030203" pitchFamily="66" charset="-78"/>
              </a:rPr>
              <a:t>تُنظم الإدارات المختلفة في شركة باير لضمان الكفاءة</a:t>
            </a:r>
            <a:r>
              <a:rPr lang="ar-DZ" sz="3200" dirty="0">
                <a:solidFill>
                  <a:schemeClr val="bg1"/>
                </a:solidFill>
                <a:latin typeface="Arabic Typesetting" panose="03020402040406030203" pitchFamily="66" charset="-78"/>
                <a:cs typeface="Arabic Typesetting" panose="03020402040406030203" pitchFamily="66" charset="-78"/>
              </a:rPr>
              <a:t>.</a:t>
            </a:r>
          </a:p>
        </p:txBody>
      </p:sp>
      <p:sp>
        <p:nvSpPr>
          <p:cNvPr id="6" name="ZoneTexte 5">
            <a:extLst>
              <a:ext uri="{FF2B5EF4-FFF2-40B4-BE49-F238E27FC236}">
                <a16:creationId xmlns:a16="http://schemas.microsoft.com/office/drawing/2014/main" id="{9F01BCEE-9B97-0094-0A1D-EF4BB1ECA69E}"/>
              </a:ext>
            </a:extLst>
          </p:cNvPr>
          <p:cNvSpPr txBox="1"/>
          <p:nvPr/>
        </p:nvSpPr>
        <p:spPr>
          <a:xfrm>
            <a:off x="175368" y="7973617"/>
            <a:ext cx="8968634" cy="369332"/>
          </a:xfrm>
          <a:prstGeom prst="rect">
            <a:avLst/>
          </a:prstGeom>
          <a:noFill/>
        </p:spPr>
        <p:txBody>
          <a:bodyPr wrap="square">
            <a:spAutoFit/>
          </a:bodyPr>
          <a:lstStyle/>
          <a:p>
            <a:r>
              <a:rPr lang="ar-DZ" dirty="0"/>
              <a:t>10</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562</TotalTime>
  <Words>529</Words>
  <Application>Microsoft Office PowerPoint</Application>
  <PresentationFormat>Personnalisé</PresentationFormat>
  <Paragraphs>105</Paragraphs>
  <Slides>11</Slides>
  <Notes>6</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11</vt:i4>
      </vt:variant>
    </vt:vector>
  </HeadingPairs>
  <TitlesOfParts>
    <vt:vector size="23" baseType="lpstr">
      <vt:lpstr>Arabic Typesetting</vt:lpstr>
      <vt:lpstr>Kristen ITC</vt:lpstr>
      <vt:lpstr>Comic Sans MS</vt:lpstr>
      <vt:lpstr>Arial</vt:lpstr>
      <vt:lpstr>Aldhabi</vt:lpstr>
      <vt:lpstr>Microsoft Uighur</vt:lpstr>
      <vt:lpstr>MV Boli</vt:lpstr>
      <vt:lpstr>PT Sans</vt:lpstr>
      <vt:lpstr>Wingdings 3</vt:lpstr>
      <vt:lpstr>Nunito Semi Bold</vt:lpstr>
      <vt:lpstr>Century Gothic</vt:lpstr>
      <vt:lpstr>Brin</vt:lpstr>
      <vt:lpstr> وزارة التعليم العالي والبحث العلمي  المركز الجامعي عبد الحفيظ بوالصوف ميلة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Latitude</cp:lastModifiedBy>
  <cp:revision>10</cp:revision>
  <dcterms:created xsi:type="dcterms:W3CDTF">2024-12-05T17:45:16Z</dcterms:created>
  <dcterms:modified xsi:type="dcterms:W3CDTF">2024-12-07T19:43:23Z</dcterms:modified>
</cp:coreProperties>
</file>