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5" r:id="rId1"/>
  </p:sldMasterIdLst>
  <p:notesMasterIdLst>
    <p:notesMasterId r:id="rId3"/>
  </p:notesMasterIdLst>
  <p:sldIdLst>
    <p:sldId id="259" r:id="rId2"/>
  </p:sldIdLst>
  <p:sldSz cx="23039388" cy="17279938"/>
  <p:notesSz cx="6858000" cy="9144000"/>
  <p:embeddedFontLst>
    <p:embeddedFont>
      <p:font typeface="Actor" panose="020B0604020202020204" charset="0"/>
      <p:regular r:id="rId4"/>
    </p:embeddedFont>
    <p:embeddedFont>
      <p:font typeface="Albert Sans" panose="020B0604020202020204" charset="0"/>
      <p:regular r:id="rId5"/>
      <p:bold r:id="rId6"/>
      <p:italic r:id="rId7"/>
      <p:boldItalic r:id="rId8"/>
    </p:embeddedFont>
    <p:embeddedFont>
      <p:font typeface="Allerta" panose="020B0604020202020204" charset="0"/>
      <p:regular r:id="rId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5442">
          <p15:clr>
            <a:srgbClr val="A4A3A4"/>
          </p15:clr>
        </p15:guide>
        <p15:guide id="2" pos="725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8530BC8-7875-49FC-9A38-0577F2DE2731}">
  <a:tblStyle styleId="{A8530BC8-7875-49FC-9A38-0577F2DE273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751" autoAdjust="0"/>
  </p:normalViewPr>
  <p:slideViewPr>
    <p:cSldViewPr>
      <p:cViewPr>
        <p:scale>
          <a:sx n="52" d="100"/>
          <a:sy n="52" d="100"/>
        </p:scale>
        <p:origin x="2270" y="-91"/>
      </p:cViewPr>
      <p:guideLst>
        <p:guide orient="horz" pos="5442"/>
        <p:guide pos="725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viewProps" Target="viewProps.xml"/><Relationship Id="rId5" Type="http://schemas.openxmlformats.org/officeDocument/2006/relationships/font" Target="fonts/font2.fntdata"/><Relationship Id="rId10" Type="http://schemas.openxmlformats.org/officeDocument/2006/relationships/presProps" Target="presProps.xml"/><Relationship Id="rId4" Type="http://schemas.openxmlformats.org/officeDocument/2006/relationships/font" Target="fonts/font1.fntdata"/><Relationship Id="rId9"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28521184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13c62cdccad_0_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13c62cdccad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2"/>
        <p:cNvGrpSpPr/>
        <p:nvPr/>
      </p:nvGrpSpPr>
      <p:grpSpPr>
        <a:xfrm>
          <a:off x="0" y="0"/>
          <a:ext cx="0" cy="0"/>
          <a:chOff x="0" y="0"/>
          <a:chExt cx="0" cy="0"/>
        </a:xfrm>
      </p:grpSpPr>
      <p:sp>
        <p:nvSpPr>
          <p:cNvPr id="13" name="Google Shape;13;p3"/>
          <p:cNvSpPr txBox="1">
            <a:spLocks noGrp="1"/>
          </p:cNvSpPr>
          <p:nvPr>
            <p:ph type="title"/>
          </p:nvPr>
        </p:nvSpPr>
        <p:spPr>
          <a:xfrm>
            <a:off x="785386" y="7225953"/>
            <a:ext cx="21469200" cy="2828100"/>
          </a:xfrm>
          <a:prstGeom prst="rect">
            <a:avLst/>
          </a:prstGeom>
        </p:spPr>
        <p:txBody>
          <a:bodyPr spcFirstLastPara="1" wrap="square" lIns="255950" tIns="255950" rIns="255950" bIns="255950" anchor="ctr" anchorCtr="0">
            <a:noAutofit/>
          </a:bodyPr>
          <a:lstStyle>
            <a:lvl1pPr lvl="0" algn="ctr">
              <a:spcBef>
                <a:spcPts val="0"/>
              </a:spcBef>
              <a:spcAft>
                <a:spcPts val="0"/>
              </a:spcAft>
              <a:buSzPts val="10100"/>
              <a:buNone/>
              <a:defRPr sz="10100"/>
            </a:lvl1pPr>
            <a:lvl2pPr lvl="1" algn="ctr">
              <a:spcBef>
                <a:spcPts val="0"/>
              </a:spcBef>
              <a:spcAft>
                <a:spcPts val="0"/>
              </a:spcAft>
              <a:buSzPts val="10100"/>
              <a:buNone/>
              <a:defRPr sz="10100"/>
            </a:lvl2pPr>
            <a:lvl3pPr lvl="2" algn="ctr">
              <a:spcBef>
                <a:spcPts val="0"/>
              </a:spcBef>
              <a:spcAft>
                <a:spcPts val="0"/>
              </a:spcAft>
              <a:buSzPts val="10100"/>
              <a:buNone/>
              <a:defRPr sz="10100"/>
            </a:lvl3pPr>
            <a:lvl4pPr lvl="3" algn="ctr">
              <a:spcBef>
                <a:spcPts val="0"/>
              </a:spcBef>
              <a:spcAft>
                <a:spcPts val="0"/>
              </a:spcAft>
              <a:buSzPts val="10100"/>
              <a:buNone/>
              <a:defRPr sz="10100"/>
            </a:lvl4pPr>
            <a:lvl5pPr lvl="4" algn="ctr">
              <a:spcBef>
                <a:spcPts val="0"/>
              </a:spcBef>
              <a:spcAft>
                <a:spcPts val="0"/>
              </a:spcAft>
              <a:buSzPts val="10100"/>
              <a:buNone/>
              <a:defRPr sz="10100"/>
            </a:lvl5pPr>
            <a:lvl6pPr lvl="5" algn="ctr">
              <a:spcBef>
                <a:spcPts val="0"/>
              </a:spcBef>
              <a:spcAft>
                <a:spcPts val="0"/>
              </a:spcAft>
              <a:buSzPts val="10100"/>
              <a:buNone/>
              <a:defRPr sz="10100"/>
            </a:lvl6pPr>
            <a:lvl7pPr lvl="6" algn="ctr">
              <a:spcBef>
                <a:spcPts val="0"/>
              </a:spcBef>
              <a:spcAft>
                <a:spcPts val="0"/>
              </a:spcAft>
              <a:buSzPts val="10100"/>
              <a:buNone/>
              <a:defRPr sz="10100"/>
            </a:lvl7pPr>
            <a:lvl8pPr lvl="7" algn="ctr">
              <a:spcBef>
                <a:spcPts val="0"/>
              </a:spcBef>
              <a:spcAft>
                <a:spcPts val="0"/>
              </a:spcAft>
              <a:buSzPts val="10100"/>
              <a:buNone/>
              <a:defRPr sz="10100"/>
            </a:lvl8pPr>
            <a:lvl9pPr lvl="8" algn="ctr">
              <a:spcBef>
                <a:spcPts val="0"/>
              </a:spcBef>
              <a:spcAft>
                <a:spcPts val="0"/>
              </a:spcAft>
              <a:buSzPts val="10100"/>
              <a:buNone/>
              <a:defRPr sz="10100"/>
            </a:lvl9pPr>
          </a:lstStyle>
          <a:p>
            <a:endParaRPr/>
          </a:p>
        </p:txBody>
      </p:sp>
      <p:grpSp>
        <p:nvGrpSpPr>
          <p:cNvPr id="14" name="Google Shape;14;p3"/>
          <p:cNvGrpSpPr/>
          <p:nvPr/>
        </p:nvGrpSpPr>
        <p:grpSpPr>
          <a:xfrm>
            <a:off x="-6875956" y="-4913310"/>
            <a:ext cx="34429163" cy="25304085"/>
            <a:chOff x="-6875956" y="-4913310"/>
            <a:chExt cx="34429163" cy="25304085"/>
          </a:xfrm>
        </p:grpSpPr>
        <p:pic>
          <p:nvPicPr>
            <p:cNvPr id="15" name="Google Shape;15;p3"/>
            <p:cNvPicPr preferRelativeResize="0"/>
            <p:nvPr/>
          </p:nvPicPr>
          <p:blipFill>
            <a:blip r:embed="rId2">
              <a:alphaModFix/>
            </a:blip>
            <a:stretch>
              <a:fillRect/>
            </a:stretch>
          </p:blipFill>
          <p:spPr>
            <a:xfrm>
              <a:off x="19664849" y="2759646"/>
              <a:ext cx="6492874" cy="6629043"/>
            </a:xfrm>
            <a:prstGeom prst="rect">
              <a:avLst/>
            </a:prstGeom>
            <a:noFill/>
            <a:ln>
              <a:noFill/>
            </a:ln>
          </p:spPr>
        </p:pic>
        <p:pic>
          <p:nvPicPr>
            <p:cNvPr id="16" name="Google Shape;16;p3"/>
            <p:cNvPicPr preferRelativeResize="0"/>
            <p:nvPr/>
          </p:nvPicPr>
          <p:blipFill>
            <a:blip r:embed="rId3">
              <a:alphaModFix/>
            </a:blip>
            <a:stretch>
              <a:fillRect/>
            </a:stretch>
          </p:blipFill>
          <p:spPr>
            <a:xfrm rot="-9196822" flipH="1">
              <a:off x="-5463652" y="-477930"/>
              <a:ext cx="9335974" cy="8499361"/>
            </a:xfrm>
            <a:prstGeom prst="rect">
              <a:avLst/>
            </a:prstGeom>
            <a:noFill/>
            <a:ln>
              <a:noFill/>
            </a:ln>
          </p:spPr>
        </p:pic>
        <p:pic>
          <p:nvPicPr>
            <p:cNvPr id="17" name="Google Shape;17;p3"/>
            <p:cNvPicPr preferRelativeResize="0"/>
            <p:nvPr/>
          </p:nvPicPr>
          <p:blipFill>
            <a:blip r:embed="rId4">
              <a:alphaModFix/>
            </a:blip>
            <a:stretch>
              <a:fillRect/>
            </a:stretch>
          </p:blipFill>
          <p:spPr>
            <a:xfrm>
              <a:off x="-3978742" y="1806815"/>
              <a:ext cx="7708174" cy="7015470"/>
            </a:xfrm>
            <a:prstGeom prst="rect">
              <a:avLst/>
            </a:prstGeom>
            <a:noFill/>
            <a:ln>
              <a:noFill/>
            </a:ln>
          </p:spPr>
        </p:pic>
        <p:pic>
          <p:nvPicPr>
            <p:cNvPr id="18" name="Google Shape;18;p3"/>
            <p:cNvPicPr preferRelativeResize="0"/>
            <p:nvPr/>
          </p:nvPicPr>
          <p:blipFill>
            <a:blip r:embed="rId4">
              <a:alphaModFix/>
            </a:blip>
            <a:stretch>
              <a:fillRect/>
            </a:stretch>
          </p:blipFill>
          <p:spPr>
            <a:xfrm>
              <a:off x="19845033" y="-4913310"/>
              <a:ext cx="7708174" cy="7015470"/>
            </a:xfrm>
            <a:prstGeom prst="rect">
              <a:avLst/>
            </a:prstGeom>
            <a:noFill/>
            <a:ln>
              <a:noFill/>
            </a:ln>
          </p:spPr>
        </p:pic>
        <p:pic>
          <p:nvPicPr>
            <p:cNvPr id="19" name="Google Shape;19;p3"/>
            <p:cNvPicPr preferRelativeResize="0"/>
            <p:nvPr/>
          </p:nvPicPr>
          <p:blipFill>
            <a:blip r:embed="rId5">
              <a:alphaModFix/>
            </a:blip>
            <a:stretch>
              <a:fillRect/>
            </a:stretch>
          </p:blipFill>
          <p:spPr>
            <a:xfrm>
              <a:off x="16214958" y="12047699"/>
              <a:ext cx="9266063" cy="8343077"/>
            </a:xfrm>
            <a:prstGeom prst="rect">
              <a:avLst/>
            </a:prstGeom>
            <a:noFill/>
            <a:ln>
              <a:noFill/>
            </a:ln>
          </p:spPr>
        </p:pic>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1">
  <p:cSld name="TITLE_AND_BODY_2_2">
    <p:spTree>
      <p:nvGrpSpPr>
        <p:cNvPr id="1" name="Shape 107"/>
        <p:cNvGrpSpPr/>
        <p:nvPr/>
      </p:nvGrpSpPr>
      <p:grpSpPr>
        <a:xfrm>
          <a:off x="0" y="0"/>
          <a:ext cx="0" cy="0"/>
          <a:chOff x="0" y="0"/>
          <a:chExt cx="0" cy="0"/>
        </a:xfrm>
      </p:grpSpPr>
      <p:grpSp>
        <p:nvGrpSpPr>
          <p:cNvPr id="108" name="Google Shape;108;p16"/>
          <p:cNvGrpSpPr/>
          <p:nvPr/>
        </p:nvGrpSpPr>
        <p:grpSpPr>
          <a:xfrm>
            <a:off x="-6755031" y="-7369282"/>
            <a:ext cx="34308238" cy="28894008"/>
            <a:chOff x="-6755031" y="-7369282"/>
            <a:chExt cx="34308238" cy="28894008"/>
          </a:xfrm>
        </p:grpSpPr>
        <p:pic>
          <p:nvPicPr>
            <p:cNvPr id="109" name="Google Shape;109;p16"/>
            <p:cNvPicPr preferRelativeResize="0"/>
            <p:nvPr/>
          </p:nvPicPr>
          <p:blipFill>
            <a:blip r:embed="rId2">
              <a:alphaModFix/>
            </a:blip>
            <a:stretch>
              <a:fillRect/>
            </a:stretch>
          </p:blipFill>
          <p:spPr>
            <a:xfrm>
              <a:off x="-1411126" y="13584896"/>
              <a:ext cx="6492874" cy="6629043"/>
            </a:xfrm>
            <a:prstGeom prst="rect">
              <a:avLst/>
            </a:prstGeom>
            <a:noFill/>
            <a:ln>
              <a:noFill/>
            </a:ln>
          </p:spPr>
        </p:pic>
        <p:pic>
          <p:nvPicPr>
            <p:cNvPr id="110" name="Google Shape;110;p16"/>
            <p:cNvPicPr preferRelativeResize="0"/>
            <p:nvPr/>
          </p:nvPicPr>
          <p:blipFill>
            <a:blip r:embed="rId3">
              <a:alphaModFix/>
            </a:blip>
            <a:stretch>
              <a:fillRect/>
            </a:stretch>
          </p:blipFill>
          <p:spPr>
            <a:xfrm rot="-9196822" flipH="1">
              <a:off x="-5342727" y="-5724230"/>
              <a:ext cx="9335974" cy="8499361"/>
            </a:xfrm>
            <a:prstGeom prst="rect">
              <a:avLst/>
            </a:prstGeom>
            <a:noFill/>
            <a:ln>
              <a:noFill/>
            </a:ln>
          </p:spPr>
        </p:pic>
        <p:pic>
          <p:nvPicPr>
            <p:cNvPr id="111" name="Google Shape;111;p16"/>
            <p:cNvPicPr preferRelativeResize="0"/>
            <p:nvPr/>
          </p:nvPicPr>
          <p:blipFill>
            <a:blip r:embed="rId4">
              <a:alphaModFix/>
            </a:blip>
            <a:stretch>
              <a:fillRect/>
            </a:stretch>
          </p:blipFill>
          <p:spPr>
            <a:xfrm>
              <a:off x="-3857817" y="-3439485"/>
              <a:ext cx="7708174" cy="7015470"/>
            </a:xfrm>
            <a:prstGeom prst="rect">
              <a:avLst/>
            </a:prstGeom>
            <a:noFill/>
            <a:ln>
              <a:noFill/>
            </a:ln>
          </p:spPr>
        </p:pic>
        <p:pic>
          <p:nvPicPr>
            <p:cNvPr id="112" name="Google Shape;112;p16"/>
            <p:cNvPicPr preferRelativeResize="0"/>
            <p:nvPr/>
          </p:nvPicPr>
          <p:blipFill>
            <a:blip r:embed="rId4">
              <a:alphaModFix/>
            </a:blip>
            <a:stretch>
              <a:fillRect/>
            </a:stretch>
          </p:blipFill>
          <p:spPr>
            <a:xfrm>
              <a:off x="19845033" y="-4913310"/>
              <a:ext cx="7708174" cy="7015470"/>
            </a:xfrm>
            <a:prstGeom prst="rect">
              <a:avLst/>
            </a:prstGeom>
            <a:noFill/>
            <a:ln>
              <a:noFill/>
            </a:ln>
          </p:spPr>
        </p:pic>
        <p:pic>
          <p:nvPicPr>
            <p:cNvPr id="113" name="Google Shape;113;p16"/>
            <p:cNvPicPr preferRelativeResize="0"/>
            <p:nvPr/>
          </p:nvPicPr>
          <p:blipFill>
            <a:blip r:embed="rId5">
              <a:alphaModFix/>
            </a:blip>
            <a:stretch>
              <a:fillRect/>
            </a:stretch>
          </p:blipFill>
          <p:spPr>
            <a:xfrm>
              <a:off x="17076733" y="13181649"/>
              <a:ext cx="9266063" cy="8343077"/>
            </a:xfrm>
            <a:prstGeom prst="rect">
              <a:avLst/>
            </a:prstGeom>
            <a:noFill/>
            <a:ln>
              <a:noFill/>
            </a:ln>
          </p:spPr>
        </p:pic>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8"/>
        <p:cNvGrpSpPr/>
        <p:nvPr/>
      </p:nvGrpSpPr>
      <p:grpSpPr>
        <a:xfrm>
          <a:off x="0" y="0"/>
          <a:ext cx="0" cy="0"/>
          <a:chOff x="0" y="0"/>
          <a:chExt cx="0" cy="0"/>
        </a:xfrm>
      </p:grpSpPr>
      <p:grpSp>
        <p:nvGrpSpPr>
          <p:cNvPr id="29" name="Google Shape;29;p5"/>
          <p:cNvGrpSpPr/>
          <p:nvPr/>
        </p:nvGrpSpPr>
        <p:grpSpPr>
          <a:xfrm>
            <a:off x="-6875956" y="-4913310"/>
            <a:ext cx="34429163" cy="25304085"/>
            <a:chOff x="-6875956" y="-4913310"/>
            <a:chExt cx="34429163" cy="25304085"/>
          </a:xfrm>
        </p:grpSpPr>
        <p:pic>
          <p:nvPicPr>
            <p:cNvPr id="30" name="Google Shape;30;p5"/>
            <p:cNvPicPr preferRelativeResize="0"/>
            <p:nvPr/>
          </p:nvPicPr>
          <p:blipFill>
            <a:blip r:embed="rId2">
              <a:alphaModFix/>
            </a:blip>
            <a:stretch>
              <a:fillRect/>
            </a:stretch>
          </p:blipFill>
          <p:spPr>
            <a:xfrm>
              <a:off x="19664849" y="2759646"/>
              <a:ext cx="6492874" cy="6629043"/>
            </a:xfrm>
            <a:prstGeom prst="rect">
              <a:avLst/>
            </a:prstGeom>
            <a:noFill/>
            <a:ln>
              <a:noFill/>
            </a:ln>
          </p:spPr>
        </p:pic>
        <p:pic>
          <p:nvPicPr>
            <p:cNvPr id="31" name="Google Shape;31;p5"/>
            <p:cNvPicPr preferRelativeResize="0"/>
            <p:nvPr/>
          </p:nvPicPr>
          <p:blipFill>
            <a:blip r:embed="rId3">
              <a:alphaModFix/>
            </a:blip>
            <a:stretch>
              <a:fillRect/>
            </a:stretch>
          </p:blipFill>
          <p:spPr>
            <a:xfrm rot="-9196822" flipH="1">
              <a:off x="-5463652" y="-477930"/>
              <a:ext cx="9335974" cy="8499361"/>
            </a:xfrm>
            <a:prstGeom prst="rect">
              <a:avLst/>
            </a:prstGeom>
            <a:noFill/>
            <a:ln>
              <a:noFill/>
            </a:ln>
          </p:spPr>
        </p:pic>
        <p:pic>
          <p:nvPicPr>
            <p:cNvPr id="32" name="Google Shape;32;p5"/>
            <p:cNvPicPr preferRelativeResize="0"/>
            <p:nvPr/>
          </p:nvPicPr>
          <p:blipFill>
            <a:blip r:embed="rId4">
              <a:alphaModFix/>
            </a:blip>
            <a:stretch>
              <a:fillRect/>
            </a:stretch>
          </p:blipFill>
          <p:spPr>
            <a:xfrm>
              <a:off x="-3978742" y="1806815"/>
              <a:ext cx="7708174" cy="7015470"/>
            </a:xfrm>
            <a:prstGeom prst="rect">
              <a:avLst/>
            </a:prstGeom>
            <a:noFill/>
            <a:ln>
              <a:noFill/>
            </a:ln>
          </p:spPr>
        </p:pic>
        <p:pic>
          <p:nvPicPr>
            <p:cNvPr id="33" name="Google Shape;33;p5"/>
            <p:cNvPicPr preferRelativeResize="0"/>
            <p:nvPr/>
          </p:nvPicPr>
          <p:blipFill>
            <a:blip r:embed="rId4">
              <a:alphaModFix/>
            </a:blip>
            <a:stretch>
              <a:fillRect/>
            </a:stretch>
          </p:blipFill>
          <p:spPr>
            <a:xfrm>
              <a:off x="19845033" y="-4913310"/>
              <a:ext cx="7708174" cy="7015470"/>
            </a:xfrm>
            <a:prstGeom prst="rect">
              <a:avLst/>
            </a:prstGeom>
            <a:noFill/>
            <a:ln>
              <a:noFill/>
            </a:ln>
          </p:spPr>
        </p:pic>
        <p:pic>
          <p:nvPicPr>
            <p:cNvPr id="34" name="Google Shape;34;p5"/>
            <p:cNvPicPr preferRelativeResize="0"/>
            <p:nvPr/>
          </p:nvPicPr>
          <p:blipFill>
            <a:blip r:embed="rId5">
              <a:alphaModFix/>
            </a:blip>
            <a:stretch>
              <a:fillRect/>
            </a:stretch>
          </p:blipFill>
          <p:spPr>
            <a:xfrm>
              <a:off x="16214958" y="12047699"/>
              <a:ext cx="9266063" cy="8343077"/>
            </a:xfrm>
            <a:prstGeom prst="rect">
              <a:avLst/>
            </a:prstGeom>
            <a:noFill/>
            <a:ln>
              <a:noFill/>
            </a:ln>
          </p:spPr>
        </p:pic>
      </p:grpSp>
      <p:sp>
        <p:nvSpPr>
          <p:cNvPr id="35" name="Google Shape;35;p5"/>
          <p:cNvSpPr txBox="1">
            <a:spLocks noGrp="1"/>
          </p:cNvSpPr>
          <p:nvPr>
            <p:ph type="body" idx="1"/>
          </p:nvPr>
        </p:nvSpPr>
        <p:spPr>
          <a:xfrm>
            <a:off x="785386" y="3871832"/>
            <a:ext cx="10078500" cy="11477700"/>
          </a:xfrm>
          <a:prstGeom prst="rect">
            <a:avLst/>
          </a:prstGeom>
        </p:spPr>
        <p:txBody>
          <a:bodyPr spcFirstLastPara="1" wrap="square" lIns="255950" tIns="255950" rIns="255950" bIns="255950" anchor="t" anchorCtr="0">
            <a:noAutofit/>
          </a:bodyPr>
          <a:lstStyle>
            <a:lvl1pPr marL="457200" lvl="0" indent="-476250">
              <a:spcBef>
                <a:spcPts val="0"/>
              </a:spcBef>
              <a:spcAft>
                <a:spcPts val="0"/>
              </a:spcAft>
              <a:buSzPts val="3900"/>
              <a:buChar char="●"/>
              <a:defRPr sz="3900"/>
            </a:lvl1pPr>
            <a:lvl2pPr marL="914400" lvl="1" indent="-444500">
              <a:spcBef>
                <a:spcPts val="0"/>
              </a:spcBef>
              <a:spcAft>
                <a:spcPts val="0"/>
              </a:spcAft>
              <a:buSzPts val="3400"/>
              <a:buChar char="○"/>
              <a:defRPr sz="3400"/>
            </a:lvl2pPr>
            <a:lvl3pPr marL="1371600" lvl="2" indent="-444500">
              <a:spcBef>
                <a:spcPts val="0"/>
              </a:spcBef>
              <a:spcAft>
                <a:spcPts val="0"/>
              </a:spcAft>
              <a:buSzPts val="3400"/>
              <a:buChar char="■"/>
              <a:defRPr sz="3400"/>
            </a:lvl3pPr>
            <a:lvl4pPr marL="1828800" lvl="3" indent="-444500">
              <a:spcBef>
                <a:spcPts val="0"/>
              </a:spcBef>
              <a:spcAft>
                <a:spcPts val="0"/>
              </a:spcAft>
              <a:buSzPts val="3400"/>
              <a:buChar char="●"/>
              <a:defRPr sz="3400"/>
            </a:lvl4pPr>
            <a:lvl5pPr marL="2286000" lvl="4" indent="-444500">
              <a:spcBef>
                <a:spcPts val="0"/>
              </a:spcBef>
              <a:spcAft>
                <a:spcPts val="0"/>
              </a:spcAft>
              <a:buSzPts val="3400"/>
              <a:buChar char="○"/>
              <a:defRPr sz="3400"/>
            </a:lvl5pPr>
            <a:lvl6pPr marL="2743200" lvl="5" indent="-444500">
              <a:spcBef>
                <a:spcPts val="0"/>
              </a:spcBef>
              <a:spcAft>
                <a:spcPts val="0"/>
              </a:spcAft>
              <a:buSzPts val="3400"/>
              <a:buChar char="■"/>
              <a:defRPr sz="3400"/>
            </a:lvl6pPr>
            <a:lvl7pPr marL="3200400" lvl="6" indent="-444500">
              <a:spcBef>
                <a:spcPts val="0"/>
              </a:spcBef>
              <a:spcAft>
                <a:spcPts val="0"/>
              </a:spcAft>
              <a:buSzPts val="3400"/>
              <a:buChar char="●"/>
              <a:defRPr sz="3400"/>
            </a:lvl7pPr>
            <a:lvl8pPr marL="3657600" lvl="7" indent="-444500">
              <a:spcBef>
                <a:spcPts val="0"/>
              </a:spcBef>
              <a:spcAft>
                <a:spcPts val="0"/>
              </a:spcAft>
              <a:buSzPts val="3400"/>
              <a:buChar char="○"/>
              <a:defRPr sz="3400"/>
            </a:lvl8pPr>
            <a:lvl9pPr marL="4114800" lvl="8" indent="-444500">
              <a:spcBef>
                <a:spcPts val="0"/>
              </a:spcBef>
              <a:spcAft>
                <a:spcPts val="0"/>
              </a:spcAft>
              <a:buSzPts val="3400"/>
              <a:buChar char="■"/>
              <a:defRPr sz="3400"/>
            </a:lvl9pPr>
          </a:lstStyle>
          <a:p>
            <a:endParaRPr/>
          </a:p>
        </p:txBody>
      </p:sp>
      <p:sp>
        <p:nvSpPr>
          <p:cNvPr id="36" name="Google Shape;36;p5"/>
          <p:cNvSpPr txBox="1">
            <a:spLocks noGrp="1"/>
          </p:cNvSpPr>
          <p:nvPr>
            <p:ph type="body" idx="2"/>
          </p:nvPr>
        </p:nvSpPr>
        <p:spPr>
          <a:xfrm>
            <a:off x="12176126" y="3871832"/>
            <a:ext cx="10078500" cy="11477700"/>
          </a:xfrm>
          <a:prstGeom prst="rect">
            <a:avLst/>
          </a:prstGeom>
        </p:spPr>
        <p:txBody>
          <a:bodyPr spcFirstLastPara="1" wrap="square" lIns="255950" tIns="255950" rIns="255950" bIns="255950" anchor="t" anchorCtr="0">
            <a:noAutofit/>
          </a:bodyPr>
          <a:lstStyle>
            <a:lvl1pPr marL="457200" lvl="0" indent="-476250">
              <a:spcBef>
                <a:spcPts val="0"/>
              </a:spcBef>
              <a:spcAft>
                <a:spcPts val="0"/>
              </a:spcAft>
              <a:buSzPts val="3900"/>
              <a:buChar char="●"/>
              <a:defRPr sz="3900"/>
            </a:lvl1pPr>
            <a:lvl2pPr marL="914400" lvl="1" indent="-444500">
              <a:spcBef>
                <a:spcPts val="0"/>
              </a:spcBef>
              <a:spcAft>
                <a:spcPts val="0"/>
              </a:spcAft>
              <a:buSzPts val="3400"/>
              <a:buChar char="○"/>
              <a:defRPr sz="3400"/>
            </a:lvl2pPr>
            <a:lvl3pPr marL="1371600" lvl="2" indent="-444500">
              <a:spcBef>
                <a:spcPts val="0"/>
              </a:spcBef>
              <a:spcAft>
                <a:spcPts val="0"/>
              </a:spcAft>
              <a:buSzPts val="3400"/>
              <a:buChar char="■"/>
              <a:defRPr sz="3400"/>
            </a:lvl3pPr>
            <a:lvl4pPr marL="1828800" lvl="3" indent="-444500">
              <a:spcBef>
                <a:spcPts val="0"/>
              </a:spcBef>
              <a:spcAft>
                <a:spcPts val="0"/>
              </a:spcAft>
              <a:buSzPts val="3400"/>
              <a:buChar char="●"/>
              <a:defRPr sz="3400"/>
            </a:lvl4pPr>
            <a:lvl5pPr marL="2286000" lvl="4" indent="-444500">
              <a:spcBef>
                <a:spcPts val="0"/>
              </a:spcBef>
              <a:spcAft>
                <a:spcPts val="0"/>
              </a:spcAft>
              <a:buSzPts val="3400"/>
              <a:buChar char="○"/>
              <a:defRPr sz="3400"/>
            </a:lvl5pPr>
            <a:lvl6pPr marL="2743200" lvl="5" indent="-444500">
              <a:spcBef>
                <a:spcPts val="0"/>
              </a:spcBef>
              <a:spcAft>
                <a:spcPts val="0"/>
              </a:spcAft>
              <a:buSzPts val="3400"/>
              <a:buChar char="■"/>
              <a:defRPr sz="3400"/>
            </a:lvl6pPr>
            <a:lvl7pPr marL="3200400" lvl="6" indent="-444500">
              <a:spcBef>
                <a:spcPts val="0"/>
              </a:spcBef>
              <a:spcAft>
                <a:spcPts val="0"/>
              </a:spcAft>
              <a:buSzPts val="3400"/>
              <a:buChar char="●"/>
              <a:defRPr sz="3400"/>
            </a:lvl7pPr>
            <a:lvl8pPr marL="3657600" lvl="7" indent="-444500">
              <a:spcBef>
                <a:spcPts val="0"/>
              </a:spcBef>
              <a:spcAft>
                <a:spcPts val="0"/>
              </a:spcAft>
              <a:buSzPts val="3400"/>
              <a:buChar char="○"/>
              <a:defRPr sz="3400"/>
            </a:lvl8pPr>
            <a:lvl9pPr marL="4114800" lvl="8" indent="-444500">
              <a:spcBef>
                <a:spcPts val="0"/>
              </a:spcBef>
              <a:spcAft>
                <a:spcPts val="0"/>
              </a:spcAft>
              <a:buSzPts val="3400"/>
              <a:buChar char="■"/>
              <a:defRPr sz="3400"/>
            </a:lvl9pPr>
          </a:lstStyle>
          <a:p>
            <a:endParaRPr/>
          </a:p>
        </p:txBody>
      </p:sp>
      <p:sp>
        <p:nvSpPr>
          <p:cNvPr id="37" name="Google Shape;37;p5"/>
          <p:cNvSpPr txBox="1">
            <a:spLocks noGrp="1"/>
          </p:cNvSpPr>
          <p:nvPr>
            <p:ph type="title"/>
          </p:nvPr>
        </p:nvSpPr>
        <p:spPr>
          <a:xfrm>
            <a:off x="785386" y="1495097"/>
            <a:ext cx="21469200" cy="1923900"/>
          </a:xfrm>
          <a:prstGeom prst="rect">
            <a:avLst/>
          </a:prstGeom>
        </p:spPr>
        <p:txBody>
          <a:bodyPr spcFirstLastPara="1" wrap="square" lIns="255950" tIns="255950" rIns="255950" bIns="255950" anchor="t" anchorCtr="0">
            <a:noAutofit/>
          </a:bodyPr>
          <a:lstStyle>
            <a:lvl1pPr lvl="0" algn="ctr" rtl="0">
              <a:spcBef>
                <a:spcPts val="0"/>
              </a:spcBef>
              <a:spcAft>
                <a:spcPts val="0"/>
              </a:spcAft>
              <a:buSzPts val="7800"/>
              <a:buNone/>
              <a:defRPr/>
            </a:lvl1pPr>
            <a:lvl2pPr lvl="1" rtl="0">
              <a:spcBef>
                <a:spcPts val="0"/>
              </a:spcBef>
              <a:spcAft>
                <a:spcPts val="0"/>
              </a:spcAft>
              <a:buSzPts val="7800"/>
              <a:buNone/>
              <a:defRPr/>
            </a:lvl2pPr>
            <a:lvl3pPr lvl="2" rtl="0">
              <a:spcBef>
                <a:spcPts val="0"/>
              </a:spcBef>
              <a:spcAft>
                <a:spcPts val="0"/>
              </a:spcAft>
              <a:buSzPts val="7800"/>
              <a:buNone/>
              <a:defRPr/>
            </a:lvl3pPr>
            <a:lvl4pPr lvl="3" rtl="0">
              <a:spcBef>
                <a:spcPts val="0"/>
              </a:spcBef>
              <a:spcAft>
                <a:spcPts val="0"/>
              </a:spcAft>
              <a:buSzPts val="7800"/>
              <a:buNone/>
              <a:defRPr/>
            </a:lvl4pPr>
            <a:lvl5pPr lvl="4" rtl="0">
              <a:spcBef>
                <a:spcPts val="0"/>
              </a:spcBef>
              <a:spcAft>
                <a:spcPts val="0"/>
              </a:spcAft>
              <a:buSzPts val="7800"/>
              <a:buNone/>
              <a:defRPr/>
            </a:lvl5pPr>
            <a:lvl6pPr lvl="5" rtl="0">
              <a:spcBef>
                <a:spcPts val="0"/>
              </a:spcBef>
              <a:spcAft>
                <a:spcPts val="0"/>
              </a:spcAft>
              <a:buSzPts val="7800"/>
              <a:buNone/>
              <a:defRPr/>
            </a:lvl6pPr>
            <a:lvl7pPr lvl="6" rtl="0">
              <a:spcBef>
                <a:spcPts val="0"/>
              </a:spcBef>
              <a:spcAft>
                <a:spcPts val="0"/>
              </a:spcAft>
              <a:buSzPts val="7800"/>
              <a:buNone/>
              <a:defRPr/>
            </a:lvl7pPr>
            <a:lvl8pPr lvl="7" rtl="0">
              <a:spcBef>
                <a:spcPts val="0"/>
              </a:spcBef>
              <a:spcAft>
                <a:spcPts val="0"/>
              </a:spcAft>
              <a:buSzPts val="7800"/>
              <a:buNone/>
              <a:defRPr/>
            </a:lvl8pPr>
            <a:lvl9pPr lvl="8" rtl="0">
              <a:spcBef>
                <a:spcPts val="0"/>
              </a:spcBef>
              <a:spcAft>
                <a:spcPts val="0"/>
              </a:spcAft>
              <a:buSzPts val="78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dk2"/>
        </a:solidFill>
        <a:effectLst/>
      </p:bgPr>
    </p:bg>
    <p:spTree>
      <p:nvGrpSpPr>
        <p:cNvPr id="1" name="Shape 38"/>
        <p:cNvGrpSpPr/>
        <p:nvPr/>
      </p:nvGrpSpPr>
      <p:grpSpPr>
        <a:xfrm>
          <a:off x="0" y="0"/>
          <a:ext cx="0" cy="0"/>
          <a:chOff x="0" y="0"/>
          <a:chExt cx="0" cy="0"/>
        </a:xfrm>
      </p:grpSpPr>
      <p:grpSp>
        <p:nvGrpSpPr>
          <p:cNvPr id="39" name="Google Shape;39;p6"/>
          <p:cNvGrpSpPr/>
          <p:nvPr/>
        </p:nvGrpSpPr>
        <p:grpSpPr>
          <a:xfrm>
            <a:off x="-6875956" y="-4913310"/>
            <a:ext cx="34429163" cy="25304085"/>
            <a:chOff x="-6875956" y="-4913310"/>
            <a:chExt cx="34429163" cy="25304085"/>
          </a:xfrm>
        </p:grpSpPr>
        <p:pic>
          <p:nvPicPr>
            <p:cNvPr id="40" name="Google Shape;40;p6"/>
            <p:cNvPicPr preferRelativeResize="0"/>
            <p:nvPr/>
          </p:nvPicPr>
          <p:blipFill>
            <a:blip r:embed="rId2">
              <a:alphaModFix/>
            </a:blip>
            <a:stretch>
              <a:fillRect/>
            </a:stretch>
          </p:blipFill>
          <p:spPr>
            <a:xfrm>
              <a:off x="19664849" y="2759646"/>
              <a:ext cx="6492874" cy="6629043"/>
            </a:xfrm>
            <a:prstGeom prst="rect">
              <a:avLst/>
            </a:prstGeom>
            <a:noFill/>
            <a:ln>
              <a:noFill/>
            </a:ln>
          </p:spPr>
        </p:pic>
        <p:pic>
          <p:nvPicPr>
            <p:cNvPr id="41" name="Google Shape;41;p6"/>
            <p:cNvPicPr preferRelativeResize="0"/>
            <p:nvPr/>
          </p:nvPicPr>
          <p:blipFill>
            <a:blip r:embed="rId3">
              <a:alphaModFix/>
            </a:blip>
            <a:stretch>
              <a:fillRect/>
            </a:stretch>
          </p:blipFill>
          <p:spPr>
            <a:xfrm rot="-9196822" flipH="1">
              <a:off x="-5463652" y="-477930"/>
              <a:ext cx="9335974" cy="8499361"/>
            </a:xfrm>
            <a:prstGeom prst="rect">
              <a:avLst/>
            </a:prstGeom>
            <a:noFill/>
            <a:ln>
              <a:noFill/>
            </a:ln>
          </p:spPr>
        </p:pic>
        <p:pic>
          <p:nvPicPr>
            <p:cNvPr id="42" name="Google Shape;42;p6"/>
            <p:cNvPicPr preferRelativeResize="0"/>
            <p:nvPr/>
          </p:nvPicPr>
          <p:blipFill>
            <a:blip r:embed="rId4">
              <a:alphaModFix/>
            </a:blip>
            <a:stretch>
              <a:fillRect/>
            </a:stretch>
          </p:blipFill>
          <p:spPr>
            <a:xfrm>
              <a:off x="-3978742" y="1806815"/>
              <a:ext cx="7708174" cy="7015470"/>
            </a:xfrm>
            <a:prstGeom prst="rect">
              <a:avLst/>
            </a:prstGeom>
            <a:noFill/>
            <a:ln>
              <a:noFill/>
            </a:ln>
          </p:spPr>
        </p:pic>
        <p:pic>
          <p:nvPicPr>
            <p:cNvPr id="43" name="Google Shape;43;p6"/>
            <p:cNvPicPr preferRelativeResize="0"/>
            <p:nvPr/>
          </p:nvPicPr>
          <p:blipFill>
            <a:blip r:embed="rId4">
              <a:alphaModFix/>
            </a:blip>
            <a:stretch>
              <a:fillRect/>
            </a:stretch>
          </p:blipFill>
          <p:spPr>
            <a:xfrm>
              <a:off x="19845033" y="-4913310"/>
              <a:ext cx="7708174" cy="7015470"/>
            </a:xfrm>
            <a:prstGeom prst="rect">
              <a:avLst/>
            </a:prstGeom>
            <a:noFill/>
            <a:ln>
              <a:noFill/>
            </a:ln>
          </p:spPr>
        </p:pic>
        <p:pic>
          <p:nvPicPr>
            <p:cNvPr id="44" name="Google Shape;44;p6"/>
            <p:cNvPicPr preferRelativeResize="0"/>
            <p:nvPr/>
          </p:nvPicPr>
          <p:blipFill>
            <a:blip r:embed="rId5">
              <a:alphaModFix/>
            </a:blip>
            <a:stretch>
              <a:fillRect/>
            </a:stretch>
          </p:blipFill>
          <p:spPr>
            <a:xfrm>
              <a:off x="16214958" y="12047699"/>
              <a:ext cx="9266063" cy="8343077"/>
            </a:xfrm>
            <a:prstGeom prst="rect">
              <a:avLst/>
            </a:prstGeom>
            <a:noFill/>
            <a:ln>
              <a:noFill/>
            </a:ln>
          </p:spPr>
        </p:pic>
      </p:grpSp>
      <p:sp>
        <p:nvSpPr>
          <p:cNvPr id="45" name="Google Shape;45;p6"/>
          <p:cNvSpPr txBox="1">
            <a:spLocks noGrp="1"/>
          </p:cNvSpPr>
          <p:nvPr>
            <p:ph type="title"/>
          </p:nvPr>
        </p:nvSpPr>
        <p:spPr>
          <a:xfrm>
            <a:off x="785386" y="428297"/>
            <a:ext cx="21469200" cy="1923900"/>
          </a:xfrm>
          <a:prstGeom prst="rect">
            <a:avLst/>
          </a:prstGeom>
        </p:spPr>
        <p:txBody>
          <a:bodyPr spcFirstLastPara="1" wrap="square" lIns="255950" tIns="255950" rIns="255950" bIns="255950" anchor="t" anchorCtr="0">
            <a:noAutofit/>
          </a:bodyPr>
          <a:lstStyle>
            <a:lvl1pPr lvl="0" algn="ctr" rtl="0">
              <a:spcBef>
                <a:spcPts val="0"/>
              </a:spcBef>
              <a:spcAft>
                <a:spcPts val="0"/>
              </a:spcAft>
              <a:buSzPts val="7800"/>
              <a:buNone/>
              <a:defRPr/>
            </a:lvl1pPr>
            <a:lvl2pPr lvl="1" rtl="0">
              <a:spcBef>
                <a:spcPts val="0"/>
              </a:spcBef>
              <a:spcAft>
                <a:spcPts val="0"/>
              </a:spcAft>
              <a:buSzPts val="7800"/>
              <a:buNone/>
              <a:defRPr/>
            </a:lvl2pPr>
            <a:lvl3pPr lvl="2" rtl="0">
              <a:spcBef>
                <a:spcPts val="0"/>
              </a:spcBef>
              <a:spcAft>
                <a:spcPts val="0"/>
              </a:spcAft>
              <a:buSzPts val="7800"/>
              <a:buNone/>
              <a:defRPr/>
            </a:lvl3pPr>
            <a:lvl4pPr lvl="3" rtl="0">
              <a:spcBef>
                <a:spcPts val="0"/>
              </a:spcBef>
              <a:spcAft>
                <a:spcPts val="0"/>
              </a:spcAft>
              <a:buSzPts val="7800"/>
              <a:buNone/>
              <a:defRPr/>
            </a:lvl4pPr>
            <a:lvl5pPr lvl="4" rtl="0">
              <a:spcBef>
                <a:spcPts val="0"/>
              </a:spcBef>
              <a:spcAft>
                <a:spcPts val="0"/>
              </a:spcAft>
              <a:buSzPts val="7800"/>
              <a:buNone/>
              <a:defRPr/>
            </a:lvl5pPr>
            <a:lvl6pPr lvl="5" rtl="0">
              <a:spcBef>
                <a:spcPts val="0"/>
              </a:spcBef>
              <a:spcAft>
                <a:spcPts val="0"/>
              </a:spcAft>
              <a:buSzPts val="7800"/>
              <a:buNone/>
              <a:defRPr/>
            </a:lvl6pPr>
            <a:lvl7pPr lvl="6" rtl="0">
              <a:spcBef>
                <a:spcPts val="0"/>
              </a:spcBef>
              <a:spcAft>
                <a:spcPts val="0"/>
              </a:spcAft>
              <a:buSzPts val="7800"/>
              <a:buNone/>
              <a:defRPr/>
            </a:lvl7pPr>
            <a:lvl8pPr lvl="7" rtl="0">
              <a:spcBef>
                <a:spcPts val="0"/>
              </a:spcBef>
              <a:spcAft>
                <a:spcPts val="0"/>
              </a:spcAft>
              <a:buSzPts val="7800"/>
              <a:buNone/>
              <a:defRPr/>
            </a:lvl8pPr>
            <a:lvl9pPr lvl="8" rtl="0">
              <a:spcBef>
                <a:spcPts val="0"/>
              </a:spcBef>
              <a:spcAft>
                <a:spcPts val="0"/>
              </a:spcAft>
              <a:buSzPts val="78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4"/>
        <p:cNvGrpSpPr/>
        <p:nvPr/>
      </p:nvGrpSpPr>
      <p:grpSpPr>
        <a:xfrm>
          <a:off x="0" y="0"/>
          <a:ext cx="0" cy="0"/>
          <a:chOff x="0" y="0"/>
          <a:chExt cx="0" cy="0"/>
        </a:xfrm>
      </p:grpSpPr>
      <p:grpSp>
        <p:nvGrpSpPr>
          <p:cNvPr id="55" name="Google Shape;55;p8"/>
          <p:cNvGrpSpPr/>
          <p:nvPr/>
        </p:nvGrpSpPr>
        <p:grpSpPr>
          <a:xfrm>
            <a:off x="-6875956" y="-4913310"/>
            <a:ext cx="34429163" cy="25304085"/>
            <a:chOff x="-6875956" y="-4913310"/>
            <a:chExt cx="34429163" cy="25304085"/>
          </a:xfrm>
        </p:grpSpPr>
        <p:pic>
          <p:nvPicPr>
            <p:cNvPr id="56" name="Google Shape;56;p8"/>
            <p:cNvPicPr preferRelativeResize="0"/>
            <p:nvPr/>
          </p:nvPicPr>
          <p:blipFill>
            <a:blip r:embed="rId2">
              <a:alphaModFix/>
            </a:blip>
            <a:stretch>
              <a:fillRect/>
            </a:stretch>
          </p:blipFill>
          <p:spPr>
            <a:xfrm>
              <a:off x="19664849" y="2759646"/>
              <a:ext cx="6492874" cy="6629043"/>
            </a:xfrm>
            <a:prstGeom prst="rect">
              <a:avLst/>
            </a:prstGeom>
            <a:noFill/>
            <a:ln>
              <a:noFill/>
            </a:ln>
          </p:spPr>
        </p:pic>
        <p:pic>
          <p:nvPicPr>
            <p:cNvPr id="57" name="Google Shape;57;p8"/>
            <p:cNvPicPr preferRelativeResize="0"/>
            <p:nvPr/>
          </p:nvPicPr>
          <p:blipFill>
            <a:blip r:embed="rId3">
              <a:alphaModFix/>
            </a:blip>
            <a:stretch>
              <a:fillRect/>
            </a:stretch>
          </p:blipFill>
          <p:spPr>
            <a:xfrm rot="-9196822" flipH="1">
              <a:off x="-5463652" y="-477930"/>
              <a:ext cx="9335974" cy="8499361"/>
            </a:xfrm>
            <a:prstGeom prst="rect">
              <a:avLst/>
            </a:prstGeom>
            <a:noFill/>
            <a:ln>
              <a:noFill/>
            </a:ln>
          </p:spPr>
        </p:pic>
        <p:pic>
          <p:nvPicPr>
            <p:cNvPr id="58" name="Google Shape;58;p8"/>
            <p:cNvPicPr preferRelativeResize="0"/>
            <p:nvPr/>
          </p:nvPicPr>
          <p:blipFill>
            <a:blip r:embed="rId4">
              <a:alphaModFix/>
            </a:blip>
            <a:stretch>
              <a:fillRect/>
            </a:stretch>
          </p:blipFill>
          <p:spPr>
            <a:xfrm>
              <a:off x="-3978742" y="1806815"/>
              <a:ext cx="7708174" cy="7015470"/>
            </a:xfrm>
            <a:prstGeom prst="rect">
              <a:avLst/>
            </a:prstGeom>
            <a:noFill/>
            <a:ln>
              <a:noFill/>
            </a:ln>
          </p:spPr>
        </p:pic>
        <p:pic>
          <p:nvPicPr>
            <p:cNvPr id="59" name="Google Shape;59;p8"/>
            <p:cNvPicPr preferRelativeResize="0"/>
            <p:nvPr/>
          </p:nvPicPr>
          <p:blipFill>
            <a:blip r:embed="rId4">
              <a:alphaModFix/>
            </a:blip>
            <a:stretch>
              <a:fillRect/>
            </a:stretch>
          </p:blipFill>
          <p:spPr>
            <a:xfrm>
              <a:off x="19845033" y="-4913310"/>
              <a:ext cx="7708174" cy="7015470"/>
            </a:xfrm>
            <a:prstGeom prst="rect">
              <a:avLst/>
            </a:prstGeom>
            <a:noFill/>
            <a:ln>
              <a:noFill/>
            </a:ln>
          </p:spPr>
        </p:pic>
        <p:pic>
          <p:nvPicPr>
            <p:cNvPr id="60" name="Google Shape;60;p8"/>
            <p:cNvPicPr preferRelativeResize="0"/>
            <p:nvPr/>
          </p:nvPicPr>
          <p:blipFill>
            <a:blip r:embed="rId5">
              <a:alphaModFix/>
            </a:blip>
            <a:stretch>
              <a:fillRect/>
            </a:stretch>
          </p:blipFill>
          <p:spPr>
            <a:xfrm>
              <a:off x="16214958" y="12047699"/>
              <a:ext cx="9266063" cy="8343077"/>
            </a:xfrm>
            <a:prstGeom prst="rect">
              <a:avLst/>
            </a:prstGeom>
            <a:noFill/>
            <a:ln>
              <a:noFill/>
            </a:ln>
          </p:spPr>
        </p:pic>
      </p:grpSp>
      <p:sp>
        <p:nvSpPr>
          <p:cNvPr id="61" name="Google Shape;61;p8"/>
          <p:cNvSpPr txBox="1">
            <a:spLocks noGrp="1"/>
          </p:cNvSpPr>
          <p:nvPr>
            <p:ph type="title"/>
          </p:nvPr>
        </p:nvSpPr>
        <p:spPr>
          <a:xfrm>
            <a:off x="1235276" y="1512315"/>
            <a:ext cx="16044900" cy="13743300"/>
          </a:xfrm>
          <a:prstGeom prst="rect">
            <a:avLst/>
          </a:prstGeom>
        </p:spPr>
        <p:txBody>
          <a:bodyPr spcFirstLastPara="1" wrap="square" lIns="255950" tIns="255950" rIns="255950" bIns="255950" anchor="ctr" anchorCtr="0">
            <a:noAutofit/>
          </a:bodyPr>
          <a:lstStyle>
            <a:lvl1pPr lvl="0">
              <a:spcBef>
                <a:spcPts val="0"/>
              </a:spcBef>
              <a:spcAft>
                <a:spcPts val="0"/>
              </a:spcAft>
              <a:buSzPts val="13400"/>
              <a:buNone/>
              <a:defRPr sz="13400"/>
            </a:lvl1pPr>
            <a:lvl2pPr lvl="1">
              <a:spcBef>
                <a:spcPts val="0"/>
              </a:spcBef>
              <a:spcAft>
                <a:spcPts val="0"/>
              </a:spcAft>
              <a:buSzPts val="13400"/>
              <a:buNone/>
              <a:defRPr sz="13400"/>
            </a:lvl2pPr>
            <a:lvl3pPr lvl="2">
              <a:spcBef>
                <a:spcPts val="0"/>
              </a:spcBef>
              <a:spcAft>
                <a:spcPts val="0"/>
              </a:spcAft>
              <a:buSzPts val="13400"/>
              <a:buNone/>
              <a:defRPr sz="13400"/>
            </a:lvl3pPr>
            <a:lvl4pPr lvl="3">
              <a:spcBef>
                <a:spcPts val="0"/>
              </a:spcBef>
              <a:spcAft>
                <a:spcPts val="0"/>
              </a:spcAft>
              <a:buSzPts val="13400"/>
              <a:buNone/>
              <a:defRPr sz="13400"/>
            </a:lvl4pPr>
            <a:lvl5pPr lvl="4">
              <a:spcBef>
                <a:spcPts val="0"/>
              </a:spcBef>
              <a:spcAft>
                <a:spcPts val="0"/>
              </a:spcAft>
              <a:buSzPts val="13400"/>
              <a:buNone/>
              <a:defRPr sz="13400"/>
            </a:lvl5pPr>
            <a:lvl6pPr lvl="5">
              <a:spcBef>
                <a:spcPts val="0"/>
              </a:spcBef>
              <a:spcAft>
                <a:spcPts val="0"/>
              </a:spcAft>
              <a:buSzPts val="13400"/>
              <a:buNone/>
              <a:defRPr sz="13400"/>
            </a:lvl6pPr>
            <a:lvl7pPr lvl="6">
              <a:spcBef>
                <a:spcPts val="0"/>
              </a:spcBef>
              <a:spcAft>
                <a:spcPts val="0"/>
              </a:spcAft>
              <a:buSzPts val="13400"/>
              <a:buNone/>
              <a:defRPr sz="13400"/>
            </a:lvl7pPr>
            <a:lvl8pPr lvl="7">
              <a:spcBef>
                <a:spcPts val="0"/>
              </a:spcBef>
              <a:spcAft>
                <a:spcPts val="0"/>
              </a:spcAft>
              <a:buSzPts val="13400"/>
              <a:buNone/>
              <a:defRPr sz="13400"/>
            </a:lvl8pPr>
            <a:lvl9pPr lvl="8">
              <a:spcBef>
                <a:spcPts val="0"/>
              </a:spcBef>
              <a:spcAft>
                <a:spcPts val="0"/>
              </a:spcAft>
              <a:buSzPts val="13400"/>
              <a:buNone/>
              <a:defRPr sz="134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2"/>
        <p:cNvGrpSpPr/>
        <p:nvPr/>
      </p:nvGrpSpPr>
      <p:grpSpPr>
        <a:xfrm>
          <a:off x="0" y="0"/>
          <a:ext cx="0" cy="0"/>
          <a:chOff x="0" y="0"/>
          <a:chExt cx="0" cy="0"/>
        </a:xfrm>
      </p:grpSpPr>
      <p:grpSp>
        <p:nvGrpSpPr>
          <p:cNvPr id="63" name="Google Shape;63;p9"/>
          <p:cNvGrpSpPr/>
          <p:nvPr/>
        </p:nvGrpSpPr>
        <p:grpSpPr>
          <a:xfrm rot="10800000">
            <a:off x="-8971336" y="-5588588"/>
            <a:ext cx="39830565" cy="27647614"/>
            <a:chOff x="-8971336" y="-5588588"/>
            <a:chExt cx="39830565" cy="27647614"/>
          </a:xfrm>
        </p:grpSpPr>
        <p:pic>
          <p:nvPicPr>
            <p:cNvPr id="64" name="Google Shape;64;p9"/>
            <p:cNvPicPr preferRelativeResize="0"/>
            <p:nvPr/>
          </p:nvPicPr>
          <p:blipFill>
            <a:blip r:embed="rId2">
              <a:alphaModFix/>
            </a:blip>
            <a:stretch>
              <a:fillRect/>
            </a:stretch>
          </p:blipFill>
          <p:spPr>
            <a:xfrm>
              <a:off x="16572583" y="11712937"/>
              <a:ext cx="9266063" cy="8343077"/>
            </a:xfrm>
            <a:prstGeom prst="rect">
              <a:avLst/>
            </a:prstGeom>
            <a:noFill/>
            <a:ln>
              <a:noFill/>
            </a:ln>
          </p:spPr>
        </p:pic>
        <p:pic>
          <p:nvPicPr>
            <p:cNvPr id="65" name="Google Shape;65;p9"/>
            <p:cNvPicPr preferRelativeResize="0"/>
            <p:nvPr/>
          </p:nvPicPr>
          <p:blipFill rotWithShape="1">
            <a:blip r:embed="rId3">
              <a:alphaModFix/>
            </a:blip>
            <a:srcRect/>
            <a:stretch/>
          </p:blipFill>
          <p:spPr>
            <a:xfrm rot="-4032117" flipH="1">
              <a:off x="-2139716" y="-4196346"/>
              <a:ext cx="7644383" cy="6959344"/>
            </a:xfrm>
            <a:prstGeom prst="rect">
              <a:avLst/>
            </a:prstGeom>
            <a:noFill/>
            <a:ln>
              <a:noFill/>
            </a:ln>
          </p:spPr>
        </p:pic>
        <p:pic>
          <p:nvPicPr>
            <p:cNvPr id="66" name="Google Shape;66;p9"/>
            <p:cNvPicPr preferRelativeResize="0"/>
            <p:nvPr/>
          </p:nvPicPr>
          <p:blipFill rotWithShape="1">
            <a:blip r:embed="rId4">
              <a:alphaModFix/>
            </a:blip>
            <a:srcRect/>
            <a:stretch/>
          </p:blipFill>
          <p:spPr>
            <a:xfrm>
              <a:off x="-8971336" y="-1201231"/>
              <a:ext cx="9829648" cy="8946288"/>
            </a:xfrm>
            <a:prstGeom prst="rect">
              <a:avLst/>
            </a:prstGeom>
            <a:noFill/>
            <a:ln>
              <a:noFill/>
            </a:ln>
          </p:spPr>
        </p:pic>
        <p:pic>
          <p:nvPicPr>
            <p:cNvPr id="67" name="Google Shape;67;p9"/>
            <p:cNvPicPr preferRelativeResize="0"/>
            <p:nvPr/>
          </p:nvPicPr>
          <p:blipFill>
            <a:blip r:embed="rId5">
              <a:alphaModFix/>
            </a:blip>
            <a:stretch>
              <a:fillRect/>
            </a:stretch>
          </p:blipFill>
          <p:spPr>
            <a:xfrm>
              <a:off x="19127828" y="11381875"/>
              <a:ext cx="11731401" cy="10677152"/>
            </a:xfrm>
            <a:prstGeom prst="rect">
              <a:avLst/>
            </a:prstGeom>
            <a:noFill/>
            <a:ln>
              <a:noFill/>
            </a:ln>
          </p:spPr>
        </p:pic>
      </p:grpSp>
      <p:sp>
        <p:nvSpPr>
          <p:cNvPr id="68" name="Google Shape;68;p9"/>
          <p:cNvSpPr txBox="1">
            <a:spLocks noGrp="1"/>
          </p:cNvSpPr>
          <p:nvPr>
            <p:ph type="title"/>
          </p:nvPr>
        </p:nvSpPr>
        <p:spPr>
          <a:xfrm>
            <a:off x="668976" y="4142950"/>
            <a:ext cx="10192500" cy="4980000"/>
          </a:xfrm>
          <a:prstGeom prst="rect">
            <a:avLst/>
          </a:prstGeom>
        </p:spPr>
        <p:txBody>
          <a:bodyPr spcFirstLastPara="1" wrap="square" lIns="255950" tIns="255950" rIns="255950" bIns="255950" anchor="b" anchorCtr="0">
            <a:noAutofit/>
          </a:bodyPr>
          <a:lstStyle>
            <a:lvl1pPr lvl="0" algn="ctr">
              <a:spcBef>
                <a:spcPts val="0"/>
              </a:spcBef>
              <a:spcAft>
                <a:spcPts val="0"/>
              </a:spcAft>
              <a:buSzPts val="11800"/>
              <a:buNone/>
              <a:defRPr sz="11800"/>
            </a:lvl1pPr>
            <a:lvl2pPr lvl="1" algn="ctr">
              <a:spcBef>
                <a:spcPts val="0"/>
              </a:spcBef>
              <a:spcAft>
                <a:spcPts val="0"/>
              </a:spcAft>
              <a:buSzPts val="11800"/>
              <a:buNone/>
              <a:defRPr sz="11800"/>
            </a:lvl2pPr>
            <a:lvl3pPr lvl="2" algn="ctr">
              <a:spcBef>
                <a:spcPts val="0"/>
              </a:spcBef>
              <a:spcAft>
                <a:spcPts val="0"/>
              </a:spcAft>
              <a:buSzPts val="11800"/>
              <a:buNone/>
              <a:defRPr sz="11800"/>
            </a:lvl3pPr>
            <a:lvl4pPr lvl="3" algn="ctr">
              <a:spcBef>
                <a:spcPts val="0"/>
              </a:spcBef>
              <a:spcAft>
                <a:spcPts val="0"/>
              </a:spcAft>
              <a:buSzPts val="11800"/>
              <a:buNone/>
              <a:defRPr sz="11800"/>
            </a:lvl4pPr>
            <a:lvl5pPr lvl="4" algn="ctr">
              <a:spcBef>
                <a:spcPts val="0"/>
              </a:spcBef>
              <a:spcAft>
                <a:spcPts val="0"/>
              </a:spcAft>
              <a:buSzPts val="11800"/>
              <a:buNone/>
              <a:defRPr sz="11800"/>
            </a:lvl5pPr>
            <a:lvl6pPr lvl="5" algn="ctr">
              <a:spcBef>
                <a:spcPts val="0"/>
              </a:spcBef>
              <a:spcAft>
                <a:spcPts val="0"/>
              </a:spcAft>
              <a:buSzPts val="11800"/>
              <a:buNone/>
              <a:defRPr sz="11800"/>
            </a:lvl6pPr>
            <a:lvl7pPr lvl="6" algn="ctr">
              <a:spcBef>
                <a:spcPts val="0"/>
              </a:spcBef>
              <a:spcAft>
                <a:spcPts val="0"/>
              </a:spcAft>
              <a:buSzPts val="11800"/>
              <a:buNone/>
              <a:defRPr sz="11800"/>
            </a:lvl7pPr>
            <a:lvl8pPr lvl="7" algn="ctr">
              <a:spcBef>
                <a:spcPts val="0"/>
              </a:spcBef>
              <a:spcAft>
                <a:spcPts val="0"/>
              </a:spcAft>
              <a:buSzPts val="11800"/>
              <a:buNone/>
              <a:defRPr sz="11800"/>
            </a:lvl8pPr>
            <a:lvl9pPr lvl="8" algn="ctr">
              <a:spcBef>
                <a:spcPts val="0"/>
              </a:spcBef>
              <a:spcAft>
                <a:spcPts val="0"/>
              </a:spcAft>
              <a:buSzPts val="11800"/>
              <a:buNone/>
              <a:defRPr sz="11800"/>
            </a:lvl9pPr>
          </a:lstStyle>
          <a:p>
            <a:endParaRPr/>
          </a:p>
        </p:txBody>
      </p:sp>
      <p:sp>
        <p:nvSpPr>
          <p:cNvPr id="69" name="Google Shape;69;p9"/>
          <p:cNvSpPr txBox="1">
            <a:spLocks noGrp="1"/>
          </p:cNvSpPr>
          <p:nvPr>
            <p:ph type="subTitle" idx="1"/>
          </p:nvPr>
        </p:nvSpPr>
        <p:spPr>
          <a:xfrm>
            <a:off x="668976" y="9417155"/>
            <a:ext cx="10192500" cy="4149300"/>
          </a:xfrm>
          <a:prstGeom prst="rect">
            <a:avLst/>
          </a:prstGeom>
        </p:spPr>
        <p:txBody>
          <a:bodyPr spcFirstLastPara="1" wrap="square" lIns="255950" tIns="255950" rIns="255950" bIns="255950" anchor="t" anchorCtr="0">
            <a:noAutofit/>
          </a:bodyPr>
          <a:lstStyle>
            <a:lvl1pPr lvl="0" algn="ctr">
              <a:lnSpc>
                <a:spcPct val="100000"/>
              </a:lnSpc>
              <a:spcBef>
                <a:spcPts val="0"/>
              </a:spcBef>
              <a:spcAft>
                <a:spcPts val="0"/>
              </a:spcAft>
              <a:buSzPts val="5900"/>
              <a:buNone/>
              <a:defRPr sz="5900"/>
            </a:lvl1pPr>
            <a:lvl2pPr lvl="1" algn="ctr">
              <a:lnSpc>
                <a:spcPct val="100000"/>
              </a:lnSpc>
              <a:spcBef>
                <a:spcPts val="0"/>
              </a:spcBef>
              <a:spcAft>
                <a:spcPts val="0"/>
              </a:spcAft>
              <a:buSzPts val="5900"/>
              <a:buNone/>
              <a:defRPr sz="5900"/>
            </a:lvl2pPr>
            <a:lvl3pPr lvl="2" algn="ctr">
              <a:lnSpc>
                <a:spcPct val="100000"/>
              </a:lnSpc>
              <a:spcBef>
                <a:spcPts val="0"/>
              </a:spcBef>
              <a:spcAft>
                <a:spcPts val="0"/>
              </a:spcAft>
              <a:buSzPts val="5900"/>
              <a:buNone/>
              <a:defRPr sz="5900"/>
            </a:lvl3pPr>
            <a:lvl4pPr lvl="3" algn="ctr">
              <a:lnSpc>
                <a:spcPct val="100000"/>
              </a:lnSpc>
              <a:spcBef>
                <a:spcPts val="0"/>
              </a:spcBef>
              <a:spcAft>
                <a:spcPts val="0"/>
              </a:spcAft>
              <a:buSzPts val="5900"/>
              <a:buNone/>
              <a:defRPr sz="5900"/>
            </a:lvl4pPr>
            <a:lvl5pPr lvl="4" algn="ctr">
              <a:lnSpc>
                <a:spcPct val="100000"/>
              </a:lnSpc>
              <a:spcBef>
                <a:spcPts val="0"/>
              </a:spcBef>
              <a:spcAft>
                <a:spcPts val="0"/>
              </a:spcAft>
              <a:buSzPts val="5900"/>
              <a:buNone/>
              <a:defRPr sz="5900"/>
            </a:lvl5pPr>
            <a:lvl6pPr lvl="5" algn="ctr">
              <a:lnSpc>
                <a:spcPct val="100000"/>
              </a:lnSpc>
              <a:spcBef>
                <a:spcPts val="0"/>
              </a:spcBef>
              <a:spcAft>
                <a:spcPts val="0"/>
              </a:spcAft>
              <a:buSzPts val="5900"/>
              <a:buNone/>
              <a:defRPr sz="5900"/>
            </a:lvl6pPr>
            <a:lvl7pPr lvl="6" algn="ctr">
              <a:lnSpc>
                <a:spcPct val="100000"/>
              </a:lnSpc>
              <a:spcBef>
                <a:spcPts val="0"/>
              </a:spcBef>
              <a:spcAft>
                <a:spcPts val="0"/>
              </a:spcAft>
              <a:buSzPts val="5900"/>
              <a:buNone/>
              <a:defRPr sz="5900"/>
            </a:lvl7pPr>
            <a:lvl8pPr lvl="7" algn="ctr">
              <a:lnSpc>
                <a:spcPct val="100000"/>
              </a:lnSpc>
              <a:spcBef>
                <a:spcPts val="0"/>
              </a:spcBef>
              <a:spcAft>
                <a:spcPts val="0"/>
              </a:spcAft>
              <a:buSzPts val="5900"/>
              <a:buNone/>
              <a:defRPr sz="5900"/>
            </a:lvl8pPr>
            <a:lvl9pPr lvl="8" algn="ctr">
              <a:lnSpc>
                <a:spcPct val="100000"/>
              </a:lnSpc>
              <a:spcBef>
                <a:spcPts val="0"/>
              </a:spcBef>
              <a:spcAft>
                <a:spcPts val="0"/>
              </a:spcAft>
              <a:buSzPts val="5900"/>
              <a:buNone/>
              <a:defRPr sz="5900"/>
            </a:lvl9pPr>
          </a:lstStyle>
          <a:p>
            <a:endParaRPr/>
          </a:p>
        </p:txBody>
      </p:sp>
      <p:sp>
        <p:nvSpPr>
          <p:cNvPr id="70" name="Google Shape;70;p9"/>
          <p:cNvSpPr txBox="1">
            <a:spLocks noGrp="1"/>
          </p:cNvSpPr>
          <p:nvPr>
            <p:ph type="body" idx="2"/>
          </p:nvPr>
        </p:nvSpPr>
        <p:spPr>
          <a:xfrm>
            <a:off x="12445984" y="2432588"/>
            <a:ext cx="9668100" cy="12414000"/>
          </a:xfrm>
          <a:prstGeom prst="rect">
            <a:avLst/>
          </a:prstGeom>
        </p:spPr>
        <p:txBody>
          <a:bodyPr spcFirstLastPara="1" wrap="square" lIns="255950" tIns="255950" rIns="255950" bIns="255950" anchor="ctr" anchorCtr="0">
            <a:noAutofit/>
          </a:bodyPr>
          <a:lstStyle>
            <a:lvl1pPr marL="457200" lvl="0" indent="-546100">
              <a:spcBef>
                <a:spcPts val="0"/>
              </a:spcBef>
              <a:spcAft>
                <a:spcPts val="0"/>
              </a:spcAft>
              <a:buSzPts val="5000"/>
              <a:buChar char="●"/>
              <a:defRPr/>
            </a:lvl1pPr>
            <a:lvl2pPr marL="914400" lvl="1" indent="-476250">
              <a:spcBef>
                <a:spcPts val="0"/>
              </a:spcBef>
              <a:spcAft>
                <a:spcPts val="0"/>
              </a:spcAft>
              <a:buSzPts val="3900"/>
              <a:buChar char="○"/>
              <a:defRPr/>
            </a:lvl2pPr>
            <a:lvl3pPr marL="1371600" lvl="2" indent="-476250">
              <a:spcBef>
                <a:spcPts val="0"/>
              </a:spcBef>
              <a:spcAft>
                <a:spcPts val="0"/>
              </a:spcAft>
              <a:buSzPts val="3900"/>
              <a:buChar char="■"/>
              <a:defRPr/>
            </a:lvl3pPr>
            <a:lvl4pPr marL="1828800" lvl="3" indent="-476250">
              <a:spcBef>
                <a:spcPts val="0"/>
              </a:spcBef>
              <a:spcAft>
                <a:spcPts val="0"/>
              </a:spcAft>
              <a:buSzPts val="3900"/>
              <a:buChar char="●"/>
              <a:defRPr/>
            </a:lvl4pPr>
            <a:lvl5pPr marL="2286000" lvl="4" indent="-476250">
              <a:spcBef>
                <a:spcPts val="0"/>
              </a:spcBef>
              <a:spcAft>
                <a:spcPts val="0"/>
              </a:spcAft>
              <a:buSzPts val="3900"/>
              <a:buChar char="○"/>
              <a:defRPr/>
            </a:lvl5pPr>
            <a:lvl6pPr marL="2743200" lvl="5" indent="-476250">
              <a:spcBef>
                <a:spcPts val="0"/>
              </a:spcBef>
              <a:spcAft>
                <a:spcPts val="0"/>
              </a:spcAft>
              <a:buSzPts val="3900"/>
              <a:buChar char="■"/>
              <a:defRPr/>
            </a:lvl6pPr>
            <a:lvl7pPr marL="3200400" lvl="6" indent="-476250">
              <a:spcBef>
                <a:spcPts val="0"/>
              </a:spcBef>
              <a:spcAft>
                <a:spcPts val="0"/>
              </a:spcAft>
              <a:buSzPts val="3900"/>
              <a:buChar char="●"/>
              <a:defRPr/>
            </a:lvl7pPr>
            <a:lvl8pPr marL="3657600" lvl="7" indent="-476250">
              <a:spcBef>
                <a:spcPts val="0"/>
              </a:spcBef>
              <a:spcAft>
                <a:spcPts val="0"/>
              </a:spcAft>
              <a:buSzPts val="3900"/>
              <a:buChar char="○"/>
              <a:defRPr/>
            </a:lvl8pPr>
            <a:lvl9pPr marL="4114800" lvl="8" indent="-476250">
              <a:spcBef>
                <a:spcPts val="0"/>
              </a:spcBef>
              <a:spcAft>
                <a:spcPts val="0"/>
              </a:spcAft>
              <a:buSzPts val="39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1"/>
        <p:cNvGrpSpPr/>
        <p:nvPr/>
      </p:nvGrpSpPr>
      <p:grpSpPr>
        <a:xfrm>
          <a:off x="0" y="0"/>
          <a:ext cx="0" cy="0"/>
          <a:chOff x="0" y="0"/>
          <a:chExt cx="0" cy="0"/>
        </a:xfrm>
      </p:grpSpPr>
      <p:grpSp>
        <p:nvGrpSpPr>
          <p:cNvPr id="72" name="Google Shape;72;p10"/>
          <p:cNvGrpSpPr/>
          <p:nvPr/>
        </p:nvGrpSpPr>
        <p:grpSpPr>
          <a:xfrm>
            <a:off x="-8297131" y="-4913310"/>
            <a:ext cx="35850338" cy="25304085"/>
            <a:chOff x="-8297131" y="-4913310"/>
            <a:chExt cx="35850338" cy="25304085"/>
          </a:xfrm>
        </p:grpSpPr>
        <p:pic>
          <p:nvPicPr>
            <p:cNvPr id="73" name="Google Shape;73;p10"/>
            <p:cNvPicPr preferRelativeResize="0"/>
            <p:nvPr/>
          </p:nvPicPr>
          <p:blipFill>
            <a:blip r:embed="rId2">
              <a:alphaModFix/>
            </a:blip>
            <a:stretch>
              <a:fillRect/>
            </a:stretch>
          </p:blipFill>
          <p:spPr>
            <a:xfrm rot="-9196822" flipH="1">
              <a:off x="-6884827" y="822320"/>
              <a:ext cx="9335974" cy="8499361"/>
            </a:xfrm>
            <a:prstGeom prst="rect">
              <a:avLst/>
            </a:prstGeom>
            <a:noFill/>
            <a:ln>
              <a:noFill/>
            </a:ln>
          </p:spPr>
        </p:pic>
        <p:pic>
          <p:nvPicPr>
            <p:cNvPr id="74" name="Google Shape;74;p10"/>
            <p:cNvPicPr preferRelativeResize="0"/>
            <p:nvPr/>
          </p:nvPicPr>
          <p:blipFill>
            <a:blip r:embed="rId3">
              <a:alphaModFix/>
            </a:blip>
            <a:stretch>
              <a:fillRect/>
            </a:stretch>
          </p:blipFill>
          <p:spPr>
            <a:xfrm>
              <a:off x="19845033" y="-4913310"/>
              <a:ext cx="7708174" cy="7015470"/>
            </a:xfrm>
            <a:prstGeom prst="rect">
              <a:avLst/>
            </a:prstGeom>
            <a:noFill/>
            <a:ln>
              <a:noFill/>
            </a:ln>
          </p:spPr>
        </p:pic>
        <p:pic>
          <p:nvPicPr>
            <p:cNvPr id="75" name="Google Shape;75;p10"/>
            <p:cNvPicPr preferRelativeResize="0"/>
            <p:nvPr/>
          </p:nvPicPr>
          <p:blipFill>
            <a:blip r:embed="rId4">
              <a:alphaModFix/>
            </a:blip>
            <a:stretch>
              <a:fillRect/>
            </a:stretch>
          </p:blipFill>
          <p:spPr>
            <a:xfrm>
              <a:off x="16214958" y="12047699"/>
              <a:ext cx="9266063" cy="8343077"/>
            </a:xfrm>
            <a:prstGeom prst="rect">
              <a:avLst/>
            </a:prstGeom>
            <a:noFill/>
            <a:ln>
              <a:noFill/>
            </a:ln>
          </p:spPr>
        </p:pic>
      </p:grpSp>
      <p:sp>
        <p:nvSpPr>
          <p:cNvPr id="76" name="Google Shape;76;p10"/>
          <p:cNvSpPr txBox="1">
            <a:spLocks noGrp="1"/>
          </p:cNvSpPr>
          <p:nvPr>
            <p:ph type="body" idx="1"/>
          </p:nvPr>
        </p:nvSpPr>
        <p:spPr>
          <a:xfrm>
            <a:off x="785386" y="14212955"/>
            <a:ext cx="15115200" cy="2032800"/>
          </a:xfrm>
          <a:prstGeom prst="rect">
            <a:avLst/>
          </a:prstGeom>
        </p:spPr>
        <p:txBody>
          <a:bodyPr spcFirstLastPara="1" wrap="square" lIns="255950" tIns="255950" rIns="255950" bIns="255950" anchor="ctr" anchorCtr="0">
            <a:noAutofit/>
          </a:bodyPr>
          <a:lstStyle>
            <a:lvl1pPr marL="457200" lvl="0" indent="-228600">
              <a:lnSpc>
                <a:spcPct val="100000"/>
              </a:lnSpc>
              <a:spcBef>
                <a:spcPts val="0"/>
              </a:spcBef>
              <a:spcAft>
                <a:spcPts val="0"/>
              </a:spcAft>
              <a:buSzPts val="5000"/>
              <a:buNone/>
              <a:defRPr/>
            </a:lvl1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77"/>
        <p:cNvGrpSpPr/>
        <p:nvPr/>
      </p:nvGrpSpPr>
      <p:grpSpPr>
        <a:xfrm>
          <a:off x="0" y="0"/>
          <a:ext cx="0" cy="0"/>
          <a:chOff x="0" y="0"/>
          <a:chExt cx="0" cy="0"/>
        </a:xfrm>
      </p:grpSpPr>
      <p:grpSp>
        <p:nvGrpSpPr>
          <p:cNvPr id="78" name="Google Shape;78;p11"/>
          <p:cNvGrpSpPr/>
          <p:nvPr/>
        </p:nvGrpSpPr>
        <p:grpSpPr>
          <a:xfrm>
            <a:off x="-6875956" y="-4913310"/>
            <a:ext cx="34429163" cy="25304085"/>
            <a:chOff x="-6875956" y="-4913310"/>
            <a:chExt cx="34429163" cy="25304085"/>
          </a:xfrm>
        </p:grpSpPr>
        <p:pic>
          <p:nvPicPr>
            <p:cNvPr id="79" name="Google Shape;79;p11"/>
            <p:cNvPicPr preferRelativeResize="0"/>
            <p:nvPr/>
          </p:nvPicPr>
          <p:blipFill>
            <a:blip r:embed="rId2">
              <a:alphaModFix/>
            </a:blip>
            <a:stretch>
              <a:fillRect/>
            </a:stretch>
          </p:blipFill>
          <p:spPr>
            <a:xfrm>
              <a:off x="19664849" y="2759646"/>
              <a:ext cx="6492874" cy="6629043"/>
            </a:xfrm>
            <a:prstGeom prst="rect">
              <a:avLst/>
            </a:prstGeom>
            <a:noFill/>
            <a:ln>
              <a:noFill/>
            </a:ln>
          </p:spPr>
        </p:pic>
        <p:pic>
          <p:nvPicPr>
            <p:cNvPr id="80" name="Google Shape;80;p11"/>
            <p:cNvPicPr preferRelativeResize="0"/>
            <p:nvPr/>
          </p:nvPicPr>
          <p:blipFill>
            <a:blip r:embed="rId3">
              <a:alphaModFix/>
            </a:blip>
            <a:stretch>
              <a:fillRect/>
            </a:stretch>
          </p:blipFill>
          <p:spPr>
            <a:xfrm rot="-9196822" flipH="1">
              <a:off x="-5463652" y="-477930"/>
              <a:ext cx="9335974" cy="8499361"/>
            </a:xfrm>
            <a:prstGeom prst="rect">
              <a:avLst/>
            </a:prstGeom>
            <a:noFill/>
            <a:ln>
              <a:noFill/>
            </a:ln>
          </p:spPr>
        </p:pic>
        <p:pic>
          <p:nvPicPr>
            <p:cNvPr id="81" name="Google Shape;81;p11"/>
            <p:cNvPicPr preferRelativeResize="0"/>
            <p:nvPr/>
          </p:nvPicPr>
          <p:blipFill>
            <a:blip r:embed="rId4">
              <a:alphaModFix/>
            </a:blip>
            <a:stretch>
              <a:fillRect/>
            </a:stretch>
          </p:blipFill>
          <p:spPr>
            <a:xfrm>
              <a:off x="-3978742" y="1806815"/>
              <a:ext cx="7708174" cy="7015470"/>
            </a:xfrm>
            <a:prstGeom prst="rect">
              <a:avLst/>
            </a:prstGeom>
            <a:noFill/>
            <a:ln>
              <a:noFill/>
            </a:ln>
          </p:spPr>
        </p:pic>
        <p:pic>
          <p:nvPicPr>
            <p:cNvPr id="82" name="Google Shape;82;p11"/>
            <p:cNvPicPr preferRelativeResize="0"/>
            <p:nvPr/>
          </p:nvPicPr>
          <p:blipFill>
            <a:blip r:embed="rId4">
              <a:alphaModFix/>
            </a:blip>
            <a:stretch>
              <a:fillRect/>
            </a:stretch>
          </p:blipFill>
          <p:spPr>
            <a:xfrm>
              <a:off x="19845033" y="-4913310"/>
              <a:ext cx="7708174" cy="7015470"/>
            </a:xfrm>
            <a:prstGeom prst="rect">
              <a:avLst/>
            </a:prstGeom>
            <a:noFill/>
            <a:ln>
              <a:noFill/>
            </a:ln>
          </p:spPr>
        </p:pic>
        <p:pic>
          <p:nvPicPr>
            <p:cNvPr id="83" name="Google Shape;83;p11"/>
            <p:cNvPicPr preferRelativeResize="0"/>
            <p:nvPr/>
          </p:nvPicPr>
          <p:blipFill>
            <a:blip r:embed="rId5">
              <a:alphaModFix/>
            </a:blip>
            <a:stretch>
              <a:fillRect/>
            </a:stretch>
          </p:blipFill>
          <p:spPr>
            <a:xfrm>
              <a:off x="16214958" y="12047699"/>
              <a:ext cx="9266063" cy="8343077"/>
            </a:xfrm>
            <a:prstGeom prst="rect">
              <a:avLst/>
            </a:prstGeom>
            <a:noFill/>
            <a:ln>
              <a:noFill/>
            </a:ln>
          </p:spPr>
        </p:pic>
      </p:grpSp>
      <p:sp>
        <p:nvSpPr>
          <p:cNvPr id="84" name="Google Shape;84;p11"/>
          <p:cNvSpPr txBox="1">
            <a:spLocks noGrp="1"/>
          </p:cNvSpPr>
          <p:nvPr>
            <p:ph type="title" hasCustomPrompt="1"/>
          </p:nvPr>
        </p:nvSpPr>
        <p:spPr>
          <a:xfrm>
            <a:off x="785386" y="3716115"/>
            <a:ext cx="21469200" cy="6596400"/>
          </a:xfrm>
          <a:prstGeom prst="rect">
            <a:avLst/>
          </a:prstGeom>
        </p:spPr>
        <p:txBody>
          <a:bodyPr spcFirstLastPara="1" wrap="square" lIns="255950" tIns="255950" rIns="255950" bIns="255950" anchor="b" anchorCtr="0">
            <a:noAutofit/>
          </a:bodyPr>
          <a:lstStyle>
            <a:lvl1pPr lvl="0" algn="ctr">
              <a:spcBef>
                <a:spcPts val="0"/>
              </a:spcBef>
              <a:spcAft>
                <a:spcPts val="0"/>
              </a:spcAft>
              <a:buSzPts val="33600"/>
              <a:buNone/>
              <a:defRPr sz="33600"/>
            </a:lvl1pPr>
            <a:lvl2pPr lvl="1" algn="ctr">
              <a:spcBef>
                <a:spcPts val="0"/>
              </a:spcBef>
              <a:spcAft>
                <a:spcPts val="0"/>
              </a:spcAft>
              <a:buSzPts val="33600"/>
              <a:buNone/>
              <a:defRPr sz="33600"/>
            </a:lvl2pPr>
            <a:lvl3pPr lvl="2" algn="ctr">
              <a:spcBef>
                <a:spcPts val="0"/>
              </a:spcBef>
              <a:spcAft>
                <a:spcPts val="0"/>
              </a:spcAft>
              <a:buSzPts val="33600"/>
              <a:buNone/>
              <a:defRPr sz="33600"/>
            </a:lvl3pPr>
            <a:lvl4pPr lvl="3" algn="ctr">
              <a:spcBef>
                <a:spcPts val="0"/>
              </a:spcBef>
              <a:spcAft>
                <a:spcPts val="0"/>
              </a:spcAft>
              <a:buSzPts val="33600"/>
              <a:buNone/>
              <a:defRPr sz="33600"/>
            </a:lvl4pPr>
            <a:lvl5pPr lvl="4" algn="ctr">
              <a:spcBef>
                <a:spcPts val="0"/>
              </a:spcBef>
              <a:spcAft>
                <a:spcPts val="0"/>
              </a:spcAft>
              <a:buSzPts val="33600"/>
              <a:buNone/>
              <a:defRPr sz="33600"/>
            </a:lvl5pPr>
            <a:lvl6pPr lvl="5" algn="ctr">
              <a:spcBef>
                <a:spcPts val="0"/>
              </a:spcBef>
              <a:spcAft>
                <a:spcPts val="0"/>
              </a:spcAft>
              <a:buSzPts val="33600"/>
              <a:buNone/>
              <a:defRPr sz="33600"/>
            </a:lvl6pPr>
            <a:lvl7pPr lvl="6" algn="ctr">
              <a:spcBef>
                <a:spcPts val="0"/>
              </a:spcBef>
              <a:spcAft>
                <a:spcPts val="0"/>
              </a:spcAft>
              <a:buSzPts val="33600"/>
              <a:buNone/>
              <a:defRPr sz="33600"/>
            </a:lvl7pPr>
            <a:lvl8pPr lvl="7" algn="ctr">
              <a:spcBef>
                <a:spcPts val="0"/>
              </a:spcBef>
              <a:spcAft>
                <a:spcPts val="0"/>
              </a:spcAft>
              <a:buSzPts val="33600"/>
              <a:buNone/>
              <a:defRPr sz="33600"/>
            </a:lvl8pPr>
            <a:lvl9pPr lvl="8" algn="ctr">
              <a:spcBef>
                <a:spcPts val="0"/>
              </a:spcBef>
              <a:spcAft>
                <a:spcPts val="0"/>
              </a:spcAft>
              <a:buSzPts val="33600"/>
              <a:buNone/>
              <a:defRPr sz="33600"/>
            </a:lvl9pPr>
          </a:lstStyle>
          <a:p>
            <a:r>
              <a:t>xx%</a:t>
            </a:r>
          </a:p>
        </p:txBody>
      </p:sp>
      <p:sp>
        <p:nvSpPr>
          <p:cNvPr id="85" name="Google Shape;85;p11"/>
          <p:cNvSpPr txBox="1">
            <a:spLocks noGrp="1"/>
          </p:cNvSpPr>
          <p:nvPr>
            <p:ph type="body" idx="1"/>
          </p:nvPr>
        </p:nvSpPr>
        <p:spPr>
          <a:xfrm>
            <a:off x="785386" y="10590152"/>
            <a:ext cx="21469200" cy="4370100"/>
          </a:xfrm>
          <a:prstGeom prst="rect">
            <a:avLst/>
          </a:prstGeom>
        </p:spPr>
        <p:txBody>
          <a:bodyPr spcFirstLastPara="1" wrap="square" lIns="255950" tIns="255950" rIns="255950" bIns="255950" anchor="t" anchorCtr="0">
            <a:noAutofit/>
          </a:bodyPr>
          <a:lstStyle>
            <a:lvl1pPr marL="457200" lvl="0" indent="-546100" algn="ctr">
              <a:spcBef>
                <a:spcPts val="0"/>
              </a:spcBef>
              <a:spcAft>
                <a:spcPts val="0"/>
              </a:spcAft>
              <a:buSzPts val="5000"/>
              <a:buChar char="●"/>
              <a:defRPr/>
            </a:lvl1pPr>
            <a:lvl2pPr marL="914400" lvl="1" indent="-476250" algn="ctr">
              <a:spcBef>
                <a:spcPts val="0"/>
              </a:spcBef>
              <a:spcAft>
                <a:spcPts val="0"/>
              </a:spcAft>
              <a:buSzPts val="3900"/>
              <a:buChar char="○"/>
              <a:defRPr/>
            </a:lvl2pPr>
            <a:lvl3pPr marL="1371600" lvl="2" indent="-476250" algn="ctr">
              <a:spcBef>
                <a:spcPts val="0"/>
              </a:spcBef>
              <a:spcAft>
                <a:spcPts val="0"/>
              </a:spcAft>
              <a:buSzPts val="3900"/>
              <a:buChar char="■"/>
              <a:defRPr/>
            </a:lvl3pPr>
            <a:lvl4pPr marL="1828800" lvl="3" indent="-476250" algn="ctr">
              <a:spcBef>
                <a:spcPts val="0"/>
              </a:spcBef>
              <a:spcAft>
                <a:spcPts val="0"/>
              </a:spcAft>
              <a:buSzPts val="3900"/>
              <a:buChar char="●"/>
              <a:defRPr/>
            </a:lvl4pPr>
            <a:lvl5pPr marL="2286000" lvl="4" indent="-476250" algn="ctr">
              <a:spcBef>
                <a:spcPts val="0"/>
              </a:spcBef>
              <a:spcAft>
                <a:spcPts val="0"/>
              </a:spcAft>
              <a:buSzPts val="3900"/>
              <a:buChar char="○"/>
              <a:defRPr/>
            </a:lvl5pPr>
            <a:lvl6pPr marL="2743200" lvl="5" indent="-476250" algn="ctr">
              <a:spcBef>
                <a:spcPts val="0"/>
              </a:spcBef>
              <a:spcAft>
                <a:spcPts val="0"/>
              </a:spcAft>
              <a:buSzPts val="3900"/>
              <a:buChar char="■"/>
              <a:defRPr/>
            </a:lvl6pPr>
            <a:lvl7pPr marL="3200400" lvl="6" indent="-476250" algn="ctr">
              <a:spcBef>
                <a:spcPts val="0"/>
              </a:spcBef>
              <a:spcAft>
                <a:spcPts val="0"/>
              </a:spcAft>
              <a:buSzPts val="3900"/>
              <a:buChar char="●"/>
              <a:defRPr/>
            </a:lvl7pPr>
            <a:lvl8pPr marL="3657600" lvl="7" indent="-476250" algn="ctr">
              <a:spcBef>
                <a:spcPts val="0"/>
              </a:spcBef>
              <a:spcAft>
                <a:spcPts val="0"/>
              </a:spcAft>
              <a:buSzPts val="3900"/>
              <a:buChar char="○"/>
              <a:defRPr/>
            </a:lvl8pPr>
            <a:lvl9pPr marL="4114800" lvl="8" indent="-476250" algn="ctr">
              <a:spcBef>
                <a:spcPts val="0"/>
              </a:spcBef>
              <a:spcAft>
                <a:spcPts val="0"/>
              </a:spcAft>
              <a:buSzPts val="39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86"/>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p:cSld name="TITLE_AND_BODY_2_1">
    <p:spTree>
      <p:nvGrpSpPr>
        <p:cNvPr id="1" name="Shape 101"/>
        <p:cNvGrpSpPr/>
        <p:nvPr/>
      </p:nvGrpSpPr>
      <p:grpSpPr>
        <a:xfrm>
          <a:off x="0" y="0"/>
          <a:ext cx="0" cy="0"/>
          <a:chOff x="0" y="0"/>
          <a:chExt cx="0" cy="0"/>
        </a:xfrm>
      </p:grpSpPr>
      <p:grpSp>
        <p:nvGrpSpPr>
          <p:cNvPr id="102" name="Google Shape;102;p15"/>
          <p:cNvGrpSpPr/>
          <p:nvPr/>
        </p:nvGrpSpPr>
        <p:grpSpPr>
          <a:xfrm>
            <a:off x="-8971336" y="-5588588"/>
            <a:ext cx="39830565" cy="27647614"/>
            <a:chOff x="-8971336" y="-5588588"/>
            <a:chExt cx="39830565" cy="27647614"/>
          </a:xfrm>
        </p:grpSpPr>
        <p:pic>
          <p:nvPicPr>
            <p:cNvPr id="103" name="Google Shape;103;p15"/>
            <p:cNvPicPr preferRelativeResize="0"/>
            <p:nvPr/>
          </p:nvPicPr>
          <p:blipFill>
            <a:blip r:embed="rId2">
              <a:alphaModFix/>
            </a:blip>
            <a:stretch>
              <a:fillRect/>
            </a:stretch>
          </p:blipFill>
          <p:spPr>
            <a:xfrm>
              <a:off x="16572583" y="11712937"/>
              <a:ext cx="9266063" cy="8343077"/>
            </a:xfrm>
            <a:prstGeom prst="rect">
              <a:avLst/>
            </a:prstGeom>
            <a:noFill/>
            <a:ln>
              <a:noFill/>
            </a:ln>
          </p:spPr>
        </p:pic>
        <p:pic>
          <p:nvPicPr>
            <p:cNvPr id="104" name="Google Shape;104;p15"/>
            <p:cNvPicPr preferRelativeResize="0"/>
            <p:nvPr/>
          </p:nvPicPr>
          <p:blipFill rotWithShape="1">
            <a:blip r:embed="rId3">
              <a:alphaModFix/>
            </a:blip>
            <a:srcRect/>
            <a:stretch/>
          </p:blipFill>
          <p:spPr>
            <a:xfrm rot="-4032117" flipH="1">
              <a:off x="-2139716" y="-4196346"/>
              <a:ext cx="7644383" cy="6959344"/>
            </a:xfrm>
            <a:prstGeom prst="rect">
              <a:avLst/>
            </a:prstGeom>
            <a:noFill/>
            <a:ln>
              <a:noFill/>
            </a:ln>
          </p:spPr>
        </p:pic>
        <p:pic>
          <p:nvPicPr>
            <p:cNvPr id="105" name="Google Shape;105;p15"/>
            <p:cNvPicPr preferRelativeResize="0"/>
            <p:nvPr/>
          </p:nvPicPr>
          <p:blipFill rotWithShape="1">
            <a:blip r:embed="rId4">
              <a:alphaModFix/>
            </a:blip>
            <a:srcRect/>
            <a:stretch/>
          </p:blipFill>
          <p:spPr>
            <a:xfrm>
              <a:off x="-8971336" y="-1201231"/>
              <a:ext cx="9829648" cy="8946288"/>
            </a:xfrm>
            <a:prstGeom prst="rect">
              <a:avLst/>
            </a:prstGeom>
            <a:noFill/>
            <a:ln>
              <a:noFill/>
            </a:ln>
          </p:spPr>
        </p:pic>
        <p:pic>
          <p:nvPicPr>
            <p:cNvPr id="106" name="Google Shape;106;p15"/>
            <p:cNvPicPr preferRelativeResize="0"/>
            <p:nvPr/>
          </p:nvPicPr>
          <p:blipFill>
            <a:blip r:embed="rId5">
              <a:alphaModFix/>
            </a:blip>
            <a:stretch>
              <a:fillRect/>
            </a:stretch>
          </p:blipFill>
          <p:spPr>
            <a:xfrm>
              <a:off x="19127828" y="11381875"/>
              <a:ext cx="11731401" cy="10677152"/>
            </a:xfrm>
            <a:prstGeom prst="rect">
              <a:avLst/>
            </a:prstGeom>
            <a:noFill/>
            <a:ln>
              <a:noFill/>
            </a:ln>
          </p:spPr>
        </p:pic>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85386" y="1495097"/>
            <a:ext cx="21469200" cy="1923900"/>
          </a:xfrm>
          <a:prstGeom prst="rect">
            <a:avLst/>
          </a:prstGeom>
          <a:noFill/>
          <a:ln>
            <a:noFill/>
          </a:ln>
        </p:spPr>
        <p:txBody>
          <a:bodyPr spcFirstLastPara="1" wrap="square" lIns="255950" tIns="255950" rIns="255950" bIns="255950" anchor="t" anchorCtr="0">
            <a:noAutofit/>
          </a:bodyPr>
          <a:lstStyle>
            <a:lvl1pPr lvl="0">
              <a:spcBef>
                <a:spcPts val="0"/>
              </a:spcBef>
              <a:spcAft>
                <a:spcPts val="0"/>
              </a:spcAft>
              <a:buClr>
                <a:schemeClr val="dk1"/>
              </a:buClr>
              <a:buSzPts val="7800"/>
              <a:buFont typeface="Allerta"/>
              <a:buNone/>
              <a:defRPr sz="7800">
                <a:solidFill>
                  <a:schemeClr val="dk1"/>
                </a:solidFill>
                <a:latin typeface="Allerta"/>
                <a:ea typeface="Allerta"/>
                <a:cs typeface="Allerta"/>
                <a:sym typeface="Allerta"/>
              </a:defRPr>
            </a:lvl1pPr>
            <a:lvl2pPr lvl="1">
              <a:spcBef>
                <a:spcPts val="0"/>
              </a:spcBef>
              <a:spcAft>
                <a:spcPts val="0"/>
              </a:spcAft>
              <a:buClr>
                <a:schemeClr val="dk1"/>
              </a:buClr>
              <a:buSzPts val="7800"/>
              <a:buFont typeface="Allerta"/>
              <a:buNone/>
              <a:defRPr sz="7800">
                <a:solidFill>
                  <a:schemeClr val="dk1"/>
                </a:solidFill>
                <a:latin typeface="Allerta"/>
                <a:ea typeface="Allerta"/>
                <a:cs typeface="Allerta"/>
                <a:sym typeface="Allerta"/>
              </a:defRPr>
            </a:lvl2pPr>
            <a:lvl3pPr lvl="2">
              <a:spcBef>
                <a:spcPts val="0"/>
              </a:spcBef>
              <a:spcAft>
                <a:spcPts val="0"/>
              </a:spcAft>
              <a:buClr>
                <a:schemeClr val="dk1"/>
              </a:buClr>
              <a:buSzPts val="7800"/>
              <a:buFont typeface="Allerta"/>
              <a:buNone/>
              <a:defRPr sz="7800">
                <a:solidFill>
                  <a:schemeClr val="dk1"/>
                </a:solidFill>
                <a:latin typeface="Allerta"/>
                <a:ea typeface="Allerta"/>
                <a:cs typeface="Allerta"/>
                <a:sym typeface="Allerta"/>
              </a:defRPr>
            </a:lvl3pPr>
            <a:lvl4pPr lvl="3">
              <a:spcBef>
                <a:spcPts val="0"/>
              </a:spcBef>
              <a:spcAft>
                <a:spcPts val="0"/>
              </a:spcAft>
              <a:buClr>
                <a:schemeClr val="dk1"/>
              </a:buClr>
              <a:buSzPts val="7800"/>
              <a:buFont typeface="Allerta"/>
              <a:buNone/>
              <a:defRPr sz="7800">
                <a:solidFill>
                  <a:schemeClr val="dk1"/>
                </a:solidFill>
                <a:latin typeface="Allerta"/>
                <a:ea typeface="Allerta"/>
                <a:cs typeface="Allerta"/>
                <a:sym typeface="Allerta"/>
              </a:defRPr>
            </a:lvl4pPr>
            <a:lvl5pPr lvl="4">
              <a:spcBef>
                <a:spcPts val="0"/>
              </a:spcBef>
              <a:spcAft>
                <a:spcPts val="0"/>
              </a:spcAft>
              <a:buClr>
                <a:schemeClr val="dk1"/>
              </a:buClr>
              <a:buSzPts val="7800"/>
              <a:buFont typeface="Allerta"/>
              <a:buNone/>
              <a:defRPr sz="7800">
                <a:solidFill>
                  <a:schemeClr val="dk1"/>
                </a:solidFill>
                <a:latin typeface="Allerta"/>
                <a:ea typeface="Allerta"/>
                <a:cs typeface="Allerta"/>
                <a:sym typeface="Allerta"/>
              </a:defRPr>
            </a:lvl5pPr>
            <a:lvl6pPr lvl="5">
              <a:spcBef>
                <a:spcPts val="0"/>
              </a:spcBef>
              <a:spcAft>
                <a:spcPts val="0"/>
              </a:spcAft>
              <a:buClr>
                <a:schemeClr val="dk1"/>
              </a:buClr>
              <a:buSzPts val="7800"/>
              <a:buFont typeface="Allerta"/>
              <a:buNone/>
              <a:defRPr sz="7800">
                <a:solidFill>
                  <a:schemeClr val="dk1"/>
                </a:solidFill>
                <a:latin typeface="Allerta"/>
                <a:ea typeface="Allerta"/>
                <a:cs typeface="Allerta"/>
                <a:sym typeface="Allerta"/>
              </a:defRPr>
            </a:lvl6pPr>
            <a:lvl7pPr lvl="6">
              <a:spcBef>
                <a:spcPts val="0"/>
              </a:spcBef>
              <a:spcAft>
                <a:spcPts val="0"/>
              </a:spcAft>
              <a:buClr>
                <a:schemeClr val="dk1"/>
              </a:buClr>
              <a:buSzPts val="7800"/>
              <a:buFont typeface="Allerta"/>
              <a:buNone/>
              <a:defRPr sz="7800">
                <a:solidFill>
                  <a:schemeClr val="dk1"/>
                </a:solidFill>
                <a:latin typeface="Allerta"/>
                <a:ea typeface="Allerta"/>
                <a:cs typeface="Allerta"/>
                <a:sym typeface="Allerta"/>
              </a:defRPr>
            </a:lvl7pPr>
            <a:lvl8pPr lvl="7">
              <a:spcBef>
                <a:spcPts val="0"/>
              </a:spcBef>
              <a:spcAft>
                <a:spcPts val="0"/>
              </a:spcAft>
              <a:buClr>
                <a:schemeClr val="dk1"/>
              </a:buClr>
              <a:buSzPts val="7800"/>
              <a:buFont typeface="Allerta"/>
              <a:buNone/>
              <a:defRPr sz="7800">
                <a:solidFill>
                  <a:schemeClr val="dk1"/>
                </a:solidFill>
                <a:latin typeface="Allerta"/>
                <a:ea typeface="Allerta"/>
                <a:cs typeface="Allerta"/>
                <a:sym typeface="Allerta"/>
              </a:defRPr>
            </a:lvl8pPr>
            <a:lvl9pPr lvl="8">
              <a:spcBef>
                <a:spcPts val="0"/>
              </a:spcBef>
              <a:spcAft>
                <a:spcPts val="0"/>
              </a:spcAft>
              <a:buClr>
                <a:schemeClr val="dk1"/>
              </a:buClr>
              <a:buSzPts val="7800"/>
              <a:buFont typeface="Allerta"/>
              <a:buNone/>
              <a:defRPr sz="7800">
                <a:solidFill>
                  <a:schemeClr val="dk1"/>
                </a:solidFill>
                <a:latin typeface="Allerta"/>
                <a:ea typeface="Allerta"/>
                <a:cs typeface="Allerta"/>
                <a:sym typeface="Allerta"/>
              </a:defRPr>
            </a:lvl9pPr>
          </a:lstStyle>
          <a:p>
            <a:endParaRPr/>
          </a:p>
        </p:txBody>
      </p:sp>
      <p:sp>
        <p:nvSpPr>
          <p:cNvPr id="7" name="Google Shape;7;p1"/>
          <p:cNvSpPr txBox="1">
            <a:spLocks noGrp="1"/>
          </p:cNvSpPr>
          <p:nvPr>
            <p:ph type="body" idx="1"/>
          </p:nvPr>
        </p:nvSpPr>
        <p:spPr>
          <a:xfrm>
            <a:off x="785386" y="3871832"/>
            <a:ext cx="21469200" cy="11477700"/>
          </a:xfrm>
          <a:prstGeom prst="rect">
            <a:avLst/>
          </a:prstGeom>
          <a:noFill/>
          <a:ln>
            <a:noFill/>
          </a:ln>
        </p:spPr>
        <p:txBody>
          <a:bodyPr spcFirstLastPara="1" wrap="square" lIns="255950" tIns="255950" rIns="255950" bIns="255950" anchor="t" anchorCtr="0">
            <a:noAutofit/>
          </a:bodyPr>
          <a:lstStyle>
            <a:lvl1pPr marL="457200" lvl="0" indent="-546100">
              <a:lnSpc>
                <a:spcPct val="115000"/>
              </a:lnSpc>
              <a:spcBef>
                <a:spcPts val="0"/>
              </a:spcBef>
              <a:spcAft>
                <a:spcPts val="0"/>
              </a:spcAft>
              <a:buClr>
                <a:schemeClr val="dk1"/>
              </a:buClr>
              <a:buSzPts val="5000"/>
              <a:buFont typeface="Albert Sans"/>
              <a:buChar char="●"/>
              <a:defRPr sz="5000">
                <a:solidFill>
                  <a:schemeClr val="dk1"/>
                </a:solidFill>
                <a:latin typeface="Albert Sans"/>
                <a:ea typeface="Albert Sans"/>
                <a:cs typeface="Albert Sans"/>
                <a:sym typeface="Albert Sans"/>
              </a:defRPr>
            </a:lvl1pPr>
            <a:lvl2pPr marL="914400" lvl="1" indent="-476250">
              <a:lnSpc>
                <a:spcPct val="115000"/>
              </a:lnSpc>
              <a:spcBef>
                <a:spcPts val="0"/>
              </a:spcBef>
              <a:spcAft>
                <a:spcPts val="0"/>
              </a:spcAft>
              <a:buClr>
                <a:schemeClr val="dk1"/>
              </a:buClr>
              <a:buSzPts val="3900"/>
              <a:buFont typeface="Albert Sans"/>
              <a:buChar char="○"/>
              <a:defRPr sz="3900">
                <a:solidFill>
                  <a:schemeClr val="dk1"/>
                </a:solidFill>
                <a:latin typeface="Albert Sans"/>
                <a:ea typeface="Albert Sans"/>
                <a:cs typeface="Albert Sans"/>
                <a:sym typeface="Albert Sans"/>
              </a:defRPr>
            </a:lvl2pPr>
            <a:lvl3pPr marL="1371600" lvl="2" indent="-476250">
              <a:lnSpc>
                <a:spcPct val="115000"/>
              </a:lnSpc>
              <a:spcBef>
                <a:spcPts val="0"/>
              </a:spcBef>
              <a:spcAft>
                <a:spcPts val="0"/>
              </a:spcAft>
              <a:buClr>
                <a:schemeClr val="dk1"/>
              </a:buClr>
              <a:buSzPts val="3900"/>
              <a:buFont typeface="Albert Sans"/>
              <a:buChar char="■"/>
              <a:defRPr sz="3900">
                <a:solidFill>
                  <a:schemeClr val="dk1"/>
                </a:solidFill>
                <a:latin typeface="Albert Sans"/>
                <a:ea typeface="Albert Sans"/>
                <a:cs typeface="Albert Sans"/>
                <a:sym typeface="Albert Sans"/>
              </a:defRPr>
            </a:lvl3pPr>
            <a:lvl4pPr marL="1828800" lvl="3" indent="-476250">
              <a:lnSpc>
                <a:spcPct val="115000"/>
              </a:lnSpc>
              <a:spcBef>
                <a:spcPts val="0"/>
              </a:spcBef>
              <a:spcAft>
                <a:spcPts val="0"/>
              </a:spcAft>
              <a:buClr>
                <a:schemeClr val="dk1"/>
              </a:buClr>
              <a:buSzPts val="3900"/>
              <a:buFont typeface="Albert Sans"/>
              <a:buChar char="●"/>
              <a:defRPr sz="3900">
                <a:solidFill>
                  <a:schemeClr val="dk1"/>
                </a:solidFill>
                <a:latin typeface="Albert Sans"/>
                <a:ea typeface="Albert Sans"/>
                <a:cs typeface="Albert Sans"/>
                <a:sym typeface="Albert Sans"/>
              </a:defRPr>
            </a:lvl4pPr>
            <a:lvl5pPr marL="2286000" lvl="4" indent="-476250">
              <a:lnSpc>
                <a:spcPct val="115000"/>
              </a:lnSpc>
              <a:spcBef>
                <a:spcPts val="0"/>
              </a:spcBef>
              <a:spcAft>
                <a:spcPts val="0"/>
              </a:spcAft>
              <a:buClr>
                <a:schemeClr val="dk1"/>
              </a:buClr>
              <a:buSzPts val="3900"/>
              <a:buFont typeface="Albert Sans"/>
              <a:buChar char="○"/>
              <a:defRPr sz="3900">
                <a:solidFill>
                  <a:schemeClr val="dk1"/>
                </a:solidFill>
                <a:latin typeface="Albert Sans"/>
                <a:ea typeface="Albert Sans"/>
                <a:cs typeface="Albert Sans"/>
                <a:sym typeface="Albert Sans"/>
              </a:defRPr>
            </a:lvl5pPr>
            <a:lvl6pPr marL="2743200" lvl="5" indent="-476250">
              <a:lnSpc>
                <a:spcPct val="115000"/>
              </a:lnSpc>
              <a:spcBef>
                <a:spcPts val="0"/>
              </a:spcBef>
              <a:spcAft>
                <a:spcPts val="0"/>
              </a:spcAft>
              <a:buClr>
                <a:schemeClr val="dk1"/>
              </a:buClr>
              <a:buSzPts val="3900"/>
              <a:buFont typeface="Albert Sans"/>
              <a:buChar char="■"/>
              <a:defRPr sz="3900">
                <a:solidFill>
                  <a:schemeClr val="dk1"/>
                </a:solidFill>
                <a:latin typeface="Albert Sans"/>
                <a:ea typeface="Albert Sans"/>
                <a:cs typeface="Albert Sans"/>
                <a:sym typeface="Albert Sans"/>
              </a:defRPr>
            </a:lvl6pPr>
            <a:lvl7pPr marL="3200400" lvl="6" indent="-476250">
              <a:lnSpc>
                <a:spcPct val="115000"/>
              </a:lnSpc>
              <a:spcBef>
                <a:spcPts val="0"/>
              </a:spcBef>
              <a:spcAft>
                <a:spcPts val="0"/>
              </a:spcAft>
              <a:buClr>
                <a:schemeClr val="dk1"/>
              </a:buClr>
              <a:buSzPts val="3900"/>
              <a:buFont typeface="Albert Sans"/>
              <a:buChar char="●"/>
              <a:defRPr sz="3900">
                <a:solidFill>
                  <a:schemeClr val="dk1"/>
                </a:solidFill>
                <a:latin typeface="Albert Sans"/>
                <a:ea typeface="Albert Sans"/>
                <a:cs typeface="Albert Sans"/>
                <a:sym typeface="Albert Sans"/>
              </a:defRPr>
            </a:lvl7pPr>
            <a:lvl8pPr marL="3657600" lvl="7" indent="-476250">
              <a:lnSpc>
                <a:spcPct val="115000"/>
              </a:lnSpc>
              <a:spcBef>
                <a:spcPts val="0"/>
              </a:spcBef>
              <a:spcAft>
                <a:spcPts val="0"/>
              </a:spcAft>
              <a:buClr>
                <a:schemeClr val="dk1"/>
              </a:buClr>
              <a:buSzPts val="3900"/>
              <a:buFont typeface="Albert Sans"/>
              <a:buChar char="○"/>
              <a:defRPr sz="3900">
                <a:solidFill>
                  <a:schemeClr val="dk1"/>
                </a:solidFill>
                <a:latin typeface="Albert Sans"/>
                <a:ea typeface="Albert Sans"/>
                <a:cs typeface="Albert Sans"/>
                <a:sym typeface="Albert Sans"/>
              </a:defRPr>
            </a:lvl8pPr>
            <a:lvl9pPr marL="4114800" lvl="8" indent="-476250">
              <a:lnSpc>
                <a:spcPct val="115000"/>
              </a:lnSpc>
              <a:spcBef>
                <a:spcPts val="0"/>
              </a:spcBef>
              <a:spcAft>
                <a:spcPts val="0"/>
              </a:spcAft>
              <a:buClr>
                <a:schemeClr val="dk1"/>
              </a:buClr>
              <a:buSzPts val="3900"/>
              <a:buFont typeface="Albert Sans"/>
              <a:buChar char="■"/>
              <a:defRPr sz="3900">
                <a:solidFill>
                  <a:schemeClr val="dk1"/>
                </a:solidFill>
                <a:latin typeface="Albert Sans"/>
                <a:ea typeface="Albert Sans"/>
                <a:cs typeface="Albert Sans"/>
                <a:sym typeface="Albert Sans"/>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4" r:id="rId4"/>
    <p:sldLayoutId id="2147483655" r:id="rId5"/>
    <p:sldLayoutId id="2147483656" r:id="rId6"/>
    <p:sldLayoutId id="2147483657" r:id="rId7"/>
    <p:sldLayoutId id="2147483658" r:id="rId8"/>
    <p:sldLayoutId id="2147483661" r:id="rId9"/>
    <p:sldLayoutId id="2147483662"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image" Target="../media/image17.jpeg"/><Relationship Id="rId18" Type="http://schemas.openxmlformats.org/officeDocument/2006/relationships/image" Target="../media/image22.png"/><Relationship Id="rId3" Type="http://schemas.openxmlformats.org/officeDocument/2006/relationships/image" Target="../media/image7.png"/><Relationship Id="rId7" Type="http://schemas.openxmlformats.org/officeDocument/2006/relationships/image" Target="../media/image11.jpeg"/><Relationship Id="rId12" Type="http://schemas.openxmlformats.org/officeDocument/2006/relationships/image" Target="../media/image16.png"/><Relationship Id="rId17" Type="http://schemas.openxmlformats.org/officeDocument/2006/relationships/image" Target="../media/image21.png"/><Relationship Id="rId2" Type="http://schemas.openxmlformats.org/officeDocument/2006/relationships/notesSlide" Target="../notesSlides/notesSlide1.xml"/><Relationship Id="rId16" Type="http://schemas.openxmlformats.org/officeDocument/2006/relationships/image" Target="../media/image20.jpeg"/><Relationship Id="rId1" Type="http://schemas.openxmlformats.org/officeDocument/2006/relationships/slideLayout" Target="../slideLayouts/slideLayout3.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png"/><Relationship Id="rId19" Type="http://schemas.openxmlformats.org/officeDocument/2006/relationships/image" Target="../media/image23.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208"/>
        <p:cNvGrpSpPr/>
        <p:nvPr/>
      </p:nvGrpSpPr>
      <p:grpSpPr>
        <a:xfrm>
          <a:off x="0" y="0"/>
          <a:ext cx="0" cy="0"/>
          <a:chOff x="0" y="0"/>
          <a:chExt cx="0" cy="0"/>
        </a:xfrm>
      </p:grpSpPr>
      <p:sp>
        <p:nvSpPr>
          <p:cNvPr id="209" name="Google Shape;209;p23"/>
          <p:cNvSpPr/>
          <p:nvPr/>
        </p:nvSpPr>
        <p:spPr>
          <a:xfrm>
            <a:off x="457200" y="348374"/>
            <a:ext cx="22126200" cy="3330123"/>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ctor"/>
              <a:ea typeface="Actor"/>
              <a:cs typeface="Actor"/>
              <a:sym typeface="Actor"/>
            </a:endParaRPr>
          </a:p>
        </p:txBody>
      </p:sp>
      <p:sp>
        <p:nvSpPr>
          <p:cNvPr id="210" name="Google Shape;210;p23"/>
          <p:cNvSpPr txBox="1">
            <a:spLocks noGrp="1"/>
          </p:cNvSpPr>
          <p:nvPr>
            <p:ph type="title"/>
          </p:nvPr>
        </p:nvSpPr>
        <p:spPr>
          <a:xfrm>
            <a:off x="2401416" y="348374"/>
            <a:ext cx="18623334" cy="2502273"/>
          </a:xfrm>
          <a:prstGeom prst="rect">
            <a:avLst/>
          </a:prstGeom>
        </p:spPr>
        <p:txBody>
          <a:bodyPr spcFirstLastPara="1" wrap="square" lIns="255950" tIns="255950" rIns="255950" bIns="255950" anchor="t" anchorCtr="0">
            <a:noAutofit/>
          </a:bodyPr>
          <a:lstStyle/>
          <a:p>
            <a:pPr lvl="0">
              <a:buSzPts val="990"/>
            </a:pPr>
            <a:r>
              <a:rPr lang="en-US" sz="8000" b="1" dirty="0">
                <a:latin typeface="Times New Roman" panose="02020603050405020304" pitchFamily="18" charset="0"/>
                <a:cs typeface="Times New Roman" panose="02020603050405020304" pitchFamily="18" charset="0"/>
              </a:rPr>
              <a:t>Effect of Climate Change on </a:t>
            </a:r>
            <a:r>
              <a:rPr lang="en-US" sz="8000" b="1" dirty="0" err="1">
                <a:latin typeface="Times New Roman" panose="02020603050405020304" pitchFamily="18" charset="0"/>
                <a:cs typeface="Times New Roman" panose="02020603050405020304" pitchFamily="18" charset="0"/>
              </a:rPr>
              <a:t>Agrecosystems</a:t>
            </a:r>
            <a:endParaRPr sz="11500" dirty="0">
              <a:latin typeface="Times New Roman" panose="02020603050405020304" pitchFamily="18" charset="0"/>
              <a:cs typeface="Times New Roman" panose="02020603050405020304" pitchFamily="18" charset="0"/>
            </a:endParaRPr>
          </a:p>
        </p:txBody>
      </p:sp>
      <p:sp>
        <p:nvSpPr>
          <p:cNvPr id="211" name="Google Shape;211;p23"/>
          <p:cNvSpPr txBox="1"/>
          <p:nvPr/>
        </p:nvSpPr>
        <p:spPr>
          <a:xfrm>
            <a:off x="16148638" y="2315660"/>
            <a:ext cx="6434762" cy="953400"/>
          </a:xfrm>
          <a:prstGeom prst="rect">
            <a:avLst/>
          </a:prstGeom>
          <a:noFill/>
          <a:ln>
            <a:noFill/>
          </a:ln>
        </p:spPr>
        <p:txBody>
          <a:bodyPr spcFirstLastPara="1" wrap="square" lIns="91425" tIns="91425" rIns="91425" bIns="91425" anchor="t" anchorCtr="0">
            <a:noAutofit/>
          </a:bodyPr>
          <a:lstStyle/>
          <a:p>
            <a:pPr lvl="0" algn="ctr"/>
            <a:r>
              <a:rPr lang="fr-FR" sz="2100" b="1" dirty="0">
                <a:solidFill>
                  <a:schemeClr val="dk1"/>
                </a:solidFill>
                <a:latin typeface="Times New Roman" panose="02020603050405020304" pitchFamily="18" charset="0"/>
                <a:ea typeface="Albert Sans"/>
                <a:cs typeface="Times New Roman" panose="02020603050405020304" pitchFamily="18" charset="0"/>
                <a:sym typeface="Albert Sans"/>
              </a:rPr>
              <a:t>Centre Universitaire </a:t>
            </a:r>
            <a:r>
              <a:rPr lang="fr-FR" sz="2100" b="1" dirty="0" err="1">
                <a:solidFill>
                  <a:schemeClr val="dk1"/>
                </a:solidFill>
                <a:latin typeface="Times New Roman" panose="02020603050405020304" pitchFamily="18" charset="0"/>
                <a:ea typeface="Albert Sans"/>
                <a:cs typeface="Times New Roman" panose="02020603050405020304" pitchFamily="18" charset="0"/>
                <a:sym typeface="Albert Sans"/>
              </a:rPr>
              <a:t>Abdelhafide</a:t>
            </a:r>
            <a:r>
              <a:rPr lang="fr-FR" sz="2100" b="1" dirty="0">
                <a:solidFill>
                  <a:schemeClr val="dk1"/>
                </a:solidFill>
                <a:latin typeface="Times New Roman" panose="02020603050405020304" pitchFamily="18" charset="0"/>
                <a:ea typeface="Albert Sans"/>
                <a:cs typeface="Times New Roman" panose="02020603050405020304" pitchFamily="18" charset="0"/>
                <a:sym typeface="Albert Sans"/>
              </a:rPr>
              <a:t> </a:t>
            </a:r>
            <a:r>
              <a:rPr lang="fr-FR" sz="2100" b="1" dirty="0" err="1">
                <a:solidFill>
                  <a:schemeClr val="dk1"/>
                </a:solidFill>
                <a:latin typeface="Times New Roman" panose="02020603050405020304" pitchFamily="18" charset="0"/>
                <a:ea typeface="Albert Sans"/>
                <a:cs typeface="Times New Roman" panose="02020603050405020304" pitchFamily="18" charset="0"/>
                <a:sym typeface="Albert Sans"/>
              </a:rPr>
              <a:t>Boussouf</a:t>
            </a:r>
            <a:r>
              <a:rPr lang="fr-FR" sz="2100" b="1" dirty="0">
                <a:solidFill>
                  <a:schemeClr val="dk1"/>
                </a:solidFill>
                <a:latin typeface="Times New Roman" panose="02020603050405020304" pitchFamily="18" charset="0"/>
                <a:ea typeface="Albert Sans"/>
                <a:cs typeface="Times New Roman" panose="02020603050405020304" pitchFamily="18" charset="0"/>
                <a:sym typeface="Albert Sans"/>
              </a:rPr>
              <a:t>-Mila</a:t>
            </a:r>
          </a:p>
          <a:p>
            <a:pPr lvl="0" algn="ctr"/>
            <a:r>
              <a:rPr lang="fr-FR" sz="2100" b="1" dirty="0">
                <a:solidFill>
                  <a:schemeClr val="dk1"/>
                </a:solidFill>
                <a:latin typeface="Times New Roman" panose="02020603050405020304" pitchFamily="18" charset="0"/>
                <a:ea typeface="Albert Sans"/>
                <a:cs typeface="Times New Roman" panose="02020603050405020304" pitchFamily="18" charset="0"/>
                <a:sym typeface="Albert Sans"/>
              </a:rPr>
              <a:t>Institut de Science de la nature et de la vie</a:t>
            </a:r>
          </a:p>
          <a:p>
            <a:pPr lvl="0" algn="ctr"/>
            <a:r>
              <a:rPr lang="fr-FR" sz="2100" b="1" dirty="0">
                <a:solidFill>
                  <a:schemeClr val="dk1"/>
                </a:solidFill>
                <a:latin typeface="Times New Roman" panose="02020603050405020304" pitchFamily="18" charset="0"/>
                <a:ea typeface="Albert Sans"/>
                <a:cs typeface="Times New Roman" panose="02020603050405020304" pitchFamily="18" charset="0"/>
                <a:sym typeface="Albert Sans"/>
              </a:rPr>
              <a:t>Département D'écologie</a:t>
            </a:r>
            <a:endParaRPr sz="2100" b="1" dirty="0">
              <a:solidFill>
                <a:schemeClr val="dk1"/>
              </a:solidFill>
              <a:latin typeface="Times New Roman" panose="02020603050405020304" pitchFamily="18" charset="0"/>
              <a:ea typeface="Albert Sans"/>
              <a:cs typeface="Times New Roman" panose="02020603050405020304" pitchFamily="18" charset="0"/>
              <a:sym typeface="Albert Sans"/>
            </a:endParaRPr>
          </a:p>
        </p:txBody>
      </p:sp>
      <p:sp>
        <p:nvSpPr>
          <p:cNvPr id="301" name="Google Shape;301;p23"/>
          <p:cNvSpPr/>
          <p:nvPr/>
        </p:nvSpPr>
        <p:spPr>
          <a:xfrm>
            <a:off x="6056100" y="3887442"/>
            <a:ext cx="10927800" cy="13392496"/>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302" name="Google Shape;302;p23"/>
          <p:cNvSpPr/>
          <p:nvPr/>
        </p:nvSpPr>
        <p:spPr>
          <a:xfrm>
            <a:off x="457200" y="3887442"/>
            <a:ext cx="5331900" cy="13334883"/>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3"/>
          <p:cNvSpPr txBox="1">
            <a:spLocks noGrp="1"/>
          </p:cNvSpPr>
          <p:nvPr>
            <p:ph type="title"/>
          </p:nvPr>
        </p:nvSpPr>
        <p:spPr>
          <a:xfrm>
            <a:off x="457200" y="3881311"/>
            <a:ext cx="5331900" cy="953400"/>
          </a:xfrm>
          <a:prstGeom prst="rect">
            <a:avLst/>
          </a:prstGeom>
        </p:spPr>
        <p:txBody>
          <a:bodyPr spcFirstLastPara="1" wrap="square" lIns="91425" tIns="91425" rIns="91425" bIns="91425" anchor="b" anchorCtr="0">
            <a:noAutofit/>
          </a:bodyPr>
          <a:lstStyle/>
          <a:p>
            <a:pPr marL="0" lvl="0" indent="0" rtl="0">
              <a:lnSpc>
                <a:spcPct val="100000"/>
              </a:lnSpc>
              <a:spcBef>
                <a:spcPts val="0"/>
              </a:spcBef>
              <a:spcAft>
                <a:spcPts val="0"/>
              </a:spcAft>
              <a:buNone/>
            </a:pPr>
            <a:r>
              <a:rPr lang="en" sz="5200" dirty="0">
                <a:latin typeface="Times New Roman" panose="02020603050405020304" pitchFamily="18" charset="0"/>
                <a:cs typeface="Times New Roman" panose="02020603050405020304" pitchFamily="18" charset="0"/>
              </a:rPr>
              <a:t>Introduction</a:t>
            </a:r>
            <a:endParaRPr sz="5200" dirty="0">
              <a:latin typeface="Times New Roman" panose="02020603050405020304" pitchFamily="18" charset="0"/>
              <a:cs typeface="Times New Roman" panose="02020603050405020304" pitchFamily="18" charset="0"/>
            </a:endParaRPr>
          </a:p>
        </p:txBody>
      </p:sp>
      <p:sp>
        <p:nvSpPr>
          <p:cNvPr id="305" name="Google Shape;305;p23"/>
          <p:cNvSpPr txBox="1"/>
          <p:nvPr/>
        </p:nvSpPr>
        <p:spPr>
          <a:xfrm>
            <a:off x="457200" y="4597933"/>
            <a:ext cx="5331900" cy="1362300"/>
          </a:xfrm>
          <a:prstGeom prst="rect">
            <a:avLst/>
          </a:prstGeom>
          <a:noFill/>
          <a:ln>
            <a:noFill/>
          </a:ln>
        </p:spPr>
        <p:txBody>
          <a:bodyPr spcFirstLastPara="1" wrap="square" lIns="91425" tIns="91425" rIns="91425" bIns="91425" anchor="t" anchorCtr="0">
            <a:noAutofit/>
          </a:bodyPr>
          <a:lstStyle/>
          <a:p>
            <a:pPr lvl="0" algn="just"/>
            <a:r>
              <a:rPr lang="en-US" sz="1800" b="1" dirty="0">
                <a:solidFill>
                  <a:schemeClr val="dk1"/>
                </a:solidFill>
                <a:latin typeface="Times New Roman" panose="02020603050405020304" pitchFamily="18" charset="0"/>
                <a:ea typeface="Albert Sans"/>
                <a:cs typeface="Times New Roman" panose="02020603050405020304" pitchFamily="18" charset="0"/>
                <a:sym typeface="Albert Sans"/>
              </a:rPr>
              <a:t>Climate change, driven by greenhouse gas emissions, deforestation, and industrial activities, poses a major challenge to agriculture, a key pillar of the global economy and food security. Rising temperatures, erratic weather, and extreme events threaten crop yields, livestock health, and productivity, highlighting the need to understand its impact on </a:t>
            </a:r>
            <a:r>
              <a:rPr lang="en-US" sz="1800" b="1" dirty="0" err="1">
                <a:solidFill>
                  <a:schemeClr val="dk1"/>
                </a:solidFill>
                <a:latin typeface="Times New Roman" panose="02020603050405020304" pitchFamily="18" charset="0"/>
                <a:ea typeface="Albert Sans"/>
                <a:cs typeface="Times New Roman" panose="02020603050405020304" pitchFamily="18" charset="0"/>
                <a:sym typeface="Albert Sans"/>
              </a:rPr>
              <a:t>agrosystems</a:t>
            </a:r>
            <a:r>
              <a:rPr lang="en-US" sz="1800" b="1" dirty="0">
                <a:solidFill>
                  <a:schemeClr val="dk1"/>
                </a:solidFill>
                <a:latin typeface="Times New Roman" panose="02020603050405020304" pitchFamily="18" charset="0"/>
                <a:ea typeface="Albert Sans"/>
                <a:cs typeface="Times New Roman" panose="02020603050405020304" pitchFamily="18" charset="0"/>
                <a:sym typeface="Albert Sans"/>
              </a:rPr>
              <a:t> and develop sustainable mitigation strategies.</a:t>
            </a:r>
          </a:p>
          <a:p>
            <a:pPr lvl="0" algn="just"/>
            <a:endParaRPr lang="fr-FR" sz="1800" b="1" dirty="0">
              <a:solidFill>
                <a:schemeClr val="dk1"/>
              </a:solidFill>
              <a:latin typeface="Albert Sans"/>
              <a:ea typeface="Albert Sans"/>
              <a:cs typeface="Albert Sans"/>
              <a:sym typeface="Albert Sans"/>
            </a:endParaRPr>
          </a:p>
        </p:txBody>
      </p:sp>
      <p:sp>
        <p:nvSpPr>
          <p:cNvPr id="306" name="Google Shape;306;p23"/>
          <p:cNvSpPr txBox="1">
            <a:spLocks noGrp="1"/>
          </p:cNvSpPr>
          <p:nvPr>
            <p:ph type="title"/>
          </p:nvPr>
        </p:nvSpPr>
        <p:spPr>
          <a:xfrm>
            <a:off x="17561644" y="9174833"/>
            <a:ext cx="4901812" cy="822900"/>
          </a:xfrm>
          <a:prstGeom prst="rect">
            <a:avLst/>
          </a:prstGeom>
        </p:spPr>
        <p:txBody>
          <a:bodyPr spcFirstLastPara="1" wrap="square" lIns="91425" tIns="91425" rIns="91425" bIns="91425" anchor="b" anchorCtr="0">
            <a:noAutofit/>
          </a:bodyPr>
          <a:lstStyle/>
          <a:p>
            <a:pPr lvl="0" algn="l"/>
            <a:r>
              <a:rPr lang="fr-FR" sz="3600" dirty="0"/>
              <a:t>MÉTHODE D'ÉTUDE DES REPTILES:</a:t>
            </a:r>
          </a:p>
        </p:txBody>
      </p:sp>
      <p:sp>
        <p:nvSpPr>
          <p:cNvPr id="312" name="Google Shape;312;p23"/>
          <p:cNvSpPr txBox="1">
            <a:spLocks noGrp="1"/>
          </p:cNvSpPr>
          <p:nvPr>
            <p:ph type="title"/>
          </p:nvPr>
        </p:nvSpPr>
        <p:spPr>
          <a:xfrm>
            <a:off x="443586" y="7356701"/>
            <a:ext cx="5331900" cy="953400"/>
          </a:xfrm>
          <a:prstGeom prst="rect">
            <a:avLst/>
          </a:prstGeom>
        </p:spPr>
        <p:txBody>
          <a:bodyPr spcFirstLastPara="1" wrap="square" lIns="91425" tIns="91425" rIns="91425" bIns="91425" anchor="b" anchorCtr="0">
            <a:noAutofit/>
          </a:bodyPr>
          <a:lstStyle/>
          <a:p>
            <a:pPr lvl="0"/>
            <a:r>
              <a:rPr lang="en-US" sz="2800" b="1" dirty="0">
                <a:latin typeface="Times New Roman" panose="02020603050405020304" pitchFamily="18" charset="0"/>
                <a:cs typeface="Times New Roman" panose="02020603050405020304" pitchFamily="18" charset="0"/>
              </a:rPr>
              <a:t>Changes in Temperature and Precipitation Patterns</a:t>
            </a:r>
            <a:endParaRPr lang="fr-FR" sz="2800" b="1" dirty="0">
              <a:latin typeface="Times New Roman" panose="02020603050405020304" pitchFamily="18" charset="0"/>
              <a:cs typeface="Times New Roman" panose="02020603050405020304" pitchFamily="18" charset="0"/>
            </a:endParaRPr>
          </a:p>
        </p:txBody>
      </p:sp>
      <p:sp>
        <p:nvSpPr>
          <p:cNvPr id="342" name="Google Shape;342;p23"/>
          <p:cNvSpPr/>
          <p:nvPr/>
        </p:nvSpPr>
        <p:spPr>
          <a:xfrm>
            <a:off x="6564645" y="7275192"/>
            <a:ext cx="605100" cy="605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3"/>
          <p:cNvSpPr/>
          <p:nvPr/>
        </p:nvSpPr>
        <p:spPr>
          <a:xfrm>
            <a:off x="6244640" y="3933135"/>
            <a:ext cx="605100" cy="6051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0" name="Google Shape;350;p23"/>
          <p:cNvGrpSpPr/>
          <p:nvPr/>
        </p:nvGrpSpPr>
        <p:grpSpPr>
          <a:xfrm>
            <a:off x="6362288" y="4008845"/>
            <a:ext cx="369805" cy="353782"/>
            <a:chOff x="3950316" y="3820307"/>
            <a:chExt cx="369805" cy="353782"/>
          </a:xfrm>
        </p:grpSpPr>
        <p:sp>
          <p:nvSpPr>
            <p:cNvPr id="351" name="Google Shape;351;p23"/>
            <p:cNvSpPr/>
            <p:nvPr/>
          </p:nvSpPr>
          <p:spPr>
            <a:xfrm>
              <a:off x="4040561" y="3880991"/>
              <a:ext cx="99802" cy="28383"/>
            </a:xfrm>
            <a:custGeom>
              <a:avLst/>
              <a:gdLst/>
              <a:ahLst/>
              <a:cxnLst/>
              <a:rect l="l" t="t" r="r" b="b"/>
              <a:pathLst>
                <a:path w="3133" h="891" extrusionOk="0">
                  <a:moveTo>
                    <a:pt x="1572" y="1"/>
                  </a:moveTo>
                  <a:cubicBezTo>
                    <a:pt x="1001" y="1"/>
                    <a:pt x="465" y="227"/>
                    <a:pt x="60" y="632"/>
                  </a:cubicBezTo>
                  <a:cubicBezTo>
                    <a:pt x="1" y="691"/>
                    <a:pt x="1" y="787"/>
                    <a:pt x="60" y="846"/>
                  </a:cubicBezTo>
                  <a:cubicBezTo>
                    <a:pt x="84" y="876"/>
                    <a:pt x="123" y="891"/>
                    <a:pt x="165" y="891"/>
                  </a:cubicBezTo>
                  <a:cubicBezTo>
                    <a:pt x="206" y="891"/>
                    <a:pt x="251" y="876"/>
                    <a:pt x="287" y="846"/>
                  </a:cubicBezTo>
                  <a:cubicBezTo>
                    <a:pt x="632" y="513"/>
                    <a:pt x="1072" y="310"/>
                    <a:pt x="1572" y="310"/>
                  </a:cubicBezTo>
                  <a:cubicBezTo>
                    <a:pt x="2061" y="310"/>
                    <a:pt x="2501" y="513"/>
                    <a:pt x="2846" y="846"/>
                  </a:cubicBezTo>
                  <a:cubicBezTo>
                    <a:pt x="2876" y="876"/>
                    <a:pt x="2918" y="891"/>
                    <a:pt x="2960" y="891"/>
                  </a:cubicBezTo>
                  <a:cubicBezTo>
                    <a:pt x="3001" y="891"/>
                    <a:pt x="3043" y="876"/>
                    <a:pt x="3073" y="846"/>
                  </a:cubicBezTo>
                  <a:cubicBezTo>
                    <a:pt x="3132" y="787"/>
                    <a:pt x="3132" y="691"/>
                    <a:pt x="3073" y="632"/>
                  </a:cubicBezTo>
                  <a:cubicBezTo>
                    <a:pt x="2668" y="227"/>
                    <a:pt x="2132" y="1"/>
                    <a:pt x="15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3"/>
            <p:cNvSpPr/>
            <p:nvPr/>
          </p:nvSpPr>
          <p:spPr>
            <a:xfrm>
              <a:off x="3950316" y="3820307"/>
              <a:ext cx="369805" cy="353782"/>
            </a:xfrm>
            <a:custGeom>
              <a:avLst/>
              <a:gdLst/>
              <a:ahLst/>
              <a:cxnLst/>
              <a:rect l="l" t="t" r="r" b="b"/>
              <a:pathLst>
                <a:path w="11609" h="11106" extrusionOk="0">
                  <a:moveTo>
                    <a:pt x="7358" y="6728"/>
                  </a:moveTo>
                  <a:lnTo>
                    <a:pt x="7799" y="7156"/>
                  </a:lnTo>
                  <a:lnTo>
                    <a:pt x="7513" y="7442"/>
                  </a:lnTo>
                  <a:lnTo>
                    <a:pt x="7084" y="7014"/>
                  </a:lnTo>
                  <a:cubicBezTo>
                    <a:pt x="7180" y="6918"/>
                    <a:pt x="7275" y="6835"/>
                    <a:pt x="7358" y="6728"/>
                  </a:cubicBezTo>
                  <a:close/>
                  <a:moveTo>
                    <a:pt x="4395" y="358"/>
                  </a:moveTo>
                  <a:cubicBezTo>
                    <a:pt x="5337" y="358"/>
                    <a:pt x="6281" y="715"/>
                    <a:pt x="7001" y="1429"/>
                  </a:cubicBezTo>
                  <a:cubicBezTo>
                    <a:pt x="8370" y="2799"/>
                    <a:pt x="8430" y="4942"/>
                    <a:pt x="7239" y="6382"/>
                  </a:cubicBezTo>
                  <a:cubicBezTo>
                    <a:pt x="7096" y="6561"/>
                    <a:pt x="6930" y="6728"/>
                    <a:pt x="6763" y="6859"/>
                  </a:cubicBezTo>
                  <a:cubicBezTo>
                    <a:pt x="6075" y="7434"/>
                    <a:pt x="5230" y="7723"/>
                    <a:pt x="4386" y="7723"/>
                  </a:cubicBezTo>
                  <a:cubicBezTo>
                    <a:pt x="3448" y="7723"/>
                    <a:pt x="2513" y="7365"/>
                    <a:pt x="1798" y="6644"/>
                  </a:cubicBezTo>
                  <a:cubicBezTo>
                    <a:pt x="357" y="5192"/>
                    <a:pt x="357" y="2870"/>
                    <a:pt x="1798" y="1429"/>
                  </a:cubicBezTo>
                  <a:cubicBezTo>
                    <a:pt x="2512" y="715"/>
                    <a:pt x="3453" y="358"/>
                    <a:pt x="4395" y="358"/>
                  </a:cubicBezTo>
                  <a:close/>
                  <a:moveTo>
                    <a:pt x="8226" y="7228"/>
                  </a:moveTo>
                  <a:cubicBezTo>
                    <a:pt x="8260" y="7228"/>
                    <a:pt x="8293" y="7240"/>
                    <a:pt x="8311" y="7264"/>
                  </a:cubicBezTo>
                  <a:lnTo>
                    <a:pt x="8763" y="7668"/>
                  </a:lnTo>
                  <a:lnTo>
                    <a:pt x="8001" y="8430"/>
                  </a:lnTo>
                  <a:lnTo>
                    <a:pt x="7620" y="7966"/>
                  </a:lnTo>
                  <a:cubicBezTo>
                    <a:pt x="7573" y="7918"/>
                    <a:pt x="7573" y="7835"/>
                    <a:pt x="7620" y="7787"/>
                  </a:cubicBezTo>
                  <a:lnTo>
                    <a:pt x="8132" y="7264"/>
                  </a:lnTo>
                  <a:cubicBezTo>
                    <a:pt x="8156" y="7240"/>
                    <a:pt x="8192" y="7228"/>
                    <a:pt x="8226" y="7228"/>
                  </a:cubicBezTo>
                  <a:close/>
                  <a:moveTo>
                    <a:pt x="9013" y="7871"/>
                  </a:moveTo>
                  <a:lnTo>
                    <a:pt x="10871" y="9514"/>
                  </a:lnTo>
                  <a:cubicBezTo>
                    <a:pt x="11192" y="9800"/>
                    <a:pt x="11204" y="10276"/>
                    <a:pt x="10906" y="10573"/>
                  </a:cubicBezTo>
                  <a:cubicBezTo>
                    <a:pt x="10765" y="10715"/>
                    <a:pt x="10580" y="10784"/>
                    <a:pt x="10396" y="10784"/>
                  </a:cubicBezTo>
                  <a:cubicBezTo>
                    <a:pt x="10193" y="10784"/>
                    <a:pt x="9990" y="10700"/>
                    <a:pt x="9847" y="10538"/>
                  </a:cubicBezTo>
                  <a:lnTo>
                    <a:pt x="8227" y="8668"/>
                  </a:lnTo>
                  <a:lnTo>
                    <a:pt x="9013" y="7871"/>
                  </a:lnTo>
                  <a:close/>
                  <a:moveTo>
                    <a:pt x="4423" y="1"/>
                  </a:moveTo>
                  <a:cubicBezTo>
                    <a:pt x="3396" y="1"/>
                    <a:pt x="2370" y="394"/>
                    <a:pt x="1584" y="1179"/>
                  </a:cubicBezTo>
                  <a:cubicBezTo>
                    <a:pt x="0" y="2775"/>
                    <a:pt x="0" y="5299"/>
                    <a:pt x="1560" y="6883"/>
                  </a:cubicBezTo>
                  <a:cubicBezTo>
                    <a:pt x="2340" y="7663"/>
                    <a:pt x="3364" y="8052"/>
                    <a:pt x="4389" y="8052"/>
                  </a:cubicBezTo>
                  <a:cubicBezTo>
                    <a:pt x="5257" y="8052"/>
                    <a:pt x="6126" y="7773"/>
                    <a:pt x="6846" y="7216"/>
                  </a:cubicBezTo>
                  <a:lnTo>
                    <a:pt x="7323" y="7692"/>
                  </a:lnTo>
                  <a:cubicBezTo>
                    <a:pt x="7239" y="7859"/>
                    <a:pt x="7263" y="8049"/>
                    <a:pt x="7394" y="8180"/>
                  </a:cubicBezTo>
                  <a:lnTo>
                    <a:pt x="9644" y="10752"/>
                  </a:lnTo>
                  <a:cubicBezTo>
                    <a:pt x="9847" y="10986"/>
                    <a:pt x="10133" y="11105"/>
                    <a:pt x="10421" y="11105"/>
                  </a:cubicBezTo>
                  <a:cubicBezTo>
                    <a:pt x="10690" y="11105"/>
                    <a:pt x="10961" y="11001"/>
                    <a:pt x="11168" y="10788"/>
                  </a:cubicBezTo>
                  <a:cubicBezTo>
                    <a:pt x="11609" y="10359"/>
                    <a:pt x="11573" y="9657"/>
                    <a:pt x="11133" y="9264"/>
                  </a:cubicBezTo>
                  <a:lnTo>
                    <a:pt x="8573" y="7014"/>
                  </a:lnTo>
                  <a:cubicBezTo>
                    <a:pt x="8483" y="6939"/>
                    <a:pt x="8369" y="6897"/>
                    <a:pt x="8259" y="6897"/>
                  </a:cubicBezTo>
                  <a:cubicBezTo>
                    <a:pt x="8194" y="6897"/>
                    <a:pt x="8130" y="6911"/>
                    <a:pt x="8073" y="6942"/>
                  </a:cubicBezTo>
                  <a:lnTo>
                    <a:pt x="7596" y="6454"/>
                  </a:lnTo>
                  <a:cubicBezTo>
                    <a:pt x="8811" y="4894"/>
                    <a:pt x="8704" y="2632"/>
                    <a:pt x="7263" y="1179"/>
                  </a:cubicBezTo>
                  <a:cubicBezTo>
                    <a:pt x="6477" y="394"/>
                    <a:pt x="5450" y="1"/>
                    <a:pt x="44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3"/>
            <p:cNvSpPr/>
            <p:nvPr/>
          </p:nvSpPr>
          <p:spPr>
            <a:xfrm>
              <a:off x="4098219" y="3850602"/>
              <a:ext cx="101299" cy="195781"/>
            </a:xfrm>
            <a:custGeom>
              <a:avLst/>
              <a:gdLst/>
              <a:ahLst/>
              <a:cxnLst/>
              <a:rect l="l" t="t" r="r" b="b"/>
              <a:pathLst>
                <a:path w="3180" h="6146" extrusionOk="0">
                  <a:moveTo>
                    <a:pt x="194" y="1"/>
                  </a:moveTo>
                  <a:cubicBezTo>
                    <a:pt x="120" y="1"/>
                    <a:pt x="58" y="57"/>
                    <a:pt x="36" y="133"/>
                  </a:cubicBezTo>
                  <a:cubicBezTo>
                    <a:pt x="24" y="228"/>
                    <a:pt x="84" y="300"/>
                    <a:pt x="179" y="312"/>
                  </a:cubicBezTo>
                  <a:cubicBezTo>
                    <a:pt x="775" y="407"/>
                    <a:pt x="1322" y="669"/>
                    <a:pt x="1739" y="1110"/>
                  </a:cubicBezTo>
                  <a:cubicBezTo>
                    <a:pt x="2822" y="2193"/>
                    <a:pt x="2822" y="3967"/>
                    <a:pt x="1739" y="5050"/>
                  </a:cubicBezTo>
                  <a:cubicBezTo>
                    <a:pt x="1286" y="5479"/>
                    <a:pt x="739" y="5765"/>
                    <a:pt x="143" y="5836"/>
                  </a:cubicBezTo>
                  <a:cubicBezTo>
                    <a:pt x="60" y="5848"/>
                    <a:pt x="1" y="5932"/>
                    <a:pt x="13" y="6015"/>
                  </a:cubicBezTo>
                  <a:cubicBezTo>
                    <a:pt x="24" y="6086"/>
                    <a:pt x="84" y="6146"/>
                    <a:pt x="179" y="6146"/>
                  </a:cubicBezTo>
                  <a:lnTo>
                    <a:pt x="203" y="6146"/>
                  </a:lnTo>
                  <a:cubicBezTo>
                    <a:pt x="870" y="6063"/>
                    <a:pt x="1489" y="5753"/>
                    <a:pt x="1977" y="5277"/>
                  </a:cubicBezTo>
                  <a:cubicBezTo>
                    <a:pt x="3180" y="4062"/>
                    <a:pt x="3180" y="2086"/>
                    <a:pt x="1977" y="883"/>
                  </a:cubicBezTo>
                  <a:cubicBezTo>
                    <a:pt x="1501" y="407"/>
                    <a:pt x="894" y="97"/>
                    <a:pt x="215" y="2"/>
                  </a:cubicBezTo>
                  <a:cubicBezTo>
                    <a:pt x="208" y="1"/>
                    <a:pt x="201" y="1"/>
                    <a:pt x="1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3"/>
            <p:cNvSpPr/>
            <p:nvPr/>
          </p:nvSpPr>
          <p:spPr>
            <a:xfrm>
              <a:off x="3981789" y="3849136"/>
              <a:ext cx="103178" cy="198011"/>
            </a:xfrm>
            <a:custGeom>
              <a:avLst/>
              <a:gdLst/>
              <a:ahLst/>
              <a:cxnLst/>
              <a:rect l="l" t="t" r="r" b="b"/>
              <a:pathLst>
                <a:path w="3239" h="6216" extrusionOk="0">
                  <a:moveTo>
                    <a:pt x="3036" y="1"/>
                  </a:moveTo>
                  <a:cubicBezTo>
                    <a:pt x="2346" y="120"/>
                    <a:pt x="1703" y="441"/>
                    <a:pt x="1215" y="929"/>
                  </a:cubicBezTo>
                  <a:cubicBezTo>
                    <a:pt x="0" y="2132"/>
                    <a:pt x="0" y="4108"/>
                    <a:pt x="1215" y="5323"/>
                  </a:cubicBezTo>
                  <a:cubicBezTo>
                    <a:pt x="1715" y="5823"/>
                    <a:pt x="2346" y="6120"/>
                    <a:pt x="3036" y="6216"/>
                  </a:cubicBezTo>
                  <a:lnTo>
                    <a:pt x="3060" y="6216"/>
                  </a:lnTo>
                  <a:cubicBezTo>
                    <a:pt x="3132" y="6216"/>
                    <a:pt x="3203" y="6156"/>
                    <a:pt x="3215" y="6061"/>
                  </a:cubicBezTo>
                  <a:cubicBezTo>
                    <a:pt x="3239" y="5978"/>
                    <a:pt x="3156" y="5894"/>
                    <a:pt x="3072" y="5882"/>
                  </a:cubicBezTo>
                  <a:cubicBezTo>
                    <a:pt x="2441" y="5811"/>
                    <a:pt x="1882" y="5537"/>
                    <a:pt x="1429" y="5085"/>
                  </a:cubicBezTo>
                  <a:cubicBezTo>
                    <a:pt x="346" y="3989"/>
                    <a:pt x="346" y="2215"/>
                    <a:pt x="1429" y="1132"/>
                  </a:cubicBezTo>
                  <a:cubicBezTo>
                    <a:pt x="1882" y="691"/>
                    <a:pt x="2441" y="405"/>
                    <a:pt x="3072" y="334"/>
                  </a:cubicBezTo>
                  <a:cubicBezTo>
                    <a:pt x="3156" y="322"/>
                    <a:pt x="3215" y="239"/>
                    <a:pt x="3215" y="155"/>
                  </a:cubicBezTo>
                  <a:cubicBezTo>
                    <a:pt x="3203" y="60"/>
                    <a:pt x="3132" y="1"/>
                    <a:pt x="30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5" name="Google Shape;355;p23"/>
          <p:cNvGrpSpPr/>
          <p:nvPr/>
        </p:nvGrpSpPr>
        <p:grpSpPr>
          <a:xfrm>
            <a:off x="10831677" y="6240347"/>
            <a:ext cx="497941" cy="521455"/>
            <a:chOff x="4083820" y="3418680"/>
            <a:chExt cx="6216864" cy="1320247"/>
          </a:xfrm>
        </p:grpSpPr>
        <p:sp>
          <p:nvSpPr>
            <p:cNvPr id="356" name="Google Shape;356;p23"/>
            <p:cNvSpPr/>
            <p:nvPr/>
          </p:nvSpPr>
          <p:spPr>
            <a:xfrm>
              <a:off x="10021125" y="4375525"/>
              <a:ext cx="279559" cy="363402"/>
            </a:xfrm>
            <a:custGeom>
              <a:avLst/>
              <a:gdLst/>
              <a:ahLst/>
              <a:cxnLst/>
              <a:rect l="l" t="t" r="r" b="b"/>
              <a:pathLst>
                <a:path w="8776" h="11408" extrusionOk="0">
                  <a:moveTo>
                    <a:pt x="6322" y="346"/>
                  </a:moveTo>
                  <a:lnTo>
                    <a:pt x="6322" y="715"/>
                  </a:lnTo>
                  <a:lnTo>
                    <a:pt x="5537" y="715"/>
                  </a:lnTo>
                  <a:lnTo>
                    <a:pt x="5537" y="346"/>
                  </a:lnTo>
                  <a:close/>
                  <a:moveTo>
                    <a:pt x="6692" y="1049"/>
                  </a:moveTo>
                  <a:lnTo>
                    <a:pt x="6692" y="5121"/>
                  </a:lnTo>
                  <a:lnTo>
                    <a:pt x="5179" y="5121"/>
                  </a:lnTo>
                  <a:lnTo>
                    <a:pt x="5179" y="1049"/>
                  </a:lnTo>
                  <a:close/>
                  <a:moveTo>
                    <a:pt x="5763" y="5466"/>
                  </a:moveTo>
                  <a:lnTo>
                    <a:pt x="5763" y="6014"/>
                  </a:lnTo>
                  <a:lnTo>
                    <a:pt x="5465" y="6014"/>
                  </a:lnTo>
                  <a:lnTo>
                    <a:pt x="5465" y="5466"/>
                  </a:lnTo>
                  <a:close/>
                  <a:moveTo>
                    <a:pt x="6394" y="5466"/>
                  </a:moveTo>
                  <a:lnTo>
                    <a:pt x="6394" y="6633"/>
                  </a:lnTo>
                  <a:lnTo>
                    <a:pt x="6096" y="6633"/>
                  </a:lnTo>
                  <a:lnTo>
                    <a:pt x="6096" y="5466"/>
                  </a:lnTo>
                  <a:close/>
                  <a:moveTo>
                    <a:pt x="6953" y="8038"/>
                  </a:moveTo>
                  <a:cubicBezTo>
                    <a:pt x="7168" y="8038"/>
                    <a:pt x="7346" y="8216"/>
                    <a:pt x="7346" y="8443"/>
                  </a:cubicBezTo>
                  <a:cubicBezTo>
                    <a:pt x="7346" y="8669"/>
                    <a:pt x="7168" y="8847"/>
                    <a:pt x="6953" y="8847"/>
                  </a:cubicBezTo>
                  <a:lnTo>
                    <a:pt x="4584" y="8847"/>
                  </a:lnTo>
                  <a:lnTo>
                    <a:pt x="4584" y="8038"/>
                  </a:lnTo>
                  <a:close/>
                  <a:moveTo>
                    <a:pt x="6549" y="9193"/>
                  </a:moveTo>
                  <a:cubicBezTo>
                    <a:pt x="6537" y="9502"/>
                    <a:pt x="6275" y="9740"/>
                    <a:pt x="5965" y="9740"/>
                  </a:cubicBezTo>
                  <a:lnTo>
                    <a:pt x="4584" y="9740"/>
                  </a:lnTo>
                  <a:lnTo>
                    <a:pt x="4584" y="9193"/>
                  </a:lnTo>
                  <a:close/>
                  <a:moveTo>
                    <a:pt x="5882" y="10086"/>
                  </a:moveTo>
                  <a:lnTo>
                    <a:pt x="5882" y="10359"/>
                  </a:lnTo>
                  <a:lnTo>
                    <a:pt x="4584" y="10359"/>
                  </a:lnTo>
                  <a:lnTo>
                    <a:pt x="4584" y="10086"/>
                  </a:lnTo>
                  <a:close/>
                  <a:moveTo>
                    <a:pt x="4953" y="1"/>
                  </a:moveTo>
                  <a:cubicBezTo>
                    <a:pt x="4870" y="1"/>
                    <a:pt x="4787" y="72"/>
                    <a:pt x="4787" y="168"/>
                  </a:cubicBezTo>
                  <a:cubicBezTo>
                    <a:pt x="4787" y="263"/>
                    <a:pt x="4870" y="334"/>
                    <a:pt x="4953" y="334"/>
                  </a:cubicBezTo>
                  <a:lnTo>
                    <a:pt x="5144" y="334"/>
                  </a:lnTo>
                  <a:lnTo>
                    <a:pt x="5144" y="703"/>
                  </a:lnTo>
                  <a:lnTo>
                    <a:pt x="4953" y="703"/>
                  </a:lnTo>
                  <a:cubicBezTo>
                    <a:pt x="4870" y="703"/>
                    <a:pt x="4787" y="775"/>
                    <a:pt x="4787" y="870"/>
                  </a:cubicBezTo>
                  <a:lnTo>
                    <a:pt x="4787" y="1334"/>
                  </a:lnTo>
                  <a:lnTo>
                    <a:pt x="4370" y="1334"/>
                  </a:lnTo>
                  <a:cubicBezTo>
                    <a:pt x="3644" y="1334"/>
                    <a:pt x="2929" y="1513"/>
                    <a:pt x="2310" y="1846"/>
                  </a:cubicBezTo>
                  <a:cubicBezTo>
                    <a:pt x="2215" y="1894"/>
                    <a:pt x="2191" y="2001"/>
                    <a:pt x="2227" y="2073"/>
                  </a:cubicBezTo>
                  <a:cubicBezTo>
                    <a:pt x="2262" y="2132"/>
                    <a:pt x="2322" y="2168"/>
                    <a:pt x="2381" y="2168"/>
                  </a:cubicBezTo>
                  <a:cubicBezTo>
                    <a:pt x="2405" y="2168"/>
                    <a:pt x="2441" y="2168"/>
                    <a:pt x="2453" y="2144"/>
                  </a:cubicBezTo>
                  <a:cubicBezTo>
                    <a:pt x="3036" y="1835"/>
                    <a:pt x="3691" y="1668"/>
                    <a:pt x="4358" y="1668"/>
                  </a:cubicBezTo>
                  <a:lnTo>
                    <a:pt x="4775" y="1668"/>
                  </a:lnTo>
                  <a:lnTo>
                    <a:pt x="4775" y="3382"/>
                  </a:lnTo>
                  <a:lnTo>
                    <a:pt x="4358" y="3382"/>
                  </a:lnTo>
                  <a:cubicBezTo>
                    <a:pt x="3060" y="3382"/>
                    <a:pt x="2024" y="4430"/>
                    <a:pt x="2024" y="5716"/>
                  </a:cubicBezTo>
                  <a:cubicBezTo>
                    <a:pt x="2024" y="6954"/>
                    <a:pt x="2977" y="7966"/>
                    <a:pt x="4191" y="8038"/>
                  </a:cubicBezTo>
                  <a:lnTo>
                    <a:pt x="4191" y="9740"/>
                  </a:lnTo>
                  <a:cubicBezTo>
                    <a:pt x="2048" y="9645"/>
                    <a:pt x="346" y="7883"/>
                    <a:pt x="346" y="5716"/>
                  </a:cubicBezTo>
                  <a:cubicBezTo>
                    <a:pt x="346" y="4454"/>
                    <a:pt x="917" y="3299"/>
                    <a:pt x="1917" y="2525"/>
                  </a:cubicBezTo>
                  <a:cubicBezTo>
                    <a:pt x="1989" y="2466"/>
                    <a:pt x="2012" y="2358"/>
                    <a:pt x="1953" y="2287"/>
                  </a:cubicBezTo>
                  <a:cubicBezTo>
                    <a:pt x="1918" y="2238"/>
                    <a:pt x="1867" y="2214"/>
                    <a:pt x="1817" y="2214"/>
                  </a:cubicBezTo>
                  <a:cubicBezTo>
                    <a:pt x="1780" y="2214"/>
                    <a:pt x="1744" y="2226"/>
                    <a:pt x="1715" y="2251"/>
                  </a:cubicBezTo>
                  <a:cubicBezTo>
                    <a:pt x="1191" y="2656"/>
                    <a:pt x="762" y="3180"/>
                    <a:pt x="465" y="3751"/>
                  </a:cubicBezTo>
                  <a:cubicBezTo>
                    <a:pt x="143" y="4371"/>
                    <a:pt x="0" y="5037"/>
                    <a:pt x="0" y="5716"/>
                  </a:cubicBezTo>
                  <a:cubicBezTo>
                    <a:pt x="0" y="8073"/>
                    <a:pt x="1858" y="9990"/>
                    <a:pt x="4191" y="10086"/>
                  </a:cubicBezTo>
                  <a:lnTo>
                    <a:pt x="4191" y="10359"/>
                  </a:lnTo>
                  <a:lnTo>
                    <a:pt x="2036" y="10359"/>
                  </a:lnTo>
                  <a:cubicBezTo>
                    <a:pt x="1739" y="10359"/>
                    <a:pt x="1512" y="10598"/>
                    <a:pt x="1512" y="10883"/>
                  </a:cubicBezTo>
                  <a:cubicBezTo>
                    <a:pt x="1512" y="11181"/>
                    <a:pt x="1750" y="11407"/>
                    <a:pt x="2036" y="11407"/>
                  </a:cubicBezTo>
                  <a:lnTo>
                    <a:pt x="8263" y="11407"/>
                  </a:lnTo>
                  <a:cubicBezTo>
                    <a:pt x="8561" y="11407"/>
                    <a:pt x="8775" y="11169"/>
                    <a:pt x="8775" y="10883"/>
                  </a:cubicBezTo>
                  <a:cubicBezTo>
                    <a:pt x="8775" y="10598"/>
                    <a:pt x="8537" y="10359"/>
                    <a:pt x="8263" y="10359"/>
                  </a:cubicBezTo>
                  <a:lnTo>
                    <a:pt x="7465" y="10359"/>
                  </a:lnTo>
                  <a:cubicBezTo>
                    <a:pt x="7382" y="10359"/>
                    <a:pt x="7311" y="10443"/>
                    <a:pt x="7311" y="10526"/>
                  </a:cubicBezTo>
                  <a:cubicBezTo>
                    <a:pt x="7311" y="10621"/>
                    <a:pt x="7382" y="10693"/>
                    <a:pt x="7465" y="10693"/>
                  </a:cubicBezTo>
                  <a:lnTo>
                    <a:pt x="8263" y="10693"/>
                  </a:lnTo>
                  <a:cubicBezTo>
                    <a:pt x="8358" y="10693"/>
                    <a:pt x="8454" y="10776"/>
                    <a:pt x="8454" y="10883"/>
                  </a:cubicBezTo>
                  <a:cubicBezTo>
                    <a:pt x="8454" y="10990"/>
                    <a:pt x="8358" y="11074"/>
                    <a:pt x="8263" y="11074"/>
                  </a:cubicBezTo>
                  <a:lnTo>
                    <a:pt x="2084" y="11074"/>
                  </a:lnTo>
                  <a:cubicBezTo>
                    <a:pt x="1977" y="11074"/>
                    <a:pt x="1893" y="10990"/>
                    <a:pt x="1893" y="10883"/>
                  </a:cubicBezTo>
                  <a:cubicBezTo>
                    <a:pt x="1893" y="10776"/>
                    <a:pt x="1977" y="10693"/>
                    <a:pt x="2084" y="10693"/>
                  </a:cubicBezTo>
                  <a:lnTo>
                    <a:pt x="6787" y="10693"/>
                  </a:lnTo>
                  <a:cubicBezTo>
                    <a:pt x="6870" y="10693"/>
                    <a:pt x="6953" y="10621"/>
                    <a:pt x="6953" y="10526"/>
                  </a:cubicBezTo>
                  <a:cubicBezTo>
                    <a:pt x="6953" y="10443"/>
                    <a:pt x="6870" y="10359"/>
                    <a:pt x="6787" y="10359"/>
                  </a:cubicBezTo>
                  <a:lnTo>
                    <a:pt x="6203" y="10359"/>
                  </a:lnTo>
                  <a:lnTo>
                    <a:pt x="6203" y="10050"/>
                  </a:lnTo>
                  <a:cubicBezTo>
                    <a:pt x="6596" y="9943"/>
                    <a:pt x="6870" y="9609"/>
                    <a:pt x="6870" y="9193"/>
                  </a:cubicBezTo>
                  <a:lnTo>
                    <a:pt x="6930" y="9193"/>
                  </a:lnTo>
                  <a:cubicBezTo>
                    <a:pt x="7334" y="9193"/>
                    <a:pt x="7680" y="8859"/>
                    <a:pt x="7680" y="8443"/>
                  </a:cubicBezTo>
                  <a:cubicBezTo>
                    <a:pt x="7680" y="8038"/>
                    <a:pt x="7346" y="7704"/>
                    <a:pt x="6930" y="7704"/>
                  </a:cubicBezTo>
                  <a:lnTo>
                    <a:pt x="4406" y="7704"/>
                  </a:lnTo>
                  <a:cubicBezTo>
                    <a:pt x="3298" y="7704"/>
                    <a:pt x="2405" y="6811"/>
                    <a:pt x="2405" y="5704"/>
                  </a:cubicBezTo>
                  <a:cubicBezTo>
                    <a:pt x="2405" y="4609"/>
                    <a:pt x="3298" y="3716"/>
                    <a:pt x="4406" y="3716"/>
                  </a:cubicBezTo>
                  <a:lnTo>
                    <a:pt x="4822" y="3716"/>
                  </a:lnTo>
                  <a:lnTo>
                    <a:pt x="4822" y="5287"/>
                  </a:lnTo>
                  <a:cubicBezTo>
                    <a:pt x="4822" y="5383"/>
                    <a:pt x="4894" y="5454"/>
                    <a:pt x="4989" y="5454"/>
                  </a:cubicBezTo>
                  <a:lnTo>
                    <a:pt x="5108" y="5454"/>
                  </a:lnTo>
                  <a:lnTo>
                    <a:pt x="5108" y="6180"/>
                  </a:lnTo>
                  <a:cubicBezTo>
                    <a:pt x="5108" y="6276"/>
                    <a:pt x="5179" y="6347"/>
                    <a:pt x="5263" y="6347"/>
                  </a:cubicBezTo>
                  <a:lnTo>
                    <a:pt x="5727" y="6347"/>
                  </a:lnTo>
                  <a:lnTo>
                    <a:pt x="5727" y="6788"/>
                  </a:lnTo>
                  <a:cubicBezTo>
                    <a:pt x="5727" y="6883"/>
                    <a:pt x="5799" y="6954"/>
                    <a:pt x="5894" y="6954"/>
                  </a:cubicBezTo>
                  <a:lnTo>
                    <a:pt x="6537" y="6954"/>
                  </a:lnTo>
                  <a:cubicBezTo>
                    <a:pt x="6620" y="6954"/>
                    <a:pt x="6692" y="6883"/>
                    <a:pt x="6692" y="6788"/>
                  </a:cubicBezTo>
                  <a:lnTo>
                    <a:pt x="6692" y="5454"/>
                  </a:lnTo>
                  <a:lnTo>
                    <a:pt x="6811" y="5454"/>
                  </a:lnTo>
                  <a:cubicBezTo>
                    <a:pt x="6906" y="5454"/>
                    <a:pt x="6977" y="5383"/>
                    <a:pt x="6977" y="5287"/>
                  </a:cubicBezTo>
                  <a:lnTo>
                    <a:pt x="6977" y="870"/>
                  </a:lnTo>
                  <a:cubicBezTo>
                    <a:pt x="6977" y="775"/>
                    <a:pt x="6906" y="703"/>
                    <a:pt x="6811" y="703"/>
                  </a:cubicBezTo>
                  <a:lnTo>
                    <a:pt x="6620" y="703"/>
                  </a:lnTo>
                  <a:lnTo>
                    <a:pt x="6620" y="334"/>
                  </a:lnTo>
                  <a:lnTo>
                    <a:pt x="6811" y="334"/>
                  </a:lnTo>
                  <a:cubicBezTo>
                    <a:pt x="6906" y="334"/>
                    <a:pt x="6977" y="263"/>
                    <a:pt x="6977" y="168"/>
                  </a:cubicBezTo>
                  <a:cubicBezTo>
                    <a:pt x="6977" y="72"/>
                    <a:pt x="6906" y="1"/>
                    <a:pt x="68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3"/>
            <p:cNvSpPr/>
            <p:nvPr/>
          </p:nvSpPr>
          <p:spPr>
            <a:xfrm>
              <a:off x="4102009" y="3418680"/>
              <a:ext cx="36824" cy="37175"/>
            </a:xfrm>
            <a:custGeom>
              <a:avLst/>
              <a:gdLst/>
              <a:ahLst/>
              <a:cxnLst/>
              <a:rect l="l" t="t" r="r" b="b"/>
              <a:pathLst>
                <a:path w="1156" h="1167" extrusionOk="0">
                  <a:moveTo>
                    <a:pt x="572" y="345"/>
                  </a:moveTo>
                  <a:cubicBezTo>
                    <a:pt x="715" y="345"/>
                    <a:pt x="810" y="452"/>
                    <a:pt x="810" y="583"/>
                  </a:cubicBezTo>
                  <a:cubicBezTo>
                    <a:pt x="810" y="714"/>
                    <a:pt x="715" y="822"/>
                    <a:pt x="572" y="822"/>
                  </a:cubicBezTo>
                  <a:cubicBezTo>
                    <a:pt x="441" y="822"/>
                    <a:pt x="334" y="714"/>
                    <a:pt x="334" y="583"/>
                  </a:cubicBezTo>
                  <a:cubicBezTo>
                    <a:pt x="334" y="452"/>
                    <a:pt x="441" y="345"/>
                    <a:pt x="572" y="345"/>
                  </a:cubicBezTo>
                  <a:close/>
                  <a:moveTo>
                    <a:pt x="572" y="0"/>
                  </a:moveTo>
                  <a:cubicBezTo>
                    <a:pt x="263" y="0"/>
                    <a:pt x="1" y="262"/>
                    <a:pt x="1" y="583"/>
                  </a:cubicBezTo>
                  <a:cubicBezTo>
                    <a:pt x="1" y="893"/>
                    <a:pt x="251" y="1167"/>
                    <a:pt x="572" y="1167"/>
                  </a:cubicBezTo>
                  <a:cubicBezTo>
                    <a:pt x="894" y="1167"/>
                    <a:pt x="1156" y="893"/>
                    <a:pt x="1156" y="583"/>
                  </a:cubicBezTo>
                  <a:cubicBezTo>
                    <a:pt x="1156" y="274"/>
                    <a:pt x="906" y="0"/>
                    <a:pt x="5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3"/>
            <p:cNvSpPr/>
            <p:nvPr/>
          </p:nvSpPr>
          <p:spPr>
            <a:xfrm>
              <a:off x="4083820" y="3615129"/>
              <a:ext cx="37175" cy="36824"/>
            </a:xfrm>
            <a:custGeom>
              <a:avLst/>
              <a:gdLst/>
              <a:ahLst/>
              <a:cxnLst/>
              <a:rect l="l" t="t" r="r" b="b"/>
              <a:pathLst>
                <a:path w="1167" h="1156" extrusionOk="0">
                  <a:moveTo>
                    <a:pt x="584" y="346"/>
                  </a:moveTo>
                  <a:cubicBezTo>
                    <a:pt x="715" y="346"/>
                    <a:pt x="822" y="441"/>
                    <a:pt x="822" y="584"/>
                  </a:cubicBezTo>
                  <a:cubicBezTo>
                    <a:pt x="822" y="715"/>
                    <a:pt x="715" y="822"/>
                    <a:pt x="584" y="822"/>
                  </a:cubicBezTo>
                  <a:cubicBezTo>
                    <a:pt x="453" y="822"/>
                    <a:pt x="345" y="715"/>
                    <a:pt x="345" y="584"/>
                  </a:cubicBezTo>
                  <a:cubicBezTo>
                    <a:pt x="345" y="441"/>
                    <a:pt x="453" y="346"/>
                    <a:pt x="584" y="346"/>
                  </a:cubicBezTo>
                  <a:close/>
                  <a:moveTo>
                    <a:pt x="584" y="0"/>
                  </a:moveTo>
                  <a:cubicBezTo>
                    <a:pt x="274" y="0"/>
                    <a:pt x="0" y="251"/>
                    <a:pt x="0" y="584"/>
                  </a:cubicBezTo>
                  <a:cubicBezTo>
                    <a:pt x="0" y="905"/>
                    <a:pt x="250" y="1155"/>
                    <a:pt x="584" y="1155"/>
                  </a:cubicBezTo>
                  <a:cubicBezTo>
                    <a:pt x="905" y="1155"/>
                    <a:pt x="1167" y="893"/>
                    <a:pt x="1167" y="584"/>
                  </a:cubicBezTo>
                  <a:cubicBezTo>
                    <a:pt x="1167" y="262"/>
                    <a:pt x="905" y="0"/>
                    <a:pt x="5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9" name="Google Shape;359;p23"/>
          <p:cNvGrpSpPr/>
          <p:nvPr/>
        </p:nvGrpSpPr>
        <p:grpSpPr>
          <a:xfrm>
            <a:off x="6703907" y="7403592"/>
            <a:ext cx="7640071" cy="3314101"/>
            <a:chOff x="-6133766" y="-1132224"/>
            <a:chExt cx="7640071" cy="3314101"/>
          </a:xfrm>
        </p:grpSpPr>
        <p:sp>
          <p:nvSpPr>
            <p:cNvPr id="360" name="Google Shape;360;p23"/>
            <p:cNvSpPr/>
            <p:nvPr/>
          </p:nvSpPr>
          <p:spPr>
            <a:xfrm>
              <a:off x="1436861" y="2112975"/>
              <a:ext cx="69444" cy="68902"/>
            </a:xfrm>
            <a:custGeom>
              <a:avLst/>
              <a:gdLst/>
              <a:ahLst/>
              <a:cxnLst/>
              <a:rect l="l" t="t" r="r" b="b"/>
              <a:pathLst>
                <a:path w="2180" h="2163" extrusionOk="0">
                  <a:moveTo>
                    <a:pt x="1086" y="1"/>
                  </a:moveTo>
                  <a:cubicBezTo>
                    <a:pt x="526" y="1"/>
                    <a:pt x="0" y="443"/>
                    <a:pt x="0" y="1079"/>
                  </a:cubicBezTo>
                  <a:cubicBezTo>
                    <a:pt x="0" y="1675"/>
                    <a:pt x="501" y="2163"/>
                    <a:pt x="1096" y="2163"/>
                  </a:cubicBezTo>
                  <a:cubicBezTo>
                    <a:pt x="1703" y="2163"/>
                    <a:pt x="2179" y="1675"/>
                    <a:pt x="2179" y="1079"/>
                  </a:cubicBezTo>
                  <a:cubicBezTo>
                    <a:pt x="2144" y="1020"/>
                    <a:pt x="2144" y="960"/>
                    <a:pt x="2132" y="889"/>
                  </a:cubicBezTo>
                  <a:cubicBezTo>
                    <a:pt x="2121" y="802"/>
                    <a:pt x="2040" y="744"/>
                    <a:pt x="1963" y="744"/>
                  </a:cubicBezTo>
                  <a:cubicBezTo>
                    <a:pt x="1955" y="744"/>
                    <a:pt x="1948" y="745"/>
                    <a:pt x="1941" y="746"/>
                  </a:cubicBezTo>
                  <a:cubicBezTo>
                    <a:pt x="1846" y="770"/>
                    <a:pt x="1786" y="853"/>
                    <a:pt x="1810" y="948"/>
                  </a:cubicBezTo>
                  <a:cubicBezTo>
                    <a:pt x="1883" y="1428"/>
                    <a:pt x="1488" y="1811"/>
                    <a:pt x="1059" y="1811"/>
                  </a:cubicBezTo>
                  <a:cubicBezTo>
                    <a:pt x="923" y="1811"/>
                    <a:pt x="784" y="1772"/>
                    <a:pt x="655" y="1687"/>
                  </a:cubicBezTo>
                  <a:cubicBezTo>
                    <a:pt x="48" y="1282"/>
                    <a:pt x="346" y="329"/>
                    <a:pt x="1072" y="329"/>
                  </a:cubicBezTo>
                  <a:cubicBezTo>
                    <a:pt x="1239" y="329"/>
                    <a:pt x="1405" y="389"/>
                    <a:pt x="1536" y="496"/>
                  </a:cubicBezTo>
                  <a:cubicBezTo>
                    <a:pt x="1567" y="522"/>
                    <a:pt x="1605" y="534"/>
                    <a:pt x="1642" y="534"/>
                  </a:cubicBezTo>
                  <a:cubicBezTo>
                    <a:pt x="1692" y="534"/>
                    <a:pt x="1741" y="513"/>
                    <a:pt x="1774" y="472"/>
                  </a:cubicBezTo>
                  <a:cubicBezTo>
                    <a:pt x="1834" y="389"/>
                    <a:pt x="1822" y="294"/>
                    <a:pt x="1751" y="234"/>
                  </a:cubicBezTo>
                  <a:cubicBezTo>
                    <a:pt x="1545" y="73"/>
                    <a:pt x="1313" y="1"/>
                    <a:pt x="10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3"/>
            <p:cNvSpPr/>
            <p:nvPr/>
          </p:nvSpPr>
          <p:spPr>
            <a:xfrm>
              <a:off x="-6133766" y="-1132224"/>
              <a:ext cx="379489" cy="366046"/>
            </a:xfrm>
            <a:custGeom>
              <a:avLst/>
              <a:gdLst/>
              <a:ahLst/>
              <a:cxnLst/>
              <a:rect l="l" t="t" r="r" b="b"/>
              <a:pathLst>
                <a:path w="11913" h="11491" extrusionOk="0">
                  <a:moveTo>
                    <a:pt x="1031" y="2185"/>
                  </a:moveTo>
                  <a:cubicBezTo>
                    <a:pt x="1151" y="2185"/>
                    <a:pt x="1275" y="2224"/>
                    <a:pt x="1387" y="2311"/>
                  </a:cubicBezTo>
                  <a:cubicBezTo>
                    <a:pt x="1625" y="2489"/>
                    <a:pt x="1673" y="2834"/>
                    <a:pt x="1506" y="3084"/>
                  </a:cubicBezTo>
                  <a:cubicBezTo>
                    <a:pt x="1389" y="3256"/>
                    <a:pt x="1207" y="3337"/>
                    <a:pt x="1026" y="3337"/>
                  </a:cubicBezTo>
                  <a:cubicBezTo>
                    <a:pt x="767" y="3337"/>
                    <a:pt x="510" y="3171"/>
                    <a:pt x="447" y="2870"/>
                  </a:cubicBezTo>
                  <a:cubicBezTo>
                    <a:pt x="376" y="2492"/>
                    <a:pt x="689" y="2185"/>
                    <a:pt x="1031" y="2185"/>
                  </a:cubicBezTo>
                  <a:close/>
                  <a:moveTo>
                    <a:pt x="4269" y="3025"/>
                  </a:moveTo>
                  <a:cubicBezTo>
                    <a:pt x="4364" y="3073"/>
                    <a:pt x="5435" y="3680"/>
                    <a:pt x="5519" y="3739"/>
                  </a:cubicBezTo>
                  <a:lnTo>
                    <a:pt x="4269" y="4454"/>
                  </a:lnTo>
                  <a:lnTo>
                    <a:pt x="4269" y="3025"/>
                  </a:lnTo>
                  <a:close/>
                  <a:moveTo>
                    <a:pt x="7448" y="3025"/>
                  </a:moveTo>
                  <a:lnTo>
                    <a:pt x="7448" y="4454"/>
                  </a:lnTo>
                  <a:lnTo>
                    <a:pt x="6197" y="3739"/>
                  </a:lnTo>
                  <a:lnTo>
                    <a:pt x="7448" y="3025"/>
                  </a:lnTo>
                  <a:close/>
                  <a:moveTo>
                    <a:pt x="2550" y="2268"/>
                  </a:moveTo>
                  <a:cubicBezTo>
                    <a:pt x="2817" y="2268"/>
                    <a:pt x="3085" y="2336"/>
                    <a:pt x="3328" y="2477"/>
                  </a:cubicBezTo>
                  <a:cubicBezTo>
                    <a:pt x="3697" y="2692"/>
                    <a:pt x="3566" y="2608"/>
                    <a:pt x="3935" y="2811"/>
                  </a:cubicBezTo>
                  <a:lnTo>
                    <a:pt x="3935" y="4644"/>
                  </a:lnTo>
                  <a:lnTo>
                    <a:pt x="2328" y="5573"/>
                  </a:lnTo>
                  <a:lnTo>
                    <a:pt x="1744" y="5240"/>
                  </a:lnTo>
                  <a:cubicBezTo>
                    <a:pt x="1375" y="5037"/>
                    <a:pt x="1125" y="4692"/>
                    <a:pt x="1006" y="4275"/>
                  </a:cubicBezTo>
                  <a:cubicBezTo>
                    <a:pt x="947" y="4085"/>
                    <a:pt x="923" y="3870"/>
                    <a:pt x="959" y="3680"/>
                  </a:cubicBezTo>
                  <a:lnTo>
                    <a:pt x="959" y="3680"/>
                  </a:lnTo>
                  <a:cubicBezTo>
                    <a:pt x="981" y="3681"/>
                    <a:pt x="1003" y="3682"/>
                    <a:pt x="1025" y="3682"/>
                  </a:cubicBezTo>
                  <a:cubicBezTo>
                    <a:pt x="1659" y="3682"/>
                    <a:pt x="2129" y="3028"/>
                    <a:pt x="1875" y="2418"/>
                  </a:cubicBezTo>
                  <a:cubicBezTo>
                    <a:pt x="2090" y="2319"/>
                    <a:pt x="2320" y="2268"/>
                    <a:pt x="2550" y="2268"/>
                  </a:cubicBezTo>
                  <a:close/>
                  <a:moveTo>
                    <a:pt x="9186" y="2275"/>
                  </a:moveTo>
                  <a:cubicBezTo>
                    <a:pt x="10067" y="2275"/>
                    <a:pt x="10781" y="2977"/>
                    <a:pt x="10781" y="3858"/>
                  </a:cubicBezTo>
                  <a:cubicBezTo>
                    <a:pt x="10781" y="4418"/>
                    <a:pt x="10460" y="4954"/>
                    <a:pt x="9972" y="5240"/>
                  </a:cubicBezTo>
                  <a:lnTo>
                    <a:pt x="9400" y="5573"/>
                  </a:lnTo>
                  <a:cubicBezTo>
                    <a:pt x="9186" y="5454"/>
                    <a:pt x="7983" y="4751"/>
                    <a:pt x="7793" y="4644"/>
                  </a:cubicBezTo>
                  <a:lnTo>
                    <a:pt x="7793" y="2834"/>
                  </a:lnTo>
                  <a:cubicBezTo>
                    <a:pt x="8245" y="2596"/>
                    <a:pt x="8567" y="2275"/>
                    <a:pt x="9186" y="2275"/>
                  </a:cubicBezTo>
                  <a:close/>
                  <a:moveTo>
                    <a:pt x="3935" y="5013"/>
                  </a:moveTo>
                  <a:lnTo>
                    <a:pt x="3935" y="6478"/>
                  </a:lnTo>
                  <a:lnTo>
                    <a:pt x="2673" y="5751"/>
                  </a:lnTo>
                  <a:lnTo>
                    <a:pt x="3935" y="5013"/>
                  </a:lnTo>
                  <a:close/>
                  <a:moveTo>
                    <a:pt x="7793" y="5037"/>
                  </a:moveTo>
                  <a:cubicBezTo>
                    <a:pt x="7948" y="5120"/>
                    <a:pt x="8900" y="5668"/>
                    <a:pt x="9055" y="5763"/>
                  </a:cubicBezTo>
                  <a:lnTo>
                    <a:pt x="7793" y="6490"/>
                  </a:lnTo>
                  <a:lnTo>
                    <a:pt x="7793" y="5037"/>
                  </a:lnTo>
                  <a:close/>
                  <a:moveTo>
                    <a:pt x="5852" y="3918"/>
                  </a:moveTo>
                  <a:lnTo>
                    <a:pt x="7448" y="4823"/>
                  </a:lnTo>
                  <a:lnTo>
                    <a:pt x="7448" y="6668"/>
                  </a:lnTo>
                  <a:lnTo>
                    <a:pt x="5852" y="7573"/>
                  </a:lnTo>
                  <a:lnTo>
                    <a:pt x="4257" y="6668"/>
                  </a:lnTo>
                  <a:lnTo>
                    <a:pt x="4257" y="4823"/>
                  </a:lnTo>
                  <a:lnTo>
                    <a:pt x="5852" y="3918"/>
                  </a:lnTo>
                  <a:close/>
                  <a:moveTo>
                    <a:pt x="7448" y="7061"/>
                  </a:moveTo>
                  <a:lnTo>
                    <a:pt x="7448" y="8490"/>
                  </a:lnTo>
                  <a:cubicBezTo>
                    <a:pt x="7352" y="8442"/>
                    <a:pt x="6281" y="7835"/>
                    <a:pt x="6197" y="7776"/>
                  </a:cubicBezTo>
                  <a:lnTo>
                    <a:pt x="7448" y="7061"/>
                  </a:lnTo>
                  <a:close/>
                  <a:moveTo>
                    <a:pt x="4269" y="7073"/>
                  </a:moveTo>
                  <a:lnTo>
                    <a:pt x="5519" y="7787"/>
                  </a:lnTo>
                  <a:lnTo>
                    <a:pt x="4269" y="8502"/>
                  </a:lnTo>
                  <a:lnTo>
                    <a:pt x="4269" y="7073"/>
                  </a:lnTo>
                  <a:close/>
                  <a:moveTo>
                    <a:pt x="9376" y="5954"/>
                  </a:moveTo>
                  <a:lnTo>
                    <a:pt x="9960" y="6287"/>
                  </a:lnTo>
                  <a:cubicBezTo>
                    <a:pt x="10329" y="6490"/>
                    <a:pt x="10579" y="6835"/>
                    <a:pt x="10710" y="7252"/>
                  </a:cubicBezTo>
                  <a:cubicBezTo>
                    <a:pt x="10746" y="7430"/>
                    <a:pt x="10757" y="7609"/>
                    <a:pt x="10757" y="7787"/>
                  </a:cubicBezTo>
                  <a:cubicBezTo>
                    <a:pt x="10736" y="7786"/>
                    <a:pt x="10714" y="7785"/>
                    <a:pt x="10693" y="7785"/>
                  </a:cubicBezTo>
                  <a:cubicBezTo>
                    <a:pt x="10049" y="7785"/>
                    <a:pt x="9612" y="8474"/>
                    <a:pt x="9888" y="9085"/>
                  </a:cubicBezTo>
                  <a:cubicBezTo>
                    <a:pt x="9662" y="9190"/>
                    <a:pt x="9412" y="9249"/>
                    <a:pt x="9161" y="9249"/>
                  </a:cubicBezTo>
                  <a:cubicBezTo>
                    <a:pt x="8898" y="9249"/>
                    <a:pt x="8632" y="9184"/>
                    <a:pt x="8388" y="9038"/>
                  </a:cubicBezTo>
                  <a:cubicBezTo>
                    <a:pt x="8007" y="8811"/>
                    <a:pt x="8138" y="8907"/>
                    <a:pt x="7769" y="8692"/>
                  </a:cubicBezTo>
                  <a:lnTo>
                    <a:pt x="7769" y="6883"/>
                  </a:lnTo>
                  <a:lnTo>
                    <a:pt x="9376" y="5954"/>
                  </a:lnTo>
                  <a:close/>
                  <a:moveTo>
                    <a:pt x="10731" y="8111"/>
                  </a:moveTo>
                  <a:cubicBezTo>
                    <a:pt x="10841" y="8111"/>
                    <a:pt x="10950" y="8142"/>
                    <a:pt x="11043" y="8204"/>
                  </a:cubicBezTo>
                  <a:cubicBezTo>
                    <a:pt x="11484" y="8502"/>
                    <a:pt x="11329" y="9157"/>
                    <a:pt x="10841" y="9264"/>
                  </a:cubicBezTo>
                  <a:cubicBezTo>
                    <a:pt x="10802" y="9271"/>
                    <a:pt x="10764" y="9275"/>
                    <a:pt x="10726" y="9275"/>
                  </a:cubicBezTo>
                  <a:cubicBezTo>
                    <a:pt x="10276" y="9275"/>
                    <a:pt x="9982" y="8767"/>
                    <a:pt x="10246" y="8371"/>
                  </a:cubicBezTo>
                  <a:cubicBezTo>
                    <a:pt x="10358" y="8199"/>
                    <a:pt x="10545" y="8111"/>
                    <a:pt x="10731" y="8111"/>
                  </a:cubicBezTo>
                  <a:close/>
                  <a:moveTo>
                    <a:pt x="5852" y="7978"/>
                  </a:moveTo>
                  <a:cubicBezTo>
                    <a:pt x="6043" y="8097"/>
                    <a:pt x="7233" y="8764"/>
                    <a:pt x="7448" y="8883"/>
                  </a:cubicBezTo>
                  <a:lnTo>
                    <a:pt x="7448" y="9585"/>
                  </a:lnTo>
                  <a:cubicBezTo>
                    <a:pt x="7448" y="10466"/>
                    <a:pt x="6733" y="11181"/>
                    <a:pt x="5852" y="11181"/>
                  </a:cubicBezTo>
                  <a:cubicBezTo>
                    <a:pt x="4971" y="11181"/>
                    <a:pt x="4257" y="10466"/>
                    <a:pt x="4257" y="9585"/>
                  </a:cubicBezTo>
                  <a:lnTo>
                    <a:pt x="4257" y="8883"/>
                  </a:lnTo>
                  <a:lnTo>
                    <a:pt x="5852" y="7978"/>
                  </a:lnTo>
                  <a:close/>
                  <a:moveTo>
                    <a:pt x="5852" y="1"/>
                  </a:moveTo>
                  <a:cubicBezTo>
                    <a:pt x="4792" y="1"/>
                    <a:pt x="3935" y="870"/>
                    <a:pt x="3935" y="1918"/>
                  </a:cubicBezTo>
                  <a:lnTo>
                    <a:pt x="3935" y="2430"/>
                  </a:lnTo>
                  <a:cubicBezTo>
                    <a:pt x="3649" y="2263"/>
                    <a:pt x="3757" y="2322"/>
                    <a:pt x="3483" y="2180"/>
                  </a:cubicBezTo>
                  <a:cubicBezTo>
                    <a:pt x="3183" y="2005"/>
                    <a:pt x="2854" y="1922"/>
                    <a:pt x="2529" y="1922"/>
                  </a:cubicBezTo>
                  <a:cubicBezTo>
                    <a:pt x="2235" y="1922"/>
                    <a:pt x="1945" y="1990"/>
                    <a:pt x="1685" y="2120"/>
                  </a:cubicBezTo>
                  <a:cubicBezTo>
                    <a:pt x="1491" y="1915"/>
                    <a:pt x="1256" y="1827"/>
                    <a:pt x="1027" y="1827"/>
                  </a:cubicBezTo>
                  <a:cubicBezTo>
                    <a:pt x="497" y="1827"/>
                    <a:pt x="0" y="2303"/>
                    <a:pt x="125" y="2918"/>
                  </a:cubicBezTo>
                  <a:cubicBezTo>
                    <a:pt x="185" y="3215"/>
                    <a:pt x="375" y="3454"/>
                    <a:pt x="625" y="3573"/>
                  </a:cubicBezTo>
                  <a:cubicBezTo>
                    <a:pt x="530" y="4335"/>
                    <a:pt x="887" y="5109"/>
                    <a:pt x="1578" y="5501"/>
                  </a:cubicBezTo>
                  <a:cubicBezTo>
                    <a:pt x="1816" y="5644"/>
                    <a:pt x="1744" y="5597"/>
                    <a:pt x="1983" y="5728"/>
                  </a:cubicBezTo>
                  <a:lnTo>
                    <a:pt x="1578" y="5954"/>
                  </a:lnTo>
                  <a:cubicBezTo>
                    <a:pt x="982" y="6299"/>
                    <a:pt x="613" y="6942"/>
                    <a:pt x="613" y="7633"/>
                  </a:cubicBezTo>
                  <a:cubicBezTo>
                    <a:pt x="613" y="8633"/>
                    <a:pt x="1375" y="9466"/>
                    <a:pt x="2375" y="9538"/>
                  </a:cubicBezTo>
                  <a:lnTo>
                    <a:pt x="2387" y="9538"/>
                  </a:lnTo>
                  <a:cubicBezTo>
                    <a:pt x="2471" y="9538"/>
                    <a:pt x="2554" y="9478"/>
                    <a:pt x="2554" y="9395"/>
                  </a:cubicBezTo>
                  <a:cubicBezTo>
                    <a:pt x="2566" y="9300"/>
                    <a:pt x="2495" y="9216"/>
                    <a:pt x="2399" y="9216"/>
                  </a:cubicBezTo>
                  <a:cubicBezTo>
                    <a:pt x="1578" y="9145"/>
                    <a:pt x="959" y="8454"/>
                    <a:pt x="959" y="7633"/>
                  </a:cubicBezTo>
                  <a:cubicBezTo>
                    <a:pt x="959" y="7073"/>
                    <a:pt x="1268" y="6537"/>
                    <a:pt x="1756" y="6252"/>
                  </a:cubicBezTo>
                  <a:lnTo>
                    <a:pt x="2340" y="5918"/>
                  </a:lnTo>
                  <a:lnTo>
                    <a:pt x="3947" y="6847"/>
                  </a:lnTo>
                  <a:lnTo>
                    <a:pt x="3947" y="8657"/>
                  </a:lnTo>
                  <a:cubicBezTo>
                    <a:pt x="3411" y="8954"/>
                    <a:pt x="3280" y="9061"/>
                    <a:pt x="3030" y="9157"/>
                  </a:cubicBezTo>
                  <a:cubicBezTo>
                    <a:pt x="2935" y="9180"/>
                    <a:pt x="2887" y="9276"/>
                    <a:pt x="2911" y="9359"/>
                  </a:cubicBezTo>
                  <a:cubicBezTo>
                    <a:pt x="2932" y="9443"/>
                    <a:pt x="3008" y="9480"/>
                    <a:pt x="3082" y="9480"/>
                  </a:cubicBezTo>
                  <a:cubicBezTo>
                    <a:pt x="3093" y="9480"/>
                    <a:pt x="3103" y="9480"/>
                    <a:pt x="3114" y="9478"/>
                  </a:cubicBezTo>
                  <a:cubicBezTo>
                    <a:pt x="3423" y="9395"/>
                    <a:pt x="3578" y="9252"/>
                    <a:pt x="3947" y="9061"/>
                  </a:cubicBezTo>
                  <a:lnTo>
                    <a:pt x="3947" y="9573"/>
                  </a:lnTo>
                  <a:cubicBezTo>
                    <a:pt x="3947" y="10621"/>
                    <a:pt x="4816" y="11490"/>
                    <a:pt x="5864" y="11490"/>
                  </a:cubicBezTo>
                  <a:cubicBezTo>
                    <a:pt x="6924" y="11490"/>
                    <a:pt x="7793" y="10621"/>
                    <a:pt x="7793" y="9573"/>
                  </a:cubicBezTo>
                  <a:lnTo>
                    <a:pt x="7793" y="9085"/>
                  </a:lnTo>
                  <a:cubicBezTo>
                    <a:pt x="8269" y="9347"/>
                    <a:pt x="8591" y="9585"/>
                    <a:pt x="9186" y="9585"/>
                  </a:cubicBezTo>
                  <a:cubicBezTo>
                    <a:pt x="9495" y="9585"/>
                    <a:pt x="9829" y="9514"/>
                    <a:pt x="10115" y="9359"/>
                  </a:cubicBezTo>
                  <a:cubicBezTo>
                    <a:pt x="10277" y="9521"/>
                    <a:pt x="10500" y="9615"/>
                    <a:pt x="10736" y="9615"/>
                  </a:cubicBezTo>
                  <a:cubicBezTo>
                    <a:pt x="10794" y="9615"/>
                    <a:pt x="10853" y="9609"/>
                    <a:pt x="10912" y="9597"/>
                  </a:cubicBezTo>
                  <a:cubicBezTo>
                    <a:pt x="11781" y="9419"/>
                    <a:pt x="11912" y="8216"/>
                    <a:pt x="11091" y="7847"/>
                  </a:cubicBezTo>
                  <a:cubicBezTo>
                    <a:pt x="11162" y="7121"/>
                    <a:pt x="10805" y="6371"/>
                    <a:pt x="10138" y="5990"/>
                  </a:cubicBezTo>
                  <a:cubicBezTo>
                    <a:pt x="9900" y="5847"/>
                    <a:pt x="9972" y="5894"/>
                    <a:pt x="9734" y="5763"/>
                  </a:cubicBezTo>
                  <a:lnTo>
                    <a:pt x="10138" y="5537"/>
                  </a:lnTo>
                  <a:cubicBezTo>
                    <a:pt x="11067" y="5013"/>
                    <a:pt x="11377" y="3823"/>
                    <a:pt x="10853" y="2906"/>
                  </a:cubicBezTo>
                  <a:cubicBezTo>
                    <a:pt x="10507" y="2311"/>
                    <a:pt x="9876" y="1941"/>
                    <a:pt x="9174" y="1941"/>
                  </a:cubicBezTo>
                  <a:cubicBezTo>
                    <a:pt x="8471" y="1941"/>
                    <a:pt x="8067" y="2311"/>
                    <a:pt x="7769" y="2442"/>
                  </a:cubicBezTo>
                  <a:cubicBezTo>
                    <a:pt x="7757" y="2025"/>
                    <a:pt x="7805" y="1834"/>
                    <a:pt x="7733" y="1525"/>
                  </a:cubicBezTo>
                  <a:cubicBezTo>
                    <a:pt x="7711" y="1438"/>
                    <a:pt x="7640" y="1380"/>
                    <a:pt x="7546" y="1380"/>
                  </a:cubicBezTo>
                  <a:cubicBezTo>
                    <a:pt x="7537" y="1380"/>
                    <a:pt x="7528" y="1381"/>
                    <a:pt x="7519" y="1382"/>
                  </a:cubicBezTo>
                  <a:cubicBezTo>
                    <a:pt x="7436" y="1406"/>
                    <a:pt x="7376" y="1489"/>
                    <a:pt x="7388" y="1596"/>
                  </a:cubicBezTo>
                  <a:cubicBezTo>
                    <a:pt x="7448" y="1858"/>
                    <a:pt x="7412" y="2013"/>
                    <a:pt x="7436" y="2632"/>
                  </a:cubicBezTo>
                  <a:lnTo>
                    <a:pt x="5840" y="3549"/>
                  </a:lnTo>
                  <a:lnTo>
                    <a:pt x="4245" y="2632"/>
                  </a:lnTo>
                  <a:lnTo>
                    <a:pt x="4245" y="1941"/>
                  </a:lnTo>
                  <a:cubicBezTo>
                    <a:pt x="4245" y="1060"/>
                    <a:pt x="4959" y="346"/>
                    <a:pt x="5840" y="346"/>
                  </a:cubicBezTo>
                  <a:cubicBezTo>
                    <a:pt x="6364" y="346"/>
                    <a:pt x="6840" y="596"/>
                    <a:pt x="7150" y="1025"/>
                  </a:cubicBezTo>
                  <a:cubicBezTo>
                    <a:pt x="7186" y="1076"/>
                    <a:pt x="7241" y="1100"/>
                    <a:pt x="7294" y="1100"/>
                  </a:cubicBezTo>
                  <a:cubicBezTo>
                    <a:pt x="7328" y="1100"/>
                    <a:pt x="7360" y="1091"/>
                    <a:pt x="7388" y="1072"/>
                  </a:cubicBezTo>
                  <a:cubicBezTo>
                    <a:pt x="7459" y="1013"/>
                    <a:pt x="7471" y="906"/>
                    <a:pt x="7436" y="834"/>
                  </a:cubicBezTo>
                  <a:cubicBezTo>
                    <a:pt x="7078" y="310"/>
                    <a:pt x="6483" y="1"/>
                    <a:pt x="58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028" name="Picture 4" descr="C:\Users\USER\Downloads\images__1_-removebg-preview (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502" y="761477"/>
            <a:ext cx="1944216" cy="2503915"/>
          </a:xfrm>
          <a:prstGeom prst="rect">
            <a:avLst/>
          </a:prstGeom>
          <a:noFill/>
          <a:extLst>
            <a:ext uri="{909E8E84-426E-40DD-AFC4-6F175D3DCCD1}">
              <a14:hiddenFill xmlns:a14="http://schemas.microsoft.com/office/drawing/2010/main">
                <a:solidFill>
                  <a:srgbClr val="FFFFFF"/>
                </a:solidFill>
              </a14:hiddenFill>
            </a:ext>
          </a:extLst>
        </p:spPr>
      </p:pic>
      <p:sp>
        <p:nvSpPr>
          <p:cNvPr id="313" name="Google Shape;313;p23"/>
          <p:cNvSpPr txBox="1">
            <a:spLocks noGrp="1"/>
          </p:cNvSpPr>
          <p:nvPr>
            <p:ph type="title"/>
          </p:nvPr>
        </p:nvSpPr>
        <p:spPr>
          <a:xfrm>
            <a:off x="6085388" y="12263530"/>
            <a:ext cx="10898511" cy="741270"/>
          </a:xfrm>
          <a:prstGeom prst="rect">
            <a:avLst/>
          </a:prstGeom>
        </p:spPr>
        <p:txBody>
          <a:bodyPr spcFirstLastPara="1" wrap="square" lIns="91425" tIns="91425" rIns="91425" bIns="91425" anchor="b" anchorCtr="0">
            <a:noAutofit/>
          </a:bodyPr>
          <a:lstStyle/>
          <a:p>
            <a:pPr lvl="0"/>
            <a:r>
              <a:rPr lang="en-US" sz="2800" b="1" dirty="0">
                <a:latin typeface="Times New Roman" panose="02020603050405020304" pitchFamily="18" charset="0"/>
                <a:cs typeface="Times New Roman" panose="02020603050405020304" pitchFamily="18" charset="0"/>
              </a:rPr>
              <a:t>Shifts in Pests and Diseases Dynamics</a:t>
            </a:r>
            <a:endParaRPr lang="fr-FR" sz="2800" b="1" dirty="0">
              <a:latin typeface="Times New Roman" panose="02020603050405020304" pitchFamily="18" charset="0"/>
              <a:cs typeface="Times New Roman" panose="02020603050405020304" pitchFamily="18" charset="0"/>
            </a:endParaRPr>
          </a:p>
        </p:txBody>
      </p:sp>
      <p:sp>
        <p:nvSpPr>
          <p:cNvPr id="321" name="Google Shape;321;p23"/>
          <p:cNvSpPr txBox="1">
            <a:spLocks noGrp="1"/>
          </p:cNvSpPr>
          <p:nvPr>
            <p:ph type="title"/>
          </p:nvPr>
        </p:nvSpPr>
        <p:spPr>
          <a:xfrm>
            <a:off x="17153649" y="12477202"/>
            <a:ext cx="5707190" cy="822900"/>
          </a:xfrm>
          <a:prstGeom prst="rect">
            <a:avLst/>
          </a:prstGeom>
        </p:spPr>
        <p:txBody>
          <a:bodyPr spcFirstLastPara="1" wrap="square" lIns="91425" tIns="91425" rIns="91425" bIns="91425" anchor="b" anchorCtr="0">
            <a:noAutofit/>
          </a:bodyPr>
          <a:lstStyle/>
          <a:p>
            <a:pPr lvl="0" algn="l"/>
            <a:r>
              <a:rPr lang="fr-FR" sz="2000" dirty="0">
                <a:solidFill>
                  <a:schemeClr val="accent2">
                    <a:lumMod val="75000"/>
                  </a:schemeClr>
                </a:solidFill>
              </a:rPr>
              <a:t>A. Méthodes d'échantillonnage terrestres :</a:t>
            </a:r>
          </a:p>
        </p:txBody>
      </p:sp>
      <p:sp>
        <p:nvSpPr>
          <p:cNvPr id="165" name="Google Shape;315;p23"/>
          <p:cNvSpPr txBox="1">
            <a:spLocks/>
          </p:cNvSpPr>
          <p:nvPr/>
        </p:nvSpPr>
        <p:spPr>
          <a:xfrm>
            <a:off x="6056100" y="6761802"/>
            <a:ext cx="2932854" cy="53134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7800"/>
              <a:buFont typeface="Allerta"/>
              <a:buNone/>
              <a:defRPr sz="7800" b="0" i="0" u="none" strike="noStrike" cap="none">
                <a:solidFill>
                  <a:schemeClr val="dk1"/>
                </a:solidFill>
                <a:latin typeface="Allerta"/>
                <a:ea typeface="Allerta"/>
                <a:cs typeface="Allerta"/>
                <a:sym typeface="Allerta"/>
              </a:defRPr>
            </a:lvl1pPr>
            <a:lvl2pPr marR="0" lvl="1" algn="l" rtl="0">
              <a:lnSpc>
                <a:spcPct val="100000"/>
              </a:lnSpc>
              <a:spcBef>
                <a:spcPts val="0"/>
              </a:spcBef>
              <a:spcAft>
                <a:spcPts val="0"/>
              </a:spcAft>
              <a:buClr>
                <a:schemeClr val="dk1"/>
              </a:buClr>
              <a:buSzPts val="7800"/>
              <a:buFont typeface="Allerta"/>
              <a:buNone/>
              <a:defRPr sz="7800" b="0" i="0" u="none" strike="noStrike" cap="none">
                <a:solidFill>
                  <a:schemeClr val="dk1"/>
                </a:solidFill>
                <a:latin typeface="Allerta"/>
                <a:ea typeface="Allerta"/>
                <a:cs typeface="Allerta"/>
                <a:sym typeface="Allerta"/>
              </a:defRPr>
            </a:lvl2pPr>
            <a:lvl3pPr marR="0" lvl="2" algn="l" rtl="0">
              <a:lnSpc>
                <a:spcPct val="100000"/>
              </a:lnSpc>
              <a:spcBef>
                <a:spcPts val="0"/>
              </a:spcBef>
              <a:spcAft>
                <a:spcPts val="0"/>
              </a:spcAft>
              <a:buClr>
                <a:schemeClr val="dk1"/>
              </a:buClr>
              <a:buSzPts val="7800"/>
              <a:buFont typeface="Allerta"/>
              <a:buNone/>
              <a:defRPr sz="7800" b="0" i="0" u="none" strike="noStrike" cap="none">
                <a:solidFill>
                  <a:schemeClr val="dk1"/>
                </a:solidFill>
                <a:latin typeface="Allerta"/>
                <a:ea typeface="Allerta"/>
                <a:cs typeface="Allerta"/>
                <a:sym typeface="Allerta"/>
              </a:defRPr>
            </a:lvl3pPr>
            <a:lvl4pPr marR="0" lvl="3" algn="l" rtl="0">
              <a:lnSpc>
                <a:spcPct val="100000"/>
              </a:lnSpc>
              <a:spcBef>
                <a:spcPts val="0"/>
              </a:spcBef>
              <a:spcAft>
                <a:spcPts val="0"/>
              </a:spcAft>
              <a:buClr>
                <a:schemeClr val="dk1"/>
              </a:buClr>
              <a:buSzPts val="7800"/>
              <a:buFont typeface="Allerta"/>
              <a:buNone/>
              <a:defRPr sz="7800" b="0" i="0" u="none" strike="noStrike" cap="none">
                <a:solidFill>
                  <a:schemeClr val="dk1"/>
                </a:solidFill>
                <a:latin typeface="Allerta"/>
                <a:ea typeface="Allerta"/>
                <a:cs typeface="Allerta"/>
                <a:sym typeface="Allerta"/>
              </a:defRPr>
            </a:lvl4pPr>
            <a:lvl5pPr marR="0" lvl="4" algn="l" rtl="0">
              <a:lnSpc>
                <a:spcPct val="100000"/>
              </a:lnSpc>
              <a:spcBef>
                <a:spcPts val="0"/>
              </a:spcBef>
              <a:spcAft>
                <a:spcPts val="0"/>
              </a:spcAft>
              <a:buClr>
                <a:schemeClr val="dk1"/>
              </a:buClr>
              <a:buSzPts val="7800"/>
              <a:buFont typeface="Allerta"/>
              <a:buNone/>
              <a:defRPr sz="7800" b="0" i="0" u="none" strike="noStrike" cap="none">
                <a:solidFill>
                  <a:schemeClr val="dk1"/>
                </a:solidFill>
                <a:latin typeface="Allerta"/>
                <a:ea typeface="Allerta"/>
                <a:cs typeface="Allerta"/>
                <a:sym typeface="Allerta"/>
              </a:defRPr>
            </a:lvl5pPr>
            <a:lvl6pPr marR="0" lvl="5" algn="l" rtl="0">
              <a:lnSpc>
                <a:spcPct val="100000"/>
              </a:lnSpc>
              <a:spcBef>
                <a:spcPts val="0"/>
              </a:spcBef>
              <a:spcAft>
                <a:spcPts val="0"/>
              </a:spcAft>
              <a:buClr>
                <a:schemeClr val="dk1"/>
              </a:buClr>
              <a:buSzPts val="7800"/>
              <a:buFont typeface="Allerta"/>
              <a:buNone/>
              <a:defRPr sz="7800" b="0" i="0" u="none" strike="noStrike" cap="none">
                <a:solidFill>
                  <a:schemeClr val="dk1"/>
                </a:solidFill>
                <a:latin typeface="Allerta"/>
                <a:ea typeface="Allerta"/>
                <a:cs typeface="Allerta"/>
                <a:sym typeface="Allerta"/>
              </a:defRPr>
            </a:lvl6pPr>
            <a:lvl7pPr marR="0" lvl="6" algn="l" rtl="0">
              <a:lnSpc>
                <a:spcPct val="100000"/>
              </a:lnSpc>
              <a:spcBef>
                <a:spcPts val="0"/>
              </a:spcBef>
              <a:spcAft>
                <a:spcPts val="0"/>
              </a:spcAft>
              <a:buClr>
                <a:schemeClr val="dk1"/>
              </a:buClr>
              <a:buSzPts val="7800"/>
              <a:buFont typeface="Allerta"/>
              <a:buNone/>
              <a:defRPr sz="7800" b="0" i="0" u="none" strike="noStrike" cap="none">
                <a:solidFill>
                  <a:schemeClr val="dk1"/>
                </a:solidFill>
                <a:latin typeface="Allerta"/>
                <a:ea typeface="Allerta"/>
                <a:cs typeface="Allerta"/>
                <a:sym typeface="Allerta"/>
              </a:defRPr>
            </a:lvl7pPr>
            <a:lvl8pPr marR="0" lvl="7" algn="l" rtl="0">
              <a:lnSpc>
                <a:spcPct val="100000"/>
              </a:lnSpc>
              <a:spcBef>
                <a:spcPts val="0"/>
              </a:spcBef>
              <a:spcAft>
                <a:spcPts val="0"/>
              </a:spcAft>
              <a:buClr>
                <a:schemeClr val="dk1"/>
              </a:buClr>
              <a:buSzPts val="7800"/>
              <a:buFont typeface="Allerta"/>
              <a:buNone/>
              <a:defRPr sz="7800" b="0" i="0" u="none" strike="noStrike" cap="none">
                <a:solidFill>
                  <a:schemeClr val="dk1"/>
                </a:solidFill>
                <a:latin typeface="Allerta"/>
                <a:ea typeface="Allerta"/>
                <a:cs typeface="Allerta"/>
                <a:sym typeface="Allerta"/>
              </a:defRPr>
            </a:lvl8pPr>
            <a:lvl9pPr marR="0" lvl="8" algn="l" rtl="0">
              <a:lnSpc>
                <a:spcPct val="100000"/>
              </a:lnSpc>
              <a:spcBef>
                <a:spcPts val="0"/>
              </a:spcBef>
              <a:spcAft>
                <a:spcPts val="0"/>
              </a:spcAft>
              <a:buClr>
                <a:schemeClr val="dk1"/>
              </a:buClr>
              <a:buSzPts val="7800"/>
              <a:buFont typeface="Allerta"/>
              <a:buNone/>
              <a:defRPr sz="7800" b="0" i="0" u="none" strike="noStrike" cap="none">
                <a:solidFill>
                  <a:schemeClr val="dk1"/>
                </a:solidFill>
                <a:latin typeface="Allerta"/>
                <a:ea typeface="Allerta"/>
                <a:cs typeface="Allerta"/>
                <a:sym typeface="Allerta"/>
              </a:defRPr>
            </a:lvl9pPr>
          </a:lstStyle>
          <a:p>
            <a:r>
              <a:rPr lang="en-US" sz="1200" dirty="0">
                <a:latin typeface="Times New Roman" panose="02020603050405020304" pitchFamily="18" charset="0"/>
                <a:cs typeface="Times New Roman" panose="02020603050405020304" pitchFamily="18" charset="0"/>
              </a:rPr>
              <a:t>$50 million needed to tackle food insecurity caused by El Niño-induced drought</a:t>
            </a:r>
          </a:p>
        </p:txBody>
      </p:sp>
      <p:sp>
        <p:nvSpPr>
          <p:cNvPr id="167" name="Google Shape;315;p23"/>
          <p:cNvSpPr txBox="1">
            <a:spLocks/>
          </p:cNvSpPr>
          <p:nvPr/>
        </p:nvSpPr>
        <p:spPr>
          <a:xfrm>
            <a:off x="5990433" y="3933135"/>
            <a:ext cx="10993467" cy="672819"/>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7800"/>
              <a:buFont typeface="Allerta"/>
              <a:buNone/>
              <a:defRPr sz="7800" b="0" i="0" u="none" strike="noStrike" cap="none">
                <a:solidFill>
                  <a:schemeClr val="dk1"/>
                </a:solidFill>
                <a:latin typeface="Allerta"/>
                <a:ea typeface="Allerta"/>
                <a:cs typeface="Allerta"/>
                <a:sym typeface="Allerta"/>
              </a:defRPr>
            </a:lvl1pPr>
            <a:lvl2pPr marR="0" lvl="1" algn="l" rtl="0">
              <a:lnSpc>
                <a:spcPct val="100000"/>
              </a:lnSpc>
              <a:spcBef>
                <a:spcPts val="0"/>
              </a:spcBef>
              <a:spcAft>
                <a:spcPts val="0"/>
              </a:spcAft>
              <a:buClr>
                <a:schemeClr val="dk1"/>
              </a:buClr>
              <a:buSzPts val="7800"/>
              <a:buFont typeface="Allerta"/>
              <a:buNone/>
              <a:defRPr sz="7800" b="0" i="0" u="none" strike="noStrike" cap="none">
                <a:solidFill>
                  <a:schemeClr val="dk1"/>
                </a:solidFill>
                <a:latin typeface="Allerta"/>
                <a:ea typeface="Allerta"/>
                <a:cs typeface="Allerta"/>
                <a:sym typeface="Allerta"/>
              </a:defRPr>
            </a:lvl2pPr>
            <a:lvl3pPr marR="0" lvl="2" algn="l" rtl="0">
              <a:lnSpc>
                <a:spcPct val="100000"/>
              </a:lnSpc>
              <a:spcBef>
                <a:spcPts val="0"/>
              </a:spcBef>
              <a:spcAft>
                <a:spcPts val="0"/>
              </a:spcAft>
              <a:buClr>
                <a:schemeClr val="dk1"/>
              </a:buClr>
              <a:buSzPts val="7800"/>
              <a:buFont typeface="Allerta"/>
              <a:buNone/>
              <a:defRPr sz="7800" b="0" i="0" u="none" strike="noStrike" cap="none">
                <a:solidFill>
                  <a:schemeClr val="dk1"/>
                </a:solidFill>
                <a:latin typeface="Allerta"/>
                <a:ea typeface="Allerta"/>
                <a:cs typeface="Allerta"/>
                <a:sym typeface="Allerta"/>
              </a:defRPr>
            </a:lvl3pPr>
            <a:lvl4pPr marR="0" lvl="3" algn="l" rtl="0">
              <a:lnSpc>
                <a:spcPct val="100000"/>
              </a:lnSpc>
              <a:spcBef>
                <a:spcPts val="0"/>
              </a:spcBef>
              <a:spcAft>
                <a:spcPts val="0"/>
              </a:spcAft>
              <a:buClr>
                <a:schemeClr val="dk1"/>
              </a:buClr>
              <a:buSzPts val="7800"/>
              <a:buFont typeface="Allerta"/>
              <a:buNone/>
              <a:defRPr sz="7800" b="0" i="0" u="none" strike="noStrike" cap="none">
                <a:solidFill>
                  <a:schemeClr val="dk1"/>
                </a:solidFill>
                <a:latin typeface="Allerta"/>
                <a:ea typeface="Allerta"/>
                <a:cs typeface="Allerta"/>
                <a:sym typeface="Allerta"/>
              </a:defRPr>
            </a:lvl4pPr>
            <a:lvl5pPr marR="0" lvl="4" algn="l" rtl="0">
              <a:lnSpc>
                <a:spcPct val="100000"/>
              </a:lnSpc>
              <a:spcBef>
                <a:spcPts val="0"/>
              </a:spcBef>
              <a:spcAft>
                <a:spcPts val="0"/>
              </a:spcAft>
              <a:buClr>
                <a:schemeClr val="dk1"/>
              </a:buClr>
              <a:buSzPts val="7800"/>
              <a:buFont typeface="Allerta"/>
              <a:buNone/>
              <a:defRPr sz="7800" b="0" i="0" u="none" strike="noStrike" cap="none">
                <a:solidFill>
                  <a:schemeClr val="dk1"/>
                </a:solidFill>
                <a:latin typeface="Allerta"/>
                <a:ea typeface="Allerta"/>
                <a:cs typeface="Allerta"/>
                <a:sym typeface="Allerta"/>
              </a:defRPr>
            </a:lvl5pPr>
            <a:lvl6pPr marR="0" lvl="5" algn="l" rtl="0">
              <a:lnSpc>
                <a:spcPct val="100000"/>
              </a:lnSpc>
              <a:spcBef>
                <a:spcPts val="0"/>
              </a:spcBef>
              <a:spcAft>
                <a:spcPts val="0"/>
              </a:spcAft>
              <a:buClr>
                <a:schemeClr val="dk1"/>
              </a:buClr>
              <a:buSzPts val="7800"/>
              <a:buFont typeface="Allerta"/>
              <a:buNone/>
              <a:defRPr sz="7800" b="0" i="0" u="none" strike="noStrike" cap="none">
                <a:solidFill>
                  <a:schemeClr val="dk1"/>
                </a:solidFill>
                <a:latin typeface="Allerta"/>
                <a:ea typeface="Allerta"/>
                <a:cs typeface="Allerta"/>
                <a:sym typeface="Allerta"/>
              </a:defRPr>
            </a:lvl6pPr>
            <a:lvl7pPr marR="0" lvl="6" algn="l" rtl="0">
              <a:lnSpc>
                <a:spcPct val="100000"/>
              </a:lnSpc>
              <a:spcBef>
                <a:spcPts val="0"/>
              </a:spcBef>
              <a:spcAft>
                <a:spcPts val="0"/>
              </a:spcAft>
              <a:buClr>
                <a:schemeClr val="dk1"/>
              </a:buClr>
              <a:buSzPts val="7800"/>
              <a:buFont typeface="Allerta"/>
              <a:buNone/>
              <a:defRPr sz="7800" b="0" i="0" u="none" strike="noStrike" cap="none">
                <a:solidFill>
                  <a:schemeClr val="dk1"/>
                </a:solidFill>
                <a:latin typeface="Allerta"/>
                <a:ea typeface="Allerta"/>
                <a:cs typeface="Allerta"/>
                <a:sym typeface="Allerta"/>
              </a:defRPr>
            </a:lvl7pPr>
            <a:lvl8pPr marR="0" lvl="7" algn="l" rtl="0">
              <a:lnSpc>
                <a:spcPct val="100000"/>
              </a:lnSpc>
              <a:spcBef>
                <a:spcPts val="0"/>
              </a:spcBef>
              <a:spcAft>
                <a:spcPts val="0"/>
              </a:spcAft>
              <a:buClr>
                <a:schemeClr val="dk1"/>
              </a:buClr>
              <a:buSzPts val="7800"/>
              <a:buFont typeface="Allerta"/>
              <a:buNone/>
              <a:defRPr sz="7800" b="0" i="0" u="none" strike="noStrike" cap="none">
                <a:solidFill>
                  <a:schemeClr val="dk1"/>
                </a:solidFill>
                <a:latin typeface="Allerta"/>
                <a:ea typeface="Allerta"/>
                <a:cs typeface="Allerta"/>
                <a:sym typeface="Allerta"/>
              </a:defRPr>
            </a:lvl8pPr>
            <a:lvl9pPr marR="0" lvl="8" algn="l" rtl="0">
              <a:lnSpc>
                <a:spcPct val="100000"/>
              </a:lnSpc>
              <a:spcBef>
                <a:spcPts val="0"/>
              </a:spcBef>
              <a:spcAft>
                <a:spcPts val="0"/>
              </a:spcAft>
              <a:buClr>
                <a:schemeClr val="dk1"/>
              </a:buClr>
              <a:buSzPts val="7800"/>
              <a:buFont typeface="Allerta"/>
              <a:buNone/>
              <a:defRPr sz="7800" b="0" i="0" u="none" strike="noStrike" cap="none">
                <a:solidFill>
                  <a:schemeClr val="dk1"/>
                </a:solidFill>
                <a:latin typeface="Allerta"/>
                <a:ea typeface="Allerta"/>
                <a:cs typeface="Allerta"/>
                <a:sym typeface="Allerta"/>
              </a:defRPr>
            </a:lvl9pPr>
          </a:lstStyle>
          <a:p>
            <a:r>
              <a:rPr lang="en-US" sz="2800" dirty="0">
                <a:latin typeface="Times New Roman" panose="02020603050405020304" pitchFamily="18" charset="0"/>
                <a:cs typeface="Times New Roman" panose="02020603050405020304" pitchFamily="18" charset="0"/>
              </a:rPr>
              <a:t>Case Studies on Regional Impacts</a:t>
            </a:r>
            <a:endParaRPr lang="fr-FR" sz="2800" dirty="0">
              <a:latin typeface="Times New Roman" panose="02020603050405020304" pitchFamily="18" charset="0"/>
              <a:cs typeface="Times New Roman" panose="02020603050405020304" pitchFamily="18" charset="0"/>
            </a:endParaRPr>
          </a:p>
        </p:txBody>
      </p:sp>
      <p:sp>
        <p:nvSpPr>
          <p:cNvPr id="168" name="Google Shape;347;p23"/>
          <p:cNvSpPr txBox="1"/>
          <p:nvPr/>
        </p:nvSpPr>
        <p:spPr>
          <a:xfrm>
            <a:off x="17106112" y="12312364"/>
            <a:ext cx="4955167" cy="824400"/>
          </a:xfrm>
          <a:prstGeom prst="rect">
            <a:avLst/>
          </a:prstGeom>
          <a:noFill/>
          <a:ln>
            <a:noFill/>
          </a:ln>
        </p:spPr>
        <p:txBody>
          <a:bodyPr spcFirstLastPara="1" wrap="square" lIns="91425" tIns="91425" rIns="91425" bIns="91425" anchor="t" anchorCtr="0">
            <a:noAutofit/>
          </a:bodyPr>
          <a:lstStyle/>
          <a:p>
            <a:pPr lvl="0" algn="just"/>
            <a:r>
              <a:rPr lang="fr-FR" dirty="0">
                <a:solidFill>
                  <a:schemeClr val="dk1"/>
                </a:solidFill>
                <a:latin typeface="Albert Sans"/>
                <a:ea typeface="Albert Sans"/>
                <a:cs typeface="Albert Sans"/>
                <a:sym typeface="Albert Sans"/>
              </a:rPr>
              <a:t>Diverses techniques d'échantillonnage, telles que les piégeages d'insectes et les échantillonnages visuels, sont utilisées pour estimer l'abondance et la distribution des insectes dans un environnement donné. Les pièges Malaise, les pièges à lumière UV et les pièges à phéromones attirent et capturent les insectes, fournissant des échantillons représentatifs de la diversité des espèces. Les échantillonnages visuels impliquent l'observation et l'identification directe des insectes dans leur habitat naturel, adaptés notamment aux espèces volantes ou mobiles.</a:t>
            </a:r>
          </a:p>
        </p:txBody>
      </p:sp>
      <p:sp>
        <p:nvSpPr>
          <p:cNvPr id="169" name="Google Shape;315;p23"/>
          <p:cNvSpPr txBox="1">
            <a:spLocks/>
          </p:cNvSpPr>
          <p:nvPr/>
        </p:nvSpPr>
        <p:spPr>
          <a:xfrm>
            <a:off x="6018121" y="11633885"/>
            <a:ext cx="2653511" cy="8244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7800"/>
              <a:buFont typeface="Allerta"/>
              <a:buNone/>
              <a:defRPr sz="7800" b="0" i="0" u="none" strike="noStrike" cap="none">
                <a:solidFill>
                  <a:schemeClr val="dk1"/>
                </a:solidFill>
                <a:latin typeface="Allerta"/>
                <a:ea typeface="Allerta"/>
                <a:cs typeface="Allerta"/>
                <a:sym typeface="Allerta"/>
              </a:defRPr>
            </a:lvl1pPr>
            <a:lvl2pPr marR="0" lvl="1" algn="l" rtl="0">
              <a:lnSpc>
                <a:spcPct val="100000"/>
              </a:lnSpc>
              <a:spcBef>
                <a:spcPts val="0"/>
              </a:spcBef>
              <a:spcAft>
                <a:spcPts val="0"/>
              </a:spcAft>
              <a:buClr>
                <a:schemeClr val="dk1"/>
              </a:buClr>
              <a:buSzPts val="7800"/>
              <a:buFont typeface="Allerta"/>
              <a:buNone/>
              <a:defRPr sz="7800" b="0" i="0" u="none" strike="noStrike" cap="none">
                <a:solidFill>
                  <a:schemeClr val="dk1"/>
                </a:solidFill>
                <a:latin typeface="Allerta"/>
                <a:ea typeface="Allerta"/>
                <a:cs typeface="Allerta"/>
                <a:sym typeface="Allerta"/>
              </a:defRPr>
            </a:lvl2pPr>
            <a:lvl3pPr marR="0" lvl="2" algn="l" rtl="0">
              <a:lnSpc>
                <a:spcPct val="100000"/>
              </a:lnSpc>
              <a:spcBef>
                <a:spcPts val="0"/>
              </a:spcBef>
              <a:spcAft>
                <a:spcPts val="0"/>
              </a:spcAft>
              <a:buClr>
                <a:schemeClr val="dk1"/>
              </a:buClr>
              <a:buSzPts val="7800"/>
              <a:buFont typeface="Allerta"/>
              <a:buNone/>
              <a:defRPr sz="7800" b="0" i="0" u="none" strike="noStrike" cap="none">
                <a:solidFill>
                  <a:schemeClr val="dk1"/>
                </a:solidFill>
                <a:latin typeface="Allerta"/>
                <a:ea typeface="Allerta"/>
                <a:cs typeface="Allerta"/>
                <a:sym typeface="Allerta"/>
              </a:defRPr>
            </a:lvl3pPr>
            <a:lvl4pPr marR="0" lvl="3" algn="l" rtl="0">
              <a:lnSpc>
                <a:spcPct val="100000"/>
              </a:lnSpc>
              <a:spcBef>
                <a:spcPts val="0"/>
              </a:spcBef>
              <a:spcAft>
                <a:spcPts val="0"/>
              </a:spcAft>
              <a:buClr>
                <a:schemeClr val="dk1"/>
              </a:buClr>
              <a:buSzPts val="7800"/>
              <a:buFont typeface="Allerta"/>
              <a:buNone/>
              <a:defRPr sz="7800" b="0" i="0" u="none" strike="noStrike" cap="none">
                <a:solidFill>
                  <a:schemeClr val="dk1"/>
                </a:solidFill>
                <a:latin typeface="Allerta"/>
                <a:ea typeface="Allerta"/>
                <a:cs typeface="Allerta"/>
                <a:sym typeface="Allerta"/>
              </a:defRPr>
            </a:lvl4pPr>
            <a:lvl5pPr marR="0" lvl="4" algn="l" rtl="0">
              <a:lnSpc>
                <a:spcPct val="100000"/>
              </a:lnSpc>
              <a:spcBef>
                <a:spcPts val="0"/>
              </a:spcBef>
              <a:spcAft>
                <a:spcPts val="0"/>
              </a:spcAft>
              <a:buClr>
                <a:schemeClr val="dk1"/>
              </a:buClr>
              <a:buSzPts val="7800"/>
              <a:buFont typeface="Allerta"/>
              <a:buNone/>
              <a:defRPr sz="7800" b="0" i="0" u="none" strike="noStrike" cap="none">
                <a:solidFill>
                  <a:schemeClr val="dk1"/>
                </a:solidFill>
                <a:latin typeface="Allerta"/>
                <a:ea typeface="Allerta"/>
                <a:cs typeface="Allerta"/>
                <a:sym typeface="Allerta"/>
              </a:defRPr>
            </a:lvl5pPr>
            <a:lvl6pPr marR="0" lvl="5" algn="l" rtl="0">
              <a:lnSpc>
                <a:spcPct val="100000"/>
              </a:lnSpc>
              <a:spcBef>
                <a:spcPts val="0"/>
              </a:spcBef>
              <a:spcAft>
                <a:spcPts val="0"/>
              </a:spcAft>
              <a:buClr>
                <a:schemeClr val="dk1"/>
              </a:buClr>
              <a:buSzPts val="7800"/>
              <a:buFont typeface="Allerta"/>
              <a:buNone/>
              <a:defRPr sz="7800" b="0" i="0" u="none" strike="noStrike" cap="none">
                <a:solidFill>
                  <a:schemeClr val="dk1"/>
                </a:solidFill>
                <a:latin typeface="Allerta"/>
                <a:ea typeface="Allerta"/>
                <a:cs typeface="Allerta"/>
                <a:sym typeface="Allerta"/>
              </a:defRPr>
            </a:lvl6pPr>
            <a:lvl7pPr marR="0" lvl="6" algn="l" rtl="0">
              <a:lnSpc>
                <a:spcPct val="100000"/>
              </a:lnSpc>
              <a:spcBef>
                <a:spcPts val="0"/>
              </a:spcBef>
              <a:spcAft>
                <a:spcPts val="0"/>
              </a:spcAft>
              <a:buClr>
                <a:schemeClr val="dk1"/>
              </a:buClr>
              <a:buSzPts val="7800"/>
              <a:buFont typeface="Allerta"/>
              <a:buNone/>
              <a:defRPr sz="7800" b="0" i="0" u="none" strike="noStrike" cap="none">
                <a:solidFill>
                  <a:schemeClr val="dk1"/>
                </a:solidFill>
                <a:latin typeface="Allerta"/>
                <a:ea typeface="Allerta"/>
                <a:cs typeface="Allerta"/>
                <a:sym typeface="Allerta"/>
              </a:defRPr>
            </a:lvl7pPr>
            <a:lvl8pPr marR="0" lvl="7" algn="l" rtl="0">
              <a:lnSpc>
                <a:spcPct val="100000"/>
              </a:lnSpc>
              <a:spcBef>
                <a:spcPts val="0"/>
              </a:spcBef>
              <a:spcAft>
                <a:spcPts val="0"/>
              </a:spcAft>
              <a:buClr>
                <a:schemeClr val="dk1"/>
              </a:buClr>
              <a:buSzPts val="7800"/>
              <a:buFont typeface="Allerta"/>
              <a:buNone/>
              <a:defRPr sz="7800" b="0" i="0" u="none" strike="noStrike" cap="none">
                <a:solidFill>
                  <a:schemeClr val="dk1"/>
                </a:solidFill>
                <a:latin typeface="Allerta"/>
                <a:ea typeface="Allerta"/>
                <a:cs typeface="Allerta"/>
                <a:sym typeface="Allerta"/>
              </a:defRPr>
            </a:lvl8pPr>
            <a:lvl9pPr marR="0" lvl="8" algn="l" rtl="0">
              <a:lnSpc>
                <a:spcPct val="100000"/>
              </a:lnSpc>
              <a:spcBef>
                <a:spcPts val="0"/>
              </a:spcBef>
              <a:spcAft>
                <a:spcPts val="0"/>
              </a:spcAft>
              <a:buClr>
                <a:schemeClr val="dk1"/>
              </a:buClr>
              <a:buSzPts val="7800"/>
              <a:buFont typeface="Allerta"/>
              <a:buNone/>
              <a:defRPr sz="7800" b="0" i="0" u="none" strike="noStrike" cap="none">
                <a:solidFill>
                  <a:schemeClr val="dk1"/>
                </a:solidFill>
                <a:latin typeface="Allerta"/>
                <a:ea typeface="Allerta"/>
                <a:cs typeface="Allerta"/>
                <a:sym typeface="Allerta"/>
              </a:defRPr>
            </a:lvl9pPr>
          </a:lstStyle>
          <a:p>
            <a:pPr algn="just"/>
            <a:r>
              <a:rPr lang="en-US" sz="1200" dirty="0">
                <a:latin typeface="Times New Roman" panose="02020603050405020304" pitchFamily="18" charset="0"/>
                <a:cs typeface="Times New Roman" panose="02020603050405020304" pitchFamily="18" charset="0"/>
              </a:rPr>
              <a:t>Lake Hennessey is a reservoir for Napa, Calif. Severe drought conditions are causing alarmingly low water conditions across the state</a:t>
            </a:r>
            <a:r>
              <a:rPr lang="en-US" sz="1200" dirty="0"/>
              <a:t>.</a:t>
            </a:r>
          </a:p>
        </p:txBody>
      </p:sp>
      <p:sp>
        <p:nvSpPr>
          <p:cNvPr id="170" name="Google Shape;347;p23"/>
          <p:cNvSpPr txBox="1"/>
          <p:nvPr/>
        </p:nvSpPr>
        <p:spPr>
          <a:xfrm>
            <a:off x="17252607" y="12318299"/>
            <a:ext cx="5315197" cy="824400"/>
          </a:xfrm>
          <a:prstGeom prst="rect">
            <a:avLst/>
          </a:prstGeom>
          <a:noFill/>
          <a:ln>
            <a:noFill/>
          </a:ln>
        </p:spPr>
        <p:txBody>
          <a:bodyPr spcFirstLastPara="1" wrap="square" lIns="91425" tIns="91425" rIns="91425" bIns="91425" anchor="t" anchorCtr="0">
            <a:noAutofit/>
          </a:bodyPr>
          <a:lstStyle/>
          <a:p>
            <a:pPr lvl="0" algn="just"/>
            <a:r>
              <a:rPr lang="fr-FR" dirty="0">
                <a:solidFill>
                  <a:schemeClr val="dk1"/>
                </a:solidFill>
                <a:latin typeface="Albert Sans"/>
                <a:ea typeface="Albert Sans"/>
                <a:cs typeface="Albert Sans"/>
                <a:sym typeface="Albert Sans"/>
              </a:rPr>
              <a:t>La surveillance continue des populations d'insectes est essentielle pour détecter les changements démographiques, écologiques et environnementaux. En observant régulièrement les populations, les scientifiques peuvent identifier les tendances à long terme, les cycles de population et les réponses aux perturbations. Cela permet d'évaluer l'efficacité des mesures de conservation et de prévoir les impacts des changements climatiques, guidant ainsi les politiques de gestion des habitats.</a:t>
            </a:r>
          </a:p>
        </p:txBody>
      </p:sp>
      <p:sp>
        <p:nvSpPr>
          <p:cNvPr id="303" name="Google Shape;303;p23"/>
          <p:cNvSpPr/>
          <p:nvPr/>
        </p:nvSpPr>
        <p:spPr>
          <a:xfrm>
            <a:off x="17071190" y="3892541"/>
            <a:ext cx="6055488" cy="13392496"/>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3"/>
          <p:cNvSpPr txBox="1">
            <a:spLocks noGrp="1"/>
          </p:cNvSpPr>
          <p:nvPr>
            <p:ph type="title"/>
          </p:nvPr>
        </p:nvSpPr>
        <p:spPr>
          <a:xfrm>
            <a:off x="20475119" y="8041387"/>
            <a:ext cx="2633267" cy="369628"/>
          </a:xfrm>
          <a:prstGeom prst="rect">
            <a:avLst/>
          </a:prstGeom>
        </p:spPr>
        <p:txBody>
          <a:bodyPr spcFirstLastPara="1" wrap="square" lIns="0" tIns="91425" rIns="91425" bIns="91425" anchor="b" anchorCtr="0">
            <a:noAutofit/>
          </a:bodyPr>
          <a:lstStyle/>
          <a:p>
            <a:pPr lvl="0"/>
            <a:r>
              <a:rPr lang="fr-FR" sz="1400" b="1" dirty="0" err="1">
                <a:solidFill>
                  <a:schemeClr val="tx2">
                    <a:lumMod val="50000"/>
                  </a:schemeClr>
                </a:solidFill>
              </a:rPr>
              <a:t>Drought</a:t>
            </a:r>
            <a:r>
              <a:rPr lang="fr-FR" sz="1400" b="1" dirty="0">
                <a:solidFill>
                  <a:schemeClr val="tx2">
                    <a:lumMod val="50000"/>
                  </a:schemeClr>
                </a:solidFill>
              </a:rPr>
              <a:t> </a:t>
            </a:r>
            <a:r>
              <a:rPr lang="fr-FR" sz="1400" b="1" dirty="0" err="1">
                <a:solidFill>
                  <a:schemeClr val="tx2">
                    <a:lumMod val="50000"/>
                  </a:schemeClr>
                </a:solidFill>
              </a:rPr>
              <a:t>tolerant</a:t>
            </a:r>
            <a:r>
              <a:rPr lang="fr-FR" sz="1400" b="1" dirty="0">
                <a:solidFill>
                  <a:schemeClr val="tx2">
                    <a:lumMod val="50000"/>
                  </a:schemeClr>
                </a:solidFill>
              </a:rPr>
              <a:t> </a:t>
            </a:r>
            <a:r>
              <a:rPr lang="fr-FR" sz="1400" b="1" dirty="0" err="1">
                <a:solidFill>
                  <a:schemeClr val="tx2">
                    <a:lumMod val="50000"/>
                  </a:schemeClr>
                </a:solidFill>
              </a:rPr>
              <a:t>crops</a:t>
            </a:r>
            <a:endParaRPr lang="fr-FR" sz="1400" b="1" dirty="0">
              <a:solidFill>
                <a:schemeClr val="tx2">
                  <a:lumMod val="50000"/>
                </a:schemeClr>
              </a:solidFill>
            </a:endParaRPr>
          </a:p>
        </p:txBody>
      </p:sp>
      <p:sp>
        <p:nvSpPr>
          <p:cNvPr id="329" name="Google Shape;329;p23"/>
          <p:cNvSpPr txBox="1">
            <a:spLocks noGrp="1"/>
          </p:cNvSpPr>
          <p:nvPr>
            <p:ph type="title"/>
          </p:nvPr>
        </p:nvSpPr>
        <p:spPr>
          <a:xfrm>
            <a:off x="17096688" y="14169559"/>
            <a:ext cx="5968198" cy="649491"/>
          </a:xfrm>
          <a:prstGeom prst="rect">
            <a:avLst/>
          </a:prstGeom>
        </p:spPr>
        <p:txBody>
          <a:bodyPr spcFirstLastPara="1" wrap="square" lIns="91425" tIns="91425" rIns="91425" bIns="91425" anchor="b" anchorCtr="0">
            <a:noAutofit/>
          </a:bodyPr>
          <a:lstStyle/>
          <a:p>
            <a:pPr lvl="0"/>
            <a:r>
              <a:rPr lang="fr-FR" sz="2800" b="1" dirty="0">
                <a:latin typeface="Times New Roman" panose="02020603050405020304" pitchFamily="18" charset="0"/>
                <a:cs typeface="Times New Roman" panose="02020603050405020304" pitchFamily="18" charset="0"/>
              </a:rPr>
              <a:t>CONCLUSION:</a:t>
            </a:r>
          </a:p>
        </p:txBody>
      </p:sp>
      <p:sp>
        <p:nvSpPr>
          <p:cNvPr id="320" name="Google Shape;320;p23"/>
          <p:cNvSpPr txBox="1"/>
          <p:nvPr/>
        </p:nvSpPr>
        <p:spPr>
          <a:xfrm>
            <a:off x="17250900" y="14674549"/>
            <a:ext cx="5719242" cy="2359500"/>
          </a:xfrm>
          <a:prstGeom prst="rect">
            <a:avLst/>
          </a:prstGeom>
          <a:noFill/>
          <a:ln>
            <a:noFill/>
          </a:ln>
        </p:spPr>
        <p:txBody>
          <a:bodyPr spcFirstLastPara="1" wrap="square" lIns="91425" tIns="91425" rIns="91425" bIns="91425" anchor="t" anchorCtr="0">
            <a:noAutofit/>
          </a:bodyPr>
          <a:lstStyle/>
          <a:p>
            <a:pPr lvl="0" algn="just"/>
            <a:r>
              <a:rPr lang="en-US" sz="1800" b="1" dirty="0">
                <a:solidFill>
                  <a:schemeClr val="dk1"/>
                </a:solidFill>
                <a:latin typeface="Times New Roman" panose="02020603050405020304" pitchFamily="18" charset="0"/>
                <a:ea typeface="Albert Sans"/>
                <a:cs typeface="Times New Roman" panose="02020603050405020304" pitchFamily="18" charset="0"/>
                <a:sym typeface="Albert Sans"/>
              </a:rPr>
              <a:t>Climate change presents major challenges to agriculture, including rising temperatures, unpredictable weather, and changes in pest and disease patterns, all of which threaten food security. Solutions involve developing resilient crops, adopting sustainable farming practices, and supporting policies. Global cooperation is essential to mitigate these impacts and ensure sustainable agricultural systems for the future.</a:t>
            </a:r>
          </a:p>
        </p:txBody>
      </p:sp>
      <p:sp>
        <p:nvSpPr>
          <p:cNvPr id="74" name="Google Shape;329;p23"/>
          <p:cNvSpPr txBox="1">
            <a:spLocks/>
          </p:cNvSpPr>
          <p:nvPr/>
        </p:nvSpPr>
        <p:spPr>
          <a:xfrm>
            <a:off x="486697" y="11900164"/>
            <a:ext cx="5331900" cy="8244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7800"/>
              <a:buFont typeface="Allerta"/>
              <a:buNone/>
              <a:defRPr sz="7800" b="0" i="0" u="none" strike="noStrike" cap="none">
                <a:solidFill>
                  <a:schemeClr val="dk1"/>
                </a:solidFill>
                <a:latin typeface="Allerta"/>
                <a:ea typeface="Allerta"/>
                <a:cs typeface="Allerta"/>
                <a:sym typeface="Allerta"/>
              </a:defRPr>
            </a:lvl1pPr>
            <a:lvl2pPr marR="0" lvl="1" algn="l" rtl="0">
              <a:lnSpc>
                <a:spcPct val="100000"/>
              </a:lnSpc>
              <a:spcBef>
                <a:spcPts val="0"/>
              </a:spcBef>
              <a:spcAft>
                <a:spcPts val="0"/>
              </a:spcAft>
              <a:buClr>
                <a:schemeClr val="dk1"/>
              </a:buClr>
              <a:buSzPts val="7800"/>
              <a:buFont typeface="Allerta"/>
              <a:buNone/>
              <a:defRPr sz="7800" b="0" i="0" u="none" strike="noStrike" cap="none">
                <a:solidFill>
                  <a:schemeClr val="dk1"/>
                </a:solidFill>
                <a:latin typeface="Allerta"/>
                <a:ea typeface="Allerta"/>
                <a:cs typeface="Allerta"/>
                <a:sym typeface="Allerta"/>
              </a:defRPr>
            </a:lvl2pPr>
            <a:lvl3pPr marR="0" lvl="2" algn="l" rtl="0">
              <a:lnSpc>
                <a:spcPct val="100000"/>
              </a:lnSpc>
              <a:spcBef>
                <a:spcPts val="0"/>
              </a:spcBef>
              <a:spcAft>
                <a:spcPts val="0"/>
              </a:spcAft>
              <a:buClr>
                <a:schemeClr val="dk1"/>
              </a:buClr>
              <a:buSzPts val="7800"/>
              <a:buFont typeface="Allerta"/>
              <a:buNone/>
              <a:defRPr sz="7800" b="0" i="0" u="none" strike="noStrike" cap="none">
                <a:solidFill>
                  <a:schemeClr val="dk1"/>
                </a:solidFill>
                <a:latin typeface="Allerta"/>
                <a:ea typeface="Allerta"/>
                <a:cs typeface="Allerta"/>
                <a:sym typeface="Allerta"/>
              </a:defRPr>
            </a:lvl3pPr>
            <a:lvl4pPr marR="0" lvl="3" algn="l" rtl="0">
              <a:lnSpc>
                <a:spcPct val="100000"/>
              </a:lnSpc>
              <a:spcBef>
                <a:spcPts val="0"/>
              </a:spcBef>
              <a:spcAft>
                <a:spcPts val="0"/>
              </a:spcAft>
              <a:buClr>
                <a:schemeClr val="dk1"/>
              </a:buClr>
              <a:buSzPts val="7800"/>
              <a:buFont typeface="Allerta"/>
              <a:buNone/>
              <a:defRPr sz="7800" b="0" i="0" u="none" strike="noStrike" cap="none">
                <a:solidFill>
                  <a:schemeClr val="dk1"/>
                </a:solidFill>
                <a:latin typeface="Allerta"/>
                <a:ea typeface="Allerta"/>
                <a:cs typeface="Allerta"/>
                <a:sym typeface="Allerta"/>
              </a:defRPr>
            </a:lvl4pPr>
            <a:lvl5pPr marR="0" lvl="4" algn="l" rtl="0">
              <a:lnSpc>
                <a:spcPct val="100000"/>
              </a:lnSpc>
              <a:spcBef>
                <a:spcPts val="0"/>
              </a:spcBef>
              <a:spcAft>
                <a:spcPts val="0"/>
              </a:spcAft>
              <a:buClr>
                <a:schemeClr val="dk1"/>
              </a:buClr>
              <a:buSzPts val="7800"/>
              <a:buFont typeface="Allerta"/>
              <a:buNone/>
              <a:defRPr sz="7800" b="0" i="0" u="none" strike="noStrike" cap="none">
                <a:solidFill>
                  <a:schemeClr val="dk1"/>
                </a:solidFill>
                <a:latin typeface="Allerta"/>
                <a:ea typeface="Allerta"/>
                <a:cs typeface="Allerta"/>
                <a:sym typeface="Allerta"/>
              </a:defRPr>
            </a:lvl5pPr>
            <a:lvl6pPr marR="0" lvl="5" algn="l" rtl="0">
              <a:lnSpc>
                <a:spcPct val="100000"/>
              </a:lnSpc>
              <a:spcBef>
                <a:spcPts val="0"/>
              </a:spcBef>
              <a:spcAft>
                <a:spcPts val="0"/>
              </a:spcAft>
              <a:buClr>
                <a:schemeClr val="dk1"/>
              </a:buClr>
              <a:buSzPts val="7800"/>
              <a:buFont typeface="Allerta"/>
              <a:buNone/>
              <a:defRPr sz="7800" b="0" i="0" u="none" strike="noStrike" cap="none">
                <a:solidFill>
                  <a:schemeClr val="dk1"/>
                </a:solidFill>
                <a:latin typeface="Allerta"/>
                <a:ea typeface="Allerta"/>
                <a:cs typeface="Allerta"/>
                <a:sym typeface="Allerta"/>
              </a:defRPr>
            </a:lvl6pPr>
            <a:lvl7pPr marR="0" lvl="6" algn="l" rtl="0">
              <a:lnSpc>
                <a:spcPct val="100000"/>
              </a:lnSpc>
              <a:spcBef>
                <a:spcPts val="0"/>
              </a:spcBef>
              <a:spcAft>
                <a:spcPts val="0"/>
              </a:spcAft>
              <a:buClr>
                <a:schemeClr val="dk1"/>
              </a:buClr>
              <a:buSzPts val="7800"/>
              <a:buFont typeface="Allerta"/>
              <a:buNone/>
              <a:defRPr sz="7800" b="0" i="0" u="none" strike="noStrike" cap="none">
                <a:solidFill>
                  <a:schemeClr val="dk1"/>
                </a:solidFill>
                <a:latin typeface="Allerta"/>
                <a:ea typeface="Allerta"/>
                <a:cs typeface="Allerta"/>
                <a:sym typeface="Allerta"/>
              </a:defRPr>
            </a:lvl7pPr>
            <a:lvl8pPr marR="0" lvl="7" algn="l" rtl="0">
              <a:lnSpc>
                <a:spcPct val="100000"/>
              </a:lnSpc>
              <a:spcBef>
                <a:spcPts val="0"/>
              </a:spcBef>
              <a:spcAft>
                <a:spcPts val="0"/>
              </a:spcAft>
              <a:buClr>
                <a:schemeClr val="dk1"/>
              </a:buClr>
              <a:buSzPts val="7800"/>
              <a:buFont typeface="Allerta"/>
              <a:buNone/>
              <a:defRPr sz="7800" b="0" i="0" u="none" strike="noStrike" cap="none">
                <a:solidFill>
                  <a:schemeClr val="dk1"/>
                </a:solidFill>
                <a:latin typeface="Allerta"/>
                <a:ea typeface="Allerta"/>
                <a:cs typeface="Allerta"/>
                <a:sym typeface="Allerta"/>
              </a:defRPr>
            </a:lvl8pPr>
            <a:lvl9pPr marR="0" lvl="8" algn="l" rtl="0">
              <a:lnSpc>
                <a:spcPct val="100000"/>
              </a:lnSpc>
              <a:spcBef>
                <a:spcPts val="0"/>
              </a:spcBef>
              <a:spcAft>
                <a:spcPts val="0"/>
              </a:spcAft>
              <a:buClr>
                <a:schemeClr val="dk1"/>
              </a:buClr>
              <a:buSzPts val="7800"/>
              <a:buFont typeface="Allerta"/>
              <a:buNone/>
              <a:defRPr sz="7800" b="0" i="0" u="none" strike="noStrike" cap="none">
                <a:solidFill>
                  <a:schemeClr val="dk1"/>
                </a:solidFill>
                <a:latin typeface="Allerta"/>
                <a:ea typeface="Allerta"/>
                <a:cs typeface="Allerta"/>
                <a:sym typeface="Allerta"/>
              </a:defRPr>
            </a:lvl9pPr>
          </a:lstStyle>
          <a:p>
            <a:r>
              <a:rPr lang="en-US" sz="1400" b="1" dirty="0"/>
              <a:t>Impact of Heat Mitigation on Leaf Surface Temperature Throughout the Day</a:t>
            </a:r>
          </a:p>
        </p:txBody>
      </p:sp>
      <p:sp>
        <p:nvSpPr>
          <p:cNvPr id="176" name="Google Shape;314;p23"/>
          <p:cNvSpPr txBox="1">
            <a:spLocks/>
          </p:cNvSpPr>
          <p:nvPr/>
        </p:nvSpPr>
        <p:spPr>
          <a:xfrm>
            <a:off x="17088746" y="3977661"/>
            <a:ext cx="5950642" cy="942169"/>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7800"/>
              <a:buFont typeface="Allerta"/>
              <a:buNone/>
              <a:defRPr sz="7800" b="0" i="0" u="none" strike="noStrike" cap="none">
                <a:solidFill>
                  <a:schemeClr val="dk1"/>
                </a:solidFill>
                <a:latin typeface="Allerta"/>
                <a:ea typeface="Allerta"/>
                <a:cs typeface="Allerta"/>
                <a:sym typeface="Allerta"/>
              </a:defRPr>
            </a:lvl1pPr>
            <a:lvl2pPr marR="0" lvl="1" algn="l" rtl="0">
              <a:lnSpc>
                <a:spcPct val="100000"/>
              </a:lnSpc>
              <a:spcBef>
                <a:spcPts val="0"/>
              </a:spcBef>
              <a:spcAft>
                <a:spcPts val="0"/>
              </a:spcAft>
              <a:buClr>
                <a:schemeClr val="dk1"/>
              </a:buClr>
              <a:buSzPts val="7800"/>
              <a:buFont typeface="Allerta"/>
              <a:buNone/>
              <a:defRPr sz="7800" b="0" i="0" u="none" strike="noStrike" cap="none">
                <a:solidFill>
                  <a:schemeClr val="dk1"/>
                </a:solidFill>
                <a:latin typeface="Allerta"/>
                <a:ea typeface="Allerta"/>
                <a:cs typeface="Allerta"/>
                <a:sym typeface="Allerta"/>
              </a:defRPr>
            </a:lvl2pPr>
            <a:lvl3pPr marR="0" lvl="2" algn="l" rtl="0">
              <a:lnSpc>
                <a:spcPct val="100000"/>
              </a:lnSpc>
              <a:spcBef>
                <a:spcPts val="0"/>
              </a:spcBef>
              <a:spcAft>
                <a:spcPts val="0"/>
              </a:spcAft>
              <a:buClr>
                <a:schemeClr val="dk1"/>
              </a:buClr>
              <a:buSzPts val="7800"/>
              <a:buFont typeface="Allerta"/>
              <a:buNone/>
              <a:defRPr sz="7800" b="0" i="0" u="none" strike="noStrike" cap="none">
                <a:solidFill>
                  <a:schemeClr val="dk1"/>
                </a:solidFill>
                <a:latin typeface="Allerta"/>
                <a:ea typeface="Allerta"/>
                <a:cs typeface="Allerta"/>
                <a:sym typeface="Allerta"/>
              </a:defRPr>
            </a:lvl3pPr>
            <a:lvl4pPr marR="0" lvl="3" algn="l" rtl="0">
              <a:lnSpc>
                <a:spcPct val="100000"/>
              </a:lnSpc>
              <a:spcBef>
                <a:spcPts val="0"/>
              </a:spcBef>
              <a:spcAft>
                <a:spcPts val="0"/>
              </a:spcAft>
              <a:buClr>
                <a:schemeClr val="dk1"/>
              </a:buClr>
              <a:buSzPts val="7800"/>
              <a:buFont typeface="Allerta"/>
              <a:buNone/>
              <a:defRPr sz="7800" b="0" i="0" u="none" strike="noStrike" cap="none">
                <a:solidFill>
                  <a:schemeClr val="dk1"/>
                </a:solidFill>
                <a:latin typeface="Allerta"/>
                <a:ea typeface="Allerta"/>
                <a:cs typeface="Allerta"/>
                <a:sym typeface="Allerta"/>
              </a:defRPr>
            </a:lvl4pPr>
            <a:lvl5pPr marR="0" lvl="4" algn="l" rtl="0">
              <a:lnSpc>
                <a:spcPct val="100000"/>
              </a:lnSpc>
              <a:spcBef>
                <a:spcPts val="0"/>
              </a:spcBef>
              <a:spcAft>
                <a:spcPts val="0"/>
              </a:spcAft>
              <a:buClr>
                <a:schemeClr val="dk1"/>
              </a:buClr>
              <a:buSzPts val="7800"/>
              <a:buFont typeface="Allerta"/>
              <a:buNone/>
              <a:defRPr sz="7800" b="0" i="0" u="none" strike="noStrike" cap="none">
                <a:solidFill>
                  <a:schemeClr val="dk1"/>
                </a:solidFill>
                <a:latin typeface="Allerta"/>
                <a:ea typeface="Allerta"/>
                <a:cs typeface="Allerta"/>
                <a:sym typeface="Allerta"/>
              </a:defRPr>
            </a:lvl5pPr>
            <a:lvl6pPr marR="0" lvl="5" algn="l" rtl="0">
              <a:lnSpc>
                <a:spcPct val="100000"/>
              </a:lnSpc>
              <a:spcBef>
                <a:spcPts val="0"/>
              </a:spcBef>
              <a:spcAft>
                <a:spcPts val="0"/>
              </a:spcAft>
              <a:buClr>
                <a:schemeClr val="dk1"/>
              </a:buClr>
              <a:buSzPts val="7800"/>
              <a:buFont typeface="Allerta"/>
              <a:buNone/>
              <a:defRPr sz="7800" b="0" i="0" u="none" strike="noStrike" cap="none">
                <a:solidFill>
                  <a:schemeClr val="dk1"/>
                </a:solidFill>
                <a:latin typeface="Allerta"/>
                <a:ea typeface="Allerta"/>
                <a:cs typeface="Allerta"/>
                <a:sym typeface="Allerta"/>
              </a:defRPr>
            </a:lvl6pPr>
            <a:lvl7pPr marR="0" lvl="6" algn="l" rtl="0">
              <a:lnSpc>
                <a:spcPct val="100000"/>
              </a:lnSpc>
              <a:spcBef>
                <a:spcPts val="0"/>
              </a:spcBef>
              <a:spcAft>
                <a:spcPts val="0"/>
              </a:spcAft>
              <a:buClr>
                <a:schemeClr val="dk1"/>
              </a:buClr>
              <a:buSzPts val="7800"/>
              <a:buFont typeface="Allerta"/>
              <a:buNone/>
              <a:defRPr sz="7800" b="0" i="0" u="none" strike="noStrike" cap="none">
                <a:solidFill>
                  <a:schemeClr val="dk1"/>
                </a:solidFill>
                <a:latin typeface="Allerta"/>
                <a:ea typeface="Allerta"/>
                <a:cs typeface="Allerta"/>
                <a:sym typeface="Allerta"/>
              </a:defRPr>
            </a:lvl7pPr>
            <a:lvl8pPr marR="0" lvl="7" algn="l" rtl="0">
              <a:lnSpc>
                <a:spcPct val="100000"/>
              </a:lnSpc>
              <a:spcBef>
                <a:spcPts val="0"/>
              </a:spcBef>
              <a:spcAft>
                <a:spcPts val="0"/>
              </a:spcAft>
              <a:buClr>
                <a:schemeClr val="dk1"/>
              </a:buClr>
              <a:buSzPts val="7800"/>
              <a:buFont typeface="Allerta"/>
              <a:buNone/>
              <a:defRPr sz="7800" b="0" i="0" u="none" strike="noStrike" cap="none">
                <a:solidFill>
                  <a:schemeClr val="dk1"/>
                </a:solidFill>
                <a:latin typeface="Allerta"/>
                <a:ea typeface="Allerta"/>
                <a:cs typeface="Allerta"/>
                <a:sym typeface="Allerta"/>
              </a:defRPr>
            </a:lvl8pPr>
            <a:lvl9pPr marR="0" lvl="8" algn="l" rtl="0">
              <a:lnSpc>
                <a:spcPct val="100000"/>
              </a:lnSpc>
              <a:spcBef>
                <a:spcPts val="0"/>
              </a:spcBef>
              <a:spcAft>
                <a:spcPts val="0"/>
              </a:spcAft>
              <a:buClr>
                <a:schemeClr val="dk1"/>
              </a:buClr>
              <a:buSzPts val="7800"/>
              <a:buFont typeface="Allerta"/>
              <a:buNone/>
              <a:defRPr sz="7800" b="0" i="0" u="none" strike="noStrike" cap="none">
                <a:solidFill>
                  <a:schemeClr val="dk1"/>
                </a:solidFill>
                <a:latin typeface="Allerta"/>
                <a:ea typeface="Allerta"/>
                <a:cs typeface="Allerta"/>
                <a:sym typeface="Allerta"/>
              </a:defRPr>
            </a:lvl9pPr>
          </a:lstStyle>
          <a:p>
            <a:r>
              <a:rPr lang="fr-FR" sz="2800" b="1" dirty="0">
                <a:latin typeface="Times New Roman" panose="02020603050405020304" pitchFamily="18" charset="0"/>
                <a:cs typeface="Times New Roman" panose="02020603050405020304" pitchFamily="18" charset="0"/>
              </a:rPr>
              <a:t>Adaptation </a:t>
            </a:r>
            <a:r>
              <a:rPr lang="fr-FR" sz="2800" b="1" dirty="0" err="1">
                <a:latin typeface="Times New Roman" panose="02020603050405020304" pitchFamily="18" charset="0"/>
                <a:cs typeface="Times New Roman" panose="02020603050405020304" pitchFamily="18" charset="0"/>
              </a:rPr>
              <a:t>Strategies</a:t>
            </a:r>
            <a:r>
              <a:rPr lang="fr-FR" sz="2800" b="1" dirty="0">
                <a:latin typeface="Times New Roman" panose="02020603050405020304" pitchFamily="18" charset="0"/>
                <a:cs typeface="Times New Roman" panose="02020603050405020304" pitchFamily="18" charset="0"/>
              </a:rPr>
              <a:t> for </a:t>
            </a:r>
            <a:r>
              <a:rPr lang="fr-FR" sz="2800" b="1" dirty="0" err="1">
                <a:latin typeface="Times New Roman" panose="02020603050405020304" pitchFamily="18" charset="0"/>
                <a:cs typeface="Times New Roman" panose="02020603050405020304" pitchFamily="18" charset="0"/>
              </a:rPr>
              <a:t>Climate-Resilient</a:t>
            </a:r>
            <a:r>
              <a:rPr lang="fr-FR" sz="2800" b="1" dirty="0">
                <a:latin typeface="Times New Roman" panose="02020603050405020304" pitchFamily="18" charset="0"/>
                <a:cs typeface="Times New Roman" panose="02020603050405020304" pitchFamily="18" charset="0"/>
              </a:rPr>
              <a:t> Agriculture</a:t>
            </a:r>
          </a:p>
        </p:txBody>
      </p:sp>
      <p:pic>
        <p:nvPicPr>
          <p:cNvPr id="3" name="Picture 2" descr="C:\Users\USER\Downloads\Rising Global Temperatures and Their Effects on Crop Growth.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809" y="8364098"/>
            <a:ext cx="5331900" cy="182903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USER\Downloads\surface_1-removebg-preview.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4897" y="9943272"/>
            <a:ext cx="4909724" cy="2520280"/>
          </a:xfrm>
          <a:prstGeom prst="rect">
            <a:avLst/>
          </a:prstGeom>
          <a:noFill/>
          <a:extLst>
            <a:ext uri="{909E8E84-426E-40DD-AFC4-6F175D3DCCD1}">
              <a14:hiddenFill xmlns:a14="http://schemas.microsoft.com/office/drawing/2010/main">
                <a:solidFill>
                  <a:srgbClr val="FFFFFF"/>
                </a:solidFill>
              </a14:hiddenFill>
            </a:ext>
          </a:extLst>
        </p:spPr>
      </p:pic>
      <p:sp>
        <p:nvSpPr>
          <p:cNvPr id="79" name="Google Shape;312;p23"/>
          <p:cNvSpPr txBox="1">
            <a:spLocks/>
          </p:cNvSpPr>
          <p:nvPr/>
        </p:nvSpPr>
        <p:spPr>
          <a:xfrm>
            <a:off x="513306" y="12799484"/>
            <a:ext cx="5331900" cy="68643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7800"/>
              <a:buFont typeface="Allerta"/>
              <a:buNone/>
              <a:defRPr sz="7800" b="0" i="0" u="none" strike="noStrike" cap="none">
                <a:solidFill>
                  <a:schemeClr val="dk1"/>
                </a:solidFill>
                <a:latin typeface="Allerta"/>
                <a:ea typeface="Allerta"/>
                <a:cs typeface="Allerta"/>
                <a:sym typeface="Allerta"/>
              </a:defRPr>
            </a:lvl1pPr>
            <a:lvl2pPr marR="0" lvl="1" algn="l" rtl="0">
              <a:lnSpc>
                <a:spcPct val="100000"/>
              </a:lnSpc>
              <a:spcBef>
                <a:spcPts val="0"/>
              </a:spcBef>
              <a:spcAft>
                <a:spcPts val="0"/>
              </a:spcAft>
              <a:buClr>
                <a:schemeClr val="dk1"/>
              </a:buClr>
              <a:buSzPts val="7800"/>
              <a:buFont typeface="Allerta"/>
              <a:buNone/>
              <a:defRPr sz="7800" b="0" i="0" u="none" strike="noStrike" cap="none">
                <a:solidFill>
                  <a:schemeClr val="dk1"/>
                </a:solidFill>
                <a:latin typeface="Allerta"/>
                <a:ea typeface="Allerta"/>
                <a:cs typeface="Allerta"/>
                <a:sym typeface="Allerta"/>
              </a:defRPr>
            </a:lvl2pPr>
            <a:lvl3pPr marR="0" lvl="2" algn="l" rtl="0">
              <a:lnSpc>
                <a:spcPct val="100000"/>
              </a:lnSpc>
              <a:spcBef>
                <a:spcPts val="0"/>
              </a:spcBef>
              <a:spcAft>
                <a:spcPts val="0"/>
              </a:spcAft>
              <a:buClr>
                <a:schemeClr val="dk1"/>
              </a:buClr>
              <a:buSzPts val="7800"/>
              <a:buFont typeface="Allerta"/>
              <a:buNone/>
              <a:defRPr sz="7800" b="0" i="0" u="none" strike="noStrike" cap="none">
                <a:solidFill>
                  <a:schemeClr val="dk1"/>
                </a:solidFill>
                <a:latin typeface="Allerta"/>
                <a:ea typeface="Allerta"/>
                <a:cs typeface="Allerta"/>
                <a:sym typeface="Allerta"/>
              </a:defRPr>
            </a:lvl3pPr>
            <a:lvl4pPr marR="0" lvl="3" algn="l" rtl="0">
              <a:lnSpc>
                <a:spcPct val="100000"/>
              </a:lnSpc>
              <a:spcBef>
                <a:spcPts val="0"/>
              </a:spcBef>
              <a:spcAft>
                <a:spcPts val="0"/>
              </a:spcAft>
              <a:buClr>
                <a:schemeClr val="dk1"/>
              </a:buClr>
              <a:buSzPts val="7800"/>
              <a:buFont typeface="Allerta"/>
              <a:buNone/>
              <a:defRPr sz="7800" b="0" i="0" u="none" strike="noStrike" cap="none">
                <a:solidFill>
                  <a:schemeClr val="dk1"/>
                </a:solidFill>
                <a:latin typeface="Allerta"/>
                <a:ea typeface="Allerta"/>
                <a:cs typeface="Allerta"/>
                <a:sym typeface="Allerta"/>
              </a:defRPr>
            </a:lvl4pPr>
            <a:lvl5pPr marR="0" lvl="4" algn="l" rtl="0">
              <a:lnSpc>
                <a:spcPct val="100000"/>
              </a:lnSpc>
              <a:spcBef>
                <a:spcPts val="0"/>
              </a:spcBef>
              <a:spcAft>
                <a:spcPts val="0"/>
              </a:spcAft>
              <a:buClr>
                <a:schemeClr val="dk1"/>
              </a:buClr>
              <a:buSzPts val="7800"/>
              <a:buFont typeface="Allerta"/>
              <a:buNone/>
              <a:defRPr sz="7800" b="0" i="0" u="none" strike="noStrike" cap="none">
                <a:solidFill>
                  <a:schemeClr val="dk1"/>
                </a:solidFill>
                <a:latin typeface="Allerta"/>
                <a:ea typeface="Allerta"/>
                <a:cs typeface="Allerta"/>
                <a:sym typeface="Allerta"/>
              </a:defRPr>
            </a:lvl5pPr>
            <a:lvl6pPr marR="0" lvl="5" algn="l" rtl="0">
              <a:lnSpc>
                <a:spcPct val="100000"/>
              </a:lnSpc>
              <a:spcBef>
                <a:spcPts val="0"/>
              </a:spcBef>
              <a:spcAft>
                <a:spcPts val="0"/>
              </a:spcAft>
              <a:buClr>
                <a:schemeClr val="dk1"/>
              </a:buClr>
              <a:buSzPts val="7800"/>
              <a:buFont typeface="Allerta"/>
              <a:buNone/>
              <a:defRPr sz="7800" b="0" i="0" u="none" strike="noStrike" cap="none">
                <a:solidFill>
                  <a:schemeClr val="dk1"/>
                </a:solidFill>
                <a:latin typeface="Allerta"/>
                <a:ea typeface="Allerta"/>
                <a:cs typeface="Allerta"/>
                <a:sym typeface="Allerta"/>
              </a:defRPr>
            </a:lvl6pPr>
            <a:lvl7pPr marR="0" lvl="6" algn="l" rtl="0">
              <a:lnSpc>
                <a:spcPct val="100000"/>
              </a:lnSpc>
              <a:spcBef>
                <a:spcPts val="0"/>
              </a:spcBef>
              <a:spcAft>
                <a:spcPts val="0"/>
              </a:spcAft>
              <a:buClr>
                <a:schemeClr val="dk1"/>
              </a:buClr>
              <a:buSzPts val="7800"/>
              <a:buFont typeface="Allerta"/>
              <a:buNone/>
              <a:defRPr sz="7800" b="0" i="0" u="none" strike="noStrike" cap="none">
                <a:solidFill>
                  <a:schemeClr val="dk1"/>
                </a:solidFill>
                <a:latin typeface="Allerta"/>
                <a:ea typeface="Allerta"/>
                <a:cs typeface="Allerta"/>
                <a:sym typeface="Allerta"/>
              </a:defRPr>
            </a:lvl7pPr>
            <a:lvl8pPr marR="0" lvl="7" algn="l" rtl="0">
              <a:lnSpc>
                <a:spcPct val="100000"/>
              </a:lnSpc>
              <a:spcBef>
                <a:spcPts val="0"/>
              </a:spcBef>
              <a:spcAft>
                <a:spcPts val="0"/>
              </a:spcAft>
              <a:buClr>
                <a:schemeClr val="dk1"/>
              </a:buClr>
              <a:buSzPts val="7800"/>
              <a:buFont typeface="Allerta"/>
              <a:buNone/>
              <a:defRPr sz="7800" b="0" i="0" u="none" strike="noStrike" cap="none">
                <a:solidFill>
                  <a:schemeClr val="dk1"/>
                </a:solidFill>
                <a:latin typeface="Allerta"/>
                <a:ea typeface="Allerta"/>
                <a:cs typeface="Allerta"/>
                <a:sym typeface="Allerta"/>
              </a:defRPr>
            </a:lvl8pPr>
            <a:lvl9pPr marR="0" lvl="8" algn="l" rtl="0">
              <a:lnSpc>
                <a:spcPct val="100000"/>
              </a:lnSpc>
              <a:spcBef>
                <a:spcPts val="0"/>
              </a:spcBef>
              <a:spcAft>
                <a:spcPts val="0"/>
              </a:spcAft>
              <a:buClr>
                <a:schemeClr val="dk1"/>
              </a:buClr>
              <a:buSzPts val="7800"/>
              <a:buFont typeface="Allerta"/>
              <a:buNone/>
              <a:defRPr sz="7800" b="0" i="0" u="none" strike="noStrike" cap="none">
                <a:solidFill>
                  <a:schemeClr val="dk1"/>
                </a:solidFill>
                <a:latin typeface="Allerta"/>
                <a:ea typeface="Allerta"/>
                <a:cs typeface="Allerta"/>
                <a:sym typeface="Allerta"/>
              </a:defRPr>
            </a:lvl9pPr>
          </a:lstStyle>
          <a:p>
            <a:r>
              <a:rPr lang="en-US" sz="2400" dirty="0">
                <a:latin typeface="Times New Roman" panose="02020603050405020304" pitchFamily="18" charset="0"/>
                <a:cs typeface="Times New Roman" panose="02020603050405020304" pitchFamily="18" charset="0"/>
              </a:rPr>
              <a:t>Shifts in Precipitation Patterns: Droughts and Floods</a:t>
            </a:r>
            <a:endParaRPr lang="fr-FR" sz="2400" dirty="0">
              <a:latin typeface="Times New Roman" panose="02020603050405020304" pitchFamily="18" charset="0"/>
              <a:cs typeface="Times New Roman" panose="02020603050405020304" pitchFamily="18" charset="0"/>
            </a:endParaRPr>
          </a:p>
        </p:txBody>
      </p:sp>
      <p:pic>
        <p:nvPicPr>
          <p:cNvPr id="4" name="Picture 4" descr="C:\Users\USER\Downloads\napkin-selection (43).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3306" y="13501459"/>
            <a:ext cx="5305291" cy="3659591"/>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USER\Downloads\01-15-2016Ethiopia.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85388" y="4605954"/>
            <a:ext cx="2909024" cy="1941457"/>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80" name="Google Shape;315;p23"/>
          <p:cNvSpPr txBox="1">
            <a:spLocks/>
          </p:cNvSpPr>
          <p:nvPr/>
        </p:nvSpPr>
        <p:spPr>
          <a:xfrm>
            <a:off x="9615522" y="6761802"/>
            <a:ext cx="2932854" cy="53134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7800"/>
              <a:buFont typeface="Allerta"/>
              <a:buNone/>
              <a:defRPr sz="7800" b="0" i="0" u="none" strike="noStrike" cap="none">
                <a:solidFill>
                  <a:schemeClr val="dk1"/>
                </a:solidFill>
                <a:latin typeface="Allerta"/>
                <a:ea typeface="Allerta"/>
                <a:cs typeface="Allerta"/>
                <a:sym typeface="Allerta"/>
              </a:defRPr>
            </a:lvl1pPr>
            <a:lvl2pPr marR="0" lvl="1" algn="l" rtl="0">
              <a:lnSpc>
                <a:spcPct val="100000"/>
              </a:lnSpc>
              <a:spcBef>
                <a:spcPts val="0"/>
              </a:spcBef>
              <a:spcAft>
                <a:spcPts val="0"/>
              </a:spcAft>
              <a:buClr>
                <a:schemeClr val="dk1"/>
              </a:buClr>
              <a:buSzPts val="7800"/>
              <a:buFont typeface="Allerta"/>
              <a:buNone/>
              <a:defRPr sz="7800" b="0" i="0" u="none" strike="noStrike" cap="none">
                <a:solidFill>
                  <a:schemeClr val="dk1"/>
                </a:solidFill>
                <a:latin typeface="Allerta"/>
                <a:ea typeface="Allerta"/>
                <a:cs typeface="Allerta"/>
                <a:sym typeface="Allerta"/>
              </a:defRPr>
            </a:lvl2pPr>
            <a:lvl3pPr marR="0" lvl="2" algn="l" rtl="0">
              <a:lnSpc>
                <a:spcPct val="100000"/>
              </a:lnSpc>
              <a:spcBef>
                <a:spcPts val="0"/>
              </a:spcBef>
              <a:spcAft>
                <a:spcPts val="0"/>
              </a:spcAft>
              <a:buClr>
                <a:schemeClr val="dk1"/>
              </a:buClr>
              <a:buSzPts val="7800"/>
              <a:buFont typeface="Allerta"/>
              <a:buNone/>
              <a:defRPr sz="7800" b="0" i="0" u="none" strike="noStrike" cap="none">
                <a:solidFill>
                  <a:schemeClr val="dk1"/>
                </a:solidFill>
                <a:latin typeface="Allerta"/>
                <a:ea typeface="Allerta"/>
                <a:cs typeface="Allerta"/>
                <a:sym typeface="Allerta"/>
              </a:defRPr>
            </a:lvl3pPr>
            <a:lvl4pPr marR="0" lvl="3" algn="l" rtl="0">
              <a:lnSpc>
                <a:spcPct val="100000"/>
              </a:lnSpc>
              <a:spcBef>
                <a:spcPts val="0"/>
              </a:spcBef>
              <a:spcAft>
                <a:spcPts val="0"/>
              </a:spcAft>
              <a:buClr>
                <a:schemeClr val="dk1"/>
              </a:buClr>
              <a:buSzPts val="7800"/>
              <a:buFont typeface="Allerta"/>
              <a:buNone/>
              <a:defRPr sz="7800" b="0" i="0" u="none" strike="noStrike" cap="none">
                <a:solidFill>
                  <a:schemeClr val="dk1"/>
                </a:solidFill>
                <a:latin typeface="Allerta"/>
                <a:ea typeface="Allerta"/>
                <a:cs typeface="Allerta"/>
                <a:sym typeface="Allerta"/>
              </a:defRPr>
            </a:lvl4pPr>
            <a:lvl5pPr marR="0" lvl="4" algn="l" rtl="0">
              <a:lnSpc>
                <a:spcPct val="100000"/>
              </a:lnSpc>
              <a:spcBef>
                <a:spcPts val="0"/>
              </a:spcBef>
              <a:spcAft>
                <a:spcPts val="0"/>
              </a:spcAft>
              <a:buClr>
                <a:schemeClr val="dk1"/>
              </a:buClr>
              <a:buSzPts val="7800"/>
              <a:buFont typeface="Allerta"/>
              <a:buNone/>
              <a:defRPr sz="7800" b="0" i="0" u="none" strike="noStrike" cap="none">
                <a:solidFill>
                  <a:schemeClr val="dk1"/>
                </a:solidFill>
                <a:latin typeface="Allerta"/>
                <a:ea typeface="Allerta"/>
                <a:cs typeface="Allerta"/>
                <a:sym typeface="Allerta"/>
              </a:defRPr>
            </a:lvl5pPr>
            <a:lvl6pPr marR="0" lvl="5" algn="l" rtl="0">
              <a:lnSpc>
                <a:spcPct val="100000"/>
              </a:lnSpc>
              <a:spcBef>
                <a:spcPts val="0"/>
              </a:spcBef>
              <a:spcAft>
                <a:spcPts val="0"/>
              </a:spcAft>
              <a:buClr>
                <a:schemeClr val="dk1"/>
              </a:buClr>
              <a:buSzPts val="7800"/>
              <a:buFont typeface="Allerta"/>
              <a:buNone/>
              <a:defRPr sz="7800" b="0" i="0" u="none" strike="noStrike" cap="none">
                <a:solidFill>
                  <a:schemeClr val="dk1"/>
                </a:solidFill>
                <a:latin typeface="Allerta"/>
                <a:ea typeface="Allerta"/>
                <a:cs typeface="Allerta"/>
                <a:sym typeface="Allerta"/>
              </a:defRPr>
            </a:lvl6pPr>
            <a:lvl7pPr marR="0" lvl="6" algn="l" rtl="0">
              <a:lnSpc>
                <a:spcPct val="100000"/>
              </a:lnSpc>
              <a:spcBef>
                <a:spcPts val="0"/>
              </a:spcBef>
              <a:spcAft>
                <a:spcPts val="0"/>
              </a:spcAft>
              <a:buClr>
                <a:schemeClr val="dk1"/>
              </a:buClr>
              <a:buSzPts val="7800"/>
              <a:buFont typeface="Allerta"/>
              <a:buNone/>
              <a:defRPr sz="7800" b="0" i="0" u="none" strike="noStrike" cap="none">
                <a:solidFill>
                  <a:schemeClr val="dk1"/>
                </a:solidFill>
                <a:latin typeface="Allerta"/>
                <a:ea typeface="Allerta"/>
                <a:cs typeface="Allerta"/>
                <a:sym typeface="Allerta"/>
              </a:defRPr>
            </a:lvl7pPr>
            <a:lvl8pPr marR="0" lvl="7" algn="l" rtl="0">
              <a:lnSpc>
                <a:spcPct val="100000"/>
              </a:lnSpc>
              <a:spcBef>
                <a:spcPts val="0"/>
              </a:spcBef>
              <a:spcAft>
                <a:spcPts val="0"/>
              </a:spcAft>
              <a:buClr>
                <a:schemeClr val="dk1"/>
              </a:buClr>
              <a:buSzPts val="7800"/>
              <a:buFont typeface="Allerta"/>
              <a:buNone/>
              <a:defRPr sz="7800" b="0" i="0" u="none" strike="noStrike" cap="none">
                <a:solidFill>
                  <a:schemeClr val="dk1"/>
                </a:solidFill>
                <a:latin typeface="Allerta"/>
                <a:ea typeface="Allerta"/>
                <a:cs typeface="Allerta"/>
                <a:sym typeface="Allerta"/>
              </a:defRPr>
            </a:lvl8pPr>
            <a:lvl9pPr marR="0" lvl="8" algn="l" rtl="0">
              <a:lnSpc>
                <a:spcPct val="100000"/>
              </a:lnSpc>
              <a:spcBef>
                <a:spcPts val="0"/>
              </a:spcBef>
              <a:spcAft>
                <a:spcPts val="0"/>
              </a:spcAft>
              <a:buClr>
                <a:schemeClr val="dk1"/>
              </a:buClr>
              <a:buSzPts val="7800"/>
              <a:buFont typeface="Allerta"/>
              <a:buNone/>
              <a:defRPr sz="7800" b="0" i="0" u="none" strike="noStrike" cap="none">
                <a:solidFill>
                  <a:schemeClr val="dk1"/>
                </a:solidFill>
                <a:latin typeface="Allerta"/>
                <a:ea typeface="Allerta"/>
                <a:cs typeface="Allerta"/>
                <a:sym typeface="Allerta"/>
              </a:defRPr>
            </a:lvl9pPr>
          </a:lstStyle>
          <a:p>
            <a:r>
              <a:rPr lang="en-US" sz="1200" dirty="0">
                <a:latin typeface="Times New Roman" panose="02020603050405020304" pitchFamily="18" charset="0"/>
                <a:cs typeface="Times New Roman" panose="02020603050405020304" pitchFamily="18" charset="0"/>
              </a:rPr>
              <a:t>crops standing on over 17 lakh hectares of farmland got damaged in this </a:t>
            </a:r>
            <a:r>
              <a:rPr lang="en-US" sz="1200" dirty="0" err="1">
                <a:latin typeface="Times New Roman" panose="02020603050405020304" pitchFamily="18" charset="0"/>
                <a:cs typeface="Times New Roman" panose="02020603050405020304" pitchFamily="18" charset="0"/>
              </a:rPr>
              <a:t>Kharif</a:t>
            </a:r>
            <a:r>
              <a:rPr lang="en-US" sz="1200" dirty="0">
                <a:latin typeface="Times New Roman" panose="02020603050405020304" pitchFamily="18" charset="0"/>
                <a:cs typeface="Times New Roman" panose="02020603050405020304" pitchFamily="18" charset="0"/>
              </a:rPr>
              <a:t> season</a:t>
            </a:r>
          </a:p>
        </p:txBody>
      </p:sp>
      <p:pic>
        <p:nvPicPr>
          <p:cNvPr id="1030" name="Picture 6" descr="C:\Users\USER\Downloads\rain0.jpe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74263" y="4605954"/>
            <a:ext cx="4073623" cy="1941457"/>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81" name="Google Shape;315;p23"/>
          <p:cNvSpPr txBox="1">
            <a:spLocks/>
          </p:cNvSpPr>
          <p:nvPr/>
        </p:nvSpPr>
        <p:spPr>
          <a:xfrm>
            <a:off x="13247886" y="6761801"/>
            <a:ext cx="3736014" cy="726039"/>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7800"/>
              <a:buFont typeface="Allerta"/>
              <a:buNone/>
              <a:defRPr sz="7800" b="0" i="0" u="none" strike="noStrike" cap="none">
                <a:solidFill>
                  <a:schemeClr val="dk1"/>
                </a:solidFill>
                <a:latin typeface="Allerta"/>
                <a:ea typeface="Allerta"/>
                <a:cs typeface="Allerta"/>
                <a:sym typeface="Allerta"/>
              </a:defRPr>
            </a:lvl1pPr>
            <a:lvl2pPr marR="0" lvl="1" algn="l" rtl="0">
              <a:lnSpc>
                <a:spcPct val="100000"/>
              </a:lnSpc>
              <a:spcBef>
                <a:spcPts val="0"/>
              </a:spcBef>
              <a:spcAft>
                <a:spcPts val="0"/>
              </a:spcAft>
              <a:buClr>
                <a:schemeClr val="dk1"/>
              </a:buClr>
              <a:buSzPts val="7800"/>
              <a:buFont typeface="Allerta"/>
              <a:buNone/>
              <a:defRPr sz="7800" b="0" i="0" u="none" strike="noStrike" cap="none">
                <a:solidFill>
                  <a:schemeClr val="dk1"/>
                </a:solidFill>
                <a:latin typeface="Allerta"/>
                <a:ea typeface="Allerta"/>
                <a:cs typeface="Allerta"/>
                <a:sym typeface="Allerta"/>
              </a:defRPr>
            </a:lvl2pPr>
            <a:lvl3pPr marR="0" lvl="2" algn="l" rtl="0">
              <a:lnSpc>
                <a:spcPct val="100000"/>
              </a:lnSpc>
              <a:spcBef>
                <a:spcPts val="0"/>
              </a:spcBef>
              <a:spcAft>
                <a:spcPts val="0"/>
              </a:spcAft>
              <a:buClr>
                <a:schemeClr val="dk1"/>
              </a:buClr>
              <a:buSzPts val="7800"/>
              <a:buFont typeface="Allerta"/>
              <a:buNone/>
              <a:defRPr sz="7800" b="0" i="0" u="none" strike="noStrike" cap="none">
                <a:solidFill>
                  <a:schemeClr val="dk1"/>
                </a:solidFill>
                <a:latin typeface="Allerta"/>
                <a:ea typeface="Allerta"/>
                <a:cs typeface="Allerta"/>
                <a:sym typeface="Allerta"/>
              </a:defRPr>
            </a:lvl3pPr>
            <a:lvl4pPr marR="0" lvl="3" algn="l" rtl="0">
              <a:lnSpc>
                <a:spcPct val="100000"/>
              </a:lnSpc>
              <a:spcBef>
                <a:spcPts val="0"/>
              </a:spcBef>
              <a:spcAft>
                <a:spcPts val="0"/>
              </a:spcAft>
              <a:buClr>
                <a:schemeClr val="dk1"/>
              </a:buClr>
              <a:buSzPts val="7800"/>
              <a:buFont typeface="Allerta"/>
              <a:buNone/>
              <a:defRPr sz="7800" b="0" i="0" u="none" strike="noStrike" cap="none">
                <a:solidFill>
                  <a:schemeClr val="dk1"/>
                </a:solidFill>
                <a:latin typeface="Allerta"/>
                <a:ea typeface="Allerta"/>
                <a:cs typeface="Allerta"/>
                <a:sym typeface="Allerta"/>
              </a:defRPr>
            </a:lvl4pPr>
            <a:lvl5pPr marR="0" lvl="4" algn="l" rtl="0">
              <a:lnSpc>
                <a:spcPct val="100000"/>
              </a:lnSpc>
              <a:spcBef>
                <a:spcPts val="0"/>
              </a:spcBef>
              <a:spcAft>
                <a:spcPts val="0"/>
              </a:spcAft>
              <a:buClr>
                <a:schemeClr val="dk1"/>
              </a:buClr>
              <a:buSzPts val="7800"/>
              <a:buFont typeface="Allerta"/>
              <a:buNone/>
              <a:defRPr sz="7800" b="0" i="0" u="none" strike="noStrike" cap="none">
                <a:solidFill>
                  <a:schemeClr val="dk1"/>
                </a:solidFill>
                <a:latin typeface="Allerta"/>
                <a:ea typeface="Allerta"/>
                <a:cs typeface="Allerta"/>
                <a:sym typeface="Allerta"/>
              </a:defRPr>
            </a:lvl5pPr>
            <a:lvl6pPr marR="0" lvl="5" algn="l" rtl="0">
              <a:lnSpc>
                <a:spcPct val="100000"/>
              </a:lnSpc>
              <a:spcBef>
                <a:spcPts val="0"/>
              </a:spcBef>
              <a:spcAft>
                <a:spcPts val="0"/>
              </a:spcAft>
              <a:buClr>
                <a:schemeClr val="dk1"/>
              </a:buClr>
              <a:buSzPts val="7800"/>
              <a:buFont typeface="Allerta"/>
              <a:buNone/>
              <a:defRPr sz="7800" b="0" i="0" u="none" strike="noStrike" cap="none">
                <a:solidFill>
                  <a:schemeClr val="dk1"/>
                </a:solidFill>
                <a:latin typeface="Allerta"/>
                <a:ea typeface="Allerta"/>
                <a:cs typeface="Allerta"/>
                <a:sym typeface="Allerta"/>
              </a:defRPr>
            </a:lvl6pPr>
            <a:lvl7pPr marR="0" lvl="6" algn="l" rtl="0">
              <a:lnSpc>
                <a:spcPct val="100000"/>
              </a:lnSpc>
              <a:spcBef>
                <a:spcPts val="0"/>
              </a:spcBef>
              <a:spcAft>
                <a:spcPts val="0"/>
              </a:spcAft>
              <a:buClr>
                <a:schemeClr val="dk1"/>
              </a:buClr>
              <a:buSzPts val="7800"/>
              <a:buFont typeface="Allerta"/>
              <a:buNone/>
              <a:defRPr sz="7800" b="0" i="0" u="none" strike="noStrike" cap="none">
                <a:solidFill>
                  <a:schemeClr val="dk1"/>
                </a:solidFill>
                <a:latin typeface="Allerta"/>
                <a:ea typeface="Allerta"/>
                <a:cs typeface="Allerta"/>
                <a:sym typeface="Allerta"/>
              </a:defRPr>
            </a:lvl7pPr>
            <a:lvl8pPr marR="0" lvl="7" algn="l" rtl="0">
              <a:lnSpc>
                <a:spcPct val="100000"/>
              </a:lnSpc>
              <a:spcBef>
                <a:spcPts val="0"/>
              </a:spcBef>
              <a:spcAft>
                <a:spcPts val="0"/>
              </a:spcAft>
              <a:buClr>
                <a:schemeClr val="dk1"/>
              </a:buClr>
              <a:buSzPts val="7800"/>
              <a:buFont typeface="Allerta"/>
              <a:buNone/>
              <a:defRPr sz="7800" b="0" i="0" u="none" strike="noStrike" cap="none">
                <a:solidFill>
                  <a:schemeClr val="dk1"/>
                </a:solidFill>
                <a:latin typeface="Allerta"/>
                <a:ea typeface="Allerta"/>
                <a:cs typeface="Allerta"/>
                <a:sym typeface="Allerta"/>
              </a:defRPr>
            </a:lvl8pPr>
            <a:lvl9pPr marR="0" lvl="8" algn="l" rtl="0">
              <a:lnSpc>
                <a:spcPct val="100000"/>
              </a:lnSpc>
              <a:spcBef>
                <a:spcPts val="0"/>
              </a:spcBef>
              <a:spcAft>
                <a:spcPts val="0"/>
              </a:spcAft>
              <a:buClr>
                <a:schemeClr val="dk1"/>
              </a:buClr>
              <a:buSzPts val="7800"/>
              <a:buFont typeface="Allerta"/>
              <a:buNone/>
              <a:defRPr sz="7800" b="0" i="0" u="none" strike="noStrike" cap="none">
                <a:solidFill>
                  <a:schemeClr val="dk1"/>
                </a:solidFill>
                <a:latin typeface="Allerta"/>
                <a:ea typeface="Allerta"/>
                <a:cs typeface="Allerta"/>
                <a:sym typeface="Allerta"/>
              </a:defRPr>
            </a:lvl9pPr>
          </a:lstStyle>
          <a:p>
            <a:r>
              <a:rPr lang="en-US" sz="1200" dirty="0">
                <a:latin typeface="Times New Roman" panose="02020603050405020304" pitchFamily="18" charset="0"/>
                <a:cs typeface="Times New Roman" panose="02020603050405020304" pitchFamily="18" charset="0"/>
              </a:rPr>
              <a:t> Actual yield vs. predicted yield of </a:t>
            </a:r>
            <a:r>
              <a:rPr lang="en-US" sz="1200" dirty="0" err="1">
                <a:latin typeface="Times New Roman" panose="02020603050405020304" pitchFamily="18" charset="0"/>
                <a:cs typeface="Times New Roman" panose="02020603050405020304" pitchFamily="18" charset="0"/>
              </a:rPr>
              <a:t>Kharif</a:t>
            </a:r>
            <a:r>
              <a:rPr lang="en-US" sz="1200" dirty="0">
                <a:latin typeface="Times New Roman" panose="02020603050405020304" pitchFamily="18" charset="0"/>
                <a:cs typeface="Times New Roman" panose="02020603050405020304" pitchFamily="18" charset="0"/>
              </a:rPr>
              <a:t> monsoon rice in India based on linear mixed-effects modeling with district-level observations</a:t>
            </a:r>
          </a:p>
        </p:txBody>
      </p:sp>
      <p:pic>
        <p:nvPicPr>
          <p:cNvPr id="1031" name="Picture 7" descr="C:\Users\USER\Downloads\screenshot-20241203222210.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441438" y="4597933"/>
            <a:ext cx="3348910" cy="1941457"/>
          </a:xfrm>
          <a:prstGeom prst="rect">
            <a:avLst/>
          </a:prstGeom>
          <a:noFill/>
          <a:extLst>
            <a:ext uri="{909E8E84-426E-40DD-AFC4-6F175D3DCCD1}">
              <a14:hiddenFill xmlns:a14="http://schemas.microsoft.com/office/drawing/2010/main">
                <a:solidFill>
                  <a:srgbClr val="FFFFFF"/>
                </a:solidFill>
              </a14:hiddenFill>
            </a:ext>
          </a:extLst>
        </p:spPr>
      </p:pic>
      <p:sp>
        <p:nvSpPr>
          <p:cNvPr id="82" name="Google Shape;312;p23"/>
          <p:cNvSpPr txBox="1">
            <a:spLocks/>
          </p:cNvSpPr>
          <p:nvPr/>
        </p:nvSpPr>
        <p:spPr>
          <a:xfrm>
            <a:off x="6085388" y="7403592"/>
            <a:ext cx="10898512" cy="4767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7800"/>
              <a:buFont typeface="Allerta"/>
              <a:buNone/>
              <a:defRPr sz="7800" b="0" i="0" u="none" strike="noStrike" cap="none">
                <a:solidFill>
                  <a:schemeClr val="dk1"/>
                </a:solidFill>
                <a:latin typeface="Allerta"/>
                <a:ea typeface="Allerta"/>
                <a:cs typeface="Allerta"/>
                <a:sym typeface="Allerta"/>
              </a:defRPr>
            </a:lvl1pPr>
            <a:lvl2pPr marR="0" lvl="1" algn="l" rtl="0">
              <a:lnSpc>
                <a:spcPct val="100000"/>
              </a:lnSpc>
              <a:spcBef>
                <a:spcPts val="0"/>
              </a:spcBef>
              <a:spcAft>
                <a:spcPts val="0"/>
              </a:spcAft>
              <a:buClr>
                <a:schemeClr val="dk1"/>
              </a:buClr>
              <a:buSzPts val="7800"/>
              <a:buFont typeface="Allerta"/>
              <a:buNone/>
              <a:defRPr sz="7800" b="0" i="0" u="none" strike="noStrike" cap="none">
                <a:solidFill>
                  <a:schemeClr val="dk1"/>
                </a:solidFill>
                <a:latin typeface="Allerta"/>
                <a:ea typeface="Allerta"/>
                <a:cs typeface="Allerta"/>
                <a:sym typeface="Allerta"/>
              </a:defRPr>
            </a:lvl2pPr>
            <a:lvl3pPr marR="0" lvl="2" algn="l" rtl="0">
              <a:lnSpc>
                <a:spcPct val="100000"/>
              </a:lnSpc>
              <a:spcBef>
                <a:spcPts val="0"/>
              </a:spcBef>
              <a:spcAft>
                <a:spcPts val="0"/>
              </a:spcAft>
              <a:buClr>
                <a:schemeClr val="dk1"/>
              </a:buClr>
              <a:buSzPts val="7800"/>
              <a:buFont typeface="Allerta"/>
              <a:buNone/>
              <a:defRPr sz="7800" b="0" i="0" u="none" strike="noStrike" cap="none">
                <a:solidFill>
                  <a:schemeClr val="dk1"/>
                </a:solidFill>
                <a:latin typeface="Allerta"/>
                <a:ea typeface="Allerta"/>
                <a:cs typeface="Allerta"/>
                <a:sym typeface="Allerta"/>
              </a:defRPr>
            </a:lvl3pPr>
            <a:lvl4pPr marR="0" lvl="3" algn="l" rtl="0">
              <a:lnSpc>
                <a:spcPct val="100000"/>
              </a:lnSpc>
              <a:spcBef>
                <a:spcPts val="0"/>
              </a:spcBef>
              <a:spcAft>
                <a:spcPts val="0"/>
              </a:spcAft>
              <a:buClr>
                <a:schemeClr val="dk1"/>
              </a:buClr>
              <a:buSzPts val="7800"/>
              <a:buFont typeface="Allerta"/>
              <a:buNone/>
              <a:defRPr sz="7800" b="0" i="0" u="none" strike="noStrike" cap="none">
                <a:solidFill>
                  <a:schemeClr val="dk1"/>
                </a:solidFill>
                <a:latin typeface="Allerta"/>
                <a:ea typeface="Allerta"/>
                <a:cs typeface="Allerta"/>
                <a:sym typeface="Allerta"/>
              </a:defRPr>
            </a:lvl4pPr>
            <a:lvl5pPr marR="0" lvl="4" algn="l" rtl="0">
              <a:lnSpc>
                <a:spcPct val="100000"/>
              </a:lnSpc>
              <a:spcBef>
                <a:spcPts val="0"/>
              </a:spcBef>
              <a:spcAft>
                <a:spcPts val="0"/>
              </a:spcAft>
              <a:buClr>
                <a:schemeClr val="dk1"/>
              </a:buClr>
              <a:buSzPts val="7800"/>
              <a:buFont typeface="Allerta"/>
              <a:buNone/>
              <a:defRPr sz="7800" b="0" i="0" u="none" strike="noStrike" cap="none">
                <a:solidFill>
                  <a:schemeClr val="dk1"/>
                </a:solidFill>
                <a:latin typeface="Allerta"/>
                <a:ea typeface="Allerta"/>
                <a:cs typeface="Allerta"/>
                <a:sym typeface="Allerta"/>
              </a:defRPr>
            </a:lvl5pPr>
            <a:lvl6pPr marR="0" lvl="5" algn="l" rtl="0">
              <a:lnSpc>
                <a:spcPct val="100000"/>
              </a:lnSpc>
              <a:spcBef>
                <a:spcPts val="0"/>
              </a:spcBef>
              <a:spcAft>
                <a:spcPts val="0"/>
              </a:spcAft>
              <a:buClr>
                <a:schemeClr val="dk1"/>
              </a:buClr>
              <a:buSzPts val="7800"/>
              <a:buFont typeface="Allerta"/>
              <a:buNone/>
              <a:defRPr sz="7800" b="0" i="0" u="none" strike="noStrike" cap="none">
                <a:solidFill>
                  <a:schemeClr val="dk1"/>
                </a:solidFill>
                <a:latin typeface="Allerta"/>
                <a:ea typeface="Allerta"/>
                <a:cs typeface="Allerta"/>
                <a:sym typeface="Allerta"/>
              </a:defRPr>
            </a:lvl6pPr>
            <a:lvl7pPr marR="0" lvl="6" algn="l" rtl="0">
              <a:lnSpc>
                <a:spcPct val="100000"/>
              </a:lnSpc>
              <a:spcBef>
                <a:spcPts val="0"/>
              </a:spcBef>
              <a:spcAft>
                <a:spcPts val="0"/>
              </a:spcAft>
              <a:buClr>
                <a:schemeClr val="dk1"/>
              </a:buClr>
              <a:buSzPts val="7800"/>
              <a:buFont typeface="Allerta"/>
              <a:buNone/>
              <a:defRPr sz="7800" b="0" i="0" u="none" strike="noStrike" cap="none">
                <a:solidFill>
                  <a:schemeClr val="dk1"/>
                </a:solidFill>
                <a:latin typeface="Allerta"/>
                <a:ea typeface="Allerta"/>
                <a:cs typeface="Allerta"/>
                <a:sym typeface="Allerta"/>
              </a:defRPr>
            </a:lvl7pPr>
            <a:lvl8pPr marR="0" lvl="7" algn="l" rtl="0">
              <a:lnSpc>
                <a:spcPct val="100000"/>
              </a:lnSpc>
              <a:spcBef>
                <a:spcPts val="0"/>
              </a:spcBef>
              <a:spcAft>
                <a:spcPts val="0"/>
              </a:spcAft>
              <a:buClr>
                <a:schemeClr val="dk1"/>
              </a:buClr>
              <a:buSzPts val="7800"/>
              <a:buFont typeface="Allerta"/>
              <a:buNone/>
              <a:defRPr sz="7800" b="0" i="0" u="none" strike="noStrike" cap="none">
                <a:solidFill>
                  <a:schemeClr val="dk1"/>
                </a:solidFill>
                <a:latin typeface="Allerta"/>
                <a:ea typeface="Allerta"/>
                <a:cs typeface="Allerta"/>
                <a:sym typeface="Allerta"/>
              </a:defRPr>
            </a:lvl8pPr>
            <a:lvl9pPr marR="0" lvl="8" algn="l" rtl="0">
              <a:lnSpc>
                <a:spcPct val="100000"/>
              </a:lnSpc>
              <a:spcBef>
                <a:spcPts val="0"/>
              </a:spcBef>
              <a:spcAft>
                <a:spcPts val="0"/>
              </a:spcAft>
              <a:buClr>
                <a:schemeClr val="dk1"/>
              </a:buClr>
              <a:buSzPts val="7800"/>
              <a:buFont typeface="Allerta"/>
              <a:buNone/>
              <a:defRPr sz="7800" b="0" i="0" u="none" strike="noStrike" cap="none">
                <a:solidFill>
                  <a:schemeClr val="dk1"/>
                </a:solidFill>
                <a:latin typeface="Allerta"/>
                <a:ea typeface="Allerta"/>
                <a:cs typeface="Allerta"/>
                <a:sym typeface="Allerta"/>
              </a:defRPr>
            </a:lvl9pPr>
          </a:lstStyle>
          <a:p>
            <a:r>
              <a:rPr lang="en-US" sz="2800" b="1" dirty="0">
                <a:latin typeface="Times New Roman" panose="02020603050405020304" pitchFamily="18" charset="0"/>
                <a:cs typeface="Times New Roman" panose="02020603050405020304" pitchFamily="18" charset="0"/>
              </a:rPr>
              <a:t>Effects of Extreme Weather Events on Crops</a:t>
            </a:r>
          </a:p>
        </p:txBody>
      </p:sp>
      <p:pic>
        <p:nvPicPr>
          <p:cNvPr id="1032" name="Picture 8" descr="C:\Users\USER\Downloads\napkin-selection (44).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90433" y="8041387"/>
            <a:ext cx="10799915" cy="3568684"/>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USER\Downloads\Screenshot 2024-12-03 at 22-41-48 20xp-california-jumbo.jpg (Image JPEG 1024 × 683 pixels) - Redimensionnée (92%).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264877" y="10076038"/>
            <a:ext cx="1907725" cy="1272485"/>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83" name="Google Shape;315;p23"/>
          <p:cNvSpPr txBox="1">
            <a:spLocks/>
          </p:cNvSpPr>
          <p:nvPr/>
        </p:nvSpPr>
        <p:spPr>
          <a:xfrm>
            <a:off x="12276973" y="11487964"/>
            <a:ext cx="2328930" cy="4122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7800"/>
              <a:buFont typeface="Allerta"/>
              <a:buNone/>
              <a:defRPr sz="7800" b="0" i="0" u="none" strike="noStrike" cap="none">
                <a:solidFill>
                  <a:schemeClr val="dk1"/>
                </a:solidFill>
                <a:latin typeface="Allerta"/>
                <a:ea typeface="Allerta"/>
                <a:cs typeface="Allerta"/>
                <a:sym typeface="Allerta"/>
              </a:defRPr>
            </a:lvl1pPr>
            <a:lvl2pPr marR="0" lvl="1" algn="l" rtl="0">
              <a:lnSpc>
                <a:spcPct val="100000"/>
              </a:lnSpc>
              <a:spcBef>
                <a:spcPts val="0"/>
              </a:spcBef>
              <a:spcAft>
                <a:spcPts val="0"/>
              </a:spcAft>
              <a:buClr>
                <a:schemeClr val="dk1"/>
              </a:buClr>
              <a:buSzPts val="7800"/>
              <a:buFont typeface="Allerta"/>
              <a:buNone/>
              <a:defRPr sz="7800" b="0" i="0" u="none" strike="noStrike" cap="none">
                <a:solidFill>
                  <a:schemeClr val="dk1"/>
                </a:solidFill>
                <a:latin typeface="Allerta"/>
                <a:ea typeface="Allerta"/>
                <a:cs typeface="Allerta"/>
                <a:sym typeface="Allerta"/>
              </a:defRPr>
            </a:lvl2pPr>
            <a:lvl3pPr marR="0" lvl="2" algn="l" rtl="0">
              <a:lnSpc>
                <a:spcPct val="100000"/>
              </a:lnSpc>
              <a:spcBef>
                <a:spcPts val="0"/>
              </a:spcBef>
              <a:spcAft>
                <a:spcPts val="0"/>
              </a:spcAft>
              <a:buClr>
                <a:schemeClr val="dk1"/>
              </a:buClr>
              <a:buSzPts val="7800"/>
              <a:buFont typeface="Allerta"/>
              <a:buNone/>
              <a:defRPr sz="7800" b="0" i="0" u="none" strike="noStrike" cap="none">
                <a:solidFill>
                  <a:schemeClr val="dk1"/>
                </a:solidFill>
                <a:latin typeface="Allerta"/>
                <a:ea typeface="Allerta"/>
                <a:cs typeface="Allerta"/>
                <a:sym typeface="Allerta"/>
              </a:defRPr>
            </a:lvl3pPr>
            <a:lvl4pPr marR="0" lvl="3" algn="l" rtl="0">
              <a:lnSpc>
                <a:spcPct val="100000"/>
              </a:lnSpc>
              <a:spcBef>
                <a:spcPts val="0"/>
              </a:spcBef>
              <a:spcAft>
                <a:spcPts val="0"/>
              </a:spcAft>
              <a:buClr>
                <a:schemeClr val="dk1"/>
              </a:buClr>
              <a:buSzPts val="7800"/>
              <a:buFont typeface="Allerta"/>
              <a:buNone/>
              <a:defRPr sz="7800" b="0" i="0" u="none" strike="noStrike" cap="none">
                <a:solidFill>
                  <a:schemeClr val="dk1"/>
                </a:solidFill>
                <a:latin typeface="Allerta"/>
                <a:ea typeface="Allerta"/>
                <a:cs typeface="Allerta"/>
                <a:sym typeface="Allerta"/>
              </a:defRPr>
            </a:lvl4pPr>
            <a:lvl5pPr marR="0" lvl="4" algn="l" rtl="0">
              <a:lnSpc>
                <a:spcPct val="100000"/>
              </a:lnSpc>
              <a:spcBef>
                <a:spcPts val="0"/>
              </a:spcBef>
              <a:spcAft>
                <a:spcPts val="0"/>
              </a:spcAft>
              <a:buClr>
                <a:schemeClr val="dk1"/>
              </a:buClr>
              <a:buSzPts val="7800"/>
              <a:buFont typeface="Allerta"/>
              <a:buNone/>
              <a:defRPr sz="7800" b="0" i="0" u="none" strike="noStrike" cap="none">
                <a:solidFill>
                  <a:schemeClr val="dk1"/>
                </a:solidFill>
                <a:latin typeface="Allerta"/>
                <a:ea typeface="Allerta"/>
                <a:cs typeface="Allerta"/>
                <a:sym typeface="Allerta"/>
              </a:defRPr>
            </a:lvl5pPr>
            <a:lvl6pPr marR="0" lvl="5" algn="l" rtl="0">
              <a:lnSpc>
                <a:spcPct val="100000"/>
              </a:lnSpc>
              <a:spcBef>
                <a:spcPts val="0"/>
              </a:spcBef>
              <a:spcAft>
                <a:spcPts val="0"/>
              </a:spcAft>
              <a:buClr>
                <a:schemeClr val="dk1"/>
              </a:buClr>
              <a:buSzPts val="7800"/>
              <a:buFont typeface="Allerta"/>
              <a:buNone/>
              <a:defRPr sz="7800" b="0" i="0" u="none" strike="noStrike" cap="none">
                <a:solidFill>
                  <a:schemeClr val="dk1"/>
                </a:solidFill>
                <a:latin typeface="Allerta"/>
                <a:ea typeface="Allerta"/>
                <a:cs typeface="Allerta"/>
                <a:sym typeface="Allerta"/>
              </a:defRPr>
            </a:lvl6pPr>
            <a:lvl7pPr marR="0" lvl="6" algn="l" rtl="0">
              <a:lnSpc>
                <a:spcPct val="100000"/>
              </a:lnSpc>
              <a:spcBef>
                <a:spcPts val="0"/>
              </a:spcBef>
              <a:spcAft>
                <a:spcPts val="0"/>
              </a:spcAft>
              <a:buClr>
                <a:schemeClr val="dk1"/>
              </a:buClr>
              <a:buSzPts val="7800"/>
              <a:buFont typeface="Allerta"/>
              <a:buNone/>
              <a:defRPr sz="7800" b="0" i="0" u="none" strike="noStrike" cap="none">
                <a:solidFill>
                  <a:schemeClr val="dk1"/>
                </a:solidFill>
                <a:latin typeface="Allerta"/>
                <a:ea typeface="Allerta"/>
                <a:cs typeface="Allerta"/>
                <a:sym typeface="Allerta"/>
              </a:defRPr>
            </a:lvl7pPr>
            <a:lvl8pPr marR="0" lvl="7" algn="l" rtl="0">
              <a:lnSpc>
                <a:spcPct val="100000"/>
              </a:lnSpc>
              <a:spcBef>
                <a:spcPts val="0"/>
              </a:spcBef>
              <a:spcAft>
                <a:spcPts val="0"/>
              </a:spcAft>
              <a:buClr>
                <a:schemeClr val="dk1"/>
              </a:buClr>
              <a:buSzPts val="7800"/>
              <a:buFont typeface="Allerta"/>
              <a:buNone/>
              <a:defRPr sz="7800" b="0" i="0" u="none" strike="noStrike" cap="none">
                <a:solidFill>
                  <a:schemeClr val="dk1"/>
                </a:solidFill>
                <a:latin typeface="Allerta"/>
                <a:ea typeface="Allerta"/>
                <a:cs typeface="Allerta"/>
                <a:sym typeface="Allerta"/>
              </a:defRPr>
            </a:lvl8pPr>
            <a:lvl9pPr marR="0" lvl="8" algn="l" rtl="0">
              <a:lnSpc>
                <a:spcPct val="100000"/>
              </a:lnSpc>
              <a:spcBef>
                <a:spcPts val="0"/>
              </a:spcBef>
              <a:spcAft>
                <a:spcPts val="0"/>
              </a:spcAft>
              <a:buClr>
                <a:schemeClr val="dk1"/>
              </a:buClr>
              <a:buSzPts val="7800"/>
              <a:buFont typeface="Allerta"/>
              <a:buNone/>
              <a:defRPr sz="7800" b="0" i="0" u="none" strike="noStrike" cap="none">
                <a:solidFill>
                  <a:schemeClr val="dk1"/>
                </a:solidFill>
                <a:latin typeface="Allerta"/>
                <a:ea typeface="Allerta"/>
                <a:cs typeface="Allerta"/>
                <a:sym typeface="Allerta"/>
              </a:defRPr>
            </a:lvl9pPr>
          </a:lstStyle>
          <a:p>
            <a:r>
              <a:rPr lang="en-US" sz="1600" b="1" dirty="0" err="1">
                <a:latin typeface="Times New Roman" panose="02020603050405020304" pitchFamily="18" charset="0"/>
                <a:cs typeface="Times New Roman" panose="02020603050405020304" pitchFamily="18" charset="0"/>
              </a:rPr>
              <a:t>Heatwaves</a:t>
            </a:r>
            <a:r>
              <a:rPr lang="en-US" sz="1600" b="1" dirty="0">
                <a:latin typeface="Times New Roman" panose="02020603050405020304" pitchFamily="18" charset="0"/>
                <a:cs typeface="Times New Roman" panose="02020603050405020304" pitchFamily="18" charset="0"/>
              </a:rPr>
              <a:t> in India</a:t>
            </a:r>
          </a:p>
        </p:txBody>
      </p:sp>
      <p:sp>
        <p:nvSpPr>
          <p:cNvPr id="84" name="Google Shape;315;p23"/>
          <p:cNvSpPr txBox="1">
            <a:spLocks/>
          </p:cNvSpPr>
          <p:nvPr/>
        </p:nvSpPr>
        <p:spPr>
          <a:xfrm>
            <a:off x="14672845" y="11493899"/>
            <a:ext cx="2211983" cy="406265"/>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7800"/>
              <a:buFont typeface="Allerta"/>
              <a:buNone/>
              <a:defRPr sz="7800" b="0" i="0" u="none" strike="noStrike" cap="none">
                <a:solidFill>
                  <a:schemeClr val="dk1"/>
                </a:solidFill>
                <a:latin typeface="Allerta"/>
                <a:ea typeface="Allerta"/>
                <a:cs typeface="Allerta"/>
                <a:sym typeface="Allerta"/>
              </a:defRPr>
            </a:lvl1pPr>
            <a:lvl2pPr marR="0" lvl="1" algn="l" rtl="0">
              <a:lnSpc>
                <a:spcPct val="100000"/>
              </a:lnSpc>
              <a:spcBef>
                <a:spcPts val="0"/>
              </a:spcBef>
              <a:spcAft>
                <a:spcPts val="0"/>
              </a:spcAft>
              <a:buClr>
                <a:schemeClr val="dk1"/>
              </a:buClr>
              <a:buSzPts val="7800"/>
              <a:buFont typeface="Allerta"/>
              <a:buNone/>
              <a:defRPr sz="7800" b="0" i="0" u="none" strike="noStrike" cap="none">
                <a:solidFill>
                  <a:schemeClr val="dk1"/>
                </a:solidFill>
                <a:latin typeface="Allerta"/>
                <a:ea typeface="Allerta"/>
                <a:cs typeface="Allerta"/>
                <a:sym typeface="Allerta"/>
              </a:defRPr>
            </a:lvl2pPr>
            <a:lvl3pPr marR="0" lvl="2" algn="l" rtl="0">
              <a:lnSpc>
                <a:spcPct val="100000"/>
              </a:lnSpc>
              <a:spcBef>
                <a:spcPts val="0"/>
              </a:spcBef>
              <a:spcAft>
                <a:spcPts val="0"/>
              </a:spcAft>
              <a:buClr>
                <a:schemeClr val="dk1"/>
              </a:buClr>
              <a:buSzPts val="7800"/>
              <a:buFont typeface="Allerta"/>
              <a:buNone/>
              <a:defRPr sz="7800" b="0" i="0" u="none" strike="noStrike" cap="none">
                <a:solidFill>
                  <a:schemeClr val="dk1"/>
                </a:solidFill>
                <a:latin typeface="Allerta"/>
                <a:ea typeface="Allerta"/>
                <a:cs typeface="Allerta"/>
                <a:sym typeface="Allerta"/>
              </a:defRPr>
            </a:lvl3pPr>
            <a:lvl4pPr marR="0" lvl="3" algn="l" rtl="0">
              <a:lnSpc>
                <a:spcPct val="100000"/>
              </a:lnSpc>
              <a:spcBef>
                <a:spcPts val="0"/>
              </a:spcBef>
              <a:spcAft>
                <a:spcPts val="0"/>
              </a:spcAft>
              <a:buClr>
                <a:schemeClr val="dk1"/>
              </a:buClr>
              <a:buSzPts val="7800"/>
              <a:buFont typeface="Allerta"/>
              <a:buNone/>
              <a:defRPr sz="7800" b="0" i="0" u="none" strike="noStrike" cap="none">
                <a:solidFill>
                  <a:schemeClr val="dk1"/>
                </a:solidFill>
                <a:latin typeface="Allerta"/>
                <a:ea typeface="Allerta"/>
                <a:cs typeface="Allerta"/>
                <a:sym typeface="Allerta"/>
              </a:defRPr>
            </a:lvl4pPr>
            <a:lvl5pPr marR="0" lvl="4" algn="l" rtl="0">
              <a:lnSpc>
                <a:spcPct val="100000"/>
              </a:lnSpc>
              <a:spcBef>
                <a:spcPts val="0"/>
              </a:spcBef>
              <a:spcAft>
                <a:spcPts val="0"/>
              </a:spcAft>
              <a:buClr>
                <a:schemeClr val="dk1"/>
              </a:buClr>
              <a:buSzPts val="7800"/>
              <a:buFont typeface="Allerta"/>
              <a:buNone/>
              <a:defRPr sz="7800" b="0" i="0" u="none" strike="noStrike" cap="none">
                <a:solidFill>
                  <a:schemeClr val="dk1"/>
                </a:solidFill>
                <a:latin typeface="Allerta"/>
                <a:ea typeface="Allerta"/>
                <a:cs typeface="Allerta"/>
                <a:sym typeface="Allerta"/>
              </a:defRPr>
            </a:lvl5pPr>
            <a:lvl6pPr marR="0" lvl="5" algn="l" rtl="0">
              <a:lnSpc>
                <a:spcPct val="100000"/>
              </a:lnSpc>
              <a:spcBef>
                <a:spcPts val="0"/>
              </a:spcBef>
              <a:spcAft>
                <a:spcPts val="0"/>
              </a:spcAft>
              <a:buClr>
                <a:schemeClr val="dk1"/>
              </a:buClr>
              <a:buSzPts val="7800"/>
              <a:buFont typeface="Allerta"/>
              <a:buNone/>
              <a:defRPr sz="7800" b="0" i="0" u="none" strike="noStrike" cap="none">
                <a:solidFill>
                  <a:schemeClr val="dk1"/>
                </a:solidFill>
                <a:latin typeface="Allerta"/>
                <a:ea typeface="Allerta"/>
                <a:cs typeface="Allerta"/>
                <a:sym typeface="Allerta"/>
              </a:defRPr>
            </a:lvl6pPr>
            <a:lvl7pPr marR="0" lvl="6" algn="l" rtl="0">
              <a:lnSpc>
                <a:spcPct val="100000"/>
              </a:lnSpc>
              <a:spcBef>
                <a:spcPts val="0"/>
              </a:spcBef>
              <a:spcAft>
                <a:spcPts val="0"/>
              </a:spcAft>
              <a:buClr>
                <a:schemeClr val="dk1"/>
              </a:buClr>
              <a:buSzPts val="7800"/>
              <a:buFont typeface="Allerta"/>
              <a:buNone/>
              <a:defRPr sz="7800" b="0" i="0" u="none" strike="noStrike" cap="none">
                <a:solidFill>
                  <a:schemeClr val="dk1"/>
                </a:solidFill>
                <a:latin typeface="Allerta"/>
                <a:ea typeface="Allerta"/>
                <a:cs typeface="Allerta"/>
                <a:sym typeface="Allerta"/>
              </a:defRPr>
            </a:lvl7pPr>
            <a:lvl8pPr marR="0" lvl="7" algn="l" rtl="0">
              <a:lnSpc>
                <a:spcPct val="100000"/>
              </a:lnSpc>
              <a:spcBef>
                <a:spcPts val="0"/>
              </a:spcBef>
              <a:spcAft>
                <a:spcPts val="0"/>
              </a:spcAft>
              <a:buClr>
                <a:schemeClr val="dk1"/>
              </a:buClr>
              <a:buSzPts val="7800"/>
              <a:buFont typeface="Allerta"/>
              <a:buNone/>
              <a:defRPr sz="7800" b="0" i="0" u="none" strike="noStrike" cap="none">
                <a:solidFill>
                  <a:schemeClr val="dk1"/>
                </a:solidFill>
                <a:latin typeface="Allerta"/>
                <a:ea typeface="Allerta"/>
                <a:cs typeface="Allerta"/>
                <a:sym typeface="Allerta"/>
              </a:defRPr>
            </a:lvl8pPr>
            <a:lvl9pPr marR="0" lvl="8" algn="l" rtl="0">
              <a:lnSpc>
                <a:spcPct val="100000"/>
              </a:lnSpc>
              <a:spcBef>
                <a:spcPts val="0"/>
              </a:spcBef>
              <a:spcAft>
                <a:spcPts val="0"/>
              </a:spcAft>
              <a:buClr>
                <a:schemeClr val="dk1"/>
              </a:buClr>
              <a:buSzPts val="7800"/>
              <a:buFont typeface="Allerta"/>
              <a:buNone/>
              <a:defRPr sz="7800" b="0" i="0" u="none" strike="noStrike" cap="none">
                <a:solidFill>
                  <a:schemeClr val="dk1"/>
                </a:solidFill>
                <a:latin typeface="Allerta"/>
                <a:ea typeface="Allerta"/>
                <a:cs typeface="Allerta"/>
                <a:sym typeface="Allerta"/>
              </a:defRPr>
            </a:lvl9pPr>
          </a:lstStyle>
          <a:p>
            <a:r>
              <a:rPr lang="en-US" sz="1600" b="1" dirty="0">
                <a:latin typeface="Times New Roman" panose="02020603050405020304" pitchFamily="18" charset="0"/>
                <a:cs typeface="Times New Roman" panose="02020603050405020304" pitchFamily="18" charset="0"/>
              </a:rPr>
              <a:t>Floods in Pakistan</a:t>
            </a:r>
          </a:p>
        </p:txBody>
      </p:sp>
      <p:pic>
        <p:nvPicPr>
          <p:cNvPr id="1034" name="Picture 10" descr="C:\Users\USER\Downloads\Screenshot 2024-12-03 at 22-43-15 heatwave-in-india.png.webp (Image WEBP 720 × 800 pixels) - Redimensionnée (79%).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548375" y="10076038"/>
            <a:ext cx="2057527" cy="1395332"/>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1035" name="Picture 11" descr="C:\Users\USER\Downloads\01a10000-0aff-0242-bf59-08da890ccbae_w1023_r1_s.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4672845" y="10086421"/>
            <a:ext cx="2211983" cy="1384949"/>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1036" name="Picture 12" descr="C:\Users\USER\Downloads\napkin-selection (45).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085388" y="13004800"/>
            <a:ext cx="10704960" cy="415624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C:\Users\USER\Downloads\65dcfdc1e7daa0c5bafaa336_V2_1707339432314_26fdecc0-26d3-44a6-9d52-fe02a26efacc_HIGH_RES.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7126810" y="6669440"/>
            <a:ext cx="2955784" cy="169465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1039" name="Picture 15" descr="C:\Users\USER\Downloads\90252.jp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0392496" y="6693314"/>
            <a:ext cx="2633267" cy="1420556"/>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1037" name="Picture 13" descr="C:\Users\USER\Downloads\napkin-selection (46).pn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7252607" y="4919830"/>
            <a:ext cx="5786781" cy="2107641"/>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C:\Users\USER\Downloads\napkin-selection (47).pn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7212356" y="8610151"/>
            <a:ext cx="5773156" cy="3290013"/>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17" descr="C:\Users\USER\Downloads\napkin-selection (48).pn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7196521" y="11697031"/>
            <a:ext cx="5898952" cy="2472528"/>
          </a:xfrm>
          <a:prstGeom prst="rect">
            <a:avLst/>
          </a:prstGeom>
          <a:noFill/>
          <a:extLst>
            <a:ext uri="{909E8E84-426E-40DD-AFC4-6F175D3DCCD1}">
              <a14:hiddenFill xmlns:a14="http://schemas.microsoft.com/office/drawing/2010/main">
                <a:solidFill>
                  <a:srgbClr val="FFFFFF"/>
                </a:solidFill>
              </a14:hiddenFill>
            </a:ext>
          </a:extLst>
        </p:spPr>
      </p:pic>
      <p:sp>
        <p:nvSpPr>
          <p:cNvPr id="86" name="Google Shape;211;p23"/>
          <p:cNvSpPr txBox="1"/>
          <p:nvPr/>
        </p:nvSpPr>
        <p:spPr>
          <a:xfrm>
            <a:off x="1159130" y="1369354"/>
            <a:ext cx="5105747" cy="2134751"/>
          </a:xfrm>
          <a:prstGeom prst="rect">
            <a:avLst/>
          </a:prstGeom>
          <a:noFill/>
          <a:ln>
            <a:noFill/>
          </a:ln>
        </p:spPr>
        <p:txBody>
          <a:bodyPr spcFirstLastPara="1" wrap="square" lIns="91425" tIns="91425" rIns="91425" bIns="91425" anchor="t" anchorCtr="0">
            <a:noAutofit/>
          </a:bodyPr>
          <a:lstStyle/>
          <a:p>
            <a:pPr lvl="0" algn="ctr"/>
            <a:r>
              <a:rPr lang="fr-FR" sz="2100" b="1" i="1" dirty="0">
                <a:solidFill>
                  <a:schemeClr val="dk1"/>
                </a:solidFill>
                <a:latin typeface="Times New Roman" panose="02020603050405020304" pitchFamily="18" charset="0"/>
                <a:ea typeface="Albert Sans"/>
                <a:cs typeface="Times New Roman" panose="02020603050405020304" pitchFamily="18" charset="0"/>
                <a:sym typeface="Albert Sans"/>
              </a:rPr>
              <a:t>Aya </a:t>
            </a:r>
            <a:r>
              <a:rPr lang="fr-FR" sz="2100" b="1" i="1" dirty="0" err="1">
                <a:solidFill>
                  <a:schemeClr val="dk1"/>
                </a:solidFill>
                <a:latin typeface="Times New Roman" panose="02020603050405020304" pitchFamily="18" charset="0"/>
                <a:ea typeface="Albert Sans"/>
                <a:cs typeface="Times New Roman" panose="02020603050405020304" pitchFamily="18" charset="0"/>
                <a:sym typeface="Albert Sans"/>
              </a:rPr>
              <a:t>Boumekred</a:t>
            </a:r>
            <a:r>
              <a:rPr lang="fr-FR" sz="2100" b="1" i="1" dirty="0">
                <a:solidFill>
                  <a:schemeClr val="dk1"/>
                </a:solidFill>
                <a:latin typeface="Times New Roman" panose="02020603050405020304" pitchFamily="18" charset="0"/>
                <a:ea typeface="Albert Sans"/>
                <a:cs typeface="Times New Roman" panose="02020603050405020304" pitchFamily="18" charset="0"/>
                <a:sym typeface="Albert Sans"/>
              </a:rPr>
              <a:t> </a:t>
            </a:r>
          </a:p>
          <a:p>
            <a:pPr lvl="0" algn="ctr"/>
            <a:r>
              <a:rPr lang="fr-FR" sz="2100" b="1" i="1" dirty="0">
                <a:solidFill>
                  <a:schemeClr val="dk1"/>
                </a:solidFill>
                <a:latin typeface="Times New Roman" panose="02020603050405020304" pitchFamily="18" charset="0"/>
                <a:ea typeface="Albert Sans"/>
                <a:cs typeface="Times New Roman" panose="02020603050405020304" pitchFamily="18" charset="0"/>
                <a:sym typeface="Albert Sans"/>
              </a:rPr>
              <a:t>     </a:t>
            </a:r>
            <a:r>
              <a:rPr lang="fr-FR" sz="2100" b="1" i="1" dirty="0" err="1">
                <a:solidFill>
                  <a:schemeClr val="dk1"/>
                </a:solidFill>
                <a:latin typeface="Times New Roman" panose="02020603050405020304" pitchFamily="18" charset="0"/>
                <a:ea typeface="Albert Sans"/>
                <a:cs typeface="Times New Roman" panose="02020603050405020304" pitchFamily="18" charset="0"/>
                <a:sym typeface="Albert Sans"/>
              </a:rPr>
              <a:t>Amira</a:t>
            </a:r>
            <a:r>
              <a:rPr lang="fr-FR" sz="2100" b="1" i="1" dirty="0">
                <a:solidFill>
                  <a:schemeClr val="dk1"/>
                </a:solidFill>
                <a:latin typeface="Times New Roman" panose="02020603050405020304" pitchFamily="18" charset="0"/>
                <a:ea typeface="Albert Sans"/>
                <a:cs typeface="Times New Roman" panose="02020603050405020304" pitchFamily="18" charset="0"/>
                <a:sym typeface="Albert Sans"/>
              </a:rPr>
              <a:t> </a:t>
            </a:r>
            <a:r>
              <a:rPr lang="fr-FR" sz="2100" b="1" i="1" dirty="0" err="1">
                <a:solidFill>
                  <a:schemeClr val="dk1"/>
                </a:solidFill>
                <a:latin typeface="Times New Roman" panose="02020603050405020304" pitchFamily="18" charset="0"/>
                <a:ea typeface="Albert Sans"/>
                <a:cs typeface="Times New Roman" panose="02020603050405020304" pitchFamily="18" charset="0"/>
                <a:sym typeface="Albert Sans"/>
              </a:rPr>
              <a:t>Bendjabeur</a:t>
            </a:r>
            <a:endParaRPr lang="fr-FR" sz="2100" b="1" i="1" dirty="0">
              <a:solidFill>
                <a:schemeClr val="dk1"/>
              </a:solidFill>
              <a:latin typeface="Times New Roman" panose="02020603050405020304" pitchFamily="18" charset="0"/>
              <a:ea typeface="Albert Sans"/>
              <a:cs typeface="Times New Roman" panose="02020603050405020304" pitchFamily="18" charset="0"/>
              <a:sym typeface="Albert Sans"/>
            </a:endParaRPr>
          </a:p>
          <a:p>
            <a:pPr lvl="0" algn="ctr"/>
            <a:r>
              <a:rPr lang="fr-FR" sz="2100" b="1" i="1" dirty="0">
                <a:solidFill>
                  <a:schemeClr val="dk1"/>
                </a:solidFill>
                <a:latin typeface="Times New Roman" panose="02020603050405020304" pitchFamily="18" charset="0"/>
                <a:ea typeface="Albert Sans"/>
                <a:cs typeface="Times New Roman" panose="02020603050405020304" pitchFamily="18" charset="0"/>
                <a:sym typeface="Albert Sans"/>
              </a:rPr>
              <a:t>Besma </a:t>
            </a:r>
            <a:r>
              <a:rPr lang="fr-FR" sz="2100" b="1" i="1" dirty="0" err="1">
                <a:solidFill>
                  <a:schemeClr val="dk1"/>
                </a:solidFill>
                <a:latin typeface="Times New Roman" panose="02020603050405020304" pitchFamily="18" charset="0"/>
                <a:ea typeface="Albert Sans"/>
                <a:cs typeface="Times New Roman" panose="02020603050405020304" pitchFamily="18" charset="0"/>
                <a:sym typeface="Albert Sans"/>
              </a:rPr>
              <a:t>Fekraoui</a:t>
            </a:r>
            <a:r>
              <a:rPr lang="fr-FR" sz="2100" b="1" i="1" dirty="0">
                <a:solidFill>
                  <a:schemeClr val="dk1"/>
                </a:solidFill>
                <a:latin typeface="Times New Roman" panose="02020603050405020304" pitchFamily="18" charset="0"/>
                <a:ea typeface="Albert Sans"/>
                <a:cs typeface="Times New Roman" panose="02020603050405020304" pitchFamily="18" charset="0"/>
                <a:sym typeface="Albert Sans"/>
              </a:rPr>
              <a:t> </a:t>
            </a:r>
          </a:p>
          <a:p>
            <a:pPr lvl="0" algn="ctr"/>
            <a:r>
              <a:rPr lang="fr-FR" sz="2100" b="1" i="1" dirty="0">
                <a:solidFill>
                  <a:schemeClr val="dk1"/>
                </a:solidFill>
                <a:latin typeface="Times New Roman" panose="02020603050405020304" pitchFamily="18" charset="0"/>
                <a:ea typeface="Albert Sans"/>
                <a:cs typeface="Times New Roman" panose="02020603050405020304" pitchFamily="18" charset="0"/>
                <a:sym typeface="Albert Sans"/>
              </a:rPr>
              <a:t>  Bouchra </a:t>
            </a:r>
            <a:r>
              <a:rPr lang="fr-FR" sz="2100" b="1" i="1" dirty="0" err="1">
                <a:solidFill>
                  <a:schemeClr val="dk1"/>
                </a:solidFill>
                <a:latin typeface="Times New Roman" panose="02020603050405020304" pitchFamily="18" charset="0"/>
                <a:ea typeface="Albert Sans"/>
                <a:cs typeface="Times New Roman" panose="02020603050405020304" pitchFamily="18" charset="0"/>
                <a:sym typeface="Albert Sans"/>
              </a:rPr>
              <a:t>Tibaoui</a:t>
            </a:r>
            <a:endParaRPr lang="fr-FR" sz="2100" b="1" i="1" dirty="0">
              <a:solidFill>
                <a:schemeClr val="dk1"/>
              </a:solidFill>
              <a:latin typeface="Times New Roman" panose="02020603050405020304" pitchFamily="18" charset="0"/>
              <a:ea typeface="Albert Sans"/>
              <a:cs typeface="Times New Roman" panose="02020603050405020304" pitchFamily="18" charset="0"/>
              <a:sym typeface="Albert Sans"/>
            </a:endParaRPr>
          </a:p>
          <a:p>
            <a:pPr lvl="0" algn="ctr"/>
            <a:r>
              <a:rPr lang="fr-FR" sz="2100" b="1" i="1" dirty="0">
                <a:solidFill>
                  <a:schemeClr val="dk1"/>
                </a:solidFill>
                <a:latin typeface="Times New Roman" panose="02020603050405020304" pitchFamily="18" charset="0"/>
                <a:ea typeface="Albert Sans"/>
                <a:cs typeface="Times New Roman" panose="02020603050405020304" pitchFamily="18" charset="0"/>
                <a:sym typeface="Albert Sans"/>
              </a:rPr>
              <a:t>      </a:t>
            </a:r>
            <a:r>
              <a:rPr lang="fr-FR" sz="2100" b="1" i="1" dirty="0" err="1">
                <a:solidFill>
                  <a:schemeClr val="dk1"/>
                </a:solidFill>
                <a:latin typeface="Times New Roman" panose="02020603050405020304" pitchFamily="18" charset="0"/>
                <a:ea typeface="Albert Sans"/>
                <a:cs typeface="Times New Roman" panose="02020603050405020304" pitchFamily="18" charset="0"/>
                <a:sym typeface="Albert Sans"/>
              </a:rPr>
              <a:t>Boulaaras</a:t>
            </a:r>
            <a:r>
              <a:rPr lang="fr-FR" sz="2100" b="1" i="1" dirty="0">
                <a:solidFill>
                  <a:schemeClr val="dk1"/>
                </a:solidFill>
                <a:latin typeface="Times New Roman" panose="02020603050405020304" pitchFamily="18" charset="0"/>
                <a:ea typeface="Albert Sans"/>
                <a:cs typeface="Times New Roman" panose="02020603050405020304" pitchFamily="18" charset="0"/>
                <a:sym typeface="Albert Sans"/>
              </a:rPr>
              <a:t> Meryem</a:t>
            </a:r>
          </a:p>
          <a:p>
            <a:pPr lvl="0" algn="ctr"/>
            <a:r>
              <a:rPr lang="fr-FR" sz="2100" b="1" i="1" dirty="0">
                <a:solidFill>
                  <a:schemeClr val="dk1"/>
                </a:solidFill>
                <a:latin typeface="Times New Roman" panose="02020603050405020304" pitchFamily="18" charset="0"/>
                <a:ea typeface="Albert Sans"/>
                <a:cs typeface="Times New Roman" panose="02020603050405020304" pitchFamily="18" charset="0"/>
                <a:sym typeface="Albert Sans"/>
              </a:rPr>
              <a:t>Yasmin </a:t>
            </a:r>
            <a:r>
              <a:rPr lang="fr-FR" sz="2100" b="1" i="1" dirty="0" err="1">
                <a:solidFill>
                  <a:schemeClr val="dk1"/>
                </a:solidFill>
                <a:latin typeface="Times New Roman" panose="02020603050405020304" pitchFamily="18" charset="0"/>
                <a:ea typeface="Albert Sans"/>
                <a:cs typeface="Times New Roman" panose="02020603050405020304" pitchFamily="18" charset="0"/>
                <a:sym typeface="Albert Sans"/>
              </a:rPr>
              <a:t>Bennia</a:t>
            </a:r>
            <a:r>
              <a:rPr lang="fr-FR" sz="2100" b="1" i="1" dirty="0">
                <a:solidFill>
                  <a:schemeClr val="dk1"/>
                </a:solidFill>
                <a:latin typeface="Times New Roman" panose="02020603050405020304" pitchFamily="18" charset="0"/>
                <a:ea typeface="Albert Sans"/>
                <a:cs typeface="Times New Roman" panose="02020603050405020304" pitchFamily="18" charset="0"/>
                <a:sym typeface="Albert Sans"/>
              </a:rPr>
              <a:t>    </a:t>
            </a:r>
            <a:endParaRPr sz="2100" b="1" i="1" dirty="0">
              <a:solidFill>
                <a:schemeClr val="dk1"/>
              </a:solidFill>
              <a:latin typeface="Times New Roman" panose="02020603050405020304" pitchFamily="18" charset="0"/>
              <a:ea typeface="Albert Sans"/>
              <a:cs typeface="Times New Roman" panose="02020603050405020304" pitchFamily="18" charset="0"/>
              <a:sym typeface="Albert Sans"/>
            </a:endParaRPr>
          </a:p>
        </p:txBody>
      </p:sp>
    </p:spTree>
  </p:cSld>
  <p:clrMapOvr>
    <a:masterClrMapping/>
  </p:clrMapOvr>
</p:sld>
</file>

<file path=ppt/theme/theme1.xml><?xml version="1.0" encoding="utf-8"?>
<a:theme xmlns:a="http://schemas.openxmlformats.org/drawingml/2006/main" name="Medical Anatomy Poster by Slidesgo">
  <a:themeElements>
    <a:clrScheme name="Simple Light">
      <a:dk1>
        <a:srgbClr val="1B1B1C"/>
      </a:dk1>
      <a:lt1>
        <a:srgbClr val="F7F7F7"/>
      </a:lt1>
      <a:dk2>
        <a:srgbClr val="F0DAD0"/>
      </a:dk2>
      <a:lt2>
        <a:srgbClr val="EBADAD"/>
      </a:lt2>
      <a:accent1>
        <a:srgbClr val="A5BABB"/>
      </a:accent1>
      <a:accent2>
        <a:srgbClr val="BCDEDA"/>
      </a:accent2>
      <a:accent3>
        <a:srgbClr val="AF8FAC"/>
      </a:accent3>
      <a:accent4>
        <a:srgbClr val="EC856A"/>
      </a:accent4>
      <a:accent5>
        <a:srgbClr val="BF3B8C"/>
      </a:accent5>
      <a:accent6>
        <a:srgbClr val="C6BBD4"/>
      </a:accent6>
      <a:hlink>
        <a:srgbClr val="1B1B1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201</TotalTime>
  <Words>461</Words>
  <Application>Microsoft Office PowerPoint</Application>
  <PresentationFormat>Personnalisé</PresentationFormat>
  <Paragraphs>32</Paragraphs>
  <Slides>1</Slides>
  <Notes>1</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vt:i4>
      </vt:variant>
    </vt:vector>
  </HeadingPairs>
  <TitlesOfParts>
    <vt:vector size="7" baseType="lpstr">
      <vt:lpstr>Arial</vt:lpstr>
      <vt:lpstr>Albert Sans</vt:lpstr>
      <vt:lpstr>Allerta</vt:lpstr>
      <vt:lpstr>Times New Roman</vt:lpstr>
      <vt:lpstr>Actor</vt:lpstr>
      <vt:lpstr>Medical Anatomy Poster by Slidesgo</vt:lpstr>
      <vt:lpstr>Effect of Climate Change on Agrecosystems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poster</dc:title>
  <dc:creator>USER</dc:creator>
  <cp:lastModifiedBy>Tech-Store</cp:lastModifiedBy>
  <cp:revision>22</cp:revision>
  <dcterms:modified xsi:type="dcterms:W3CDTF">2024-12-13T17:45:06Z</dcterms:modified>
</cp:coreProperties>
</file>