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373" r:id="rId2"/>
    <p:sldId id="374" r:id="rId3"/>
    <p:sldId id="364" r:id="rId4"/>
    <p:sldId id="365" r:id="rId5"/>
    <p:sldId id="366" r:id="rId6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18" autoAdjust="0"/>
    <p:restoredTop sz="99153" autoAdjust="0"/>
  </p:normalViewPr>
  <p:slideViewPr>
    <p:cSldViewPr snapToGrid="0">
      <p:cViewPr varScale="1">
        <p:scale>
          <a:sx n="76" d="100"/>
          <a:sy n="76" d="100"/>
        </p:scale>
        <p:origin x="67" y="38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3933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02/05/2025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Ch3.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Sequential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logic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25972" y="2764831"/>
            <a:ext cx="114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fr-F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(Part </a:t>
            </a:r>
            <a:r>
              <a:rPr lang="fr-FR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3-3)</a:t>
            </a:r>
            <a:endParaRPr lang="fr-FR" b="1" dirty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3166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 of </a:t>
            </a:r>
            <a:r>
              <a:rPr lang="fr-FR" sz="36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chapter</a:t>
            </a:r>
            <a:r>
              <a:rPr lang="fr-FR" sz="36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3</a:t>
            </a:r>
          </a:p>
          <a:p>
            <a:pPr marL="514350" indent="-514350" algn="ctr"/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Part 3-3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1305712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Bistable</a:t>
            </a:r>
            <a:endParaRPr lang="en-US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1890487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 </a:t>
            </a:r>
            <a:r>
              <a:rPr lang="en-US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Flip-flops 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triggered by a positive or negative edge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0" y="2549868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applications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3055247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Parallel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storage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of data in a base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register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10051" y="3479582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Frequency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division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10051" y="3930071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3.3.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Counting (Digital counter 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filip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-flop based)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765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applications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3.1.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Parallel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storage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of data in a base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register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 l="43750" t="21429" r="24196" b="16349"/>
          <a:stretch>
            <a:fillRect/>
          </a:stretch>
        </p:blipFill>
        <p:spPr bwMode="auto">
          <a:xfrm>
            <a:off x="4180114" y="1077680"/>
            <a:ext cx="4572000" cy="499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Rectangle 22"/>
          <p:cNvSpPr/>
          <p:nvPr/>
        </p:nvSpPr>
        <p:spPr>
          <a:xfrm>
            <a:off x="0" y="6219155"/>
            <a:ext cx="1219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Four flip-flops used for parallel data storage </a:t>
            </a:r>
            <a:r>
              <a:rPr lang="en-US" sz="2400" b="1" dirty="0" smtClean="0"/>
              <a:t>(base </a:t>
            </a:r>
            <a:r>
              <a:rPr lang="en-US" sz="2400" b="1" dirty="0"/>
              <a:t>register)</a:t>
            </a: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applications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3.2.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Frequency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division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 l="58482" t="54109" r="19464" b="15079"/>
          <a:stretch>
            <a:fillRect/>
          </a:stretch>
        </p:blipFill>
        <p:spPr bwMode="auto">
          <a:xfrm>
            <a:off x="163270" y="1001482"/>
            <a:ext cx="4114800" cy="3233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Rectangle 16"/>
          <p:cNvSpPr/>
          <p:nvPr/>
        </p:nvSpPr>
        <p:spPr>
          <a:xfrm>
            <a:off x="684186" y="4267592"/>
            <a:ext cx="30634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/>
              <a:t>J-K flip-flop </a:t>
            </a:r>
            <a:r>
              <a:rPr lang="en-US" sz="2400" b="1" dirty="0" smtClean="0"/>
              <a:t>used</a:t>
            </a:r>
          </a:p>
          <a:p>
            <a:pPr algn="ctr"/>
            <a:r>
              <a:rPr lang="en-US" sz="2400" b="1" dirty="0" smtClean="0"/>
              <a:t> </a:t>
            </a:r>
            <a:r>
              <a:rPr lang="en-US" sz="2400" b="1" dirty="0"/>
              <a:t>as a frequency divider</a:t>
            </a:r>
          </a:p>
        </p:txBody>
      </p:sp>
      <p:pic>
        <p:nvPicPr>
          <p:cNvPr id="39939" name="Picture 3"/>
          <p:cNvPicPr>
            <a:picLocks noChangeAspect="1" noChangeArrowheads="1"/>
          </p:cNvPicPr>
          <p:nvPr/>
        </p:nvPicPr>
        <p:blipFill>
          <a:blip r:embed="rId3" cstate="print"/>
          <a:srcRect l="58934" t="14782" r="20625" b="51111"/>
          <a:stretch>
            <a:fillRect/>
          </a:stretch>
        </p:blipFill>
        <p:spPr bwMode="auto">
          <a:xfrm>
            <a:off x="6912428" y="446313"/>
            <a:ext cx="3840480" cy="360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ectangle 17"/>
          <p:cNvSpPr/>
          <p:nvPr/>
        </p:nvSpPr>
        <p:spPr>
          <a:xfrm>
            <a:off x="5127172" y="4085550"/>
            <a:ext cx="67709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Two J-K flip-flops used to divide the clock signal frequency by 4</a:t>
            </a:r>
            <a:r>
              <a:rPr lang="fr-FR" sz="2400" b="1" dirty="0" smtClean="0"/>
              <a:t> </a:t>
            </a:r>
            <a:endParaRPr lang="en-US" sz="2400" b="1" dirty="0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5257791"/>
            <a:ext cx="12192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number of flip-flops n 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Outgoing wave in Q of which</a:t>
            </a:r>
            <a:endParaRPr kumimoji="0" lang="fr-FR" sz="280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pic>
        <p:nvPicPr>
          <p:cNvPr id="39940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46026" y="5314460"/>
            <a:ext cx="1554480" cy="5080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0" y="64770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92460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3.3.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Counting (Digital counter </a:t>
            </a:r>
            <a:r>
              <a:rPr lang="en-US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filip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-flop based)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 l="45982" t="28730" r="22869" b="18254"/>
          <a:stretch>
            <a:fillRect/>
          </a:stretch>
        </p:blipFill>
        <p:spPr bwMode="auto">
          <a:xfrm>
            <a:off x="3505201" y="1099458"/>
            <a:ext cx="4663440" cy="446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Rectangle 21"/>
          <p:cNvSpPr/>
          <p:nvPr/>
        </p:nvSpPr>
        <p:spPr>
          <a:xfrm>
            <a:off x="0" y="5707528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Two flip-flops generating an ascending binary sequence</a:t>
            </a:r>
            <a:r>
              <a:rPr lang="fr-FR" sz="2400" b="1" dirty="0" smtClean="0"/>
              <a:t> (00, 01, 10, 11) </a:t>
            </a:r>
          </a:p>
          <a:p>
            <a:r>
              <a:rPr lang="en-US" sz="2400" b="1" dirty="0"/>
              <a:t>Two repetitions (00, 01, 10, 11) are </a:t>
            </a:r>
            <a:r>
              <a:rPr lang="en-US" sz="2400" b="1" dirty="0" smtClean="0"/>
              <a:t>illustrated.</a:t>
            </a:r>
            <a:r>
              <a:rPr lang="fr-FR" sz="2400" b="1" dirty="0" smtClean="0"/>
              <a:t> </a:t>
            </a:r>
            <a:endParaRPr lang="en-US" sz="2400" b="1" dirty="0"/>
          </a:p>
        </p:txBody>
      </p:sp>
      <p:sp>
        <p:nvSpPr>
          <p:cNvPr id="15" name="Rectangle 14"/>
          <p:cNvSpPr/>
          <p:nvPr/>
        </p:nvSpPr>
        <p:spPr>
          <a:xfrm>
            <a:off x="0" y="-829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3.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Toggle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applications (</a:t>
            </a:r>
            <a:r>
              <a:rPr lang="fr-FR" sz="32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following</a:t>
            </a:r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90079</TotalTime>
  <Words>180</Words>
  <Application>Microsoft Office PowerPoint</Application>
  <PresentationFormat>Widescreen</PresentationFormat>
  <Paragraphs>33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Rockwell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1330</cp:revision>
  <cp:lastPrinted>2017-10-12T09:43:56Z</cp:lastPrinted>
  <dcterms:created xsi:type="dcterms:W3CDTF">2016-10-27T07:51:51Z</dcterms:created>
  <dcterms:modified xsi:type="dcterms:W3CDTF">2025-05-02T21:57:31Z</dcterms:modified>
</cp:coreProperties>
</file>