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64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64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5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0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1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48629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34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4863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0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104860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</p:txBody>
      </p:sp>
      <p:sp>
        <p:nvSpPr>
          <p:cNvPr id="10486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en-US" altLang="zh-CN" smtClean="0"/>
              <a:t>Click to edit Master text styles</a:t>
            </a:r>
            <a:endParaRPr lang="en-US" altLang="zh-CN" smtClean="0"/>
          </a:p>
          <a:p>
            <a:pPr lvl="1"/>
            <a:r>
              <a:rPr lang="en-US" altLang="zh-CN" smtClean="0"/>
              <a:t>Second level</a:t>
            </a:r>
            <a:endParaRPr lang="en-US" altLang="zh-CN" smtClean="0"/>
          </a:p>
          <a:p>
            <a:pPr lvl="2"/>
            <a:r>
              <a:rPr lang="en-US" altLang="zh-CN" smtClean="0"/>
              <a:t>Third level</a:t>
            </a:r>
            <a:endParaRPr lang="en-US" altLang="zh-CN" smtClean="0"/>
          </a:p>
          <a:p>
            <a:pPr lvl="3"/>
            <a:r>
              <a:rPr lang="en-US" altLang="zh-CN" smtClean="0"/>
              <a:t>Fourth level</a:t>
            </a:r>
            <a:endParaRPr lang="en-US" altLang="zh-CN" smtClean="0"/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Image 2097151"/>
          <p:cNvPicPr/>
          <p:nvPr/>
        </p:nvPicPr>
        <p:blipFill>
          <a:blip r:embed="rId1"/>
          <a:stretch>
            <a:fillRect/>
          </a:stretch>
        </p:blipFill>
        <p:spPr>
          <a:xfrm>
            <a:off x="-87733" y="-61438"/>
            <a:ext cx="9231733" cy="6949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Image 209715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56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Image 209715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53134"/>
            <a:ext cx="9144000" cy="69642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Image 209715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70130"/>
            <a:ext cx="9144000" cy="69281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Image 209715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12817"/>
            <a:ext cx="9313771" cy="6870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Image 209715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91"/>
            <a:ext cx="9144000" cy="68569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Image 209715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7632"/>
            <a:ext cx="9144000" cy="691554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Image 2097158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205804"/>
            <a:ext cx="9144000" cy="70638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Image 209715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7668"/>
            <a:ext cx="9144000" cy="68656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Image 2097160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3654"/>
            <a:ext cx="9144000" cy="68543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Image 209716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44726"/>
            <a:ext cx="9144000" cy="69474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Image 209716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12912"/>
            <a:ext cx="9144000" cy="68865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Image 209716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960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Image 209716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91550"/>
            <a:ext cx="9144000" cy="70410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Image 209716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-40861"/>
            <a:ext cx="9144000" cy="69080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Image 2097166"/>
          <p:cNvPicPr/>
          <p:nvPr/>
        </p:nvPicPr>
        <p:blipFill>
          <a:blip r:embed="rId1"/>
          <a:stretch>
            <a:fillRect/>
          </a:stretch>
        </p:blipFill>
        <p:spPr>
          <a:xfrm>
            <a:off x="-3316243" y="-35604"/>
            <a:ext cx="15499973" cy="68936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/>
  <Paragraphs>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SimSun</vt:lpstr>
      <vt:lpstr>Wingdings</vt:lpstr>
      <vt:lpstr>Microsoft YaHei</vt:lpstr>
      <vt:lpstr>Arial Unicode MS</vt:lpstr>
      <vt:lpstr>Calibri Light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CPH2083</dc:creator>
  <cp:lastModifiedBy>messaouda boudjerida</cp:lastModifiedBy>
  <cp:revision>2</cp:revision>
  <dcterms:created xsi:type="dcterms:W3CDTF">2024-10-23T13:11:21Z</dcterms:created>
  <dcterms:modified xsi:type="dcterms:W3CDTF">2024-10-23T13:12:22Z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555234732E984389A855AB9FE8BD2DF2_13</vt:lpwstr>
  </property>
  <property fmtid="{D5CDD505-2E9C-101B-9397-08002B2CF9AE}" pid="3" name="KSOProductBuildVer">
    <vt:lpwstr>1036-12.2.0.18283</vt:lpwstr>
  </property>
</Properties>
</file>