
<file path=[Content_Types].xml><?xml version="1.0" encoding="utf-8"?>
<Types xmlns="http://schemas.openxmlformats.org/package/2006/content-types">
  <Default Extension="jpeg" ContentType="image/jpeg"/>
  <Default Extension="JPG" ContentType="image/.jp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60" r:id="rId3"/>
  </p:sldMasterIdLst>
  <p:sldIdLst>
    <p:sldId id="267" r:id="rId4"/>
    <p:sldId id="273" r:id="rId5"/>
    <p:sldId id="272" r:id="rId6"/>
    <p:sldId id="279" r:id="rId7"/>
    <p:sldId id="274" r:id="rId8"/>
    <p:sldId id="275" r:id="rId9"/>
    <p:sldId id="276" r:id="rId10"/>
    <p:sldId id="277" r:id="rId11"/>
    <p:sldId id="278" r:id="rId12"/>
    <p:sldId id="271" r:id="rId13"/>
    <p:sldId id="270" r:id="rId14"/>
    <p:sldId id="269" r:id="rId15"/>
    <p:sldId id="280" r:id="rId1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p:scale>
          <a:sx n="1" d="2"/>
          <a:sy n="1" d="2"/>
        </p:scale>
        <p:origin x="0" y="0"/>
      </p:cViewPr>
      <p:guideLst/>
    </p:cSldViewPr>
  </p:slide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 Type="http://schemas.openxmlformats.org/officeDocument/2006/relationships/slide" Target="slides/slide1.xml"/><Relationship Id="rId3" Type="http://schemas.openxmlformats.org/officeDocument/2006/relationships/slideMaster" Target="slideMasters/slideMaster2.xml"/><Relationship Id="rId2" Type="http://schemas.openxmlformats.org/officeDocument/2006/relationships/theme" Target="theme/theme1.xml"/><Relationship Id="rId19" Type="http://schemas.openxmlformats.org/officeDocument/2006/relationships/tableStyles" Target="tableStyles.xml"/><Relationship Id="rId18" Type="http://schemas.openxmlformats.org/officeDocument/2006/relationships/viewProps" Target="viewProps.xml"/><Relationship Id="rId17" Type="http://schemas.openxmlformats.org/officeDocument/2006/relationships/presProps" Target="presProps.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a:p>
        </p:txBody>
      </p:sp>
      <p:sp>
        <p:nvSpPr>
          <p:cNvPr id="4" name="Date Placeholder 3"/>
          <p:cNvSpPr>
            <a:spLocks noGrp="1"/>
          </p:cNvSpPr>
          <p:nvPr>
            <p:ph type="dt" sz="half" idx="10"/>
          </p:nvPr>
        </p:nvSpPr>
        <p:spPr/>
        <p:txBody>
          <a:bodyPr/>
          <a:lstStyle/>
          <a:p>
            <a:fld id="{846CE7D5-CF57-46EF-B807-FDD0502418D4}"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a:p>
        </p:txBody>
      </p:sp>
      <p:sp>
        <p:nvSpPr>
          <p:cNvPr id="3" name="Content Placeholder 2"/>
          <p:cNvSpPr>
            <a:spLocks noGrp="1"/>
          </p:cNvSpPr>
          <p:nvPr>
            <p:ph idx="1"/>
          </p:nvPr>
        </p:nvSpPr>
        <p:spPr/>
        <p:txBody>
          <a:body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Date Placeholder 3"/>
          <p:cNvSpPr>
            <a:spLocks noGrp="1"/>
          </p:cNvSpPr>
          <p:nvPr>
            <p:ph type="dt" sz="half" idx="10"/>
          </p:nvPr>
        </p:nvSpPr>
        <p:spPr/>
        <p:txBody>
          <a:bodyPr/>
          <a:lstStyle/>
          <a:p>
            <a:fld id="{846CE7D5-CF57-46EF-B807-FDD0502418D4}"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endParaRPr lang="en-US"/>
          </a:p>
        </p:txBody>
      </p:sp>
      <p:sp>
        <p:nvSpPr>
          <p:cNvPr id="4" name="Date Placeholder 3"/>
          <p:cNvSpPr>
            <a:spLocks noGrp="1"/>
          </p:cNvSpPr>
          <p:nvPr>
            <p:ph type="dt" sz="half" idx="10"/>
          </p:nvPr>
        </p:nvSpPr>
        <p:spPr/>
        <p:txBody>
          <a:bodyPr/>
          <a:lstStyle/>
          <a:p>
            <a:fld id="{846CE7D5-CF57-46EF-B807-FDD0502418D4}"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5" name="Date Placeholder 4"/>
          <p:cNvSpPr>
            <a:spLocks noGrp="1"/>
          </p:cNvSpPr>
          <p:nvPr>
            <p:ph type="dt" sz="half" idx="10"/>
          </p:nvPr>
        </p:nvSpPr>
        <p:spPr/>
        <p:txBody>
          <a:bodyPr/>
          <a:lstStyle/>
          <a:p>
            <a:fld id="{846CE7D5-CF57-46EF-B807-FDD0502418D4}" type="datetimeFigureOut">
              <a:rPr lang="en-US" smtClean="0"/>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endParaRPr lang="en-US"/>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endParaRPr lang="en-US"/>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7" name="Date Placeholder 6"/>
          <p:cNvSpPr>
            <a:spLocks noGrp="1"/>
          </p:cNvSpPr>
          <p:nvPr>
            <p:ph type="dt" sz="half" idx="10"/>
          </p:nvPr>
        </p:nvSpPr>
        <p:spPr/>
        <p:txBody>
          <a:bodyPr/>
          <a:lstStyle/>
          <a:p>
            <a:fld id="{846CE7D5-CF57-46EF-B807-FDD0502418D4}" type="datetimeFigureOut">
              <a:rPr lang="en-US" smtClean="0"/>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30EA680-D336-4FF7-8B7A-9848BB0A1C32}" type="slidenum">
              <a:rPr lang="en-US" smtClean="0"/>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a:p>
        </p:txBody>
      </p:sp>
      <p:sp>
        <p:nvSpPr>
          <p:cNvPr id="3" name="Date Placeholder 2"/>
          <p:cNvSpPr>
            <a:spLocks noGrp="1"/>
          </p:cNvSpPr>
          <p:nvPr>
            <p:ph type="dt" sz="half" idx="10"/>
          </p:nvPr>
        </p:nvSpPr>
        <p:spPr/>
        <p:txBody>
          <a:bodyPr/>
          <a:lstStyle/>
          <a:p>
            <a:fld id="{846CE7D5-CF57-46EF-B807-FDD0502418D4}" type="datetimeFigureOut">
              <a:rPr lang="en-US" smtClean="0"/>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30EA680-D336-4FF7-8B7A-9848BB0A1C32}" type="slidenum">
              <a:rPr lang="en-US" smtClean="0"/>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46CE7D5-CF57-46EF-B807-FDD0502418D4}" type="datetimeFigureOut">
              <a:rPr lang="en-US" smtClean="0"/>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30EA680-D336-4FF7-8B7A-9848BB0A1C32}" type="slidenum">
              <a:rPr lang="en-US" smtClean="0"/>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endParaRPr lang="en-US"/>
          </a:p>
        </p:txBody>
      </p:sp>
      <p:sp>
        <p:nvSpPr>
          <p:cNvPr id="5" name="Date Placeholder 4"/>
          <p:cNvSpPr>
            <a:spLocks noGrp="1"/>
          </p:cNvSpPr>
          <p:nvPr>
            <p:ph type="dt" sz="half" idx="10"/>
          </p:nvPr>
        </p:nvSpPr>
        <p:spPr/>
        <p:txBody>
          <a:bodyPr/>
          <a:lstStyle/>
          <a:p>
            <a:fld id="{846CE7D5-CF57-46EF-B807-FDD0502418D4}" type="datetimeFigureOut">
              <a:rPr lang="en-US" smtClean="0"/>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endParaRPr lang="en-US"/>
          </a:p>
        </p:txBody>
      </p:sp>
      <p:sp>
        <p:nvSpPr>
          <p:cNvPr id="5" name="Date Placeholder 4"/>
          <p:cNvSpPr>
            <a:spLocks noGrp="1"/>
          </p:cNvSpPr>
          <p:nvPr>
            <p:ph type="dt" sz="half" idx="10"/>
          </p:nvPr>
        </p:nvSpPr>
        <p:spPr/>
        <p:txBody>
          <a:bodyPr/>
          <a:lstStyle/>
          <a:p>
            <a:fld id="{846CE7D5-CF57-46EF-B807-FDD0502418D4}" type="datetimeFigureOut">
              <a:rPr lang="en-US" smtClean="0"/>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Date Placeholder 3"/>
          <p:cNvSpPr>
            <a:spLocks noGrp="1"/>
          </p:cNvSpPr>
          <p:nvPr>
            <p:ph type="dt" sz="half" idx="10"/>
          </p:nvPr>
        </p:nvSpPr>
        <p:spPr/>
        <p:txBody>
          <a:bodyPr/>
          <a:lstStyle/>
          <a:p>
            <a:fld id="{846CE7D5-CF57-46EF-B807-FDD0502418D4}"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Date Placeholder 3"/>
          <p:cNvSpPr>
            <a:spLocks noGrp="1"/>
          </p:cNvSpPr>
          <p:nvPr>
            <p:ph type="dt" sz="half" idx="10"/>
          </p:nvPr>
        </p:nvSpPr>
        <p:spPr/>
        <p:txBody>
          <a:bodyPr/>
          <a:lstStyle/>
          <a:p>
            <a:fld id="{846CE7D5-CF57-46EF-B807-FDD0502418D4}"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12" name="Rectangle 11"/>
          <p:cNvSpPr/>
          <p:nvPr userDrawn="1"/>
        </p:nvSpPr>
        <p:spPr>
          <a:xfrm>
            <a:off x="6096000" y="0"/>
            <a:ext cx="3657600" cy="6858000"/>
          </a:xfrm>
          <a:prstGeom prst="rect">
            <a:avLst/>
          </a:prstGeom>
          <a:solidFill>
            <a:schemeClr val="accent4">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914400" y="2404343"/>
            <a:ext cx="5181600" cy="1325563"/>
          </a:xfrm>
        </p:spPr>
        <p:txBody>
          <a:bodyPr>
            <a:noAutofit/>
          </a:bodyPr>
          <a:lstStyle>
            <a:lvl1pPr>
              <a:defRPr sz="4800">
                <a:latin typeface="Poppins" pitchFamily="2" charset="77"/>
                <a:cs typeface="Poppins" pitchFamily="2" charset="77"/>
              </a:defRPr>
            </a:lvl1pPr>
          </a:lstStyle>
          <a:p>
            <a:r>
              <a:rPr lang="en-US"/>
              <a:t>Click to edit Master title style</a:t>
            </a:r>
            <a:endParaRPr lang="en-US"/>
          </a:p>
        </p:txBody>
      </p:sp>
      <p:sp>
        <p:nvSpPr>
          <p:cNvPr id="9" name="Picture Placeholder 8"/>
          <p:cNvSpPr>
            <a:spLocks noGrp="1"/>
          </p:cNvSpPr>
          <p:nvPr>
            <p:ph type="pic" sz="quarter" idx="13"/>
          </p:nvPr>
        </p:nvSpPr>
        <p:spPr>
          <a:xfrm>
            <a:off x="7239000" y="1485900"/>
            <a:ext cx="3657600" cy="4457700"/>
          </a:xfrm>
        </p:spPr>
        <p:txBody>
          <a:bodyPr/>
          <a:lstStyle/>
          <a:p>
            <a:endParaRPr lang="en-US"/>
          </a:p>
        </p:txBody>
      </p:sp>
      <p:cxnSp>
        <p:nvCxnSpPr>
          <p:cNvPr id="11" name="Straight Connector 10"/>
          <p:cNvCxnSpPr/>
          <p:nvPr userDrawn="1"/>
        </p:nvCxnSpPr>
        <p:spPr>
          <a:xfrm>
            <a:off x="1638300" y="571500"/>
            <a:ext cx="4267200" cy="0"/>
          </a:xfrm>
          <a:prstGeom prst="line">
            <a:avLst/>
          </a:prstGeom>
          <a:ln>
            <a:solidFill>
              <a:schemeClr val="tx1">
                <a:lumMod val="85000"/>
                <a:lumOff val="15000"/>
              </a:schemeClr>
            </a:solidFill>
          </a:ln>
        </p:spPr>
        <p:style>
          <a:lnRef idx="1">
            <a:schemeClr val="dk1"/>
          </a:lnRef>
          <a:fillRef idx="0">
            <a:schemeClr val="dk1"/>
          </a:fillRef>
          <a:effectRef idx="0">
            <a:schemeClr val="dk1"/>
          </a:effectRef>
          <a:fontRef idx="minor">
            <a:schemeClr val="tx1"/>
          </a:fontRef>
        </p:style>
      </p:cxnSp>
      <p:cxnSp>
        <p:nvCxnSpPr>
          <p:cNvPr id="13" name="Straight Connector 12"/>
          <p:cNvCxnSpPr/>
          <p:nvPr userDrawn="1"/>
        </p:nvCxnSpPr>
        <p:spPr>
          <a:xfrm>
            <a:off x="10096500" y="571500"/>
            <a:ext cx="1259359" cy="0"/>
          </a:xfrm>
          <a:prstGeom prst="line">
            <a:avLst/>
          </a:prstGeom>
          <a:ln>
            <a:solidFill>
              <a:schemeClr val="tx1">
                <a:lumMod val="85000"/>
                <a:lumOff val="15000"/>
              </a:schemeClr>
            </a:solidFill>
          </a:ln>
        </p:spPr>
        <p:style>
          <a:lnRef idx="1">
            <a:schemeClr val="dk1"/>
          </a:lnRef>
          <a:fillRef idx="0">
            <a:schemeClr val="dk1"/>
          </a:fillRef>
          <a:effectRef idx="0">
            <a:schemeClr val="dk1"/>
          </a:effectRef>
          <a:fontRef idx="minor">
            <a:schemeClr val="tx1"/>
          </a:fontRef>
        </p:style>
      </p:cxnSp>
      <p:cxnSp>
        <p:nvCxnSpPr>
          <p:cNvPr id="10" name="Straight Connector 9"/>
          <p:cNvCxnSpPr/>
          <p:nvPr userDrawn="1"/>
        </p:nvCxnSpPr>
        <p:spPr>
          <a:xfrm>
            <a:off x="914400" y="571500"/>
            <a:ext cx="304800" cy="0"/>
          </a:xfrm>
          <a:prstGeom prst="line">
            <a:avLst/>
          </a:prstGeom>
          <a:ln w="19050">
            <a:solidFill>
              <a:schemeClr val="tx1">
                <a:lumMod val="85000"/>
                <a:lumOff val="15000"/>
              </a:schemeClr>
            </a:solidFill>
          </a:ln>
        </p:spPr>
        <p:style>
          <a:lnRef idx="1">
            <a:schemeClr val="dk1"/>
          </a:lnRef>
          <a:fillRef idx="0">
            <a:schemeClr val="dk1"/>
          </a:fillRef>
          <a:effectRef idx="0">
            <a:schemeClr val="dk1"/>
          </a:effectRef>
          <a:fontRef idx="minor">
            <a:schemeClr val="tx1"/>
          </a:fontRef>
        </p:style>
      </p:cxnSp>
      <p:cxnSp>
        <p:nvCxnSpPr>
          <p:cNvPr id="14" name="Straight Connector 13"/>
          <p:cNvCxnSpPr/>
          <p:nvPr userDrawn="1"/>
        </p:nvCxnSpPr>
        <p:spPr>
          <a:xfrm>
            <a:off x="914400" y="658586"/>
            <a:ext cx="304800" cy="0"/>
          </a:xfrm>
          <a:prstGeom prst="line">
            <a:avLst/>
          </a:prstGeom>
          <a:ln w="19050">
            <a:solidFill>
              <a:schemeClr val="tx1">
                <a:lumMod val="85000"/>
                <a:lumOff val="15000"/>
              </a:schemeClr>
            </a:solidFill>
          </a:ln>
        </p:spPr>
        <p:style>
          <a:lnRef idx="1">
            <a:schemeClr val="dk1"/>
          </a:lnRef>
          <a:fillRef idx="0">
            <a:schemeClr val="dk1"/>
          </a:fillRef>
          <a:effectRef idx="0">
            <a:schemeClr val="dk1"/>
          </a:effectRef>
          <a:fontRef idx="minor">
            <a:schemeClr val="tx1"/>
          </a:fontRef>
        </p:style>
      </p:cxnSp>
      <p:sp>
        <p:nvSpPr>
          <p:cNvPr id="17" name="Text Placeholder 16"/>
          <p:cNvSpPr>
            <a:spLocks noGrp="1"/>
          </p:cNvSpPr>
          <p:nvPr>
            <p:ph type="body" sz="quarter" idx="14" hasCustomPrompt="1"/>
          </p:nvPr>
        </p:nvSpPr>
        <p:spPr>
          <a:xfrm>
            <a:off x="1066800" y="5185232"/>
            <a:ext cx="2971800" cy="365126"/>
          </a:xfrm>
        </p:spPr>
        <p:txBody>
          <a:bodyPr>
            <a:normAutofit/>
          </a:bodyPr>
          <a:lstStyle>
            <a:lvl1pPr marL="0" indent="0">
              <a:buNone/>
              <a:defRPr sz="1800">
                <a:solidFill>
                  <a:schemeClr val="tx1">
                    <a:lumMod val="50000"/>
                    <a:lumOff val="50000"/>
                  </a:schemeClr>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a:t>
            </a:r>
            <a:endParaRPr lang="en-US"/>
          </a:p>
        </p:txBody>
      </p:sp>
      <p:sp>
        <p:nvSpPr>
          <p:cNvPr id="18" name="Text Placeholder 16"/>
          <p:cNvSpPr>
            <a:spLocks noGrp="1"/>
          </p:cNvSpPr>
          <p:nvPr>
            <p:ph type="body" sz="quarter" idx="15" hasCustomPrompt="1"/>
          </p:nvPr>
        </p:nvSpPr>
        <p:spPr>
          <a:xfrm>
            <a:off x="1066800" y="5588228"/>
            <a:ext cx="2971800" cy="365126"/>
          </a:xfrm>
        </p:spPr>
        <p:txBody>
          <a:bodyPr>
            <a:noAutofit/>
          </a:bodyPr>
          <a:lstStyle>
            <a:lvl1pPr marL="0" indent="0">
              <a:buNone/>
              <a:defRPr sz="2000">
                <a:solidFill>
                  <a:schemeClr val="tx1">
                    <a:lumMod val="85000"/>
                    <a:lumOff val="15000"/>
                  </a:schemeClr>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a:t>
            </a:r>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2_Title and Content">
    <p:spTree>
      <p:nvGrpSpPr>
        <p:cNvPr id="1" name=""/>
        <p:cNvGrpSpPr/>
        <p:nvPr/>
      </p:nvGrpSpPr>
      <p:grpSpPr>
        <a:xfrm>
          <a:off x="0" y="0"/>
          <a:ext cx="0" cy="0"/>
          <a:chOff x="0" y="0"/>
          <a:chExt cx="0" cy="0"/>
        </a:xfrm>
      </p:grpSpPr>
      <p:sp>
        <p:nvSpPr>
          <p:cNvPr id="16" name="Rectangle 15"/>
          <p:cNvSpPr/>
          <p:nvPr userDrawn="1"/>
        </p:nvSpPr>
        <p:spPr>
          <a:xfrm>
            <a:off x="6096000" y="0"/>
            <a:ext cx="3657600" cy="6858000"/>
          </a:xfrm>
          <a:prstGeom prst="rect">
            <a:avLst/>
          </a:prstGeom>
          <a:solidFill>
            <a:schemeClr val="accent4">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4499428" y="796698"/>
            <a:ext cx="6854371" cy="1325563"/>
          </a:xfrm>
        </p:spPr>
        <p:txBody>
          <a:bodyPr anchor="t">
            <a:noAutofit/>
          </a:bodyPr>
          <a:lstStyle>
            <a:lvl1pPr>
              <a:defRPr sz="4800">
                <a:latin typeface="Poppins" pitchFamily="2" charset="77"/>
                <a:cs typeface="Poppins" pitchFamily="2" charset="77"/>
              </a:defRPr>
            </a:lvl1pPr>
          </a:lstStyle>
          <a:p>
            <a:r>
              <a:rPr lang="en-US"/>
              <a:t>Click to edit Master title style</a:t>
            </a:r>
            <a:endParaRPr lang="en-US"/>
          </a:p>
        </p:txBody>
      </p:sp>
      <p:cxnSp>
        <p:nvCxnSpPr>
          <p:cNvPr id="10" name="Straight Connector 9"/>
          <p:cNvCxnSpPr/>
          <p:nvPr userDrawn="1"/>
        </p:nvCxnSpPr>
        <p:spPr>
          <a:xfrm>
            <a:off x="11353800" y="566057"/>
            <a:ext cx="304800" cy="0"/>
          </a:xfrm>
          <a:prstGeom prst="line">
            <a:avLst/>
          </a:prstGeom>
          <a:ln w="19050">
            <a:solidFill>
              <a:schemeClr val="tx1">
                <a:lumMod val="85000"/>
                <a:lumOff val="15000"/>
              </a:schemeClr>
            </a:solidFill>
          </a:ln>
        </p:spPr>
        <p:style>
          <a:lnRef idx="1">
            <a:schemeClr val="dk1"/>
          </a:lnRef>
          <a:fillRef idx="0">
            <a:schemeClr val="dk1"/>
          </a:fillRef>
          <a:effectRef idx="0">
            <a:schemeClr val="dk1"/>
          </a:effectRef>
          <a:fontRef idx="minor">
            <a:schemeClr val="tx1"/>
          </a:fontRef>
        </p:style>
      </p:cxnSp>
      <p:cxnSp>
        <p:nvCxnSpPr>
          <p:cNvPr id="14" name="Straight Connector 13"/>
          <p:cNvCxnSpPr/>
          <p:nvPr userDrawn="1"/>
        </p:nvCxnSpPr>
        <p:spPr>
          <a:xfrm>
            <a:off x="11353800" y="653143"/>
            <a:ext cx="304800" cy="0"/>
          </a:xfrm>
          <a:prstGeom prst="line">
            <a:avLst/>
          </a:prstGeom>
          <a:ln w="19050">
            <a:solidFill>
              <a:schemeClr val="tx1">
                <a:lumMod val="85000"/>
                <a:lumOff val="15000"/>
              </a:schemeClr>
            </a:solidFill>
          </a:ln>
        </p:spPr>
        <p:style>
          <a:lnRef idx="1">
            <a:schemeClr val="dk1"/>
          </a:lnRef>
          <a:fillRef idx="0">
            <a:schemeClr val="dk1"/>
          </a:fillRef>
          <a:effectRef idx="0">
            <a:schemeClr val="dk1"/>
          </a:effectRef>
          <a:fontRef idx="minor">
            <a:schemeClr val="tx1"/>
          </a:fontRef>
        </p:style>
      </p:cxnSp>
      <p:sp>
        <p:nvSpPr>
          <p:cNvPr id="7" name="Picture Placeholder 6"/>
          <p:cNvSpPr>
            <a:spLocks noGrp="1"/>
          </p:cNvSpPr>
          <p:nvPr>
            <p:ph type="pic" sz="quarter" idx="19"/>
          </p:nvPr>
        </p:nvSpPr>
        <p:spPr>
          <a:xfrm>
            <a:off x="0" y="0"/>
            <a:ext cx="4354513" cy="6858000"/>
          </a:xfrm>
        </p:spPr>
        <p:txBody>
          <a:bodyPr/>
          <a:lstStyle/>
          <a:p>
            <a:endParaRPr lang="en-US"/>
          </a:p>
        </p:txBody>
      </p:sp>
      <p:sp>
        <p:nvSpPr>
          <p:cNvPr id="9" name="Text Placeholder 7"/>
          <p:cNvSpPr>
            <a:spLocks noGrp="1"/>
          </p:cNvSpPr>
          <p:nvPr>
            <p:ph type="body" sz="quarter" idx="21" hasCustomPrompt="1"/>
          </p:nvPr>
        </p:nvSpPr>
        <p:spPr>
          <a:xfrm>
            <a:off x="4495800" y="2681029"/>
            <a:ext cx="2917371" cy="743178"/>
          </a:xfrm>
        </p:spPr>
        <p:txBody>
          <a:bodyPr anchor="t">
            <a:noAutofit/>
          </a:bodyPr>
          <a:lstStyle>
            <a:lvl1pPr marL="0" indent="0">
              <a:buNone/>
              <a:defRPr sz="2200" b="1">
                <a:solidFill>
                  <a:schemeClr val="tx1">
                    <a:lumMod val="75000"/>
                    <a:lumOff val="25000"/>
                  </a:schemeClr>
                </a:solidFill>
                <a:latin typeface="+mn-lt"/>
                <a:ea typeface="Roboto" panose="02000000000000000000" pitchFamily="2" charset="0"/>
                <a:cs typeface="Roboto" panose="02000000000000000000" pitchFamily="2" charset="0"/>
              </a:defRPr>
            </a:lvl1pPr>
          </a:lstStyle>
          <a:p>
            <a:pPr lvl="0"/>
            <a:r>
              <a:rPr lang="en-US"/>
              <a:t>Click to edit Master text</a:t>
            </a:r>
            <a:endParaRPr lang="en-US"/>
          </a:p>
        </p:txBody>
      </p:sp>
      <p:sp>
        <p:nvSpPr>
          <p:cNvPr id="12" name="Text Placeholder 7"/>
          <p:cNvSpPr>
            <a:spLocks noGrp="1"/>
          </p:cNvSpPr>
          <p:nvPr>
            <p:ph type="body" sz="quarter" idx="17" hasCustomPrompt="1"/>
          </p:nvPr>
        </p:nvSpPr>
        <p:spPr>
          <a:xfrm>
            <a:off x="8280717" y="3890460"/>
            <a:ext cx="2917371" cy="2057400"/>
          </a:xfrm>
        </p:spPr>
        <p:txBody>
          <a:bodyPr anchor="t">
            <a:noAutofit/>
          </a:bodyPr>
          <a:lstStyle>
            <a:lvl1pPr marL="0" indent="0">
              <a:buNone/>
              <a:defRPr sz="1600" b="0">
                <a:solidFill>
                  <a:schemeClr val="tx1">
                    <a:lumMod val="65000"/>
                    <a:lumOff val="35000"/>
                  </a:schemeClr>
                </a:solidFill>
                <a:latin typeface="+mn-lt"/>
                <a:ea typeface="Roboto" panose="02000000000000000000" pitchFamily="2" charset="0"/>
                <a:cs typeface="Roboto" panose="02000000000000000000" pitchFamily="2" charset="0"/>
              </a:defRPr>
            </a:lvl1pPr>
          </a:lstStyle>
          <a:p>
            <a:pPr lvl="0"/>
            <a:r>
              <a:rPr lang="en-US"/>
              <a:t>Click to edit Master text</a:t>
            </a:r>
            <a:endParaRPr lang="en-US"/>
          </a:p>
        </p:txBody>
      </p:sp>
      <p:sp>
        <p:nvSpPr>
          <p:cNvPr id="13" name="Text Placeholder 7"/>
          <p:cNvSpPr>
            <a:spLocks noGrp="1"/>
          </p:cNvSpPr>
          <p:nvPr>
            <p:ph type="body" sz="quarter" idx="18" hasCustomPrompt="1"/>
          </p:nvPr>
        </p:nvSpPr>
        <p:spPr>
          <a:xfrm>
            <a:off x="4495800" y="3890460"/>
            <a:ext cx="2917371" cy="2057400"/>
          </a:xfrm>
        </p:spPr>
        <p:txBody>
          <a:bodyPr anchor="t">
            <a:noAutofit/>
          </a:bodyPr>
          <a:lstStyle>
            <a:lvl1pPr marL="0" indent="0">
              <a:buNone/>
              <a:defRPr sz="1600" b="0">
                <a:solidFill>
                  <a:schemeClr val="tx1">
                    <a:lumMod val="65000"/>
                    <a:lumOff val="35000"/>
                  </a:schemeClr>
                </a:solidFill>
                <a:latin typeface="+mn-lt"/>
                <a:ea typeface="Roboto" panose="02000000000000000000" pitchFamily="2" charset="0"/>
                <a:cs typeface="Roboto" panose="02000000000000000000" pitchFamily="2" charset="0"/>
              </a:defRPr>
            </a:lvl1pPr>
          </a:lstStyle>
          <a:p>
            <a:pPr lvl="0"/>
            <a:r>
              <a:rPr lang="en-US"/>
              <a:t>Click to edit Master text</a:t>
            </a:r>
            <a:endParaRPr lang="en-US"/>
          </a:p>
        </p:txBody>
      </p:sp>
      <p:sp>
        <p:nvSpPr>
          <p:cNvPr id="17" name="Text Placeholder 12"/>
          <p:cNvSpPr>
            <a:spLocks noGrp="1"/>
          </p:cNvSpPr>
          <p:nvPr>
            <p:ph type="body" sz="quarter" idx="20"/>
          </p:nvPr>
        </p:nvSpPr>
        <p:spPr>
          <a:xfrm>
            <a:off x="8902700" y="6573838"/>
            <a:ext cx="2870200" cy="284162"/>
          </a:xfrm>
        </p:spPr>
        <p:txBody>
          <a:bodyPr>
            <a:noAutofit/>
          </a:bodyPr>
          <a:lstStyle>
            <a:lvl1pPr marL="0" indent="0" algn="r">
              <a:buNone/>
              <a:defRPr sz="1000">
                <a:solidFill>
                  <a:schemeClr val="tx1">
                    <a:lumMod val="50000"/>
                    <a:lumOff val="50000"/>
                  </a:schemeClr>
                </a:solidFill>
              </a:defRPr>
            </a:lvl1pPr>
            <a:lvl2pPr marL="457200" indent="0">
              <a:buNone/>
              <a:defRPr sz="1000"/>
            </a:lvl2pPr>
            <a:lvl3pPr marL="914400" indent="0">
              <a:buNone/>
              <a:defRPr sz="1000"/>
            </a:lvl3pPr>
            <a:lvl4pPr marL="1371600" indent="0">
              <a:buNone/>
              <a:defRPr sz="1000"/>
            </a:lvl4pPr>
            <a:lvl5pPr marL="1828800" indent="0">
              <a:buNone/>
              <a:defRPr sz="1000"/>
            </a:lvl5pPr>
          </a:lstStyle>
          <a:p>
            <a:pPr lvl="0"/>
            <a:r>
              <a:rPr lang="en-US"/>
              <a:t>Click to edit Master text styles</a:t>
            </a:r>
            <a:endParaRPr lang="en-US"/>
          </a:p>
        </p:txBody>
      </p:sp>
      <p:sp>
        <p:nvSpPr>
          <p:cNvPr id="3" name="Text Placeholder 7"/>
          <p:cNvSpPr>
            <a:spLocks noGrp="1"/>
          </p:cNvSpPr>
          <p:nvPr>
            <p:ph type="body" sz="quarter" idx="22" hasCustomPrompt="1"/>
          </p:nvPr>
        </p:nvSpPr>
        <p:spPr>
          <a:xfrm>
            <a:off x="8280717" y="2681029"/>
            <a:ext cx="2917371" cy="743178"/>
          </a:xfrm>
        </p:spPr>
        <p:txBody>
          <a:bodyPr anchor="t">
            <a:noAutofit/>
          </a:bodyPr>
          <a:lstStyle>
            <a:lvl1pPr marL="0" indent="0">
              <a:buNone/>
              <a:defRPr sz="2200" b="1">
                <a:solidFill>
                  <a:schemeClr val="tx1">
                    <a:lumMod val="75000"/>
                    <a:lumOff val="25000"/>
                  </a:schemeClr>
                </a:solidFill>
                <a:latin typeface="+mn-lt"/>
                <a:ea typeface="Roboto" panose="02000000000000000000" pitchFamily="2" charset="0"/>
                <a:cs typeface="Roboto" panose="02000000000000000000" pitchFamily="2" charset="0"/>
              </a:defRPr>
            </a:lvl1pPr>
          </a:lstStyle>
          <a:p>
            <a:pPr lvl="0"/>
            <a:r>
              <a:rPr lang="en-US"/>
              <a:t>Click to edit Master text</a:t>
            </a:r>
            <a:endParaRPr 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3_Title and Content">
    <p:spTree>
      <p:nvGrpSpPr>
        <p:cNvPr id="1" name=""/>
        <p:cNvGrpSpPr/>
        <p:nvPr/>
      </p:nvGrpSpPr>
      <p:grpSpPr>
        <a:xfrm>
          <a:off x="0" y="0"/>
          <a:ext cx="0" cy="0"/>
          <a:chOff x="0" y="0"/>
          <a:chExt cx="0" cy="0"/>
        </a:xfrm>
      </p:grpSpPr>
      <p:sp>
        <p:nvSpPr>
          <p:cNvPr id="3" name="Rectangle 2"/>
          <p:cNvSpPr/>
          <p:nvPr userDrawn="1"/>
        </p:nvSpPr>
        <p:spPr>
          <a:xfrm>
            <a:off x="6096000" y="0"/>
            <a:ext cx="3657600" cy="6858000"/>
          </a:xfrm>
          <a:prstGeom prst="rect">
            <a:avLst/>
          </a:prstGeom>
          <a:solidFill>
            <a:schemeClr val="accent4">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914400" y="796698"/>
            <a:ext cx="10439400" cy="1325563"/>
          </a:xfrm>
        </p:spPr>
        <p:txBody>
          <a:bodyPr anchor="t">
            <a:noAutofit/>
          </a:bodyPr>
          <a:lstStyle>
            <a:lvl1pPr>
              <a:defRPr sz="4800">
                <a:latin typeface="Poppins" pitchFamily="2" charset="77"/>
                <a:cs typeface="Poppins" pitchFamily="2" charset="77"/>
              </a:defRPr>
            </a:lvl1pPr>
          </a:lstStyle>
          <a:p>
            <a:r>
              <a:rPr lang="en-US"/>
              <a:t>Click to edit Master title style</a:t>
            </a:r>
            <a:endParaRPr lang="en-US"/>
          </a:p>
        </p:txBody>
      </p:sp>
      <p:cxnSp>
        <p:nvCxnSpPr>
          <p:cNvPr id="10" name="Straight Connector 9"/>
          <p:cNvCxnSpPr/>
          <p:nvPr userDrawn="1"/>
        </p:nvCxnSpPr>
        <p:spPr>
          <a:xfrm>
            <a:off x="11353800" y="566057"/>
            <a:ext cx="304800" cy="0"/>
          </a:xfrm>
          <a:prstGeom prst="line">
            <a:avLst/>
          </a:prstGeom>
          <a:ln w="19050">
            <a:solidFill>
              <a:schemeClr val="tx1">
                <a:lumMod val="85000"/>
                <a:lumOff val="15000"/>
              </a:schemeClr>
            </a:solidFill>
          </a:ln>
        </p:spPr>
        <p:style>
          <a:lnRef idx="1">
            <a:schemeClr val="dk1"/>
          </a:lnRef>
          <a:fillRef idx="0">
            <a:schemeClr val="dk1"/>
          </a:fillRef>
          <a:effectRef idx="0">
            <a:schemeClr val="dk1"/>
          </a:effectRef>
          <a:fontRef idx="minor">
            <a:schemeClr val="tx1"/>
          </a:fontRef>
        </p:style>
      </p:cxnSp>
      <p:cxnSp>
        <p:nvCxnSpPr>
          <p:cNvPr id="14" name="Straight Connector 13"/>
          <p:cNvCxnSpPr/>
          <p:nvPr userDrawn="1"/>
        </p:nvCxnSpPr>
        <p:spPr>
          <a:xfrm>
            <a:off x="11353800" y="653143"/>
            <a:ext cx="304800" cy="0"/>
          </a:xfrm>
          <a:prstGeom prst="line">
            <a:avLst/>
          </a:prstGeom>
          <a:ln w="19050">
            <a:solidFill>
              <a:schemeClr val="tx1">
                <a:lumMod val="85000"/>
                <a:lumOff val="15000"/>
              </a:schemeClr>
            </a:solidFill>
          </a:ln>
        </p:spPr>
        <p:style>
          <a:lnRef idx="1">
            <a:schemeClr val="dk1"/>
          </a:lnRef>
          <a:fillRef idx="0">
            <a:schemeClr val="dk1"/>
          </a:fillRef>
          <a:effectRef idx="0">
            <a:schemeClr val="dk1"/>
          </a:effectRef>
          <a:fontRef idx="minor">
            <a:schemeClr val="tx1"/>
          </a:fontRef>
        </p:style>
      </p:cxnSp>
      <p:sp>
        <p:nvSpPr>
          <p:cNvPr id="8" name="Text Placeholder 7"/>
          <p:cNvSpPr>
            <a:spLocks noGrp="1"/>
          </p:cNvSpPr>
          <p:nvPr>
            <p:ph type="body" sz="quarter" idx="13" hasCustomPrompt="1"/>
          </p:nvPr>
        </p:nvSpPr>
        <p:spPr>
          <a:xfrm>
            <a:off x="1070214" y="2685822"/>
            <a:ext cx="2917371" cy="743178"/>
          </a:xfrm>
        </p:spPr>
        <p:txBody>
          <a:bodyPr anchor="b">
            <a:noAutofit/>
          </a:bodyPr>
          <a:lstStyle>
            <a:lvl1pPr marL="0" indent="0">
              <a:buNone/>
              <a:defRPr sz="2200" b="1">
                <a:solidFill>
                  <a:schemeClr val="tx1">
                    <a:lumMod val="75000"/>
                    <a:lumOff val="25000"/>
                  </a:schemeClr>
                </a:solidFill>
                <a:latin typeface="+mn-lt"/>
                <a:ea typeface="Roboto" panose="02000000000000000000" pitchFamily="2" charset="0"/>
                <a:cs typeface="Roboto" panose="02000000000000000000" pitchFamily="2" charset="0"/>
              </a:defRPr>
            </a:lvl1pPr>
          </a:lstStyle>
          <a:p>
            <a:pPr lvl="0"/>
            <a:r>
              <a:rPr lang="en-US"/>
              <a:t>Click to edit Master text</a:t>
            </a:r>
            <a:endParaRPr lang="en-US"/>
          </a:p>
        </p:txBody>
      </p:sp>
      <p:sp>
        <p:nvSpPr>
          <p:cNvPr id="12" name="Text Placeholder 7"/>
          <p:cNvSpPr>
            <a:spLocks noGrp="1"/>
          </p:cNvSpPr>
          <p:nvPr>
            <p:ph type="body" sz="quarter" idx="14" hasCustomPrompt="1"/>
          </p:nvPr>
        </p:nvSpPr>
        <p:spPr>
          <a:xfrm>
            <a:off x="4675413" y="2685822"/>
            <a:ext cx="2917371" cy="743178"/>
          </a:xfrm>
        </p:spPr>
        <p:txBody>
          <a:bodyPr anchor="b">
            <a:noAutofit/>
          </a:bodyPr>
          <a:lstStyle>
            <a:lvl1pPr marL="0" indent="0">
              <a:buNone/>
              <a:defRPr sz="2200" b="1">
                <a:solidFill>
                  <a:schemeClr val="tx1">
                    <a:lumMod val="75000"/>
                    <a:lumOff val="25000"/>
                  </a:schemeClr>
                </a:solidFill>
                <a:latin typeface="+mn-lt"/>
                <a:ea typeface="Roboto" panose="02000000000000000000" pitchFamily="2" charset="0"/>
                <a:cs typeface="Roboto" panose="02000000000000000000" pitchFamily="2" charset="0"/>
              </a:defRPr>
            </a:lvl1pPr>
          </a:lstStyle>
          <a:p>
            <a:pPr lvl="0"/>
            <a:r>
              <a:rPr lang="en-US"/>
              <a:t>Click to edit Master text</a:t>
            </a:r>
            <a:endParaRPr lang="en-US"/>
          </a:p>
        </p:txBody>
      </p:sp>
      <p:sp>
        <p:nvSpPr>
          <p:cNvPr id="15" name="Text Placeholder 7"/>
          <p:cNvSpPr>
            <a:spLocks noGrp="1"/>
          </p:cNvSpPr>
          <p:nvPr>
            <p:ph type="body" sz="quarter" idx="15" hasCustomPrompt="1"/>
          </p:nvPr>
        </p:nvSpPr>
        <p:spPr>
          <a:xfrm>
            <a:off x="8284028" y="2685822"/>
            <a:ext cx="2917371" cy="743178"/>
          </a:xfrm>
        </p:spPr>
        <p:txBody>
          <a:bodyPr anchor="b">
            <a:noAutofit/>
          </a:bodyPr>
          <a:lstStyle>
            <a:lvl1pPr marL="0" indent="0">
              <a:buNone/>
              <a:defRPr sz="2200" b="1">
                <a:solidFill>
                  <a:schemeClr val="tx1">
                    <a:lumMod val="75000"/>
                    <a:lumOff val="25000"/>
                  </a:schemeClr>
                </a:solidFill>
                <a:latin typeface="+mn-lt"/>
                <a:ea typeface="Roboto" panose="02000000000000000000" pitchFamily="2" charset="0"/>
                <a:cs typeface="Roboto" panose="02000000000000000000" pitchFamily="2" charset="0"/>
              </a:defRPr>
            </a:lvl1pPr>
          </a:lstStyle>
          <a:p>
            <a:pPr lvl="0"/>
            <a:r>
              <a:rPr lang="en-US"/>
              <a:t>Click to edit Master text</a:t>
            </a:r>
            <a:endParaRPr lang="en-US"/>
          </a:p>
        </p:txBody>
      </p:sp>
      <p:sp>
        <p:nvSpPr>
          <p:cNvPr id="16" name="Text Placeholder 7"/>
          <p:cNvSpPr>
            <a:spLocks noGrp="1"/>
          </p:cNvSpPr>
          <p:nvPr>
            <p:ph type="body" sz="quarter" idx="16" hasCustomPrompt="1"/>
          </p:nvPr>
        </p:nvSpPr>
        <p:spPr>
          <a:xfrm>
            <a:off x="1066800" y="3886200"/>
            <a:ext cx="2917371" cy="2057400"/>
          </a:xfrm>
        </p:spPr>
        <p:txBody>
          <a:bodyPr anchor="t">
            <a:noAutofit/>
          </a:bodyPr>
          <a:lstStyle>
            <a:lvl1pPr marL="0" indent="0">
              <a:buNone/>
              <a:defRPr sz="1600" b="0">
                <a:solidFill>
                  <a:schemeClr val="tx1">
                    <a:lumMod val="65000"/>
                    <a:lumOff val="35000"/>
                  </a:schemeClr>
                </a:solidFill>
                <a:latin typeface="+mn-lt"/>
                <a:ea typeface="Roboto" panose="02000000000000000000" pitchFamily="2" charset="0"/>
                <a:cs typeface="Roboto" panose="02000000000000000000" pitchFamily="2" charset="0"/>
              </a:defRPr>
            </a:lvl1pPr>
          </a:lstStyle>
          <a:p>
            <a:pPr lvl="0"/>
            <a:r>
              <a:rPr lang="en-US"/>
              <a:t>Click to edit Master text</a:t>
            </a:r>
            <a:endParaRPr lang="en-US"/>
          </a:p>
        </p:txBody>
      </p:sp>
      <p:sp>
        <p:nvSpPr>
          <p:cNvPr id="17" name="Text Placeholder 7"/>
          <p:cNvSpPr>
            <a:spLocks noGrp="1"/>
          </p:cNvSpPr>
          <p:nvPr>
            <p:ph type="body" sz="quarter" idx="17" hasCustomPrompt="1"/>
          </p:nvPr>
        </p:nvSpPr>
        <p:spPr>
          <a:xfrm>
            <a:off x="4675414" y="3886200"/>
            <a:ext cx="2917371" cy="2057400"/>
          </a:xfrm>
        </p:spPr>
        <p:txBody>
          <a:bodyPr anchor="t">
            <a:noAutofit/>
          </a:bodyPr>
          <a:lstStyle>
            <a:lvl1pPr marL="0" indent="0">
              <a:buNone/>
              <a:defRPr sz="1600" b="0">
                <a:solidFill>
                  <a:schemeClr val="tx1">
                    <a:lumMod val="65000"/>
                    <a:lumOff val="35000"/>
                  </a:schemeClr>
                </a:solidFill>
                <a:latin typeface="+mn-lt"/>
                <a:ea typeface="Roboto" panose="02000000000000000000" pitchFamily="2" charset="0"/>
                <a:cs typeface="Roboto" panose="02000000000000000000" pitchFamily="2" charset="0"/>
              </a:defRPr>
            </a:lvl1pPr>
          </a:lstStyle>
          <a:p>
            <a:pPr lvl="0"/>
            <a:r>
              <a:rPr lang="en-US"/>
              <a:t>Click to edit Master text</a:t>
            </a:r>
            <a:endParaRPr lang="en-US"/>
          </a:p>
        </p:txBody>
      </p:sp>
      <p:sp>
        <p:nvSpPr>
          <p:cNvPr id="18" name="Text Placeholder 7"/>
          <p:cNvSpPr>
            <a:spLocks noGrp="1"/>
          </p:cNvSpPr>
          <p:nvPr>
            <p:ph type="body" sz="quarter" idx="18" hasCustomPrompt="1"/>
          </p:nvPr>
        </p:nvSpPr>
        <p:spPr>
          <a:xfrm>
            <a:off x="8284027" y="3886200"/>
            <a:ext cx="2917371" cy="2057400"/>
          </a:xfrm>
        </p:spPr>
        <p:txBody>
          <a:bodyPr anchor="t">
            <a:noAutofit/>
          </a:bodyPr>
          <a:lstStyle>
            <a:lvl1pPr marL="0" indent="0">
              <a:buNone/>
              <a:defRPr sz="1600" b="0">
                <a:solidFill>
                  <a:schemeClr val="tx1">
                    <a:lumMod val="65000"/>
                    <a:lumOff val="35000"/>
                  </a:schemeClr>
                </a:solidFill>
                <a:latin typeface="+mn-lt"/>
                <a:ea typeface="Roboto" panose="02000000000000000000" pitchFamily="2" charset="0"/>
                <a:cs typeface="Roboto" panose="02000000000000000000" pitchFamily="2" charset="0"/>
              </a:defRPr>
            </a:lvl1pPr>
          </a:lstStyle>
          <a:p>
            <a:pPr lvl="0"/>
            <a:r>
              <a:rPr lang="en-US"/>
              <a:t>Click to edit Master text</a:t>
            </a:r>
            <a:endParaRPr 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4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914400" y="796698"/>
            <a:ext cx="6678385" cy="1325563"/>
          </a:xfrm>
        </p:spPr>
        <p:txBody>
          <a:bodyPr anchor="t">
            <a:noAutofit/>
          </a:bodyPr>
          <a:lstStyle>
            <a:lvl1pPr>
              <a:defRPr sz="4800">
                <a:latin typeface="Poppins" pitchFamily="2" charset="77"/>
                <a:cs typeface="Poppins" pitchFamily="2" charset="77"/>
              </a:defRPr>
            </a:lvl1pPr>
          </a:lstStyle>
          <a:p>
            <a:r>
              <a:rPr lang="en-US"/>
              <a:t>Click to edit Master title style</a:t>
            </a:r>
            <a:endParaRPr lang="en-US"/>
          </a:p>
        </p:txBody>
      </p:sp>
      <p:cxnSp>
        <p:nvCxnSpPr>
          <p:cNvPr id="10" name="Straight Connector 9"/>
          <p:cNvCxnSpPr/>
          <p:nvPr userDrawn="1"/>
        </p:nvCxnSpPr>
        <p:spPr>
          <a:xfrm>
            <a:off x="609600" y="584664"/>
            <a:ext cx="304800" cy="0"/>
          </a:xfrm>
          <a:prstGeom prst="line">
            <a:avLst/>
          </a:prstGeom>
          <a:ln w="19050">
            <a:solidFill>
              <a:schemeClr val="tx1">
                <a:lumMod val="85000"/>
                <a:lumOff val="15000"/>
              </a:schemeClr>
            </a:solidFill>
          </a:ln>
        </p:spPr>
        <p:style>
          <a:lnRef idx="1">
            <a:schemeClr val="dk1"/>
          </a:lnRef>
          <a:fillRef idx="0">
            <a:schemeClr val="dk1"/>
          </a:fillRef>
          <a:effectRef idx="0">
            <a:schemeClr val="dk1"/>
          </a:effectRef>
          <a:fontRef idx="minor">
            <a:schemeClr val="tx1"/>
          </a:fontRef>
        </p:style>
      </p:cxnSp>
      <p:cxnSp>
        <p:nvCxnSpPr>
          <p:cNvPr id="14" name="Straight Connector 13"/>
          <p:cNvCxnSpPr/>
          <p:nvPr userDrawn="1"/>
        </p:nvCxnSpPr>
        <p:spPr>
          <a:xfrm>
            <a:off x="609600" y="671750"/>
            <a:ext cx="304800" cy="0"/>
          </a:xfrm>
          <a:prstGeom prst="line">
            <a:avLst/>
          </a:prstGeom>
          <a:ln w="19050">
            <a:solidFill>
              <a:schemeClr val="tx1">
                <a:lumMod val="85000"/>
                <a:lumOff val="15000"/>
              </a:schemeClr>
            </a:solidFill>
          </a:ln>
        </p:spPr>
        <p:style>
          <a:lnRef idx="1">
            <a:schemeClr val="dk1"/>
          </a:lnRef>
          <a:fillRef idx="0">
            <a:schemeClr val="dk1"/>
          </a:fillRef>
          <a:effectRef idx="0">
            <a:schemeClr val="dk1"/>
          </a:effectRef>
          <a:fontRef idx="minor">
            <a:schemeClr val="tx1"/>
          </a:fontRef>
        </p:style>
      </p:cxnSp>
      <p:sp>
        <p:nvSpPr>
          <p:cNvPr id="8" name="Text Placeholder 7"/>
          <p:cNvSpPr>
            <a:spLocks noGrp="1"/>
          </p:cNvSpPr>
          <p:nvPr>
            <p:ph type="body" sz="quarter" idx="13" hasCustomPrompt="1"/>
          </p:nvPr>
        </p:nvSpPr>
        <p:spPr>
          <a:xfrm>
            <a:off x="1066799" y="2674936"/>
            <a:ext cx="2917371" cy="743178"/>
          </a:xfrm>
        </p:spPr>
        <p:txBody>
          <a:bodyPr anchor="b">
            <a:noAutofit/>
          </a:bodyPr>
          <a:lstStyle>
            <a:lvl1pPr marL="0" indent="0">
              <a:buNone/>
              <a:defRPr sz="2200" b="1">
                <a:solidFill>
                  <a:schemeClr val="tx1">
                    <a:lumMod val="75000"/>
                    <a:lumOff val="25000"/>
                  </a:schemeClr>
                </a:solidFill>
                <a:latin typeface="+mn-lt"/>
                <a:ea typeface="Roboto" panose="02000000000000000000" pitchFamily="2" charset="0"/>
                <a:cs typeface="Roboto" panose="02000000000000000000" pitchFamily="2" charset="0"/>
              </a:defRPr>
            </a:lvl1pPr>
          </a:lstStyle>
          <a:p>
            <a:pPr lvl="0"/>
            <a:r>
              <a:rPr lang="en-US"/>
              <a:t>Click to edit Master text</a:t>
            </a:r>
            <a:endParaRPr lang="en-US"/>
          </a:p>
        </p:txBody>
      </p:sp>
      <p:sp>
        <p:nvSpPr>
          <p:cNvPr id="12" name="Text Placeholder 7"/>
          <p:cNvSpPr>
            <a:spLocks noGrp="1"/>
          </p:cNvSpPr>
          <p:nvPr>
            <p:ph type="body" sz="quarter" idx="14" hasCustomPrompt="1"/>
          </p:nvPr>
        </p:nvSpPr>
        <p:spPr>
          <a:xfrm>
            <a:off x="4675413" y="2674936"/>
            <a:ext cx="2917371" cy="743178"/>
          </a:xfrm>
        </p:spPr>
        <p:txBody>
          <a:bodyPr anchor="b">
            <a:noAutofit/>
          </a:bodyPr>
          <a:lstStyle>
            <a:lvl1pPr marL="0" indent="0">
              <a:buNone/>
              <a:defRPr sz="2200" b="1">
                <a:solidFill>
                  <a:schemeClr val="tx1">
                    <a:lumMod val="75000"/>
                    <a:lumOff val="25000"/>
                  </a:schemeClr>
                </a:solidFill>
                <a:latin typeface="+mn-lt"/>
                <a:ea typeface="Roboto" panose="02000000000000000000" pitchFamily="2" charset="0"/>
                <a:cs typeface="Roboto" panose="02000000000000000000" pitchFamily="2" charset="0"/>
              </a:defRPr>
            </a:lvl1pPr>
          </a:lstStyle>
          <a:p>
            <a:pPr lvl="0"/>
            <a:r>
              <a:rPr lang="en-US"/>
              <a:t>Click to edit Master text</a:t>
            </a:r>
            <a:endParaRPr lang="en-US"/>
          </a:p>
        </p:txBody>
      </p:sp>
      <p:sp>
        <p:nvSpPr>
          <p:cNvPr id="16" name="Text Placeholder 7"/>
          <p:cNvSpPr>
            <a:spLocks noGrp="1"/>
          </p:cNvSpPr>
          <p:nvPr>
            <p:ph type="body" sz="quarter" idx="16" hasCustomPrompt="1"/>
          </p:nvPr>
        </p:nvSpPr>
        <p:spPr>
          <a:xfrm>
            <a:off x="1066800" y="3886200"/>
            <a:ext cx="2917371" cy="2057400"/>
          </a:xfrm>
        </p:spPr>
        <p:txBody>
          <a:bodyPr anchor="t">
            <a:noAutofit/>
          </a:bodyPr>
          <a:lstStyle>
            <a:lvl1pPr marL="0" indent="0">
              <a:buNone/>
              <a:defRPr sz="1600" b="0">
                <a:solidFill>
                  <a:schemeClr val="tx1">
                    <a:lumMod val="65000"/>
                    <a:lumOff val="35000"/>
                  </a:schemeClr>
                </a:solidFill>
                <a:latin typeface="+mn-lt"/>
                <a:ea typeface="Roboto" panose="02000000000000000000" pitchFamily="2" charset="0"/>
                <a:cs typeface="Roboto" panose="02000000000000000000" pitchFamily="2" charset="0"/>
              </a:defRPr>
            </a:lvl1pPr>
          </a:lstStyle>
          <a:p>
            <a:pPr lvl="0"/>
            <a:r>
              <a:rPr lang="en-US"/>
              <a:t>Click to edit Master text</a:t>
            </a:r>
            <a:endParaRPr lang="en-US"/>
          </a:p>
        </p:txBody>
      </p:sp>
      <p:sp>
        <p:nvSpPr>
          <p:cNvPr id="17" name="Text Placeholder 7"/>
          <p:cNvSpPr>
            <a:spLocks noGrp="1"/>
          </p:cNvSpPr>
          <p:nvPr>
            <p:ph type="body" sz="quarter" idx="17" hasCustomPrompt="1"/>
          </p:nvPr>
        </p:nvSpPr>
        <p:spPr>
          <a:xfrm>
            <a:off x="4675414" y="3886200"/>
            <a:ext cx="2917371" cy="2057400"/>
          </a:xfrm>
        </p:spPr>
        <p:txBody>
          <a:bodyPr anchor="t">
            <a:noAutofit/>
          </a:bodyPr>
          <a:lstStyle>
            <a:lvl1pPr marL="0" indent="0">
              <a:buNone/>
              <a:defRPr sz="1600" b="0">
                <a:solidFill>
                  <a:schemeClr val="tx1">
                    <a:lumMod val="65000"/>
                    <a:lumOff val="35000"/>
                  </a:schemeClr>
                </a:solidFill>
                <a:latin typeface="+mn-lt"/>
                <a:ea typeface="Roboto" panose="02000000000000000000" pitchFamily="2" charset="0"/>
                <a:cs typeface="Roboto" panose="02000000000000000000" pitchFamily="2" charset="0"/>
              </a:defRPr>
            </a:lvl1pPr>
          </a:lstStyle>
          <a:p>
            <a:pPr lvl="0"/>
            <a:r>
              <a:rPr lang="en-US"/>
              <a:t>Click to edit Master text</a:t>
            </a:r>
            <a:endParaRPr lang="en-US"/>
          </a:p>
        </p:txBody>
      </p:sp>
      <p:sp>
        <p:nvSpPr>
          <p:cNvPr id="7" name="Picture Placeholder 6"/>
          <p:cNvSpPr>
            <a:spLocks noGrp="1"/>
          </p:cNvSpPr>
          <p:nvPr>
            <p:ph type="pic" sz="quarter" idx="19"/>
          </p:nvPr>
        </p:nvSpPr>
        <p:spPr>
          <a:xfrm>
            <a:off x="7696200" y="1"/>
            <a:ext cx="4495800" cy="6858000"/>
          </a:xfrm>
        </p:spPr>
        <p:txBody>
          <a:bodyPr/>
          <a:lstStyle/>
          <a:p>
            <a:endParaRPr lang="en-US"/>
          </a:p>
        </p:txBody>
      </p:sp>
      <p:sp>
        <p:nvSpPr>
          <p:cNvPr id="15" name="Text Placeholder 12"/>
          <p:cNvSpPr>
            <a:spLocks noGrp="1"/>
          </p:cNvSpPr>
          <p:nvPr>
            <p:ph type="body" sz="quarter" idx="20"/>
          </p:nvPr>
        </p:nvSpPr>
        <p:spPr>
          <a:xfrm>
            <a:off x="495300" y="6573838"/>
            <a:ext cx="2870200" cy="284162"/>
          </a:xfrm>
        </p:spPr>
        <p:txBody>
          <a:bodyPr>
            <a:noAutofit/>
          </a:bodyPr>
          <a:lstStyle>
            <a:lvl1pPr marL="0" indent="0" algn="l">
              <a:buNone/>
              <a:defRPr sz="1000">
                <a:solidFill>
                  <a:schemeClr val="tx1">
                    <a:lumMod val="50000"/>
                    <a:lumOff val="50000"/>
                  </a:schemeClr>
                </a:solidFill>
              </a:defRPr>
            </a:lvl1pPr>
            <a:lvl2pPr marL="457200" indent="0">
              <a:buNone/>
              <a:defRPr sz="1000"/>
            </a:lvl2pPr>
            <a:lvl3pPr marL="914400" indent="0">
              <a:buNone/>
              <a:defRPr sz="1000"/>
            </a:lvl3pPr>
            <a:lvl4pPr marL="1371600" indent="0">
              <a:buNone/>
              <a:defRPr sz="1000"/>
            </a:lvl4pPr>
            <a:lvl5pPr marL="1828800" indent="0">
              <a:buNone/>
              <a:defRPr sz="1000"/>
            </a:lvl5pPr>
          </a:lstStyle>
          <a:p>
            <a:pPr lvl="0"/>
            <a:r>
              <a:rPr lang="en-US"/>
              <a:t>Click to edit Master text styles</a:t>
            </a:r>
            <a:endParaRPr 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5_Title and Content">
    <p:spTree>
      <p:nvGrpSpPr>
        <p:cNvPr id="1" name=""/>
        <p:cNvGrpSpPr/>
        <p:nvPr/>
      </p:nvGrpSpPr>
      <p:grpSpPr>
        <a:xfrm>
          <a:off x="0" y="0"/>
          <a:ext cx="0" cy="0"/>
          <a:chOff x="0" y="0"/>
          <a:chExt cx="0" cy="0"/>
        </a:xfrm>
      </p:grpSpPr>
      <p:sp>
        <p:nvSpPr>
          <p:cNvPr id="3" name="Rectangle 2"/>
          <p:cNvSpPr/>
          <p:nvPr userDrawn="1"/>
        </p:nvSpPr>
        <p:spPr>
          <a:xfrm>
            <a:off x="6096000" y="1"/>
            <a:ext cx="6096000" cy="6858000"/>
          </a:xfrm>
          <a:prstGeom prst="rect">
            <a:avLst/>
          </a:prstGeom>
          <a:solidFill>
            <a:srgbClr val="F1F4F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914400" y="796698"/>
            <a:ext cx="10439400" cy="1325563"/>
          </a:xfrm>
        </p:spPr>
        <p:txBody>
          <a:bodyPr anchor="t">
            <a:noAutofit/>
          </a:bodyPr>
          <a:lstStyle>
            <a:lvl1pPr>
              <a:defRPr sz="4800">
                <a:latin typeface="Poppins" pitchFamily="2" charset="77"/>
                <a:cs typeface="Poppins" pitchFamily="2" charset="77"/>
              </a:defRPr>
            </a:lvl1pPr>
          </a:lstStyle>
          <a:p>
            <a:r>
              <a:rPr lang="en-US"/>
              <a:t>Click to edit Master title style</a:t>
            </a:r>
            <a:endParaRPr lang="en-US"/>
          </a:p>
        </p:txBody>
      </p:sp>
      <p:cxnSp>
        <p:nvCxnSpPr>
          <p:cNvPr id="10" name="Straight Connector 9"/>
          <p:cNvCxnSpPr/>
          <p:nvPr userDrawn="1"/>
        </p:nvCxnSpPr>
        <p:spPr>
          <a:xfrm>
            <a:off x="11353800" y="566057"/>
            <a:ext cx="304800" cy="0"/>
          </a:xfrm>
          <a:prstGeom prst="line">
            <a:avLst/>
          </a:prstGeom>
          <a:ln w="19050">
            <a:solidFill>
              <a:schemeClr val="tx1">
                <a:lumMod val="85000"/>
                <a:lumOff val="15000"/>
              </a:schemeClr>
            </a:solidFill>
          </a:ln>
        </p:spPr>
        <p:style>
          <a:lnRef idx="1">
            <a:schemeClr val="dk1"/>
          </a:lnRef>
          <a:fillRef idx="0">
            <a:schemeClr val="dk1"/>
          </a:fillRef>
          <a:effectRef idx="0">
            <a:schemeClr val="dk1"/>
          </a:effectRef>
          <a:fontRef idx="minor">
            <a:schemeClr val="tx1"/>
          </a:fontRef>
        </p:style>
      </p:cxnSp>
      <p:cxnSp>
        <p:nvCxnSpPr>
          <p:cNvPr id="14" name="Straight Connector 13"/>
          <p:cNvCxnSpPr/>
          <p:nvPr userDrawn="1"/>
        </p:nvCxnSpPr>
        <p:spPr>
          <a:xfrm>
            <a:off x="11353800" y="653143"/>
            <a:ext cx="304800" cy="0"/>
          </a:xfrm>
          <a:prstGeom prst="line">
            <a:avLst/>
          </a:prstGeom>
          <a:ln w="19050">
            <a:solidFill>
              <a:schemeClr val="tx1">
                <a:lumMod val="85000"/>
                <a:lumOff val="15000"/>
              </a:schemeClr>
            </a:solidFill>
          </a:ln>
        </p:spPr>
        <p:style>
          <a:lnRef idx="1">
            <a:schemeClr val="dk1"/>
          </a:lnRef>
          <a:fillRef idx="0">
            <a:schemeClr val="dk1"/>
          </a:fillRef>
          <a:effectRef idx="0">
            <a:schemeClr val="dk1"/>
          </a:effectRef>
          <a:fontRef idx="minor">
            <a:schemeClr val="tx1"/>
          </a:fontRef>
        </p:style>
      </p:cxnSp>
      <p:sp>
        <p:nvSpPr>
          <p:cNvPr id="8" name="Text Placeholder 7"/>
          <p:cNvSpPr>
            <a:spLocks noGrp="1"/>
          </p:cNvSpPr>
          <p:nvPr>
            <p:ph type="body" sz="quarter" idx="13" hasCustomPrompt="1"/>
          </p:nvPr>
        </p:nvSpPr>
        <p:spPr>
          <a:xfrm>
            <a:off x="1071442" y="2689276"/>
            <a:ext cx="2917371" cy="743178"/>
          </a:xfrm>
        </p:spPr>
        <p:txBody>
          <a:bodyPr anchor="b">
            <a:noAutofit/>
          </a:bodyPr>
          <a:lstStyle>
            <a:lvl1pPr marL="0" indent="0">
              <a:buNone/>
              <a:defRPr sz="2200" b="1">
                <a:solidFill>
                  <a:schemeClr val="tx1">
                    <a:lumMod val="75000"/>
                    <a:lumOff val="25000"/>
                  </a:schemeClr>
                </a:solidFill>
                <a:latin typeface="+mn-lt"/>
                <a:ea typeface="Roboto" panose="02000000000000000000" pitchFamily="2" charset="0"/>
                <a:cs typeface="Roboto" panose="02000000000000000000" pitchFamily="2" charset="0"/>
              </a:defRPr>
            </a:lvl1pPr>
          </a:lstStyle>
          <a:p>
            <a:pPr lvl="0"/>
            <a:r>
              <a:rPr lang="en-US"/>
              <a:t>Click to edit Master text</a:t>
            </a:r>
            <a:endParaRPr lang="en-US"/>
          </a:p>
        </p:txBody>
      </p:sp>
      <p:sp>
        <p:nvSpPr>
          <p:cNvPr id="12" name="Text Placeholder 7"/>
          <p:cNvSpPr>
            <a:spLocks noGrp="1"/>
          </p:cNvSpPr>
          <p:nvPr>
            <p:ph type="body" sz="quarter" idx="14" hasCustomPrompt="1"/>
          </p:nvPr>
        </p:nvSpPr>
        <p:spPr>
          <a:xfrm>
            <a:off x="4675414" y="2685822"/>
            <a:ext cx="2917371" cy="743178"/>
          </a:xfrm>
        </p:spPr>
        <p:txBody>
          <a:bodyPr anchor="b">
            <a:noAutofit/>
          </a:bodyPr>
          <a:lstStyle>
            <a:lvl1pPr marL="0" indent="0">
              <a:buNone/>
              <a:defRPr sz="2200" b="1">
                <a:solidFill>
                  <a:schemeClr val="tx1">
                    <a:lumMod val="75000"/>
                    <a:lumOff val="25000"/>
                  </a:schemeClr>
                </a:solidFill>
                <a:latin typeface="+mn-lt"/>
                <a:ea typeface="Roboto" panose="02000000000000000000" pitchFamily="2" charset="0"/>
                <a:cs typeface="Roboto" panose="02000000000000000000" pitchFamily="2" charset="0"/>
              </a:defRPr>
            </a:lvl1pPr>
          </a:lstStyle>
          <a:p>
            <a:pPr lvl="0"/>
            <a:r>
              <a:rPr lang="en-US"/>
              <a:t>Click to edit Master text</a:t>
            </a:r>
            <a:endParaRPr lang="en-US"/>
          </a:p>
        </p:txBody>
      </p:sp>
      <p:sp>
        <p:nvSpPr>
          <p:cNvPr id="15" name="Text Placeholder 7"/>
          <p:cNvSpPr>
            <a:spLocks noGrp="1"/>
          </p:cNvSpPr>
          <p:nvPr>
            <p:ph type="body" sz="quarter" idx="15" hasCustomPrompt="1"/>
          </p:nvPr>
        </p:nvSpPr>
        <p:spPr>
          <a:xfrm>
            <a:off x="8284028" y="2685822"/>
            <a:ext cx="2917371" cy="743178"/>
          </a:xfrm>
        </p:spPr>
        <p:txBody>
          <a:bodyPr anchor="b">
            <a:noAutofit/>
          </a:bodyPr>
          <a:lstStyle>
            <a:lvl1pPr marL="0" indent="0">
              <a:buNone/>
              <a:defRPr sz="2200" b="1">
                <a:solidFill>
                  <a:schemeClr val="tx1">
                    <a:lumMod val="75000"/>
                    <a:lumOff val="25000"/>
                  </a:schemeClr>
                </a:solidFill>
                <a:latin typeface="+mn-lt"/>
                <a:ea typeface="Roboto" panose="02000000000000000000" pitchFamily="2" charset="0"/>
                <a:cs typeface="Roboto" panose="02000000000000000000" pitchFamily="2" charset="0"/>
              </a:defRPr>
            </a:lvl1pPr>
          </a:lstStyle>
          <a:p>
            <a:pPr lvl="0"/>
            <a:r>
              <a:rPr lang="en-US"/>
              <a:t>Click to edit Master text</a:t>
            </a:r>
            <a:endParaRPr lang="en-US"/>
          </a:p>
        </p:txBody>
      </p:sp>
      <p:sp>
        <p:nvSpPr>
          <p:cNvPr id="16" name="Text Placeholder 7"/>
          <p:cNvSpPr>
            <a:spLocks noGrp="1"/>
          </p:cNvSpPr>
          <p:nvPr>
            <p:ph type="body" sz="quarter" idx="16" hasCustomPrompt="1"/>
          </p:nvPr>
        </p:nvSpPr>
        <p:spPr>
          <a:xfrm>
            <a:off x="1066800" y="3886200"/>
            <a:ext cx="2917371" cy="2057400"/>
          </a:xfrm>
        </p:spPr>
        <p:txBody>
          <a:bodyPr anchor="t">
            <a:noAutofit/>
          </a:bodyPr>
          <a:lstStyle>
            <a:lvl1pPr marL="0" indent="0">
              <a:buNone/>
              <a:defRPr sz="1600" b="0">
                <a:solidFill>
                  <a:schemeClr val="tx1">
                    <a:lumMod val="65000"/>
                    <a:lumOff val="35000"/>
                  </a:schemeClr>
                </a:solidFill>
                <a:latin typeface="+mn-lt"/>
                <a:ea typeface="Roboto" panose="02000000000000000000" pitchFamily="2" charset="0"/>
                <a:cs typeface="Roboto" panose="02000000000000000000" pitchFamily="2" charset="0"/>
              </a:defRPr>
            </a:lvl1pPr>
          </a:lstStyle>
          <a:p>
            <a:pPr lvl="0"/>
            <a:r>
              <a:rPr lang="en-US"/>
              <a:t>Click to edit Master text</a:t>
            </a:r>
            <a:endParaRPr lang="en-US"/>
          </a:p>
        </p:txBody>
      </p:sp>
      <p:sp>
        <p:nvSpPr>
          <p:cNvPr id="17" name="Text Placeholder 7"/>
          <p:cNvSpPr>
            <a:spLocks noGrp="1"/>
          </p:cNvSpPr>
          <p:nvPr>
            <p:ph type="body" sz="quarter" idx="17" hasCustomPrompt="1"/>
          </p:nvPr>
        </p:nvSpPr>
        <p:spPr>
          <a:xfrm>
            <a:off x="4675414" y="3886200"/>
            <a:ext cx="2917371" cy="2057400"/>
          </a:xfrm>
        </p:spPr>
        <p:txBody>
          <a:bodyPr anchor="t">
            <a:noAutofit/>
          </a:bodyPr>
          <a:lstStyle>
            <a:lvl1pPr marL="0" indent="0">
              <a:buNone/>
              <a:defRPr sz="1600" b="0">
                <a:solidFill>
                  <a:schemeClr val="tx1">
                    <a:lumMod val="65000"/>
                    <a:lumOff val="35000"/>
                  </a:schemeClr>
                </a:solidFill>
                <a:latin typeface="+mn-lt"/>
                <a:ea typeface="Roboto" panose="02000000000000000000" pitchFamily="2" charset="0"/>
                <a:cs typeface="Roboto" panose="02000000000000000000" pitchFamily="2" charset="0"/>
              </a:defRPr>
            </a:lvl1pPr>
          </a:lstStyle>
          <a:p>
            <a:pPr lvl="0"/>
            <a:r>
              <a:rPr lang="en-US"/>
              <a:t>Click to edit Master text</a:t>
            </a:r>
            <a:endParaRPr lang="en-US"/>
          </a:p>
        </p:txBody>
      </p:sp>
      <p:sp>
        <p:nvSpPr>
          <p:cNvPr id="18" name="Text Placeholder 7"/>
          <p:cNvSpPr>
            <a:spLocks noGrp="1"/>
          </p:cNvSpPr>
          <p:nvPr>
            <p:ph type="body" sz="quarter" idx="18" hasCustomPrompt="1"/>
          </p:nvPr>
        </p:nvSpPr>
        <p:spPr>
          <a:xfrm>
            <a:off x="8284027" y="3886200"/>
            <a:ext cx="2917371" cy="2057400"/>
          </a:xfrm>
        </p:spPr>
        <p:txBody>
          <a:bodyPr anchor="t">
            <a:noAutofit/>
          </a:bodyPr>
          <a:lstStyle>
            <a:lvl1pPr marL="0" indent="0">
              <a:buNone/>
              <a:defRPr sz="1600" b="0">
                <a:solidFill>
                  <a:schemeClr val="tx1">
                    <a:lumMod val="65000"/>
                    <a:lumOff val="35000"/>
                  </a:schemeClr>
                </a:solidFill>
                <a:latin typeface="+mn-lt"/>
                <a:ea typeface="Roboto" panose="02000000000000000000" pitchFamily="2" charset="0"/>
                <a:cs typeface="Roboto" panose="02000000000000000000" pitchFamily="2" charset="0"/>
              </a:defRPr>
            </a:lvl1pPr>
          </a:lstStyle>
          <a:p>
            <a:pPr lvl="0"/>
            <a:r>
              <a:rPr lang="en-US"/>
              <a:t>Click to edit Master text</a:t>
            </a:r>
            <a:endParaRPr lang="en-US"/>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6_Title and Content">
    <p:spTree>
      <p:nvGrpSpPr>
        <p:cNvPr id="1" name=""/>
        <p:cNvGrpSpPr/>
        <p:nvPr/>
      </p:nvGrpSpPr>
      <p:grpSpPr>
        <a:xfrm>
          <a:off x="0" y="0"/>
          <a:ext cx="0" cy="0"/>
          <a:chOff x="0" y="0"/>
          <a:chExt cx="0" cy="0"/>
        </a:xfrm>
      </p:grpSpPr>
      <p:sp>
        <p:nvSpPr>
          <p:cNvPr id="4" name="Rectangle 3"/>
          <p:cNvSpPr/>
          <p:nvPr userDrawn="1"/>
        </p:nvSpPr>
        <p:spPr>
          <a:xfrm>
            <a:off x="1611313" y="3215390"/>
            <a:ext cx="2638398" cy="3642610"/>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914400" y="796698"/>
            <a:ext cx="10439400" cy="1325563"/>
          </a:xfrm>
        </p:spPr>
        <p:txBody>
          <a:bodyPr anchor="t">
            <a:noAutofit/>
          </a:bodyPr>
          <a:lstStyle>
            <a:lvl1pPr>
              <a:defRPr sz="4800">
                <a:latin typeface="Poppins" pitchFamily="2" charset="77"/>
                <a:cs typeface="Poppins" pitchFamily="2" charset="77"/>
              </a:defRPr>
            </a:lvl1pPr>
          </a:lstStyle>
          <a:p>
            <a:r>
              <a:rPr lang="en-US"/>
              <a:t>Click to edit Master title style</a:t>
            </a:r>
            <a:endParaRPr lang="en-US"/>
          </a:p>
        </p:txBody>
      </p:sp>
      <p:cxnSp>
        <p:nvCxnSpPr>
          <p:cNvPr id="10" name="Straight Connector 9"/>
          <p:cNvCxnSpPr/>
          <p:nvPr userDrawn="1"/>
        </p:nvCxnSpPr>
        <p:spPr>
          <a:xfrm>
            <a:off x="11353800" y="566057"/>
            <a:ext cx="304800" cy="0"/>
          </a:xfrm>
          <a:prstGeom prst="line">
            <a:avLst/>
          </a:prstGeom>
          <a:ln w="19050">
            <a:solidFill>
              <a:schemeClr val="tx1">
                <a:lumMod val="85000"/>
                <a:lumOff val="15000"/>
              </a:schemeClr>
            </a:solidFill>
          </a:ln>
        </p:spPr>
        <p:style>
          <a:lnRef idx="1">
            <a:schemeClr val="dk1"/>
          </a:lnRef>
          <a:fillRef idx="0">
            <a:schemeClr val="dk1"/>
          </a:fillRef>
          <a:effectRef idx="0">
            <a:schemeClr val="dk1"/>
          </a:effectRef>
          <a:fontRef idx="minor">
            <a:schemeClr val="tx1"/>
          </a:fontRef>
        </p:style>
      </p:cxnSp>
      <p:cxnSp>
        <p:nvCxnSpPr>
          <p:cNvPr id="14" name="Straight Connector 13"/>
          <p:cNvCxnSpPr/>
          <p:nvPr userDrawn="1"/>
        </p:nvCxnSpPr>
        <p:spPr>
          <a:xfrm>
            <a:off x="11353800" y="653143"/>
            <a:ext cx="304800" cy="0"/>
          </a:xfrm>
          <a:prstGeom prst="line">
            <a:avLst/>
          </a:prstGeom>
          <a:ln w="19050">
            <a:solidFill>
              <a:schemeClr val="tx1">
                <a:lumMod val="85000"/>
                <a:lumOff val="15000"/>
              </a:schemeClr>
            </a:solidFill>
          </a:ln>
        </p:spPr>
        <p:style>
          <a:lnRef idx="1">
            <a:schemeClr val="dk1"/>
          </a:lnRef>
          <a:fillRef idx="0">
            <a:schemeClr val="dk1"/>
          </a:fillRef>
          <a:effectRef idx="0">
            <a:schemeClr val="dk1"/>
          </a:effectRef>
          <a:fontRef idx="minor">
            <a:schemeClr val="tx1"/>
          </a:fontRef>
        </p:style>
      </p:cxnSp>
      <p:sp>
        <p:nvSpPr>
          <p:cNvPr id="8" name="Text Placeholder 7"/>
          <p:cNvSpPr>
            <a:spLocks noGrp="1"/>
          </p:cNvSpPr>
          <p:nvPr>
            <p:ph type="body" sz="quarter" idx="13" hasCustomPrompt="1"/>
          </p:nvPr>
        </p:nvSpPr>
        <p:spPr>
          <a:xfrm>
            <a:off x="4675414" y="2685822"/>
            <a:ext cx="2917371" cy="743178"/>
          </a:xfrm>
        </p:spPr>
        <p:txBody>
          <a:bodyPr anchor="b">
            <a:noAutofit/>
          </a:bodyPr>
          <a:lstStyle>
            <a:lvl1pPr marL="0" indent="0">
              <a:buNone/>
              <a:defRPr sz="2200" b="1">
                <a:solidFill>
                  <a:schemeClr val="tx1">
                    <a:lumMod val="75000"/>
                    <a:lumOff val="25000"/>
                  </a:schemeClr>
                </a:solidFill>
                <a:latin typeface="+mn-lt"/>
                <a:ea typeface="Roboto" panose="02000000000000000000" pitchFamily="2" charset="0"/>
                <a:cs typeface="Roboto" panose="02000000000000000000" pitchFamily="2" charset="0"/>
              </a:defRPr>
            </a:lvl1pPr>
          </a:lstStyle>
          <a:p>
            <a:pPr lvl="0"/>
            <a:r>
              <a:rPr lang="en-US"/>
              <a:t>Click to edit Master text</a:t>
            </a:r>
            <a:endParaRPr lang="en-US"/>
          </a:p>
        </p:txBody>
      </p:sp>
      <p:sp>
        <p:nvSpPr>
          <p:cNvPr id="15" name="Text Placeholder 7"/>
          <p:cNvSpPr>
            <a:spLocks noGrp="1"/>
          </p:cNvSpPr>
          <p:nvPr>
            <p:ph type="body" sz="quarter" idx="15" hasCustomPrompt="1"/>
          </p:nvPr>
        </p:nvSpPr>
        <p:spPr>
          <a:xfrm>
            <a:off x="8284028" y="2685822"/>
            <a:ext cx="2917371" cy="743178"/>
          </a:xfrm>
        </p:spPr>
        <p:txBody>
          <a:bodyPr anchor="b">
            <a:noAutofit/>
          </a:bodyPr>
          <a:lstStyle>
            <a:lvl1pPr marL="0" indent="0">
              <a:buNone/>
              <a:defRPr sz="2200" b="1">
                <a:solidFill>
                  <a:schemeClr val="tx1">
                    <a:lumMod val="75000"/>
                    <a:lumOff val="25000"/>
                  </a:schemeClr>
                </a:solidFill>
                <a:latin typeface="+mn-lt"/>
                <a:ea typeface="Roboto" panose="02000000000000000000" pitchFamily="2" charset="0"/>
                <a:cs typeface="Roboto" panose="02000000000000000000" pitchFamily="2" charset="0"/>
              </a:defRPr>
            </a:lvl1pPr>
          </a:lstStyle>
          <a:p>
            <a:pPr lvl="0"/>
            <a:r>
              <a:rPr lang="en-US"/>
              <a:t>Click to edit Master text</a:t>
            </a:r>
            <a:endParaRPr lang="en-US"/>
          </a:p>
        </p:txBody>
      </p:sp>
      <p:sp>
        <p:nvSpPr>
          <p:cNvPr id="17" name="Text Placeholder 7"/>
          <p:cNvSpPr>
            <a:spLocks noGrp="1"/>
          </p:cNvSpPr>
          <p:nvPr>
            <p:ph type="body" sz="quarter" idx="17" hasCustomPrompt="1"/>
          </p:nvPr>
        </p:nvSpPr>
        <p:spPr>
          <a:xfrm>
            <a:off x="4675414" y="3886200"/>
            <a:ext cx="2917371" cy="2057400"/>
          </a:xfrm>
        </p:spPr>
        <p:txBody>
          <a:bodyPr anchor="t">
            <a:noAutofit/>
          </a:bodyPr>
          <a:lstStyle>
            <a:lvl1pPr marL="0" indent="0">
              <a:buNone/>
              <a:defRPr sz="1600" b="0">
                <a:solidFill>
                  <a:schemeClr val="tx1">
                    <a:lumMod val="65000"/>
                    <a:lumOff val="35000"/>
                  </a:schemeClr>
                </a:solidFill>
                <a:latin typeface="+mn-lt"/>
                <a:ea typeface="Roboto" panose="02000000000000000000" pitchFamily="2" charset="0"/>
                <a:cs typeface="Roboto" panose="02000000000000000000" pitchFamily="2" charset="0"/>
              </a:defRPr>
            </a:lvl1pPr>
          </a:lstStyle>
          <a:p>
            <a:pPr lvl="0"/>
            <a:r>
              <a:rPr lang="en-US"/>
              <a:t>Click to edit Master text</a:t>
            </a:r>
            <a:endParaRPr lang="en-US"/>
          </a:p>
        </p:txBody>
      </p:sp>
      <p:sp>
        <p:nvSpPr>
          <p:cNvPr id="18" name="Text Placeholder 7"/>
          <p:cNvSpPr>
            <a:spLocks noGrp="1"/>
          </p:cNvSpPr>
          <p:nvPr>
            <p:ph type="body" sz="quarter" idx="18" hasCustomPrompt="1"/>
          </p:nvPr>
        </p:nvSpPr>
        <p:spPr>
          <a:xfrm>
            <a:off x="8284027" y="3886200"/>
            <a:ext cx="2917371" cy="2057400"/>
          </a:xfrm>
        </p:spPr>
        <p:txBody>
          <a:bodyPr anchor="t">
            <a:noAutofit/>
          </a:bodyPr>
          <a:lstStyle>
            <a:lvl1pPr marL="0" indent="0">
              <a:buNone/>
              <a:defRPr sz="1600" b="0">
                <a:solidFill>
                  <a:schemeClr val="tx1">
                    <a:lumMod val="65000"/>
                    <a:lumOff val="35000"/>
                  </a:schemeClr>
                </a:solidFill>
                <a:latin typeface="+mn-lt"/>
                <a:ea typeface="Roboto" panose="02000000000000000000" pitchFamily="2" charset="0"/>
                <a:cs typeface="Roboto" panose="02000000000000000000" pitchFamily="2" charset="0"/>
              </a:defRPr>
            </a:lvl1pPr>
          </a:lstStyle>
          <a:p>
            <a:pPr lvl="0"/>
            <a:r>
              <a:rPr lang="en-US"/>
              <a:t>Click to edit Master text</a:t>
            </a:r>
            <a:endParaRPr lang="en-US"/>
          </a:p>
        </p:txBody>
      </p:sp>
      <p:sp>
        <p:nvSpPr>
          <p:cNvPr id="7" name="Picture Placeholder 6"/>
          <p:cNvSpPr>
            <a:spLocks noGrp="1"/>
          </p:cNvSpPr>
          <p:nvPr>
            <p:ph type="pic" sz="quarter" idx="19"/>
          </p:nvPr>
        </p:nvSpPr>
        <p:spPr>
          <a:xfrm>
            <a:off x="914400" y="2627313"/>
            <a:ext cx="2525713" cy="3316287"/>
          </a:xfrm>
        </p:spPr>
        <p:txBody>
          <a:bodyPr/>
          <a:lstStyle/>
          <a:p>
            <a:endParaRPr lang="en-US"/>
          </a:p>
        </p:txBody>
      </p:sp>
      <p:sp>
        <p:nvSpPr>
          <p:cNvPr id="3" name="Text Placeholder 12"/>
          <p:cNvSpPr>
            <a:spLocks noGrp="1"/>
          </p:cNvSpPr>
          <p:nvPr>
            <p:ph type="body" sz="quarter" idx="20"/>
          </p:nvPr>
        </p:nvSpPr>
        <p:spPr>
          <a:xfrm>
            <a:off x="8902700" y="6573838"/>
            <a:ext cx="2870200" cy="284162"/>
          </a:xfrm>
        </p:spPr>
        <p:txBody>
          <a:bodyPr>
            <a:noAutofit/>
          </a:bodyPr>
          <a:lstStyle>
            <a:lvl1pPr marL="0" indent="0" algn="r">
              <a:buNone/>
              <a:defRPr sz="1000">
                <a:solidFill>
                  <a:schemeClr val="tx1">
                    <a:lumMod val="50000"/>
                    <a:lumOff val="50000"/>
                  </a:schemeClr>
                </a:solidFill>
              </a:defRPr>
            </a:lvl1pPr>
            <a:lvl2pPr marL="457200" indent="0">
              <a:buNone/>
              <a:defRPr sz="1000"/>
            </a:lvl2pPr>
            <a:lvl3pPr marL="914400" indent="0">
              <a:buNone/>
              <a:defRPr sz="1000"/>
            </a:lvl3pPr>
            <a:lvl4pPr marL="1371600" indent="0">
              <a:buNone/>
              <a:defRPr sz="1000"/>
            </a:lvl4pPr>
            <a:lvl5pPr marL="1828800" indent="0">
              <a:buNone/>
              <a:defRPr sz="1000"/>
            </a:lvl5pPr>
          </a:lstStyle>
          <a:p>
            <a:pPr lvl="0"/>
            <a:r>
              <a:rPr lang="en-US"/>
              <a:t>Click to edit Master text styles</a:t>
            </a:r>
            <a:endParaRPr lang="en-US"/>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7_Title and Content">
    <p:spTree>
      <p:nvGrpSpPr>
        <p:cNvPr id="1" name=""/>
        <p:cNvGrpSpPr/>
        <p:nvPr/>
      </p:nvGrpSpPr>
      <p:grpSpPr>
        <a:xfrm>
          <a:off x="0" y="0"/>
          <a:ext cx="0" cy="0"/>
          <a:chOff x="0" y="0"/>
          <a:chExt cx="0" cy="0"/>
        </a:xfrm>
      </p:grpSpPr>
      <p:sp>
        <p:nvSpPr>
          <p:cNvPr id="8" name="Rectangle 7"/>
          <p:cNvSpPr/>
          <p:nvPr userDrawn="1"/>
        </p:nvSpPr>
        <p:spPr>
          <a:xfrm>
            <a:off x="0" y="0"/>
            <a:ext cx="5358984" cy="6858000"/>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914400" y="796698"/>
            <a:ext cx="10439400" cy="1325563"/>
          </a:xfrm>
        </p:spPr>
        <p:txBody>
          <a:bodyPr anchor="t">
            <a:noAutofit/>
          </a:bodyPr>
          <a:lstStyle>
            <a:lvl1pPr>
              <a:defRPr sz="4800">
                <a:latin typeface="Poppins" pitchFamily="2" charset="77"/>
                <a:cs typeface="Poppins" pitchFamily="2" charset="77"/>
              </a:defRPr>
            </a:lvl1pPr>
          </a:lstStyle>
          <a:p>
            <a:r>
              <a:rPr lang="en-US"/>
              <a:t>Click to edit Master title style</a:t>
            </a:r>
            <a:endParaRPr lang="en-US"/>
          </a:p>
        </p:txBody>
      </p:sp>
      <p:cxnSp>
        <p:nvCxnSpPr>
          <p:cNvPr id="10" name="Straight Connector 9"/>
          <p:cNvCxnSpPr/>
          <p:nvPr userDrawn="1"/>
        </p:nvCxnSpPr>
        <p:spPr>
          <a:xfrm>
            <a:off x="11353800" y="566057"/>
            <a:ext cx="304800" cy="0"/>
          </a:xfrm>
          <a:prstGeom prst="line">
            <a:avLst/>
          </a:prstGeom>
          <a:ln w="19050">
            <a:solidFill>
              <a:schemeClr val="tx1">
                <a:lumMod val="85000"/>
                <a:lumOff val="15000"/>
              </a:schemeClr>
            </a:solidFill>
          </a:ln>
        </p:spPr>
        <p:style>
          <a:lnRef idx="1">
            <a:schemeClr val="dk1"/>
          </a:lnRef>
          <a:fillRef idx="0">
            <a:schemeClr val="dk1"/>
          </a:fillRef>
          <a:effectRef idx="0">
            <a:schemeClr val="dk1"/>
          </a:effectRef>
          <a:fontRef idx="minor">
            <a:schemeClr val="tx1"/>
          </a:fontRef>
        </p:style>
      </p:cxnSp>
      <p:cxnSp>
        <p:nvCxnSpPr>
          <p:cNvPr id="14" name="Straight Connector 13"/>
          <p:cNvCxnSpPr/>
          <p:nvPr userDrawn="1"/>
        </p:nvCxnSpPr>
        <p:spPr>
          <a:xfrm>
            <a:off x="11353800" y="653143"/>
            <a:ext cx="304800" cy="0"/>
          </a:xfrm>
          <a:prstGeom prst="line">
            <a:avLst/>
          </a:prstGeom>
          <a:ln w="19050">
            <a:solidFill>
              <a:schemeClr val="tx1">
                <a:lumMod val="85000"/>
                <a:lumOff val="15000"/>
              </a:schemeClr>
            </a:solidFill>
          </a:ln>
        </p:spPr>
        <p:style>
          <a:lnRef idx="1">
            <a:schemeClr val="dk1"/>
          </a:lnRef>
          <a:fillRef idx="0">
            <a:schemeClr val="dk1"/>
          </a:fillRef>
          <a:effectRef idx="0">
            <a:schemeClr val="dk1"/>
          </a:effectRef>
          <a:fontRef idx="minor">
            <a:schemeClr val="tx1"/>
          </a:fontRef>
        </p:style>
      </p:cxnSp>
      <p:sp>
        <p:nvSpPr>
          <p:cNvPr id="12" name="Text Placeholder 7"/>
          <p:cNvSpPr>
            <a:spLocks noGrp="1"/>
          </p:cNvSpPr>
          <p:nvPr>
            <p:ph type="body" sz="quarter" idx="14" hasCustomPrompt="1"/>
          </p:nvPr>
        </p:nvSpPr>
        <p:spPr>
          <a:xfrm>
            <a:off x="1066800" y="2674936"/>
            <a:ext cx="2917371" cy="743178"/>
          </a:xfrm>
        </p:spPr>
        <p:txBody>
          <a:bodyPr anchor="b">
            <a:noAutofit/>
          </a:bodyPr>
          <a:lstStyle>
            <a:lvl1pPr marL="0" indent="0">
              <a:buNone/>
              <a:defRPr sz="2200" b="1">
                <a:solidFill>
                  <a:schemeClr val="tx1">
                    <a:lumMod val="75000"/>
                    <a:lumOff val="25000"/>
                  </a:schemeClr>
                </a:solidFill>
                <a:latin typeface="+mn-lt"/>
                <a:ea typeface="Roboto" panose="02000000000000000000" pitchFamily="2" charset="0"/>
                <a:cs typeface="Roboto" panose="02000000000000000000" pitchFamily="2" charset="0"/>
              </a:defRPr>
            </a:lvl1pPr>
          </a:lstStyle>
          <a:p>
            <a:pPr lvl="0"/>
            <a:r>
              <a:rPr lang="en-US"/>
              <a:t>Click to edit Master text</a:t>
            </a:r>
            <a:endParaRPr lang="en-US"/>
          </a:p>
        </p:txBody>
      </p:sp>
      <p:sp>
        <p:nvSpPr>
          <p:cNvPr id="15" name="Text Placeholder 7"/>
          <p:cNvSpPr>
            <a:spLocks noGrp="1"/>
          </p:cNvSpPr>
          <p:nvPr>
            <p:ph type="body" sz="quarter" idx="15" hasCustomPrompt="1"/>
          </p:nvPr>
        </p:nvSpPr>
        <p:spPr>
          <a:xfrm>
            <a:off x="8284028" y="2685822"/>
            <a:ext cx="2917371" cy="743178"/>
          </a:xfrm>
        </p:spPr>
        <p:txBody>
          <a:bodyPr anchor="b">
            <a:noAutofit/>
          </a:bodyPr>
          <a:lstStyle>
            <a:lvl1pPr marL="0" indent="0">
              <a:buNone/>
              <a:defRPr sz="2200" b="1">
                <a:solidFill>
                  <a:schemeClr val="tx1">
                    <a:lumMod val="75000"/>
                    <a:lumOff val="25000"/>
                  </a:schemeClr>
                </a:solidFill>
                <a:latin typeface="+mn-lt"/>
                <a:ea typeface="Roboto" panose="02000000000000000000" pitchFamily="2" charset="0"/>
                <a:cs typeface="Roboto" panose="02000000000000000000" pitchFamily="2" charset="0"/>
              </a:defRPr>
            </a:lvl1pPr>
          </a:lstStyle>
          <a:p>
            <a:pPr lvl="0"/>
            <a:r>
              <a:rPr lang="en-US"/>
              <a:t>Click to edit Master text</a:t>
            </a:r>
            <a:endParaRPr lang="en-US"/>
          </a:p>
        </p:txBody>
      </p:sp>
      <p:sp>
        <p:nvSpPr>
          <p:cNvPr id="16" name="Text Placeholder 7"/>
          <p:cNvSpPr>
            <a:spLocks noGrp="1"/>
          </p:cNvSpPr>
          <p:nvPr>
            <p:ph type="body" sz="quarter" idx="16" hasCustomPrompt="1"/>
          </p:nvPr>
        </p:nvSpPr>
        <p:spPr>
          <a:xfrm>
            <a:off x="1066800" y="3886200"/>
            <a:ext cx="2917371" cy="2057400"/>
          </a:xfrm>
        </p:spPr>
        <p:txBody>
          <a:bodyPr anchor="t">
            <a:noAutofit/>
          </a:bodyPr>
          <a:lstStyle>
            <a:lvl1pPr marL="0" indent="0">
              <a:buNone/>
              <a:defRPr sz="1600" b="0">
                <a:solidFill>
                  <a:schemeClr val="tx1">
                    <a:lumMod val="65000"/>
                    <a:lumOff val="35000"/>
                  </a:schemeClr>
                </a:solidFill>
                <a:latin typeface="+mn-lt"/>
                <a:ea typeface="Roboto" panose="02000000000000000000" pitchFamily="2" charset="0"/>
                <a:cs typeface="Roboto" panose="02000000000000000000" pitchFamily="2" charset="0"/>
              </a:defRPr>
            </a:lvl1pPr>
          </a:lstStyle>
          <a:p>
            <a:pPr lvl="0"/>
            <a:r>
              <a:rPr lang="en-US"/>
              <a:t>Click to edit Master text</a:t>
            </a:r>
            <a:endParaRPr lang="en-US"/>
          </a:p>
        </p:txBody>
      </p:sp>
      <p:sp>
        <p:nvSpPr>
          <p:cNvPr id="18" name="Text Placeholder 7"/>
          <p:cNvSpPr>
            <a:spLocks noGrp="1"/>
          </p:cNvSpPr>
          <p:nvPr>
            <p:ph type="body" sz="quarter" idx="18" hasCustomPrompt="1"/>
          </p:nvPr>
        </p:nvSpPr>
        <p:spPr>
          <a:xfrm>
            <a:off x="8284027" y="3886200"/>
            <a:ext cx="2917371" cy="2057400"/>
          </a:xfrm>
        </p:spPr>
        <p:txBody>
          <a:bodyPr anchor="t">
            <a:noAutofit/>
          </a:bodyPr>
          <a:lstStyle>
            <a:lvl1pPr marL="0" indent="0">
              <a:buNone/>
              <a:defRPr sz="1600" b="0">
                <a:solidFill>
                  <a:schemeClr val="tx1">
                    <a:lumMod val="65000"/>
                    <a:lumOff val="35000"/>
                  </a:schemeClr>
                </a:solidFill>
                <a:latin typeface="+mn-lt"/>
                <a:ea typeface="Roboto" panose="02000000000000000000" pitchFamily="2" charset="0"/>
                <a:cs typeface="Roboto" panose="02000000000000000000" pitchFamily="2" charset="0"/>
              </a:defRPr>
            </a:lvl1pPr>
          </a:lstStyle>
          <a:p>
            <a:pPr lvl="0"/>
            <a:r>
              <a:rPr lang="en-US"/>
              <a:t>Click to edit Master text</a:t>
            </a:r>
            <a:endParaRPr lang="en-US"/>
          </a:p>
        </p:txBody>
      </p:sp>
      <p:sp>
        <p:nvSpPr>
          <p:cNvPr id="7" name="Picture Placeholder 6"/>
          <p:cNvSpPr>
            <a:spLocks noGrp="1"/>
          </p:cNvSpPr>
          <p:nvPr>
            <p:ph type="pic" sz="quarter" idx="19"/>
          </p:nvPr>
        </p:nvSpPr>
        <p:spPr>
          <a:xfrm>
            <a:off x="4381500" y="2171699"/>
            <a:ext cx="2971800" cy="4549775"/>
          </a:xfrm>
        </p:spPr>
        <p:txBody>
          <a:bodyPr/>
          <a:lstStyle/>
          <a:p>
            <a:endParaRPr lang="en-US"/>
          </a:p>
        </p:txBody>
      </p:sp>
      <p:sp>
        <p:nvSpPr>
          <p:cNvPr id="3" name="Text Placeholder 12"/>
          <p:cNvSpPr>
            <a:spLocks noGrp="1"/>
          </p:cNvSpPr>
          <p:nvPr>
            <p:ph type="body" sz="quarter" idx="20"/>
          </p:nvPr>
        </p:nvSpPr>
        <p:spPr>
          <a:xfrm>
            <a:off x="8902700" y="6573838"/>
            <a:ext cx="2870200" cy="284162"/>
          </a:xfrm>
        </p:spPr>
        <p:txBody>
          <a:bodyPr>
            <a:noAutofit/>
          </a:bodyPr>
          <a:lstStyle>
            <a:lvl1pPr marL="0" indent="0" algn="r">
              <a:buNone/>
              <a:defRPr sz="1000">
                <a:solidFill>
                  <a:schemeClr val="tx1">
                    <a:lumMod val="50000"/>
                    <a:lumOff val="50000"/>
                  </a:schemeClr>
                </a:solidFill>
              </a:defRPr>
            </a:lvl1pPr>
            <a:lvl2pPr marL="457200" indent="0">
              <a:buNone/>
              <a:defRPr sz="1000"/>
            </a:lvl2pPr>
            <a:lvl3pPr marL="914400" indent="0">
              <a:buNone/>
              <a:defRPr sz="1000"/>
            </a:lvl3pPr>
            <a:lvl4pPr marL="1371600" indent="0">
              <a:buNone/>
              <a:defRPr sz="1000"/>
            </a:lvl4pPr>
            <a:lvl5pPr marL="1828800" indent="0">
              <a:buNone/>
              <a:defRPr sz="1000"/>
            </a:lvl5pPr>
          </a:lstStyle>
          <a:p>
            <a:pPr lvl="0"/>
            <a:r>
              <a:rPr lang="en-US"/>
              <a:t>Click to edit Master text styles</a:t>
            </a:r>
            <a:endParaRPr lang="en-US"/>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8_Title and Content">
    <p:spTree>
      <p:nvGrpSpPr>
        <p:cNvPr id="1" name=""/>
        <p:cNvGrpSpPr/>
        <p:nvPr/>
      </p:nvGrpSpPr>
      <p:grpSpPr>
        <a:xfrm>
          <a:off x="0" y="0"/>
          <a:ext cx="0" cy="0"/>
          <a:chOff x="0" y="0"/>
          <a:chExt cx="0" cy="0"/>
        </a:xfrm>
      </p:grpSpPr>
      <p:sp>
        <p:nvSpPr>
          <p:cNvPr id="3" name="Rectangle 2"/>
          <p:cNvSpPr/>
          <p:nvPr userDrawn="1"/>
        </p:nvSpPr>
        <p:spPr>
          <a:xfrm>
            <a:off x="6096000" y="1"/>
            <a:ext cx="6096000" cy="6858000"/>
          </a:xfrm>
          <a:prstGeom prst="rect">
            <a:avLst/>
          </a:prstGeom>
          <a:solidFill>
            <a:srgbClr val="F1F4F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932546" y="4618037"/>
            <a:ext cx="9314540" cy="1325563"/>
          </a:xfrm>
        </p:spPr>
        <p:txBody>
          <a:bodyPr anchor="b">
            <a:noAutofit/>
          </a:bodyPr>
          <a:lstStyle>
            <a:lvl1pPr algn="r">
              <a:defRPr sz="4800">
                <a:latin typeface="Poppins" pitchFamily="2" charset="77"/>
                <a:cs typeface="Poppins" pitchFamily="2" charset="77"/>
              </a:defRPr>
            </a:lvl1pPr>
          </a:lstStyle>
          <a:p>
            <a:r>
              <a:rPr lang="en-US"/>
              <a:t>Click to edit Master title style</a:t>
            </a:r>
            <a:endParaRPr lang="en-US"/>
          </a:p>
        </p:txBody>
      </p:sp>
      <p:cxnSp>
        <p:nvCxnSpPr>
          <p:cNvPr id="10" name="Straight Connector 9"/>
          <p:cNvCxnSpPr/>
          <p:nvPr userDrawn="1"/>
        </p:nvCxnSpPr>
        <p:spPr>
          <a:xfrm>
            <a:off x="11353800" y="566057"/>
            <a:ext cx="304800" cy="0"/>
          </a:xfrm>
          <a:prstGeom prst="line">
            <a:avLst/>
          </a:prstGeom>
          <a:ln w="19050">
            <a:solidFill>
              <a:schemeClr val="tx1">
                <a:lumMod val="85000"/>
                <a:lumOff val="15000"/>
              </a:schemeClr>
            </a:solidFill>
          </a:ln>
        </p:spPr>
        <p:style>
          <a:lnRef idx="1">
            <a:schemeClr val="dk1"/>
          </a:lnRef>
          <a:fillRef idx="0">
            <a:schemeClr val="dk1"/>
          </a:fillRef>
          <a:effectRef idx="0">
            <a:schemeClr val="dk1"/>
          </a:effectRef>
          <a:fontRef idx="minor">
            <a:schemeClr val="tx1"/>
          </a:fontRef>
        </p:style>
      </p:cxnSp>
      <p:cxnSp>
        <p:nvCxnSpPr>
          <p:cNvPr id="14" name="Straight Connector 13"/>
          <p:cNvCxnSpPr/>
          <p:nvPr userDrawn="1"/>
        </p:nvCxnSpPr>
        <p:spPr>
          <a:xfrm>
            <a:off x="11353800" y="653143"/>
            <a:ext cx="304800" cy="0"/>
          </a:xfrm>
          <a:prstGeom prst="line">
            <a:avLst/>
          </a:prstGeom>
          <a:ln w="19050">
            <a:solidFill>
              <a:schemeClr val="tx1">
                <a:lumMod val="85000"/>
                <a:lumOff val="15000"/>
              </a:schemeClr>
            </a:solidFill>
          </a:ln>
        </p:spPr>
        <p:style>
          <a:lnRef idx="1">
            <a:schemeClr val="dk1"/>
          </a:lnRef>
          <a:fillRef idx="0">
            <a:schemeClr val="dk1"/>
          </a:fillRef>
          <a:effectRef idx="0">
            <a:schemeClr val="dk1"/>
          </a:effectRef>
          <a:fontRef idx="minor">
            <a:schemeClr val="tx1"/>
          </a:fontRef>
        </p:style>
      </p:cxnSp>
      <p:sp>
        <p:nvSpPr>
          <p:cNvPr id="8" name="Text Placeholder 7"/>
          <p:cNvSpPr>
            <a:spLocks noGrp="1"/>
          </p:cNvSpPr>
          <p:nvPr>
            <p:ph type="body" sz="quarter" idx="13" hasCustomPrompt="1"/>
          </p:nvPr>
        </p:nvSpPr>
        <p:spPr>
          <a:xfrm>
            <a:off x="1066797" y="914400"/>
            <a:ext cx="2917371" cy="743178"/>
          </a:xfrm>
        </p:spPr>
        <p:txBody>
          <a:bodyPr anchor="b">
            <a:noAutofit/>
          </a:bodyPr>
          <a:lstStyle>
            <a:lvl1pPr marL="0" indent="0">
              <a:buNone/>
              <a:defRPr sz="2200" b="1">
                <a:solidFill>
                  <a:schemeClr val="tx1">
                    <a:lumMod val="75000"/>
                    <a:lumOff val="25000"/>
                  </a:schemeClr>
                </a:solidFill>
                <a:latin typeface="+mn-lt"/>
                <a:ea typeface="Roboto" panose="02000000000000000000" pitchFamily="2" charset="0"/>
                <a:cs typeface="Roboto" panose="02000000000000000000" pitchFamily="2" charset="0"/>
              </a:defRPr>
            </a:lvl1pPr>
          </a:lstStyle>
          <a:p>
            <a:pPr lvl="0"/>
            <a:r>
              <a:rPr lang="en-US"/>
              <a:t>Click to edit Master text</a:t>
            </a:r>
            <a:endParaRPr lang="en-US"/>
          </a:p>
        </p:txBody>
      </p:sp>
      <p:sp>
        <p:nvSpPr>
          <p:cNvPr id="12" name="Text Placeholder 7"/>
          <p:cNvSpPr>
            <a:spLocks noGrp="1"/>
          </p:cNvSpPr>
          <p:nvPr>
            <p:ph type="body" sz="quarter" idx="14" hasCustomPrompt="1"/>
          </p:nvPr>
        </p:nvSpPr>
        <p:spPr>
          <a:xfrm>
            <a:off x="4675413" y="914400"/>
            <a:ext cx="2917371" cy="743178"/>
          </a:xfrm>
        </p:spPr>
        <p:txBody>
          <a:bodyPr anchor="b">
            <a:noAutofit/>
          </a:bodyPr>
          <a:lstStyle>
            <a:lvl1pPr marL="0" indent="0">
              <a:buNone/>
              <a:defRPr sz="2200" b="1">
                <a:solidFill>
                  <a:schemeClr val="tx1">
                    <a:lumMod val="75000"/>
                    <a:lumOff val="25000"/>
                  </a:schemeClr>
                </a:solidFill>
                <a:latin typeface="+mn-lt"/>
                <a:ea typeface="Roboto" panose="02000000000000000000" pitchFamily="2" charset="0"/>
                <a:cs typeface="Roboto" panose="02000000000000000000" pitchFamily="2" charset="0"/>
              </a:defRPr>
            </a:lvl1pPr>
          </a:lstStyle>
          <a:p>
            <a:pPr lvl="0"/>
            <a:r>
              <a:rPr lang="en-US"/>
              <a:t>Click to edit Master text</a:t>
            </a:r>
            <a:endParaRPr lang="en-US"/>
          </a:p>
        </p:txBody>
      </p:sp>
      <p:sp>
        <p:nvSpPr>
          <p:cNvPr id="15" name="Text Placeholder 7"/>
          <p:cNvSpPr>
            <a:spLocks noGrp="1"/>
          </p:cNvSpPr>
          <p:nvPr>
            <p:ph type="body" sz="quarter" idx="15" hasCustomPrompt="1"/>
          </p:nvPr>
        </p:nvSpPr>
        <p:spPr>
          <a:xfrm>
            <a:off x="8284029" y="914400"/>
            <a:ext cx="2917371" cy="743178"/>
          </a:xfrm>
        </p:spPr>
        <p:txBody>
          <a:bodyPr anchor="b">
            <a:noAutofit/>
          </a:bodyPr>
          <a:lstStyle>
            <a:lvl1pPr marL="0" indent="0">
              <a:buNone/>
              <a:defRPr sz="2200" b="1">
                <a:solidFill>
                  <a:schemeClr val="tx1">
                    <a:lumMod val="75000"/>
                    <a:lumOff val="25000"/>
                  </a:schemeClr>
                </a:solidFill>
                <a:latin typeface="+mn-lt"/>
                <a:ea typeface="Roboto" panose="02000000000000000000" pitchFamily="2" charset="0"/>
                <a:cs typeface="Roboto" panose="02000000000000000000" pitchFamily="2" charset="0"/>
              </a:defRPr>
            </a:lvl1pPr>
          </a:lstStyle>
          <a:p>
            <a:pPr lvl="0"/>
            <a:r>
              <a:rPr lang="en-US"/>
              <a:t>Click to edit Master text</a:t>
            </a:r>
            <a:endParaRPr lang="en-US"/>
          </a:p>
        </p:txBody>
      </p:sp>
      <p:sp>
        <p:nvSpPr>
          <p:cNvPr id="16" name="Text Placeholder 7"/>
          <p:cNvSpPr>
            <a:spLocks noGrp="1"/>
          </p:cNvSpPr>
          <p:nvPr>
            <p:ph type="body" sz="quarter" idx="16" hasCustomPrompt="1"/>
          </p:nvPr>
        </p:nvSpPr>
        <p:spPr>
          <a:xfrm>
            <a:off x="1066800" y="2098221"/>
            <a:ext cx="2917371" cy="2057400"/>
          </a:xfrm>
        </p:spPr>
        <p:txBody>
          <a:bodyPr anchor="t">
            <a:noAutofit/>
          </a:bodyPr>
          <a:lstStyle>
            <a:lvl1pPr marL="0" indent="0">
              <a:buNone/>
              <a:defRPr sz="1600" b="0">
                <a:solidFill>
                  <a:schemeClr val="tx1">
                    <a:lumMod val="65000"/>
                    <a:lumOff val="35000"/>
                  </a:schemeClr>
                </a:solidFill>
                <a:latin typeface="+mn-lt"/>
                <a:ea typeface="Roboto" panose="02000000000000000000" pitchFamily="2" charset="0"/>
                <a:cs typeface="Roboto" panose="02000000000000000000" pitchFamily="2" charset="0"/>
              </a:defRPr>
            </a:lvl1pPr>
          </a:lstStyle>
          <a:p>
            <a:pPr lvl="0"/>
            <a:r>
              <a:rPr lang="en-US"/>
              <a:t>Click to edit Master text</a:t>
            </a:r>
            <a:endParaRPr lang="en-US"/>
          </a:p>
        </p:txBody>
      </p:sp>
      <p:sp>
        <p:nvSpPr>
          <p:cNvPr id="17" name="Text Placeholder 7"/>
          <p:cNvSpPr>
            <a:spLocks noGrp="1"/>
          </p:cNvSpPr>
          <p:nvPr>
            <p:ph type="body" sz="quarter" idx="17" hasCustomPrompt="1"/>
          </p:nvPr>
        </p:nvSpPr>
        <p:spPr>
          <a:xfrm>
            <a:off x="4675414" y="2098221"/>
            <a:ext cx="2917371" cy="2057400"/>
          </a:xfrm>
        </p:spPr>
        <p:txBody>
          <a:bodyPr anchor="t">
            <a:noAutofit/>
          </a:bodyPr>
          <a:lstStyle>
            <a:lvl1pPr marL="0" indent="0">
              <a:buNone/>
              <a:defRPr sz="1600" b="0">
                <a:solidFill>
                  <a:schemeClr val="tx1">
                    <a:lumMod val="65000"/>
                    <a:lumOff val="35000"/>
                  </a:schemeClr>
                </a:solidFill>
                <a:latin typeface="+mn-lt"/>
                <a:ea typeface="Roboto" panose="02000000000000000000" pitchFamily="2" charset="0"/>
                <a:cs typeface="Roboto" panose="02000000000000000000" pitchFamily="2" charset="0"/>
              </a:defRPr>
            </a:lvl1pPr>
          </a:lstStyle>
          <a:p>
            <a:pPr lvl="0"/>
            <a:r>
              <a:rPr lang="en-US"/>
              <a:t>Click to edit Master text</a:t>
            </a:r>
            <a:endParaRPr lang="en-US"/>
          </a:p>
        </p:txBody>
      </p:sp>
      <p:sp>
        <p:nvSpPr>
          <p:cNvPr id="18" name="Text Placeholder 7"/>
          <p:cNvSpPr>
            <a:spLocks noGrp="1"/>
          </p:cNvSpPr>
          <p:nvPr>
            <p:ph type="body" sz="quarter" idx="18" hasCustomPrompt="1"/>
          </p:nvPr>
        </p:nvSpPr>
        <p:spPr>
          <a:xfrm>
            <a:off x="8284027" y="2098221"/>
            <a:ext cx="2917371" cy="2057400"/>
          </a:xfrm>
        </p:spPr>
        <p:txBody>
          <a:bodyPr anchor="t">
            <a:noAutofit/>
          </a:bodyPr>
          <a:lstStyle>
            <a:lvl1pPr marL="0" indent="0">
              <a:buNone/>
              <a:defRPr sz="1600" b="0">
                <a:solidFill>
                  <a:schemeClr val="tx1">
                    <a:lumMod val="65000"/>
                    <a:lumOff val="35000"/>
                  </a:schemeClr>
                </a:solidFill>
                <a:latin typeface="+mn-lt"/>
                <a:ea typeface="Roboto" panose="02000000000000000000" pitchFamily="2" charset="0"/>
                <a:cs typeface="Roboto" panose="02000000000000000000" pitchFamily="2" charset="0"/>
              </a:defRPr>
            </a:lvl1pPr>
          </a:lstStyle>
          <a:p>
            <a:pPr lvl="0"/>
            <a:r>
              <a:rPr lang="en-US"/>
              <a:t>Click to edit Master text</a:t>
            </a:r>
            <a:endParaRPr lang="en-US"/>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9_Title and Content">
    <p:spTree>
      <p:nvGrpSpPr>
        <p:cNvPr id="1" name=""/>
        <p:cNvGrpSpPr/>
        <p:nvPr/>
      </p:nvGrpSpPr>
      <p:grpSpPr>
        <a:xfrm>
          <a:off x="0" y="0"/>
          <a:ext cx="0" cy="0"/>
          <a:chOff x="0" y="0"/>
          <a:chExt cx="0" cy="0"/>
        </a:xfrm>
      </p:grpSpPr>
      <p:sp>
        <p:nvSpPr>
          <p:cNvPr id="12" name="Rectangle 11"/>
          <p:cNvSpPr/>
          <p:nvPr userDrawn="1"/>
        </p:nvSpPr>
        <p:spPr>
          <a:xfrm>
            <a:off x="6096000" y="0"/>
            <a:ext cx="3657600" cy="6858000"/>
          </a:xfrm>
          <a:prstGeom prst="rect">
            <a:avLst/>
          </a:prstGeom>
          <a:solidFill>
            <a:schemeClr val="accent4">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914400" y="2404343"/>
            <a:ext cx="5181600" cy="1325563"/>
          </a:xfrm>
        </p:spPr>
        <p:txBody>
          <a:bodyPr>
            <a:noAutofit/>
          </a:bodyPr>
          <a:lstStyle>
            <a:lvl1pPr>
              <a:defRPr sz="4800">
                <a:latin typeface="Poppins" pitchFamily="2" charset="77"/>
                <a:cs typeface="Poppins" pitchFamily="2" charset="77"/>
              </a:defRPr>
            </a:lvl1pPr>
          </a:lstStyle>
          <a:p>
            <a:r>
              <a:rPr lang="en-US"/>
              <a:t>Click to edit Master title style</a:t>
            </a:r>
            <a:endParaRPr lang="en-US"/>
          </a:p>
        </p:txBody>
      </p:sp>
      <p:sp>
        <p:nvSpPr>
          <p:cNvPr id="9" name="Picture Placeholder 8"/>
          <p:cNvSpPr>
            <a:spLocks noGrp="1"/>
          </p:cNvSpPr>
          <p:nvPr>
            <p:ph type="pic" sz="quarter" idx="13"/>
          </p:nvPr>
        </p:nvSpPr>
        <p:spPr>
          <a:xfrm>
            <a:off x="7239000" y="1485900"/>
            <a:ext cx="3657600" cy="4457700"/>
          </a:xfrm>
        </p:spPr>
        <p:txBody>
          <a:bodyPr/>
          <a:lstStyle/>
          <a:p>
            <a:endParaRPr lang="en-US"/>
          </a:p>
        </p:txBody>
      </p:sp>
      <p:cxnSp>
        <p:nvCxnSpPr>
          <p:cNvPr id="11" name="Straight Connector 10"/>
          <p:cNvCxnSpPr/>
          <p:nvPr userDrawn="1"/>
        </p:nvCxnSpPr>
        <p:spPr>
          <a:xfrm>
            <a:off x="1638300" y="571500"/>
            <a:ext cx="4267200" cy="0"/>
          </a:xfrm>
          <a:prstGeom prst="line">
            <a:avLst/>
          </a:prstGeom>
          <a:ln>
            <a:solidFill>
              <a:schemeClr val="tx1">
                <a:lumMod val="85000"/>
                <a:lumOff val="15000"/>
              </a:schemeClr>
            </a:solidFill>
          </a:ln>
        </p:spPr>
        <p:style>
          <a:lnRef idx="1">
            <a:schemeClr val="dk1"/>
          </a:lnRef>
          <a:fillRef idx="0">
            <a:schemeClr val="dk1"/>
          </a:fillRef>
          <a:effectRef idx="0">
            <a:schemeClr val="dk1"/>
          </a:effectRef>
          <a:fontRef idx="minor">
            <a:schemeClr val="tx1"/>
          </a:fontRef>
        </p:style>
      </p:cxnSp>
      <p:cxnSp>
        <p:nvCxnSpPr>
          <p:cNvPr id="13" name="Straight Connector 12"/>
          <p:cNvCxnSpPr/>
          <p:nvPr userDrawn="1"/>
        </p:nvCxnSpPr>
        <p:spPr>
          <a:xfrm>
            <a:off x="10096500" y="571500"/>
            <a:ext cx="1259359" cy="0"/>
          </a:xfrm>
          <a:prstGeom prst="line">
            <a:avLst/>
          </a:prstGeom>
          <a:ln>
            <a:solidFill>
              <a:schemeClr val="tx1">
                <a:lumMod val="85000"/>
                <a:lumOff val="15000"/>
              </a:schemeClr>
            </a:solidFill>
          </a:ln>
        </p:spPr>
        <p:style>
          <a:lnRef idx="1">
            <a:schemeClr val="dk1"/>
          </a:lnRef>
          <a:fillRef idx="0">
            <a:schemeClr val="dk1"/>
          </a:fillRef>
          <a:effectRef idx="0">
            <a:schemeClr val="dk1"/>
          </a:effectRef>
          <a:fontRef idx="minor">
            <a:schemeClr val="tx1"/>
          </a:fontRef>
        </p:style>
      </p:cxnSp>
      <p:cxnSp>
        <p:nvCxnSpPr>
          <p:cNvPr id="10" name="Straight Connector 9"/>
          <p:cNvCxnSpPr/>
          <p:nvPr userDrawn="1"/>
        </p:nvCxnSpPr>
        <p:spPr>
          <a:xfrm>
            <a:off x="914400" y="571500"/>
            <a:ext cx="304800" cy="0"/>
          </a:xfrm>
          <a:prstGeom prst="line">
            <a:avLst/>
          </a:prstGeom>
          <a:ln w="19050">
            <a:solidFill>
              <a:schemeClr val="tx1">
                <a:lumMod val="85000"/>
                <a:lumOff val="15000"/>
              </a:schemeClr>
            </a:solidFill>
          </a:ln>
        </p:spPr>
        <p:style>
          <a:lnRef idx="1">
            <a:schemeClr val="dk1"/>
          </a:lnRef>
          <a:fillRef idx="0">
            <a:schemeClr val="dk1"/>
          </a:fillRef>
          <a:effectRef idx="0">
            <a:schemeClr val="dk1"/>
          </a:effectRef>
          <a:fontRef idx="minor">
            <a:schemeClr val="tx1"/>
          </a:fontRef>
        </p:style>
      </p:cxnSp>
      <p:cxnSp>
        <p:nvCxnSpPr>
          <p:cNvPr id="14" name="Straight Connector 13"/>
          <p:cNvCxnSpPr/>
          <p:nvPr userDrawn="1"/>
        </p:nvCxnSpPr>
        <p:spPr>
          <a:xfrm>
            <a:off x="914400" y="658586"/>
            <a:ext cx="304800" cy="0"/>
          </a:xfrm>
          <a:prstGeom prst="line">
            <a:avLst/>
          </a:prstGeom>
          <a:ln w="19050">
            <a:solidFill>
              <a:schemeClr val="tx1">
                <a:lumMod val="85000"/>
                <a:lumOff val="15000"/>
              </a:schemeClr>
            </a:solidFill>
          </a:ln>
        </p:spPr>
        <p:style>
          <a:lnRef idx="1">
            <a:schemeClr val="dk1"/>
          </a:lnRef>
          <a:fillRef idx="0">
            <a:schemeClr val="dk1"/>
          </a:fillRef>
          <a:effectRef idx="0">
            <a:schemeClr val="dk1"/>
          </a:effectRef>
          <a:fontRef idx="minor">
            <a:schemeClr val="tx1"/>
          </a:fontRef>
        </p:style>
      </p:cxnSp>
      <p:sp>
        <p:nvSpPr>
          <p:cNvPr id="17" name="Text Placeholder 16"/>
          <p:cNvSpPr>
            <a:spLocks noGrp="1"/>
          </p:cNvSpPr>
          <p:nvPr>
            <p:ph type="body" sz="quarter" idx="14" hasCustomPrompt="1"/>
          </p:nvPr>
        </p:nvSpPr>
        <p:spPr>
          <a:xfrm>
            <a:off x="1066800" y="5185232"/>
            <a:ext cx="2971800" cy="365126"/>
          </a:xfrm>
        </p:spPr>
        <p:txBody>
          <a:bodyPr>
            <a:normAutofit/>
          </a:bodyPr>
          <a:lstStyle>
            <a:lvl1pPr marL="0" indent="0">
              <a:buNone/>
              <a:defRPr sz="1800">
                <a:solidFill>
                  <a:schemeClr val="tx1">
                    <a:lumMod val="50000"/>
                    <a:lumOff val="50000"/>
                  </a:schemeClr>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a:t>
            </a:r>
            <a:endParaRPr lang="en-US"/>
          </a:p>
        </p:txBody>
      </p:sp>
      <p:sp>
        <p:nvSpPr>
          <p:cNvPr id="18" name="Text Placeholder 16"/>
          <p:cNvSpPr>
            <a:spLocks noGrp="1"/>
          </p:cNvSpPr>
          <p:nvPr>
            <p:ph type="body" sz="quarter" idx="15" hasCustomPrompt="1"/>
          </p:nvPr>
        </p:nvSpPr>
        <p:spPr>
          <a:xfrm>
            <a:off x="1066800" y="5588228"/>
            <a:ext cx="2971800" cy="365126"/>
          </a:xfrm>
        </p:spPr>
        <p:txBody>
          <a:bodyPr>
            <a:noAutofit/>
          </a:bodyPr>
          <a:lstStyle>
            <a:lvl1pPr marL="0" indent="0">
              <a:buNone/>
              <a:defRPr sz="2000">
                <a:solidFill>
                  <a:schemeClr val="tx1">
                    <a:lumMod val="85000"/>
                    <a:lumOff val="15000"/>
                  </a:schemeClr>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a:t>
            </a:r>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9" Type="http://schemas.openxmlformats.org/officeDocument/2006/relationships/slideLayout" Target="../slideLayouts/slideLayout20.xml"/><Relationship Id="rId8" Type="http://schemas.openxmlformats.org/officeDocument/2006/relationships/slideLayout" Target="../slideLayouts/slideLayout19.xml"/><Relationship Id="rId7" Type="http://schemas.openxmlformats.org/officeDocument/2006/relationships/slideLayout" Target="../slideLayouts/slideLayout18.xml"/><Relationship Id="rId6" Type="http://schemas.openxmlformats.org/officeDocument/2006/relationships/slideLayout" Target="../slideLayouts/slideLayout17.xml"/><Relationship Id="rId5" Type="http://schemas.openxmlformats.org/officeDocument/2006/relationships/slideLayout" Target="../slideLayouts/slideLayout16.xml"/><Relationship Id="rId4" Type="http://schemas.openxmlformats.org/officeDocument/2006/relationships/slideLayout" Target="../slideLayouts/slideLayout15.xml"/><Relationship Id="rId3" Type="http://schemas.openxmlformats.org/officeDocument/2006/relationships/slideLayout" Target="../slideLayouts/slideLayout14.xml"/><Relationship Id="rId2" Type="http://schemas.openxmlformats.org/officeDocument/2006/relationships/slideLayout" Target="../slideLayouts/slideLayout13.xml"/><Relationship Id="rId12" Type="http://schemas.openxmlformats.org/officeDocument/2006/relationships/theme" Target="../theme/theme2.xml"/><Relationship Id="rId11" Type="http://schemas.openxmlformats.org/officeDocument/2006/relationships/slideLayout" Target="../slideLayouts/slideLayout22.xml"/><Relationship Id="rId10" Type="http://schemas.openxmlformats.org/officeDocument/2006/relationships/slideLayout" Target="../slideLayouts/slideLayout21.xml"/><Relationship Id="rId1" Type="http://schemas.openxmlformats.org/officeDocument/2006/relationships/slideLayout" Target="../slideLayouts/slideLayout1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846CE7D5-CF57-46EF-B807-FDD0502418D4}" type="datetimeFigureOut">
              <a:rPr lang="en-US" smtClean="0"/>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330EA680-D336-4FF7-8B7A-9848BB0A1C32}" type="slidenum">
              <a:rPr lang="en-US" smtClean="0"/>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60812C0-D4F0-C345-96B4-1E8B918506AC}" type="datetimeFigureOut">
              <a:rPr lang="en-US" smtClean="0"/>
            </a:fld>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A9709E4-652E-524A-8D35-CF602AA44AAA}" type="slidenum">
              <a:rPr lang="en-US" smtClean="0"/>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800" kern="1200">
          <a:solidFill>
            <a:schemeClr val="tx1">
              <a:lumMod val="85000"/>
              <a:lumOff val="15000"/>
            </a:schemeClr>
          </a:solidFill>
          <a:latin typeface="Poppins" pitchFamily="2" charset="77"/>
          <a:ea typeface="+mj-ea"/>
          <a:cs typeface="Poppins" pitchFamily="2" charset="77"/>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lumMod val="85000"/>
              <a:lumOff val="15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lumMod val="85000"/>
              <a:lumOff val="15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lumMod val="85000"/>
              <a:lumOff val="15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85000"/>
              <a:lumOff val="1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85000"/>
              <a:lumOff val="1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image" Target="../media/image1.jpeg"/></Relationships>
</file>

<file path=ppt/slides/_rels/slide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2.jpeg"/></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image" Target="../media/image3.jpeg"/></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8.xml"/><Relationship Id="rId1" Type="http://schemas.openxmlformats.org/officeDocument/2006/relationships/image" Target="../media/image4.jpeg"/></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8.xml"/><Relationship Id="rId2" Type="http://schemas.openxmlformats.org/officeDocument/2006/relationships/image" Target="../media/image6.jpeg"/><Relationship Id="rId1" Type="http://schemas.openxmlformats.org/officeDocument/2006/relationships/image" Target="../media/image5.jpeg"/></Relationships>
</file>

<file path=ppt/slides/_rels/slide6.xml.rels><?xml version="1.0" encoding="UTF-8" standalone="yes"?>
<Relationships xmlns="http://schemas.openxmlformats.org/package/2006/relationships"><Relationship Id="rId4" Type="http://schemas.openxmlformats.org/officeDocument/2006/relationships/slideLayout" Target="../slideLayouts/slideLayout8.xml"/><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image" Target="../media/image7.jpeg"/></Relationships>
</file>

<file path=ppt/slides/_rels/slide7.xml.rels><?xml version="1.0" encoding="UTF-8" standalone="yes"?>
<Relationships xmlns="http://schemas.openxmlformats.org/package/2006/relationships"><Relationship Id="rId5" Type="http://schemas.openxmlformats.org/officeDocument/2006/relationships/slideLayout" Target="../slideLayouts/slideLayout8.xml"/><Relationship Id="rId4" Type="http://schemas.openxmlformats.org/officeDocument/2006/relationships/image" Target="../media/image13.jpeg"/><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image" Target="../media/image10.jpeg"/></Relationships>
</file>

<file path=ppt/slides/_rels/slide8.xml.rels><?xml version="1.0" encoding="UTF-8" standalone="yes"?>
<Relationships xmlns="http://schemas.openxmlformats.org/package/2006/relationships"><Relationship Id="rId4" Type="http://schemas.openxmlformats.org/officeDocument/2006/relationships/slideLayout" Target="../slideLayouts/slideLayout8.xml"/><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image" Target="../media/image14.jpeg"/></Relationships>
</file>

<file path=ppt/slides/_rels/slide9.xml.rels><?xml version="1.0" encoding="UTF-8" standalone="yes"?>
<Relationships xmlns="http://schemas.openxmlformats.org/package/2006/relationships"><Relationship Id="rId4" Type="http://schemas.openxmlformats.org/officeDocument/2006/relationships/slideLayout" Target="../slideLayouts/slideLayout8.xml"/><Relationship Id="rId3" Type="http://schemas.openxmlformats.org/officeDocument/2006/relationships/image" Target="../media/image19.jpeg"/><Relationship Id="rId2" Type="http://schemas.openxmlformats.org/officeDocument/2006/relationships/image" Target="../media/image18.jpeg"/><Relationship Id="rId1" Type="http://schemas.openxmlformats.org/officeDocument/2006/relationships/image" Target="../media/image17.jpeg"/></Relationships>
</file>

<file path=ppt/slides/_rels/slide10.xml.rels><?xml version="1.0" encoding="UTF-8" standalone="yes"?>
<Relationships xmlns="http://schemas.openxmlformats.org/package/2006/relationships"><Relationship Id="rId4" Type="http://schemas.openxmlformats.org/officeDocument/2006/relationships/slideLayout" Target="../slideLayouts/slideLayout8.xml"/><Relationship Id="rId3" Type="http://schemas.openxmlformats.org/officeDocument/2006/relationships/image" Target="../media/image22.jpeg"/><Relationship Id="rId2" Type="http://schemas.openxmlformats.org/officeDocument/2006/relationships/image" Target="../media/image21.jpeg"/><Relationship Id="rId1" Type="http://schemas.openxmlformats.org/officeDocument/2006/relationships/image" Target="../media/image20.jpeg"/></Relationships>
</file>

<file path=ppt/slides/_rels/slide11.xml.rels><?xml version="1.0" encoding="UTF-8" standalone="yes"?>
<Relationships xmlns="http://schemas.openxmlformats.org/package/2006/relationships"><Relationship Id="rId4" Type="http://schemas.openxmlformats.org/officeDocument/2006/relationships/slideLayout" Target="../slideLayouts/slideLayout8.xml"/><Relationship Id="rId3" Type="http://schemas.openxmlformats.org/officeDocument/2006/relationships/image" Target="../media/image25.jpeg"/><Relationship Id="rId2" Type="http://schemas.openxmlformats.org/officeDocument/2006/relationships/image" Target="../media/image24.jpeg"/><Relationship Id="rId1" Type="http://schemas.openxmlformats.org/officeDocument/2006/relationships/image" Target="../media/image23.jpeg"/></Relationships>
</file>

<file path=ppt/slides/_rels/slide12.xml.rels><?xml version="1.0" encoding="UTF-8" standalone="yes"?>
<Relationships xmlns="http://schemas.openxmlformats.org/package/2006/relationships"><Relationship Id="rId4" Type="http://schemas.openxmlformats.org/officeDocument/2006/relationships/slideLayout" Target="../slideLayouts/slideLayout8.xml"/><Relationship Id="rId3" Type="http://schemas.openxmlformats.org/officeDocument/2006/relationships/image" Target="../media/image28.jpeg"/><Relationship Id="rId2" Type="http://schemas.openxmlformats.org/officeDocument/2006/relationships/image" Target="../media/image27.jpeg"/><Relationship Id="rId1" Type="http://schemas.openxmlformats.org/officeDocument/2006/relationships/image" Target="../media/image26.jpeg"/></Relationships>
</file>

<file path=ppt/slides/_rels/slide13.xml.rels><?xml version="1.0" encoding="UTF-8" standalone="yes"?>
<Relationships xmlns="http://schemas.openxmlformats.org/package/2006/relationships"><Relationship Id="rId2" Type="http://schemas.openxmlformats.org/officeDocument/2006/relationships/slideLayout" Target="../slideLayouts/slideLayout20.xml"/><Relationship Id="rId1" Type="http://schemas.openxmlformats.org/officeDocument/2006/relationships/image" Target="../media/image29.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p:cNvSpPr>
            <a:spLocks noGrp="1"/>
          </p:cNvSpPr>
          <p:nvPr>
            <p:ph type="title"/>
          </p:nvPr>
        </p:nvSpPr>
        <p:spPr>
          <a:xfrm>
            <a:off x="309283" y="2421842"/>
            <a:ext cx="5272101" cy="2000785"/>
          </a:xfrm>
        </p:spPr>
        <p:txBody>
          <a:bodyPr/>
          <a:lstStyle/>
          <a:p>
            <a:r>
              <a:rPr lang="en-US" sz="5400" b="1" u="sng">
                <a:solidFill>
                  <a:schemeClr val="tx1"/>
                </a:solidFill>
                <a:latin typeface="Poppins"/>
                <a:cs typeface="Poppins"/>
              </a:rPr>
              <a:t>The battles of The Civil War</a:t>
            </a:r>
            <a:endParaRPr lang="en-US" sz="5400" b="1" u="sng">
              <a:solidFill>
                <a:schemeClr val="tx1"/>
              </a:solidFill>
            </a:endParaRPr>
          </a:p>
        </p:txBody>
      </p:sp>
      <p:pic>
        <p:nvPicPr>
          <p:cNvPr id="2" name="Picture Placeholder 1" descr="A group of people fighting with flags&#10;&#10;Description automatically generated"/>
          <p:cNvPicPr>
            <a:picLocks noGrp="1" noChangeAspect="1"/>
          </p:cNvPicPr>
          <p:nvPr>
            <p:ph type="pic" sz="quarter" idx="13"/>
          </p:nvPr>
        </p:nvPicPr>
        <p:blipFill>
          <a:blip r:embed="rId1"/>
          <a:srcRect/>
          <a:stretch>
            <a:fillRect/>
          </a:stretch>
        </p:blipFill>
        <p:spPr>
          <a:xfrm>
            <a:off x="5958702" y="827259"/>
            <a:ext cx="5608130" cy="5608130"/>
          </a:xfrm>
          <a:prstGeom prst="rect">
            <a:avLst/>
          </a:prstGeom>
          <a:ln w="88900" cap="sq" cmpd="thickThin">
            <a:solidFill>
              <a:srgbClr val="000000"/>
            </a:solidFill>
            <a:prstDash val="solid"/>
            <a:miter lim="800000"/>
            <a:headEnd/>
            <a:tailEnd/>
          </a:ln>
          <a:effectLst>
            <a:innerShdw blurRad="76200">
              <a:srgbClr val="000000"/>
            </a:innerShdw>
          </a:effectLst>
        </p:spPr>
      </p:pic>
      <p:sp>
        <p:nvSpPr>
          <p:cNvPr id="11" name="Text Placeholder 10"/>
          <p:cNvSpPr>
            <a:spLocks noGrp="1"/>
          </p:cNvSpPr>
          <p:nvPr>
            <p:ph type="body" sz="quarter" idx="14"/>
          </p:nvPr>
        </p:nvSpPr>
        <p:spPr>
          <a:xfrm>
            <a:off x="-147885" y="5588910"/>
            <a:ext cx="1660035" cy="275819"/>
          </a:xfrm>
        </p:spPr>
        <p:txBody>
          <a:bodyPr vert="horz" lIns="91440" tIns="45720" rIns="91440" bIns="45720" rtlCol="0" anchor="t">
            <a:noAutofit/>
          </a:bodyPr>
          <a:lstStyle/>
          <a:p>
            <a:pPr algn="ctr"/>
            <a:endParaRPr lang="en-US" sz="2000" dirty="0">
              <a:ea typeface="Calibri" panose="020F0502020204030204"/>
              <a:cs typeface="Calibri" panose="020F0502020204030204"/>
            </a:endParaRPr>
          </a:p>
        </p:txBody>
      </p:sp>
      <p:sp>
        <p:nvSpPr>
          <p:cNvPr id="12" name="Text Placeholder 11"/>
          <p:cNvSpPr>
            <a:spLocks noGrp="1"/>
          </p:cNvSpPr>
          <p:nvPr>
            <p:ph type="body" sz="quarter" idx="15"/>
          </p:nvPr>
        </p:nvSpPr>
        <p:spPr>
          <a:xfrm>
            <a:off x="-799836" y="5800220"/>
            <a:ext cx="2208266" cy="301341"/>
          </a:xfrm>
        </p:spPr>
        <p:txBody>
          <a:bodyPr vert="horz" lIns="91440" tIns="45720" rIns="91440" bIns="45720" rtlCol="0" anchor="t">
            <a:noAutofit/>
          </a:bodyPr>
          <a:lstStyle/>
          <a:p>
            <a:pPr>
              <a:buFont typeface="Wingdings" panose="05000000000000000000" pitchFamily="34" charset="0"/>
            </a:pPr>
            <a:endParaRPr lang="en-US" b="1">
              <a:ea typeface="Calibri" panose="020F0502020204030204"/>
              <a:cs typeface="Calibri" panose="020F0502020204030204"/>
            </a:endParaRPr>
          </a:p>
          <a:p>
            <a:endParaRPr lang="en-US">
              <a:ea typeface="Calibri" panose="020F0502020204030204"/>
              <a:cs typeface="Calibri" panose="020F0502020204030204"/>
            </a:endParaRPr>
          </a:p>
        </p:txBody>
      </p:sp>
      <p:sp>
        <p:nvSpPr>
          <p:cNvPr id="3" name="Zone de texte 2"/>
          <p:cNvSpPr txBox="1"/>
          <p:nvPr/>
        </p:nvSpPr>
        <p:spPr>
          <a:xfrm>
            <a:off x="3870960" y="5761990"/>
            <a:ext cx="4064000" cy="368300"/>
          </a:xfrm>
          <a:prstGeom prst="rect">
            <a:avLst/>
          </a:prstGeom>
          <a:noFill/>
        </p:spPr>
        <p:txBody>
          <a:bodyPr wrap="square" rtlCol="0">
            <a:spAutoFit/>
          </a:bodyPr>
          <a:p>
            <a:endParaRPr lang="fr-FR" altLang="en-US"/>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p15:prstTrans prst="airplane"/>
      </p:transition>
    </mc:Choice>
    <mc:Fallback>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0" name="Rectangle 79"/>
          <p:cNvSpPr>
            <a:spLocks noGrp="1" noRot="1" noChangeAspect="1" noMove="1" noResize="1" noEditPoints="1" noAdjustHandles="1" noChangeArrowheads="1" noChangeShapeType="1" noTextEdit="1"/>
          </p:cNvSpPr>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6513788" y="365125"/>
            <a:ext cx="4840010" cy="1807305"/>
          </a:xfrm>
        </p:spPr>
        <p:txBody>
          <a:bodyPr vert="horz" lIns="91440" tIns="45720" rIns="91440" bIns="45720" rtlCol="0">
            <a:normAutofit/>
          </a:bodyPr>
          <a:lstStyle/>
          <a:p>
            <a:pPr algn="ctr"/>
            <a:r>
              <a:rPr lang="en-US" b="1" kern="1200">
                <a:latin typeface="+mj-lt"/>
                <a:ea typeface="+mj-ea"/>
                <a:cs typeface="+mj-cs"/>
              </a:rPr>
              <a:t>INTRODUCTION</a:t>
            </a:r>
            <a:r>
              <a:rPr lang="en-US" b="1"/>
              <a:t> :</a:t>
            </a:r>
            <a:endParaRPr lang="en-US">
              <a:ea typeface="+mj-ea"/>
              <a:cs typeface="+mj-cs"/>
            </a:endParaRPr>
          </a:p>
        </p:txBody>
      </p:sp>
      <p:pic>
        <p:nvPicPr>
          <p:cNvPr id="29" name="Content Placeholder 28" descr="A group of men standing on a railroad track&#10;&#10;Description automatically generated"/>
          <p:cNvPicPr>
            <a:picLocks noChangeAspect="1"/>
          </p:cNvPicPr>
          <p:nvPr/>
        </p:nvPicPr>
        <p:blipFill rotWithShape="1">
          <a:blip r:embed="rId1"/>
          <a:srcRect l="11408" t="4209" r="34121" b="-4209"/>
          <a:stretch>
            <a:fillRect/>
          </a:stretch>
        </p:blipFill>
        <p:spPr>
          <a:xfrm>
            <a:off x="21" y="10"/>
            <a:ext cx="6412694" cy="7146770"/>
          </a:xfrm>
          <a:custGeom>
            <a:avLst/>
            <a:gdLst/>
            <a:ahLst/>
            <a:cxnLst/>
            <a:rect l="l" t="t" r="r" b="b"/>
            <a:pathLst>
              <a:path w="6116569" h="6879321">
                <a:moveTo>
                  <a:pt x="0" y="0"/>
                </a:moveTo>
                <a:lnTo>
                  <a:pt x="2935851" y="0"/>
                </a:lnTo>
                <a:cubicBezTo>
                  <a:pt x="3035710" y="10660"/>
                  <a:pt x="3138421" y="17767"/>
                  <a:pt x="3238280" y="31980"/>
                </a:cubicBezTo>
                <a:cubicBezTo>
                  <a:pt x="3817462" y="106602"/>
                  <a:pt x="3127009" y="277163"/>
                  <a:pt x="3660541" y="550772"/>
                </a:cubicBezTo>
                <a:cubicBezTo>
                  <a:pt x="3706191" y="575645"/>
                  <a:pt x="3757546" y="579199"/>
                  <a:pt x="3808902" y="589860"/>
                </a:cubicBezTo>
                <a:cubicBezTo>
                  <a:pt x="4008620" y="625393"/>
                  <a:pt x="4211192" y="618286"/>
                  <a:pt x="4413762" y="625393"/>
                </a:cubicBezTo>
                <a:cubicBezTo>
                  <a:pt x="4465118" y="628946"/>
                  <a:pt x="4525033" y="625393"/>
                  <a:pt x="4567830" y="721333"/>
                </a:cubicBezTo>
                <a:cubicBezTo>
                  <a:pt x="4425175" y="724888"/>
                  <a:pt x="4305344" y="731994"/>
                  <a:pt x="4171247" y="792401"/>
                </a:cubicBezTo>
                <a:cubicBezTo>
                  <a:pt x="4239722" y="859916"/>
                  <a:pt x="4322462" y="795955"/>
                  <a:pt x="4376671" y="842148"/>
                </a:cubicBezTo>
                <a:cubicBezTo>
                  <a:pt x="4428027" y="888342"/>
                  <a:pt x="4470824" y="891896"/>
                  <a:pt x="4527887" y="813722"/>
                </a:cubicBezTo>
                <a:cubicBezTo>
                  <a:pt x="4556417" y="774634"/>
                  <a:pt x="4604920" y="778187"/>
                  <a:pt x="4633452" y="799508"/>
                </a:cubicBezTo>
                <a:cubicBezTo>
                  <a:pt x="4781813" y="913216"/>
                  <a:pt x="4778960" y="909662"/>
                  <a:pt x="4947293" y="870576"/>
                </a:cubicBezTo>
                <a:cubicBezTo>
                  <a:pt x="5055712" y="845701"/>
                  <a:pt x="5166983" y="806615"/>
                  <a:pt x="5263988" y="820828"/>
                </a:cubicBezTo>
                <a:cubicBezTo>
                  <a:pt x="5275401" y="867022"/>
                  <a:pt x="5263988" y="888342"/>
                  <a:pt x="5249723" y="895449"/>
                </a:cubicBezTo>
                <a:cubicBezTo>
                  <a:pt x="5021475" y="1005604"/>
                  <a:pt x="4975825" y="1122864"/>
                  <a:pt x="4744723" y="1197485"/>
                </a:cubicBezTo>
                <a:cubicBezTo>
                  <a:pt x="4724751" y="1268552"/>
                  <a:pt x="4807491" y="1275660"/>
                  <a:pt x="4767548" y="1346727"/>
                </a:cubicBezTo>
                <a:cubicBezTo>
                  <a:pt x="4693367" y="1407134"/>
                  <a:pt x="4610627" y="1346727"/>
                  <a:pt x="4539299" y="1421348"/>
                </a:cubicBezTo>
                <a:cubicBezTo>
                  <a:pt x="4550712" y="1471094"/>
                  <a:pt x="4610627" y="1432008"/>
                  <a:pt x="4607773" y="1485309"/>
                </a:cubicBezTo>
                <a:cubicBezTo>
                  <a:pt x="4604920" y="1517288"/>
                  <a:pt x="4593508" y="1527948"/>
                  <a:pt x="4579242" y="1535055"/>
                </a:cubicBezTo>
                <a:cubicBezTo>
                  <a:pt x="4776107" y="1538608"/>
                  <a:pt x="5383820" y="1574142"/>
                  <a:pt x="5278255" y="1609676"/>
                </a:cubicBezTo>
                <a:cubicBezTo>
                  <a:pt x="5418057" y="1698511"/>
                  <a:pt x="5623481" y="1609676"/>
                  <a:pt x="5771843" y="1630997"/>
                </a:cubicBezTo>
                <a:cubicBezTo>
                  <a:pt x="5925911" y="1652316"/>
                  <a:pt x="6171278" y="1719830"/>
                  <a:pt x="6105656" y="1748257"/>
                </a:cubicBezTo>
                <a:cubicBezTo>
                  <a:pt x="6031475" y="1780238"/>
                  <a:pt x="5766136" y="2146235"/>
                  <a:pt x="5691955" y="2167555"/>
                </a:cubicBezTo>
                <a:cubicBezTo>
                  <a:pt x="5606362" y="2188875"/>
                  <a:pt x="5589243" y="2217302"/>
                  <a:pt x="5475118" y="2348776"/>
                </a:cubicBezTo>
                <a:cubicBezTo>
                  <a:pt x="5398085" y="2437610"/>
                  <a:pt x="5709074" y="2238623"/>
                  <a:pt x="5826051" y="2291922"/>
                </a:cubicBezTo>
                <a:cubicBezTo>
                  <a:pt x="5868848" y="2309690"/>
                  <a:pt x="5552153" y="2554872"/>
                  <a:pt x="5552153" y="2597513"/>
                </a:cubicBezTo>
                <a:cubicBezTo>
                  <a:pt x="5549300" y="2640153"/>
                  <a:pt x="5577831" y="2647260"/>
                  <a:pt x="5603508" y="2647260"/>
                </a:cubicBezTo>
                <a:cubicBezTo>
                  <a:pt x="5660571" y="2647260"/>
                  <a:pt x="5640599" y="2686346"/>
                  <a:pt x="5700515" y="2679240"/>
                </a:cubicBezTo>
                <a:cubicBezTo>
                  <a:pt x="5523622" y="2800055"/>
                  <a:pt x="5418057" y="2778734"/>
                  <a:pt x="5246870" y="2888889"/>
                </a:cubicBezTo>
                <a:cubicBezTo>
                  <a:pt x="5164130" y="2942189"/>
                  <a:pt x="4921615" y="3119857"/>
                  <a:pt x="4836022" y="3169605"/>
                </a:cubicBezTo>
                <a:cubicBezTo>
                  <a:pt x="4801785" y="3187371"/>
                  <a:pt x="4758988" y="3173158"/>
                  <a:pt x="4736163" y="3233565"/>
                </a:cubicBezTo>
                <a:cubicBezTo>
                  <a:pt x="4770400" y="3279759"/>
                  <a:pt x="4816050" y="3254885"/>
                  <a:pt x="4853141" y="3233565"/>
                </a:cubicBezTo>
                <a:cubicBezTo>
                  <a:pt x="4944440" y="3176711"/>
                  <a:pt x="4935881" y="3190925"/>
                  <a:pt x="4944440" y="3226459"/>
                </a:cubicBezTo>
                <a:cubicBezTo>
                  <a:pt x="4972972" y="3350827"/>
                  <a:pt x="5044300" y="3308186"/>
                  <a:pt x="5109921" y="3283313"/>
                </a:cubicBezTo>
                <a:cubicBezTo>
                  <a:pt x="5303932" y="3208692"/>
                  <a:pt x="5500797" y="3215799"/>
                  <a:pt x="5694809" y="3141178"/>
                </a:cubicBezTo>
                <a:cubicBezTo>
                  <a:pt x="5714781" y="3134070"/>
                  <a:pt x="5612068" y="3283313"/>
                  <a:pt x="5566419" y="3301079"/>
                </a:cubicBezTo>
                <a:cubicBezTo>
                  <a:pt x="5515063" y="3322399"/>
                  <a:pt x="5452294" y="3311739"/>
                  <a:pt x="5415203" y="3397020"/>
                </a:cubicBezTo>
                <a:cubicBezTo>
                  <a:pt x="5477972" y="3414787"/>
                  <a:pt x="5552153" y="3372147"/>
                  <a:pt x="5612068" y="3432554"/>
                </a:cubicBezTo>
                <a:cubicBezTo>
                  <a:pt x="5469413" y="3528494"/>
                  <a:pt x="5329610" y="3535601"/>
                  <a:pt x="5206927" y="3599562"/>
                </a:cubicBezTo>
                <a:cubicBezTo>
                  <a:pt x="5192661" y="3706163"/>
                  <a:pt x="5272548" y="3663523"/>
                  <a:pt x="5301079" y="3723930"/>
                </a:cubicBezTo>
                <a:cubicBezTo>
                  <a:pt x="5072830" y="3844745"/>
                  <a:pt x="4564977" y="4232062"/>
                  <a:pt x="4507915" y="4306683"/>
                </a:cubicBezTo>
                <a:cubicBezTo>
                  <a:pt x="4390937" y="4463031"/>
                  <a:pt x="3900202" y="4562525"/>
                  <a:pt x="3982942" y="4587399"/>
                </a:cubicBezTo>
                <a:cubicBezTo>
                  <a:pt x="4051417" y="4608719"/>
                  <a:pt x="4119891" y="4587399"/>
                  <a:pt x="4185513" y="4541205"/>
                </a:cubicBezTo>
                <a:cubicBezTo>
                  <a:pt x="4291078" y="4466584"/>
                  <a:pt x="5010062" y="4523438"/>
                  <a:pt x="5212633" y="4455924"/>
                </a:cubicBezTo>
                <a:cubicBezTo>
                  <a:pt x="5241164" y="4445264"/>
                  <a:pt x="5283960" y="4409730"/>
                  <a:pt x="5312492" y="4473691"/>
                </a:cubicBezTo>
                <a:cubicBezTo>
                  <a:pt x="5098508" y="4704659"/>
                  <a:pt x="4833169" y="4654913"/>
                  <a:pt x="4596361" y="4818368"/>
                </a:cubicBezTo>
                <a:cubicBezTo>
                  <a:pt x="4684807" y="4917861"/>
                  <a:pt x="4776107" y="4907202"/>
                  <a:pt x="4873113" y="4885882"/>
                </a:cubicBezTo>
                <a:cubicBezTo>
                  <a:pt x="4895938" y="4878775"/>
                  <a:pt x="4930175" y="4871668"/>
                  <a:pt x="4935881" y="4914309"/>
                </a:cubicBezTo>
                <a:cubicBezTo>
                  <a:pt x="4941587" y="4967609"/>
                  <a:pt x="4898790" y="4978270"/>
                  <a:pt x="4873113" y="5003143"/>
                </a:cubicBezTo>
                <a:cubicBezTo>
                  <a:pt x="4833169" y="5038676"/>
                  <a:pt x="4773254" y="4999590"/>
                  <a:pt x="4721898" y="5095530"/>
                </a:cubicBezTo>
                <a:cubicBezTo>
                  <a:pt x="4873113" y="5067104"/>
                  <a:pt x="4998650" y="5020910"/>
                  <a:pt x="5132745" y="4949842"/>
                </a:cubicBezTo>
                <a:cubicBezTo>
                  <a:pt x="5121333" y="5006696"/>
                  <a:pt x="5081390" y="5035123"/>
                  <a:pt x="5101362" y="5081317"/>
                </a:cubicBezTo>
                <a:cubicBezTo>
                  <a:pt x="5118480" y="5116850"/>
                  <a:pt x="5164130" y="5131063"/>
                  <a:pt x="5138452" y="5198578"/>
                </a:cubicBezTo>
                <a:cubicBezTo>
                  <a:pt x="5067125" y="5273199"/>
                  <a:pt x="4967265" y="5258986"/>
                  <a:pt x="4904497" y="5362033"/>
                </a:cubicBezTo>
                <a:cubicBezTo>
                  <a:pt x="4818903" y="5507721"/>
                  <a:pt x="4684807" y="5564575"/>
                  <a:pt x="4579242" y="5674729"/>
                </a:cubicBezTo>
                <a:cubicBezTo>
                  <a:pt x="4545005" y="5713816"/>
                  <a:pt x="4313903" y="5841738"/>
                  <a:pt x="4253988" y="5884379"/>
                </a:cubicBezTo>
                <a:cubicBezTo>
                  <a:pt x="4168395" y="5944786"/>
                  <a:pt x="4071389" y="5966106"/>
                  <a:pt x="3985795" y="6069153"/>
                </a:cubicBezTo>
                <a:cubicBezTo>
                  <a:pt x="4065682" y="6086921"/>
                  <a:pt x="4134157" y="5990979"/>
                  <a:pt x="4231163" y="6030066"/>
                </a:cubicBezTo>
                <a:cubicBezTo>
                  <a:pt x="4074242" y="6133114"/>
                  <a:pt x="3931586" y="6182861"/>
                  <a:pt x="3814609" y="6317889"/>
                </a:cubicBezTo>
                <a:cubicBezTo>
                  <a:pt x="3800343" y="6335656"/>
                  <a:pt x="3771812" y="6332102"/>
                  <a:pt x="3751840" y="6339209"/>
                </a:cubicBezTo>
                <a:cubicBezTo>
                  <a:pt x="3529298" y="6406723"/>
                  <a:pt x="3309608" y="6467130"/>
                  <a:pt x="3089919" y="6563071"/>
                </a:cubicBezTo>
                <a:cubicBezTo>
                  <a:pt x="3041416" y="6584392"/>
                  <a:pt x="2955823" y="6595052"/>
                  <a:pt x="2961529" y="6662566"/>
                </a:cubicBezTo>
                <a:cubicBezTo>
                  <a:pt x="2972941" y="6765613"/>
                  <a:pt x="3055681" y="6687439"/>
                  <a:pt x="3107038" y="6673226"/>
                </a:cubicBezTo>
                <a:cubicBezTo>
                  <a:pt x="3269664" y="6634138"/>
                  <a:pt x="3432292" y="6570178"/>
                  <a:pt x="3594919" y="6591499"/>
                </a:cubicBezTo>
                <a:cubicBezTo>
                  <a:pt x="3483648" y="6637693"/>
                  <a:pt x="3372376" y="6680332"/>
                  <a:pt x="3261106" y="6726527"/>
                </a:cubicBezTo>
                <a:cubicBezTo>
                  <a:pt x="3386642" y="6705206"/>
                  <a:pt x="3495061" y="6786934"/>
                  <a:pt x="3620597" y="6740740"/>
                </a:cubicBezTo>
                <a:cubicBezTo>
                  <a:pt x="3660541" y="6726527"/>
                  <a:pt x="3700484" y="6765613"/>
                  <a:pt x="3703337" y="6826020"/>
                </a:cubicBezTo>
                <a:cubicBezTo>
                  <a:pt x="3706191" y="6847340"/>
                  <a:pt x="3700484" y="6865108"/>
                  <a:pt x="3689072" y="6879321"/>
                </a:cubicBezTo>
                <a:lnTo>
                  <a:pt x="0" y="6879321"/>
                </a:lnTo>
                <a:close/>
              </a:path>
            </a:pathLst>
          </a:custGeom>
        </p:spPr>
      </p:pic>
      <p:sp>
        <p:nvSpPr>
          <p:cNvPr id="44" name="Content Placeholder 43"/>
          <p:cNvSpPr>
            <a:spLocks noGrp="1"/>
          </p:cNvSpPr>
          <p:nvPr>
            <p:ph idx="1"/>
          </p:nvPr>
        </p:nvSpPr>
        <p:spPr>
          <a:xfrm>
            <a:off x="6513788" y="1629025"/>
            <a:ext cx="5301828" cy="4547938"/>
          </a:xfrm>
        </p:spPr>
        <p:txBody>
          <a:bodyPr vert="horz" lIns="91440" tIns="45720" rIns="91440" bIns="45720" rtlCol="0" anchor="t">
            <a:noAutofit/>
          </a:bodyPr>
          <a:lstStyle/>
          <a:p>
            <a:r>
              <a:rPr lang="en-US" sz="2400"/>
              <a:t>The American Civil war (1861-1865) was one of the most defining conflicts in American history , pitting the Union against the confederacy in a struggle over secession , </a:t>
            </a:r>
            <a:r>
              <a:rPr lang="en-US" sz="2400">
                <a:latin typeface="Aptos"/>
                <a:ea typeface="Segoe UI Historic" panose="020B0502040204020203"/>
                <a:cs typeface="Segoe UI Historic" panose="020B0502040204020203"/>
              </a:rPr>
              <a:t>states’ rights, and the institution of slavery. Throughout the war, several battles emerged as pivotal moments, shaping the trajectory of the conflict and ultimately influencing its outcome. This presentation will delve into the strategic significance and key events surrounding ten of the most notable battles of the Civil War.</a:t>
            </a:r>
            <a:endParaRPr lang="en-US" sz="2400">
              <a:latin typeface="Aptos"/>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p15:prstTrans prst="airplane"/>
      </p:transition>
    </mc:Choice>
    <mc:Fallback>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88578" y="203576"/>
            <a:ext cx="6268569" cy="664418"/>
          </a:xfrm>
        </p:spPr>
        <p:txBody>
          <a:bodyPr/>
          <a:lstStyle/>
          <a:p>
            <a:r>
              <a:rPr lang="en-US" sz="4000" b="1" u="sng">
                <a:solidFill>
                  <a:schemeClr val="tx1"/>
                </a:solidFill>
                <a:latin typeface="Poppins"/>
                <a:cs typeface="Poppins"/>
              </a:rPr>
              <a:t>1- Battle of Gettysburg:</a:t>
            </a:r>
            <a:endParaRPr lang="en-US" sz="4000" b="1" u="sng">
              <a:solidFill>
                <a:schemeClr val="tx1"/>
              </a:solidFill>
            </a:endParaRPr>
          </a:p>
        </p:txBody>
      </p:sp>
      <p:pic>
        <p:nvPicPr>
          <p:cNvPr id="10" name="Picture Placeholder 9" descr="Two men in military uniforms&#10;&#10;Description automatically generated"/>
          <p:cNvPicPr>
            <a:picLocks noGrp="1" noChangeAspect="1"/>
          </p:cNvPicPr>
          <p:nvPr>
            <p:ph type="pic" sz="quarter" idx="13"/>
          </p:nvPr>
        </p:nvPicPr>
        <p:blipFill rotWithShape="1">
          <a:blip r:embed="rId1"/>
          <a:srcRect l="-257" t="573" r="-1538" b="-573"/>
          <a:stretch>
            <a:fillRect/>
          </a:stretch>
        </p:blipFill>
        <p:spPr>
          <a:xfrm>
            <a:off x="7033789" y="324692"/>
            <a:ext cx="4869406" cy="6437635"/>
          </a:xfrm>
        </p:spPr>
      </p:pic>
      <p:sp>
        <p:nvSpPr>
          <p:cNvPr id="3" name="Text Placeholder 2"/>
          <p:cNvSpPr>
            <a:spLocks noGrp="1"/>
          </p:cNvSpPr>
          <p:nvPr>
            <p:ph type="body" sz="quarter" idx="14"/>
          </p:nvPr>
        </p:nvSpPr>
        <p:spPr>
          <a:xfrm>
            <a:off x="147918" y="909682"/>
            <a:ext cx="6793004" cy="5749729"/>
          </a:xfrm>
        </p:spPr>
        <p:txBody>
          <a:bodyPr vert="horz" lIns="91440" tIns="45720" rIns="91440" bIns="45720" rtlCol="0" anchor="t">
            <a:noAutofit/>
          </a:bodyPr>
          <a:lstStyle/>
          <a:p>
            <a:r>
              <a:rPr lang="en-US" sz="3100">
                <a:solidFill>
                  <a:schemeClr val="tx1"/>
                </a:solidFill>
                <a:latin typeface="Calibri" panose="020F0502020204030204"/>
                <a:ea typeface="Calibri" panose="020F0502020204030204"/>
                <a:cs typeface="Calibri" panose="020F0502020204030204"/>
              </a:rPr>
              <a:t>The Battle of Gettysburg, fought from July 1 to July 3, 1863, in Gettysburg, Pennsylvania, stands as the turning point of the Civil War. General Robert E. Lee's Confederate Army of Northern Virginia clashed with General George G. Meade's Union Army of the Potomac. Notable figures include Lee, Meade, and General George Pickett. The pivotal engagements of Pickett's Charge and the defense of Little Round Top shaped the outcome of this bloody confrontation, which resulted in a decisive Union victory</a:t>
            </a:r>
            <a:r>
              <a:rPr lang="en-US" sz="3100">
                <a:solidFill>
                  <a:srgbClr val="7F7F7F"/>
                </a:solidFill>
                <a:latin typeface="Calibri" panose="020F0502020204030204"/>
                <a:ea typeface="Calibri" panose="020F0502020204030204"/>
                <a:cs typeface="Calibri" panose="020F0502020204030204"/>
              </a:rPr>
              <a:t>.</a:t>
            </a:r>
            <a:endParaRPr lang="en-US" sz="3100">
              <a:ea typeface="Calibri" panose="020F0502020204030204"/>
              <a:cs typeface="Calibri" panose="020F0502020204030204"/>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6000">
        <p15:prstTrans prst="curtains"/>
      </p:transition>
    </mc:Choice>
    <mc:Fallback>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64" name="Rectangle 63"/>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Freeform: Shape 64"/>
          <p:cNvSpPr>
            <a:spLocks noGrp="1" noRot="1" noChangeAspect="1" noMove="1" noResize="1" noEditPoints="1" noAdjustHandles="1" noChangeArrowheads="1" noChangeShapeType="1" noTextEdit="1"/>
          </p:cNvSpPr>
          <p:nvPr/>
        </p:nvSpPr>
        <p:spPr>
          <a:xfrm>
            <a:off x="0" y="1"/>
            <a:ext cx="10915134" cy="2251389"/>
          </a:xfrm>
          <a:custGeom>
            <a:avLst/>
            <a:gdLst>
              <a:gd name="connsiteX0" fmla="*/ 0 w 10915134"/>
              <a:gd name="connsiteY0" fmla="*/ 0 h 2251389"/>
              <a:gd name="connsiteX1" fmla="*/ 10915134 w 10915134"/>
              <a:gd name="connsiteY1" fmla="*/ 0 h 2251389"/>
              <a:gd name="connsiteX2" fmla="*/ 10882980 w 10915134"/>
              <a:gd name="connsiteY2" fmla="*/ 49990 h 2251389"/>
              <a:gd name="connsiteX3" fmla="*/ 10834795 w 10915134"/>
              <a:gd name="connsiteY3" fmla="*/ 110024 h 2251389"/>
              <a:gd name="connsiteX4" fmla="*/ 10738392 w 10915134"/>
              <a:gd name="connsiteY4" fmla="*/ 165813 h 2251389"/>
              <a:gd name="connsiteX5" fmla="*/ 10633692 w 10915134"/>
              <a:gd name="connsiteY5" fmla="*/ 209264 h 2251389"/>
              <a:gd name="connsiteX6" fmla="*/ 10586800 w 10915134"/>
              <a:gd name="connsiteY6" fmla="*/ 239716 h 2251389"/>
              <a:gd name="connsiteX7" fmla="*/ 10501658 w 10915134"/>
              <a:gd name="connsiteY7" fmla="*/ 307174 h 2251389"/>
              <a:gd name="connsiteX8" fmla="*/ 10404067 w 10915134"/>
              <a:gd name="connsiteY8" fmla="*/ 412395 h 2251389"/>
              <a:gd name="connsiteX9" fmla="*/ 10380953 w 10915134"/>
              <a:gd name="connsiteY9" fmla="*/ 472334 h 2251389"/>
              <a:gd name="connsiteX10" fmla="*/ 10341416 w 10915134"/>
              <a:gd name="connsiteY10" fmla="*/ 504774 h 2251389"/>
              <a:gd name="connsiteX11" fmla="*/ 10326329 w 10915134"/>
              <a:gd name="connsiteY11" fmla="*/ 523459 h 2251389"/>
              <a:gd name="connsiteX12" fmla="*/ 10298289 w 10915134"/>
              <a:gd name="connsiteY12" fmla="*/ 532173 h 2251389"/>
              <a:gd name="connsiteX13" fmla="*/ 10243127 w 10915134"/>
              <a:gd name="connsiteY13" fmla="*/ 540715 h 2251389"/>
              <a:gd name="connsiteX14" fmla="*/ 10141243 w 10915134"/>
              <a:gd name="connsiteY14" fmla="*/ 592343 h 2251389"/>
              <a:gd name="connsiteX15" fmla="*/ 9940352 w 10915134"/>
              <a:gd name="connsiteY15" fmla="*/ 631518 h 2251389"/>
              <a:gd name="connsiteX16" fmla="*/ 9836226 w 10915134"/>
              <a:gd name="connsiteY16" fmla="*/ 660496 h 2251389"/>
              <a:gd name="connsiteX17" fmla="*/ 9686899 w 10915134"/>
              <a:gd name="connsiteY17" fmla="*/ 683782 h 2251389"/>
              <a:gd name="connsiteX18" fmla="*/ 9578209 w 10915134"/>
              <a:gd name="connsiteY18" fmla="*/ 709781 h 2251389"/>
              <a:gd name="connsiteX19" fmla="*/ 9437298 w 10915134"/>
              <a:gd name="connsiteY19" fmla="*/ 757337 h 2251389"/>
              <a:gd name="connsiteX20" fmla="*/ 9435498 w 10915134"/>
              <a:gd name="connsiteY20" fmla="*/ 759689 h 2251389"/>
              <a:gd name="connsiteX21" fmla="*/ 9413910 w 10915134"/>
              <a:gd name="connsiteY21" fmla="*/ 764531 h 2251389"/>
              <a:gd name="connsiteX22" fmla="*/ 9361370 w 10915134"/>
              <a:gd name="connsiteY22" fmla="*/ 760593 h 2251389"/>
              <a:gd name="connsiteX23" fmla="*/ 9356626 w 10915134"/>
              <a:gd name="connsiteY23" fmla="*/ 764594 h 2251389"/>
              <a:gd name="connsiteX24" fmla="*/ 9311281 w 10915134"/>
              <a:gd name="connsiteY24" fmla="*/ 769260 h 2251389"/>
              <a:gd name="connsiteX25" fmla="*/ 9311173 w 10915134"/>
              <a:gd name="connsiteY25" fmla="*/ 771337 h 2251389"/>
              <a:gd name="connsiteX26" fmla="*/ 9300658 w 10915134"/>
              <a:gd name="connsiteY26" fmla="*/ 781452 h 2251389"/>
              <a:gd name="connsiteX27" fmla="*/ 9279376 w 10915134"/>
              <a:gd name="connsiteY27" fmla="*/ 796188 h 2251389"/>
              <a:gd name="connsiteX28" fmla="*/ 9189502 w 10915134"/>
              <a:gd name="connsiteY28" fmla="*/ 860175 h 2251389"/>
              <a:gd name="connsiteX29" fmla="*/ 9180260 w 10915134"/>
              <a:gd name="connsiteY29" fmla="*/ 862300 h 2251389"/>
              <a:gd name="connsiteX30" fmla="*/ 9180186 w 10915134"/>
              <a:gd name="connsiteY30" fmla="*/ 862799 h 2251389"/>
              <a:gd name="connsiteX31" fmla="*/ 9170652 w 10915134"/>
              <a:gd name="connsiteY31" fmla="*/ 865945 h 2251389"/>
              <a:gd name="connsiteX32" fmla="*/ 9145484 w 10915134"/>
              <a:gd name="connsiteY32" fmla="*/ 870300 h 2251389"/>
              <a:gd name="connsiteX33" fmla="*/ 9140031 w 10915134"/>
              <a:gd name="connsiteY33" fmla="*/ 874741 h 2251389"/>
              <a:gd name="connsiteX34" fmla="*/ 9138892 w 10915134"/>
              <a:gd name="connsiteY34" fmla="*/ 880860 h 2251389"/>
              <a:gd name="connsiteX35" fmla="*/ 9107257 w 10915134"/>
              <a:gd name="connsiteY35" fmla="*/ 903704 h 2251389"/>
              <a:gd name="connsiteX36" fmla="*/ 9034880 w 10915134"/>
              <a:gd name="connsiteY36" fmla="*/ 948837 h 2251389"/>
              <a:gd name="connsiteX37" fmla="*/ 8950600 w 10915134"/>
              <a:gd name="connsiteY37" fmla="*/ 994853 h 2251389"/>
              <a:gd name="connsiteX38" fmla="*/ 8753014 w 10915134"/>
              <a:gd name="connsiteY38" fmla="*/ 1118658 h 2251389"/>
              <a:gd name="connsiteX39" fmla="*/ 8581094 w 10915134"/>
              <a:gd name="connsiteY39" fmla="*/ 1153261 h 2251389"/>
              <a:gd name="connsiteX40" fmla="*/ 8498175 w 10915134"/>
              <a:gd name="connsiteY40" fmla="*/ 1187969 h 2251389"/>
              <a:gd name="connsiteX41" fmla="*/ 8448788 w 10915134"/>
              <a:gd name="connsiteY41" fmla="*/ 1206463 h 2251389"/>
              <a:gd name="connsiteX42" fmla="*/ 8367996 w 10915134"/>
              <a:gd name="connsiteY42" fmla="*/ 1232783 h 2251389"/>
              <a:gd name="connsiteX43" fmla="*/ 8367423 w 10915134"/>
              <a:gd name="connsiteY43" fmla="*/ 1238278 h 2251389"/>
              <a:gd name="connsiteX44" fmla="*/ 8359640 w 10915134"/>
              <a:gd name="connsiteY44" fmla="*/ 1246782 h 2251389"/>
              <a:gd name="connsiteX45" fmla="*/ 8346100 w 10915134"/>
              <a:gd name="connsiteY45" fmla="*/ 1266142 h 2251389"/>
              <a:gd name="connsiteX46" fmla="*/ 8318833 w 10915134"/>
              <a:gd name="connsiteY46" fmla="*/ 1292714 h 2251389"/>
              <a:gd name="connsiteX47" fmla="*/ 8317719 w 10915134"/>
              <a:gd name="connsiteY47" fmla="*/ 1291904 h 2251389"/>
              <a:gd name="connsiteX48" fmla="*/ 8307730 w 10915134"/>
              <a:gd name="connsiteY48" fmla="*/ 1293984 h 2251389"/>
              <a:gd name="connsiteX49" fmla="*/ 8240756 w 10915134"/>
              <a:gd name="connsiteY49" fmla="*/ 1301537 h 2251389"/>
              <a:gd name="connsiteX50" fmla="*/ 8216639 w 10915134"/>
              <a:gd name="connsiteY50" fmla="*/ 1327887 h 2251389"/>
              <a:gd name="connsiteX51" fmla="*/ 8211337 w 10915134"/>
              <a:gd name="connsiteY51" fmla="*/ 1332570 h 2251389"/>
              <a:gd name="connsiteX52" fmla="*/ 8211048 w 10915134"/>
              <a:gd name="connsiteY52" fmla="*/ 1332403 h 2251389"/>
              <a:gd name="connsiteX53" fmla="*/ 8205085 w 10915134"/>
              <a:gd name="connsiteY53" fmla="*/ 1336831 h 2251389"/>
              <a:gd name="connsiteX54" fmla="*/ 8137554 w 10915134"/>
              <a:gd name="connsiteY54" fmla="*/ 1342145 h 2251389"/>
              <a:gd name="connsiteX55" fmla="*/ 8054564 w 10915134"/>
              <a:gd name="connsiteY55" fmla="*/ 1367911 h 2251389"/>
              <a:gd name="connsiteX56" fmla="*/ 7973237 w 10915134"/>
              <a:gd name="connsiteY56" fmla="*/ 1397544 h 2251389"/>
              <a:gd name="connsiteX57" fmla="*/ 7944198 w 10915134"/>
              <a:gd name="connsiteY57" fmla="*/ 1410276 h 2251389"/>
              <a:gd name="connsiteX58" fmla="*/ 7890643 w 10915134"/>
              <a:gd name="connsiteY58" fmla="*/ 1424144 h 2251389"/>
              <a:gd name="connsiteX59" fmla="*/ 7864997 w 10915134"/>
              <a:gd name="connsiteY59" fmla="*/ 1425023 h 2251389"/>
              <a:gd name="connsiteX60" fmla="*/ 7864067 w 10915134"/>
              <a:gd name="connsiteY60" fmla="*/ 1426002 h 2251389"/>
              <a:gd name="connsiteX61" fmla="*/ 7861153 w 10915134"/>
              <a:gd name="connsiteY61" fmla="*/ 1423038 h 2251389"/>
              <a:gd name="connsiteX62" fmla="*/ 7844586 w 10915134"/>
              <a:gd name="connsiteY62" fmla="*/ 1429169 h 2251389"/>
              <a:gd name="connsiteX63" fmla="*/ 7840350 w 10915134"/>
              <a:gd name="connsiteY63" fmla="*/ 1432451 h 2251389"/>
              <a:gd name="connsiteX64" fmla="*/ 7833722 w 10915134"/>
              <a:gd name="connsiteY64" fmla="*/ 1435148 h 2251389"/>
              <a:gd name="connsiteX65" fmla="*/ 7833492 w 10915134"/>
              <a:gd name="connsiteY65" fmla="*/ 1434901 h 2251389"/>
              <a:gd name="connsiteX66" fmla="*/ 7827413 w 10915134"/>
              <a:gd name="connsiteY66" fmla="*/ 1438043 h 2251389"/>
              <a:gd name="connsiteX67" fmla="*/ 7798463 w 10915134"/>
              <a:gd name="connsiteY67" fmla="*/ 1457407 h 2251389"/>
              <a:gd name="connsiteX68" fmla="*/ 7759015 w 10915134"/>
              <a:gd name="connsiteY68" fmla="*/ 1458666 h 2251389"/>
              <a:gd name="connsiteX69" fmla="*/ 7752684 w 10915134"/>
              <a:gd name="connsiteY69" fmla="*/ 1444792 h 2251389"/>
              <a:gd name="connsiteX70" fmla="*/ 7747867 w 10915134"/>
              <a:gd name="connsiteY70" fmla="*/ 1447976 h 2251389"/>
              <a:gd name="connsiteX71" fmla="*/ 7738750 w 10915134"/>
              <a:gd name="connsiteY71" fmla="*/ 1456574 h 2251389"/>
              <a:gd name="connsiteX72" fmla="*/ 7735619 w 10915134"/>
              <a:gd name="connsiteY72" fmla="*/ 1456320 h 2251389"/>
              <a:gd name="connsiteX73" fmla="*/ 7705072 w 10915134"/>
              <a:gd name="connsiteY73" fmla="*/ 1465768 h 2251389"/>
              <a:gd name="connsiteX74" fmla="*/ 7696073 w 10915134"/>
              <a:gd name="connsiteY74" fmla="*/ 1462212 h 2251389"/>
              <a:gd name="connsiteX75" fmla="*/ 7692096 w 10915134"/>
              <a:gd name="connsiteY75" fmla="*/ 1462163 h 2251389"/>
              <a:gd name="connsiteX76" fmla="*/ 7674689 w 10915134"/>
              <a:gd name="connsiteY76" fmla="*/ 1477613 h 2251389"/>
              <a:gd name="connsiteX77" fmla="*/ 7665348 w 10915134"/>
              <a:gd name="connsiteY77" fmla="*/ 1483862 h 2251389"/>
              <a:gd name="connsiteX78" fmla="*/ 7606276 w 10915134"/>
              <a:gd name="connsiteY78" fmla="*/ 1538521 h 2251389"/>
              <a:gd name="connsiteX79" fmla="*/ 7504695 w 10915134"/>
              <a:gd name="connsiteY79" fmla="*/ 1566686 h 2251389"/>
              <a:gd name="connsiteX80" fmla="*/ 7401270 w 10915134"/>
              <a:gd name="connsiteY80" fmla="*/ 1597361 h 2251389"/>
              <a:gd name="connsiteX81" fmla="*/ 7320321 w 10915134"/>
              <a:gd name="connsiteY81" fmla="*/ 1619535 h 2251389"/>
              <a:gd name="connsiteX82" fmla="*/ 7149526 w 10915134"/>
              <a:gd name="connsiteY82" fmla="*/ 1743630 h 2251389"/>
              <a:gd name="connsiteX83" fmla="*/ 7105391 w 10915134"/>
              <a:gd name="connsiteY83" fmla="*/ 1752328 h 2251389"/>
              <a:gd name="connsiteX84" fmla="*/ 7071654 w 10915134"/>
              <a:gd name="connsiteY84" fmla="*/ 1785091 h 2251389"/>
              <a:gd name="connsiteX85" fmla="*/ 7054359 w 10915134"/>
              <a:gd name="connsiteY85" fmla="*/ 1782439 h 2251389"/>
              <a:gd name="connsiteX86" fmla="*/ 7051319 w 10915134"/>
              <a:gd name="connsiteY86" fmla="*/ 1781706 h 2251389"/>
              <a:gd name="connsiteX87" fmla="*/ 7040377 w 10915134"/>
              <a:gd name="connsiteY87" fmla="*/ 1784767 h 2251389"/>
              <a:gd name="connsiteX88" fmla="*/ 7035771 w 10915134"/>
              <a:gd name="connsiteY88" fmla="*/ 1778137 h 2251389"/>
              <a:gd name="connsiteX89" fmla="*/ 7018208 w 10915134"/>
              <a:gd name="connsiteY89" fmla="*/ 1777373 h 2251389"/>
              <a:gd name="connsiteX90" fmla="*/ 6998493 w 10915134"/>
              <a:gd name="connsiteY90" fmla="*/ 1785098 h 2251389"/>
              <a:gd name="connsiteX91" fmla="*/ 6928288 w 10915134"/>
              <a:gd name="connsiteY91" fmla="*/ 1811732 h 2251389"/>
              <a:gd name="connsiteX92" fmla="*/ 6917773 w 10915134"/>
              <a:gd name="connsiteY92" fmla="*/ 1820666 h 2251389"/>
              <a:gd name="connsiteX93" fmla="*/ 6881789 w 10915134"/>
              <a:gd name="connsiteY93" fmla="*/ 1828309 h 2251389"/>
              <a:gd name="connsiteX94" fmla="*/ 6879926 w 10915134"/>
              <a:gd name="connsiteY94" fmla="*/ 1830591 h 2251389"/>
              <a:gd name="connsiteX95" fmla="*/ 6845508 w 10915134"/>
              <a:gd name="connsiteY95" fmla="*/ 1841035 h 2251389"/>
              <a:gd name="connsiteX96" fmla="*/ 6786683 w 10915134"/>
              <a:gd name="connsiteY96" fmla="*/ 1868367 h 2251389"/>
              <a:gd name="connsiteX97" fmla="*/ 6773874 w 10915134"/>
              <a:gd name="connsiteY97" fmla="*/ 1863267 h 2251389"/>
              <a:gd name="connsiteX98" fmla="*/ 6771241 w 10915134"/>
              <a:gd name="connsiteY98" fmla="*/ 1859449 h 2251389"/>
              <a:gd name="connsiteX99" fmla="*/ 6755065 w 10915134"/>
              <a:gd name="connsiteY99" fmla="*/ 1866822 h 2251389"/>
              <a:gd name="connsiteX100" fmla="*/ 6740854 w 10915134"/>
              <a:gd name="connsiteY100" fmla="*/ 1865352 h 2251389"/>
              <a:gd name="connsiteX101" fmla="*/ 6730997 w 10915134"/>
              <a:gd name="connsiteY101" fmla="*/ 1874155 h 2251389"/>
              <a:gd name="connsiteX102" fmla="*/ 6714212 w 10915134"/>
              <a:gd name="connsiteY102" fmla="*/ 1876293 h 2251389"/>
              <a:gd name="connsiteX103" fmla="*/ 6693130 w 10915134"/>
              <a:gd name="connsiteY103" fmla="*/ 1876808 h 2251389"/>
              <a:gd name="connsiteX104" fmla="*/ 6674405 w 10915134"/>
              <a:gd name="connsiteY104" fmla="*/ 1873459 h 2251389"/>
              <a:gd name="connsiteX105" fmla="*/ 6647714 w 10915134"/>
              <a:gd name="connsiteY105" fmla="*/ 1878941 h 2251389"/>
              <a:gd name="connsiteX106" fmla="*/ 6586613 w 10915134"/>
              <a:gd name="connsiteY106" fmla="*/ 1887053 h 2251389"/>
              <a:gd name="connsiteX107" fmla="*/ 6540424 w 10915134"/>
              <a:gd name="connsiteY107" fmla="*/ 1893269 h 2251389"/>
              <a:gd name="connsiteX108" fmla="*/ 6460034 w 10915134"/>
              <a:gd name="connsiteY108" fmla="*/ 1911286 h 2251389"/>
              <a:gd name="connsiteX109" fmla="*/ 6445449 w 10915134"/>
              <a:gd name="connsiteY109" fmla="*/ 1926499 h 2251389"/>
              <a:gd name="connsiteX110" fmla="*/ 6407092 w 10915134"/>
              <a:gd name="connsiteY110" fmla="*/ 1921993 h 2251389"/>
              <a:gd name="connsiteX111" fmla="*/ 6396332 w 10915134"/>
              <a:gd name="connsiteY111" fmla="*/ 1907025 h 2251389"/>
              <a:gd name="connsiteX112" fmla="*/ 6347048 w 10915134"/>
              <a:gd name="connsiteY112" fmla="*/ 1912130 h 2251389"/>
              <a:gd name="connsiteX113" fmla="*/ 6302270 w 10915134"/>
              <a:gd name="connsiteY113" fmla="*/ 1933613 h 2251389"/>
              <a:gd name="connsiteX114" fmla="*/ 6243078 w 10915134"/>
              <a:gd name="connsiteY114" fmla="*/ 1945644 h 2251389"/>
              <a:gd name="connsiteX115" fmla="*/ 6207738 w 10915134"/>
              <a:gd name="connsiteY115" fmla="*/ 1953011 h 2251389"/>
              <a:gd name="connsiteX116" fmla="*/ 6108781 w 10915134"/>
              <a:gd name="connsiteY116" fmla="*/ 1959474 h 2251389"/>
              <a:gd name="connsiteX117" fmla="*/ 6103698 w 10915134"/>
              <a:gd name="connsiteY117" fmla="*/ 1959304 h 2251389"/>
              <a:gd name="connsiteX118" fmla="*/ 6087017 w 10915134"/>
              <a:gd name="connsiteY118" fmla="*/ 1969078 h 2251389"/>
              <a:gd name="connsiteX119" fmla="*/ 6086313 w 10915134"/>
              <a:gd name="connsiteY119" fmla="*/ 1971580 h 2251389"/>
              <a:gd name="connsiteX120" fmla="*/ 6024291 w 10915134"/>
              <a:gd name="connsiteY120" fmla="*/ 1966761 h 2251389"/>
              <a:gd name="connsiteX121" fmla="*/ 6016853 w 10915134"/>
              <a:gd name="connsiteY121" fmla="*/ 1970526 h 2251389"/>
              <a:gd name="connsiteX122" fmla="*/ 5975404 w 10915134"/>
              <a:gd name="connsiteY122" fmla="*/ 1961749 h 2251389"/>
              <a:gd name="connsiteX123" fmla="*/ 5954536 w 10915134"/>
              <a:gd name="connsiteY123" fmla="*/ 1960220 h 2251389"/>
              <a:gd name="connsiteX124" fmla="*/ 5917280 w 10915134"/>
              <a:gd name="connsiteY124" fmla="*/ 1954478 h 2251389"/>
              <a:gd name="connsiteX125" fmla="*/ 5914232 w 10915134"/>
              <a:gd name="connsiteY125" fmla="*/ 1956919 h 2251389"/>
              <a:gd name="connsiteX126" fmla="*/ 5906850 w 10915134"/>
              <a:gd name="connsiteY126" fmla="*/ 1954702 h 2251389"/>
              <a:gd name="connsiteX127" fmla="*/ 5901461 w 10915134"/>
              <a:gd name="connsiteY127" fmla="*/ 1957577 h 2251389"/>
              <a:gd name="connsiteX128" fmla="*/ 5895317 w 10915134"/>
              <a:gd name="connsiteY128" fmla="*/ 1956828 h 2251389"/>
              <a:gd name="connsiteX129" fmla="*/ 5831128 w 10915134"/>
              <a:gd name="connsiteY129" fmla="*/ 1968382 h 2251389"/>
              <a:gd name="connsiteX130" fmla="*/ 5817261 w 10915134"/>
              <a:gd name="connsiteY130" fmla="*/ 1966124 h 2251389"/>
              <a:gd name="connsiteX131" fmla="*/ 5806791 w 10915134"/>
              <a:gd name="connsiteY131" fmla="*/ 1974713 h 2251389"/>
              <a:gd name="connsiteX132" fmla="*/ 5762574 w 10915134"/>
              <a:gd name="connsiteY132" fmla="*/ 1976973 h 2251389"/>
              <a:gd name="connsiteX133" fmla="*/ 5747297 w 10915134"/>
              <a:gd name="connsiteY133" fmla="*/ 1970252 h 2251389"/>
              <a:gd name="connsiteX134" fmla="*/ 5733169 w 10915134"/>
              <a:gd name="connsiteY134" fmla="*/ 1965433 h 2251389"/>
              <a:gd name="connsiteX135" fmla="*/ 5731338 w 10915134"/>
              <a:gd name="connsiteY135" fmla="*/ 1965447 h 2251389"/>
              <a:gd name="connsiteX136" fmla="*/ 5712957 w 10915134"/>
              <a:gd name="connsiteY136" fmla="*/ 1965596 h 2251389"/>
              <a:gd name="connsiteX137" fmla="*/ 5678760 w 10915134"/>
              <a:gd name="connsiteY137" fmla="*/ 1965873 h 2251389"/>
              <a:gd name="connsiteX138" fmla="*/ 5612457 w 10915134"/>
              <a:gd name="connsiteY138" fmla="*/ 1972287 h 2251389"/>
              <a:gd name="connsiteX139" fmla="*/ 5462439 w 10915134"/>
              <a:gd name="connsiteY139" fmla="*/ 1941766 h 2251389"/>
              <a:gd name="connsiteX140" fmla="*/ 5249426 w 10915134"/>
              <a:gd name="connsiteY140" fmla="*/ 1957993 h 2251389"/>
              <a:gd name="connsiteX141" fmla="*/ 4795460 w 10915134"/>
              <a:gd name="connsiteY141" fmla="*/ 2018541 h 2251389"/>
              <a:gd name="connsiteX142" fmla="*/ 4698875 w 10915134"/>
              <a:gd name="connsiteY142" fmla="*/ 2031693 h 2251389"/>
              <a:gd name="connsiteX143" fmla="*/ 4635334 w 10915134"/>
              <a:gd name="connsiteY143" fmla="*/ 2035504 h 2251389"/>
              <a:gd name="connsiteX144" fmla="*/ 4529228 w 10915134"/>
              <a:gd name="connsiteY144" fmla="*/ 2076609 h 2251389"/>
              <a:gd name="connsiteX145" fmla="*/ 4408461 w 10915134"/>
              <a:gd name="connsiteY145" fmla="*/ 2090939 h 2251389"/>
              <a:gd name="connsiteX146" fmla="*/ 4254651 w 10915134"/>
              <a:gd name="connsiteY146" fmla="*/ 2101730 h 2251389"/>
              <a:gd name="connsiteX147" fmla="*/ 4213233 w 10915134"/>
              <a:gd name="connsiteY147" fmla="*/ 2120326 h 2251389"/>
              <a:gd name="connsiteX148" fmla="*/ 4153938 w 10915134"/>
              <a:gd name="connsiteY148" fmla="*/ 2137520 h 2251389"/>
              <a:gd name="connsiteX149" fmla="*/ 4050969 w 10915134"/>
              <a:gd name="connsiteY149" fmla="*/ 2177971 h 2251389"/>
              <a:gd name="connsiteX150" fmla="*/ 3933162 w 10915134"/>
              <a:gd name="connsiteY150" fmla="*/ 2199509 h 2251389"/>
              <a:gd name="connsiteX151" fmla="*/ 3797609 w 10915134"/>
              <a:gd name="connsiteY151" fmla="*/ 2185813 h 2251389"/>
              <a:gd name="connsiteX152" fmla="*/ 3723511 w 10915134"/>
              <a:gd name="connsiteY152" fmla="*/ 2185401 h 2251389"/>
              <a:gd name="connsiteX153" fmla="*/ 3478465 w 10915134"/>
              <a:gd name="connsiteY153" fmla="*/ 2181087 h 2251389"/>
              <a:gd name="connsiteX154" fmla="*/ 3308996 w 10915134"/>
              <a:gd name="connsiteY154" fmla="*/ 2177978 h 2251389"/>
              <a:gd name="connsiteX155" fmla="*/ 3260282 w 10915134"/>
              <a:gd name="connsiteY155" fmla="*/ 2194479 h 2251389"/>
              <a:gd name="connsiteX156" fmla="*/ 3178557 w 10915134"/>
              <a:gd name="connsiteY156" fmla="*/ 2221451 h 2251389"/>
              <a:gd name="connsiteX157" fmla="*/ 3097074 w 10915134"/>
              <a:gd name="connsiteY157" fmla="*/ 2229837 h 2251389"/>
              <a:gd name="connsiteX158" fmla="*/ 3029944 w 10915134"/>
              <a:gd name="connsiteY158" fmla="*/ 2248531 h 2251389"/>
              <a:gd name="connsiteX159" fmla="*/ 2964870 w 10915134"/>
              <a:gd name="connsiteY159" fmla="*/ 2251389 h 2251389"/>
              <a:gd name="connsiteX160" fmla="*/ 2931496 w 10915134"/>
              <a:gd name="connsiteY160" fmla="*/ 2243024 h 2251389"/>
              <a:gd name="connsiteX161" fmla="*/ 2892959 w 10915134"/>
              <a:gd name="connsiteY161" fmla="*/ 2233969 h 2251389"/>
              <a:gd name="connsiteX162" fmla="*/ 2839074 w 10915134"/>
              <a:gd name="connsiteY162" fmla="*/ 2225008 h 2251389"/>
              <a:gd name="connsiteX163" fmla="*/ 2693779 w 10915134"/>
              <a:gd name="connsiteY163" fmla="*/ 2231570 h 2251389"/>
              <a:gd name="connsiteX164" fmla="*/ 2523799 w 10915134"/>
              <a:gd name="connsiteY164" fmla="*/ 2236547 h 2251389"/>
              <a:gd name="connsiteX165" fmla="*/ 2340069 w 10915134"/>
              <a:gd name="connsiteY165" fmla="*/ 2220699 h 2251389"/>
              <a:gd name="connsiteX166" fmla="*/ 2076408 w 10915134"/>
              <a:gd name="connsiteY166" fmla="*/ 2194398 h 2251389"/>
              <a:gd name="connsiteX167" fmla="*/ 1983593 w 10915134"/>
              <a:gd name="connsiteY167" fmla="*/ 2219360 h 2251389"/>
              <a:gd name="connsiteX168" fmla="*/ 1853105 w 10915134"/>
              <a:gd name="connsiteY168" fmla="*/ 2214141 h 2251389"/>
              <a:gd name="connsiteX169" fmla="*/ 1748511 w 10915134"/>
              <a:gd name="connsiteY169" fmla="*/ 2178472 h 2251389"/>
              <a:gd name="connsiteX170" fmla="*/ 1633422 w 10915134"/>
              <a:gd name="connsiteY170" fmla="*/ 2143415 h 2251389"/>
              <a:gd name="connsiteX171" fmla="*/ 1558946 w 10915134"/>
              <a:gd name="connsiteY171" fmla="*/ 2128843 h 2251389"/>
              <a:gd name="connsiteX172" fmla="*/ 1385344 w 10915134"/>
              <a:gd name="connsiteY172" fmla="*/ 2124817 h 2251389"/>
              <a:gd name="connsiteX173" fmla="*/ 1227473 w 10915134"/>
              <a:gd name="connsiteY173" fmla="*/ 2113291 h 2251389"/>
              <a:gd name="connsiteX174" fmla="*/ 1088711 w 10915134"/>
              <a:gd name="connsiteY174" fmla="*/ 2097947 h 2251389"/>
              <a:gd name="connsiteX175" fmla="*/ 939259 w 10915134"/>
              <a:gd name="connsiteY175" fmla="*/ 2073411 h 2251389"/>
              <a:gd name="connsiteX176" fmla="*/ 914345 w 10915134"/>
              <a:gd name="connsiteY176" fmla="*/ 2063135 h 2251389"/>
              <a:gd name="connsiteX177" fmla="*/ 879393 w 10915134"/>
              <a:gd name="connsiteY177" fmla="*/ 2068419 h 2251389"/>
              <a:gd name="connsiteX178" fmla="*/ 739242 w 10915134"/>
              <a:gd name="connsiteY178" fmla="*/ 2091539 h 2251389"/>
              <a:gd name="connsiteX179" fmla="*/ 628509 w 10915134"/>
              <a:gd name="connsiteY179" fmla="*/ 2108134 h 2251389"/>
              <a:gd name="connsiteX180" fmla="*/ 508046 w 10915134"/>
              <a:gd name="connsiteY180" fmla="*/ 2109851 h 2251389"/>
              <a:gd name="connsiteX181" fmla="*/ 408793 w 10915134"/>
              <a:gd name="connsiteY181" fmla="*/ 2105335 h 2251389"/>
              <a:gd name="connsiteX182" fmla="*/ 259142 w 10915134"/>
              <a:gd name="connsiteY182" fmla="*/ 2115883 h 2251389"/>
              <a:gd name="connsiteX183" fmla="*/ 91266 w 10915134"/>
              <a:gd name="connsiteY183" fmla="*/ 2135533 h 2251389"/>
              <a:gd name="connsiteX184" fmla="*/ 12251 w 10915134"/>
              <a:gd name="connsiteY184" fmla="*/ 2121489 h 2251389"/>
              <a:gd name="connsiteX185" fmla="*/ 0 w 10915134"/>
              <a:gd name="connsiteY185" fmla="*/ 2122164 h 22513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10915134" h="2251389">
                <a:moveTo>
                  <a:pt x="0" y="0"/>
                </a:moveTo>
                <a:lnTo>
                  <a:pt x="10915134" y="0"/>
                </a:lnTo>
                <a:lnTo>
                  <a:pt x="10882980" y="49990"/>
                </a:lnTo>
                <a:cubicBezTo>
                  <a:pt x="10880871" y="52147"/>
                  <a:pt x="10836905" y="107867"/>
                  <a:pt x="10834795" y="110024"/>
                </a:cubicBezTo>
                <a:cubicBezTo>
                  <a:pt x="10820319" y="128194"/>
                  <a:pt x="10762503" y="175620"/>
                  <a:pt x="10738392" y="165813"/>
                </a:cubicBezTo>
                <a:cubicBezTo>
                  <a:pt x="10748670" y="186392"/>
                  <a:pt x="10638347" y="188684"/>
                  <a:pt x="10633692" y="209264"/>
                </a:cubicBezTo>
                <a:cubicBezTo>
                  <a:pt x="10631767" y="225908"/>
                  <a:pt x="10597419" y="233945"/>
                  <a:pt x="10586800" y="239716"/>
                </a:cubicBezTo>
                <a:cubicBezTo>
                  <a:pt x="10579628" y="256520"/>
                  <a:pt x="10520682" y="224915"/>
                  <a:pt x="10501658" y="307174"/>
                </a:cubicBezTo>
                <a:cubicBezTo>
                  <a:pt x="10447727" y="313339"/>
                  <a:pt x="10447126" y="425780"/>
                  <a:pt x="10404067" y="412395"/>
                </a:cubicBezTo>
                <a:cubicBezTo>
                  <a:pt x="10392937" y="413598"/>
                  <a:pt x="10388815" y="467371"/>
                  <a:pt x="10380953" y="472334"/>
                </a:cubicBezTo>
                <a:lnTo>
                  <a:pt x="10341416" y="504774"/>
                </a:lnTo>
                <a:lnTo>
                  <a:pt x="10326329" y="523459"/>
                </a:lnTo>
                <a:lnTo>
                  <a:pt x="10298289" y="532173"/>
                </a:lnTo>
                <a:cubicBezTo>
                  <a:pt x="10284422" y="535049"/>
                  <a:pt x="10265952" y="533199"/>
                  <a:pt x="10243127" y="540715"/>
                </a:cubicBezTo>
                <a:cubicBezTo>
                  <a:pt x="10203910" y="562831"/>
                  <a:pt x="10165274" y="534580"/>
                  <a:pt x="10141243" y="592343"/>
                </a:cubicBezTo>
                <a:cubicBezTo>
                  <a:pt x="10059374" y="598371"/>
                  <a:pt x="10021953" y="650378"/>
                  <a:pt x="9940352" y="631518"/>
                </a:cubicBezTo>
                <a:cubicBezTo>
                  <a:pt x="9959797" y="646419"/>
                  <a:pt x="9860152" y="623282"/>
                  <a:pt x="9836226" y="660496"/>
                </a:cubicBezTo>
                <a:cubicBezTo>
                  <a:pt x="9788121" y="672556"/>
                  <a:pt x="9760988" y="668531"/>
                  <a:pt x="9686899" y="683782"/>
                </a:cubicBezTo>
                <a:cubicBezTo>
                  <a:pt x="9623800" y="700369"/>
                  <a:pt x="9613948" y="700871"/>
                  <a:pt x="9578209" y="709781"/>
                </a:cubicBezTo>
                <a:lnTo>
                  <a:pt x="9437298" y="757337"/>
                </a:lnTo>
                <a:lnTo>
                  <a:pt x="9435498" y="759689"/>
                </a:lnTo>
                <a:cubicBezTo>
                  <a:pt x="9426240" y="765982"/>
                  <a:pt x="9419508" y="766527"/>
                  <a:pt x="9413910" y="764531"/>
                </a:cubicBezTo>
                <a:lnTo>
                  <a:pt x="9361370" y="760593"/>
                </a:lnTo>
                <a:lnTo>
                  <a:pt x="9356626" y="764594"/>
                </a:lnTo>
                <a:lnTo>
                  <a:pt x="9311281" y="769260"/>
                </a:lnTo>
                <a:cubicBezTo>
                  <a:pt x="9311245" y="769953"/>
                  <a:pt x="9311210" y="770644"/>
                  <a:pt x="9311173" y="771337"/>
                </a:cubicBezTo>
                <a:cubicBezTo>
                  <a:pt x="9309900" y="776105"/>
                  <a:pt x="9307010" y="779823"/>
                  <a:pt x="9300658" y="781452"/>
                </a:cubicBezTo>
                <a:cubicBezTo>
                  <a:pt x="9318003" y="808459"/>
                  <a:pt x="9299643" y="793767"/>
                  <a:pt x="9279376" y="796188"/>
                </a:cubicBezTo>
                <a:cubicBezTo>
                  <a:pt x="9260850" y="809309"/>
                  <a:pt x="9206021" y="849156"/>
                  <a:pt x="9189502" y="860175"/>
                </a:cubicBezTo>
                <a:lnTo>
                  <a:pt x="9180260" y="862300"/>
                </a:lnTo>
                <a:cubicBezTo>
                  <a:pt x="9180236" y="862466"/>
                  <a:pt x="9180211" y="862633"/>
                  <a:pt x="9180186" y="862799"/>
                </a:cubicBezTo>
                <a:cubicBezTo>
                  <a:pt x="9178407" y="864232"/>
                  <a:pt x="9175456" y="865295"/>
                  <a:pt x="9170652" y="865945"/>
                </a:cubicBezTo>
                <a:lnTo>
                  <a:pt x="9145484" y="870300"/>
                </a:lnTo>
                <a:lnTo>
                  <a:pt x="9140031" y="874741"/>
                </a:lnTo>
                <a:lnTo>
                  <a:pt x="9138892" y="880860"/>
                </a:lnTo>
                <a:lnTo>
                  <a:pt x="9107257" y="903704"/>
                </a:lnTo>
                <a:cubicBezTo>
                  <a:pt x="9091321" y="899193"/>
                  <a:pt x="9043942" y="941365"/>
                  <a:pt x="9034880" y="948837"/>
                </a:cubicBezTo>
                <a:lnTo>
                  <a:pt x="8950600" y="994853"/>
                </a:lnTo>
                <a:cubicBezTo>
                  <a:pt x="8865196" y="1081843"/>
                  <a:pt x="8818875" y="1077389"/>
                  <a:pt x="8753014" y="1118658"/>
                </a:cubicBezTo>
                <a:cubicBezTo>
                  <a:pt x="8692981" y="1124704"/>
                  <a:pt x="8636332" y="1128410"/>
                  <a:pt x="8581094" y="1153261"/>
                </a:cubicBezTo>
                <a:cubicBezTo>
                  <a:pt x="8538621" y="1164812"/>
                  <a:pt x="8511758" y="1169577"/>
                  <a:pt x="8498175" y="1187969"/>
                </a:cubicBezTo>
                <a:lnTo>
                  <a:pt x="8448788" y="1206463"/>
                </a:lnTo>
                <a:lnTo>
                  <a:pt x="8367996" y="1232783"/>
                </a:lnTo>
                <a:cubicBezTo>
                  <a:pt x="8367806" y="1234615"/>
                  <a:pt x="8367614" y="1236446"/>
                  <a:pt x="8367423" y="1238278"/>
                </a:cubicBezTo>
                <a:lnTo>
                  <a:pt x="8359640" y="1246782"/>
                </a:lnTo>
                <a:lnTo>
                  <a:pt x="8346100" y="1266142"/>
                </a:lnTo>
                <a:lnTo>
                  <a:pt x="8318833" y="1292714"/>
                </a:lnTo>
                <a:lnTo>
                  <a:pt x="8317719" y="1291904"/>
                </a:lnTo>
                <a:cubicBezTo>
                  <a:pt x="8314688" y="1290662"/>
                  <a:pt x="8311461" y="1290840"/>
                  <a:pt x="8307730" y="1293984"/>
                </a:cubicBezTo>
                <a:cubicBezTo>
                  <a:pt x="8294903" y="1295590"/>
                  <a:pt x="8255937" y="1295887"/>
                  <a:pt x="8240756" y="1301537"/>
                </a:cubicBezTo>
                <a:cubicBezTo>
                  <a:pt x="8233324" y="1310481"/>
                  <a:pt x="8225256" y="1319366"/>
                  <a:pt x="8216639" y="1327887"/>
                </a:cubicBezTo>
                <a:lnTo>
                  <a:pt x="8211337" y="1332570"/>
                </a:lnTo>
                <a:lnTo>
                  <a:pt x="8211048" y="1332403"/>
                </a:lnTo>
                <a:cubicBezTo>
                  <a:pt x="8209501" y="1332874"/>
                  <a:pt x="8207607" y="1334206"/>
                  <a:pt x="8205085" y="1336831"/>
                </a:cubicBezTo>
                <a:lnTo>
                  <a:pt x="8137554" y="1342145"/>
                </a:lnTo>
                <a:cubicBezTo>
                  <a:pt x="8105705" y="1354688"/>
                  <a:pt x="8080446" y="1339423"/>
                  <a:pt x="8054564" y="1367911"/>
                </a:cubicBezTo>
                <a:cubicBezTo>
                  <a:pt x="8024726" y="1379555"/>
                  <a:pt x="7996957" y="1380148"/>
                  <a:pt x="7973237" y="1397544"/>
                </a:cubicBezTo>
                <a:cubicBezTo>
                  <a:pt x="7961439" y="1393972"/>
                  <a:pt x="7951168" y="1394796"/>
                  <a:pt x="7944198" y="1410276"/>
                </a:cubicBezTo>
                <a:cubicBezTo>
                  <a:pt x="7915673" y="1417804"/>
                  <a:pt x="7905583" y="1403950"/>
                  <a:pt x="7890643" y="1424144"/>
                </a:cubicBezTo>
                <a:cubicBezTo>
                  <a:pt x="7869590" y="1403678"/>
                  <a:pt x="7870757" y="1414314"/>
                  <a:pt x="7864997" y="1425023"/>
                </a:cubicBezTo>
                <a:lnTo>
                  <a:pt x="7864067" y="1426002"/>
                </a:lnTo>
                <a:lnTo>
                  <a:pt x="7861153" y="1423038"/>
                </a:lnTo>
                <a:lnTo>
                  <a:pt x="7844586" y="1429169"/>
                </a:lnTo>
                <a:lnTo>
                  <a:pt x="7840350" y="1432451"/>
                </a:lnTo>
                <a:cubicBezTo>
                  <a:pt x="7837357" y="1434345"/>
                  <a:pt x="7835272" y="1435129"/>
                  <a:pt x="7833722" y="1435148"/>
                </a:cubicBezTo>
                <a:lnTo>
                  <a:pt x="7833492" y="1434901"/>
                </a:lnTo>
                <a:lnTo>
                  <a:pt x="7827413" y="1438043"/>
                </a:lnTo>
                <a:cubicBezTo>
                  <a:pt x="7817294" y="1444069"/>
                  <a:pt x="7807591" y="1450613"/>
                  <a:pt x="7798463" y="1457407"/>
                </a:cubicBezTo>
                <a:cubicBezTo>
                  <a:pt x="7789625" y="1446704"/>
                  <a:pt x="7769649" y="1464040"/>
                  <a:pt x="7759015" y="1458666"/>
                </a:cubicBezTo>
                <a:lnTo>
                  <a:pt x="7752684" y="1444792"/>
                </a:lnTo>
                <a:lnTo>
                  <a:pt x="7747867" y="1447976"/>
                </a:lnTo>
                <a:lnTo>
                  <a:pt x="7738750" y="1456574"/>
                </a:lnTo>
                <a:cubicBezTo>
                  <a:pt x="7737328" y="1457741"/>
                  <a:pt x="7736297" y="1457914"/>
                  <a:pt x="7735619" y="1456320"/>
                </a:cubicBezTo>
                <a:cubicBezTo>
                  <a:pt x="7730006" y="1457852"/>
                  <a:pt x="7711662" y="1464787"/>
                  <a:pt x="7705072" y="1465768"/>
                </a:cubicBezTo>
                <a:lnTo>
                  <a:pt x="7696073" y="1462212"/>
                </a:lnTo>
                <a:lnTo>
                  <a:pt x="7692096" y="1462163"/>
                </a:lnTo>
                <a:lnTo>
                  <a:pt x="7674689" y="1477613"/>
                </a:lnTo>
                <a:lnTo>
                  <a:pt x="7665348" y="1483862"/>
                </a:lnTo>
                <a:lnTo>
                  <a:pt x="7606276" y="1538521"/>
                </a:lnTo>
                <a:lnTo>
                  <a:pt x="7504695" y="1566686"/>
                </a:lnTo>
                <a:cubicBezTo>
                  <a:pt x="7473718" y="1603709"/>
                  <a:pt x="7404436" y="1554658"/>
                  <a:pt x="7401270" y="1597361"/>
                </a:cubicBezTo>
                <a:cubicBezTo>
                  <a:pt x="7369238" y="1613154"/>
                  <a:pt x="7363418" y="1605164"/>
                  <a:pt x="7320321" y="1619535"/>
                </a:cubicBezTo>
                <a:cubicBezTo>
                  <a:pt x="7280514" y="1668809"/>
                  <a:pt x="7198683" y="1708462"/>
                  <a:pt x="7149526" y="1743630"/>
                </a:cubicBezTo>
                <a:cubicBezTo>
                  <a:pt x="7114410" y="1721934"/>
                  <a:pt x="7136043" y="1746476"/>
                  <a:pt x="7105391" y="1752328"/>
                </a:cubicBezTo>
                <a:cubicBezTo>
                  <a:pt x="7119677" y="1779725"/>
                  <a:pt x="7066212" y="1749779"/>
                  <a:pt x="7071654" y="1785091"/>
                </a:cubicBezTo>
                <a:cubicBezTo>
                  <a:pt x="7065905" y="1785038"/>
                  <a:pt x="7060161" y="1783873"/>
                  <a:pt x="7054359" y="1782439"/>
                </a:cubicBezTo>
                <a:lnTo>
                  <a:pt x="7051319" y="1781706"/>
                </a:lnTo>
                <a:lnTo>
                  <a:pt x="7040377" y="1784767"/>
                </a:lnTo>
                <a:lnTo>
                  <a:pt x="7035771" y="1778137"/>
                </a:lnTo>
                <a:lnTo>
                  <a:pt x="7018208" y="1777373"/>
                </a:lnTo>
                <a:cubicBezTo>
                  <a:pt x="7011866" y="1778247"/>
                  <a:pt x="7005318" y="1780539"/>
                  <a:pt x="6998493" y="1785098"/>
                </a:cubicBezTo>
                <a:cubicBezTo>
                  <a:pt x="6983689" y="1806072"/>
                  <a:pt x="6952865" y="1800516"/>
                  <a:pt x="6928288" y="1811732"/>
                </a:cubicBezTo>
                <a:lnTo>
                  <a:pt x="6917773" y="1820666"/>
                </a:lnTo>
                <a:lnTo>
                  <a:pt x="6881789" y="1828309"/>
                </a:lnTo>
                <a:lnTo>
                  <a:pt x="6879926" y="1830591"/>
                </a:lnTo>
                <a:cubicBezTo>
                  <a:pt x="6873880" y="1832712"/>
                  <a:pt x="6861049" y="1834739"/>
                  <a:pt x="6845508" y="1841035"/>
                </a:cubicBezTo>
                <a:lnTo>
                  <a:pt x="6786683" y="1868367"/>
                </a:lnTo>
                <a:lnTo>
                  <a:pt x="6773874" y="1863267"/>
                </a:lnTo>
                <a:lnTo>
                  <a:pt x="6771241" y="1859449"/>
                </a:lnTo>
                <a:lnTo>
                  <a:pt x="6755065" y="1866822"/>
                </a:lnTo>
                <a:lnTo>
                  <a:pt x="6740854" y="1865352"/>
                </a:lnTo>
                <a:lnTo>
                  <a:pt x="6730997" y="1874155"/>
                </a:lnTo>
                <a:lnTo>
                  <a:pt x="6714212" y="1876293"/>
                </a:lnTo>
                <a:cubicBezTo>
                  <a:pt x="6707919" y="1876308"/>
                  <a:pt x="6700834" y="1876122"/>
                  <a:pt x="6693130" y="1876808"/>
                </a:cubicBezTo>
                <a:lnTo>
                  <a:pt x="6674405" y="1873459"/>
                </a:lnTo>
                <a:lnTo>
                  <a:pt x="6647714" y="1878941"/>
                </a:lnTo>
                <a:cubicBezTo>
                  <a:pt x="6627122" y="1883360"/>
                  <a:pt x="6607220" y="1886896"/>
                  <a:pt x="6586613" y="1887053"/>
                </a:cubicBezTo>
                <a:cubicBezTo>
                  <a:pt x="6572205" y="1895536"/>
                  <a:pt x="6557706" y="1900239"/>
                  <a:pt x="6540424" y="1893269"/>
                </a:cubicBezTo>
                <a:cubicBezTo>
                  <a:pt x="6497538" y="1902769"/>
                  <a:pt x="6490601" y="1917381"/>
                  <a:pt x="6460034" y="1911286"/>
                </a:cubicBezTo>
                <a:cubicBezTo>
                  <a:pt x="6453811" y="1919532"/>
                  <a:pt x="6449254" y="1924158"/>
                  <a:pt x="6445449" y="1926499"/>
                </a:cubicBezTo>
                <a:cubicBezTo>
                  <a:pt x="6434030" y="1933525"/>
                  <a:pt x="6429411" y="1919994"/>
                  <a:pt x="6407092" y="1921993"/>
                </a:cubicBezTo>
                <a:cubicBezTo>
                  <a:pt x="6382682" y="1922166"/>
                  <a:pt x="6418607" y="1903450"/>
                  <a:pt x="6396332" y="1907025"/>
                </a:cubicBezTo>
                <a:cubicBezTo>
                  <a:pt x="6376015" y="1918727"/>
                  <a:pt x="6367614" y="1898795"/>
                  <a:pt x="6347048" y="1912130"/>
                </a:cubicBezTo>
                <a:cubicBezTo>
                  <a:pt x="6360109" y="1925598"/>
                  <a:pt x="6297691" y="1920276"/>
                  <a:pt x="6302270" y="1933613"/>
                </a:cubicBezTo>
                <a:cubicBezTo>
                  <a:pt x="6272680" y="1919839"/>
                  <a:pt x="6273323" y="1945036"/>
                  <a:pt x="6243078" y="1945644"/>
                </a:cubicBezTo>
                <a:cubicBezTo>
                  <a:pt x="6226744" y="1941607"/>
                  <a:pt x="6216828" y="1942552"/>
                  <a:pt x="6207738" y="1953011"/>
                </a:cubicBezTo>
                <a:cubicBezTo>
                  <a:pt x="6131633" y="1932600"/>
                  <a:pt x="6170923" y="1959774"/>
                  <a:pt x="6108781" y="1959474"/>
                </a:cubicBezTo>
                <a:lnTo>
                  <a:pt x="6103698" y="1959304"/>
                </a:lnTo>
                <a:lnTo>
                  <a:pt x="6087017" y="1969078"/>
                </a:lnTo>
                <a:cubicBezTo>
                  <a:pt x="6086783" y="1969912"/>
                  <a:pt x="6086547" y="1970745"/>
                  <a:pt x="6086313" y="1971580"/>
                </a:cubicBezTo>
                <a:lnTo>
                  <a:pt x="6024291" y="1966761"/>
                </a:lnTo>
                <a:lnTo>
                  <a:pt x="6016853" y="1970526"/>
                </a:lnTo>
                <a:lnTo>
                  <a:pt x="5975404" y="1961749"/>
                </a:lnTo>
                <a:lnTo>
                  <a:pt x="5954536" y="1960220"/>
                </a:lnTo>
                <a:lnTo>
                  <a:pt x="5917280" y="1954478"/>
                </a:lnTo>
                <a:lnTo>
                  <a:pt x="5914232" y="1956919"/>
                </a:lnTo>
                <a:lnTo>
                  <a:pt x="5906850" y="1954702"/>
                </a:lnTo>
                <a:lnTo>
                  <a:pt x="5901461" y="1957577"/>
                </a:lnTo>
                <a:lnTo>
                  <a:pt x="5895317" y="1956828"/>
                </a:lnTo>
                <a:cubicBezTo>
                  <a:pt x="5883595" y="1958629"/>
                  <a:pt x="5844137" y="1966833"/>
                  <a:pt x="5831128" y="1968382"/>
                </a:cubicBezTo>
                <a:lnTo>
                  <a:pt x="5817261" y="1966124"/>
                </a:lnTo>
                <a:lnTo>
                  <a:pt x="5806791" y="1974713"/>
                </a:lnTo>
                <a:lnTo>
                  <a:pt x="5762574" y="1976973"/>
                </a:lnTo>
                <a:lnTo>
                  <a:pt x="5747297" y="1970252"/>
                </a:lnTo>
                <a:lnTo>
                  <a:pt x="5733169" y="1965433"/>
                </a:lnTo>
                <a:lnTo>
                  <a:pt x="5731338" y="1965447"/>
                </a:lnTo>
                <a:lnTo>
                  <a:pt x="5712957" y="1965596"/>
                </a:lnTo>
                <a:lnTo>
                  <a:pt x="5678760" y="1965873"/>
                </a:lnTo>
                <a:cubicBezTo>
                  <a:pt x="5656934" y="1966331"/>
                  <a:pt x="5634795" y="1967772"/>
                  <a:pt x="5612457" y="1972287"/>
                </a:cubicBezTo>
                <a:cubicBezTo>
                  <a:pt x="5527023" y="1949966"/>
                  <a:pt x="5534401" y="1947926"/>
                  <a:pt x="5462439" y="1941766"/>
                </a:cubicBezTo>
                <a:cubicBezTo>
                  <a:pt x="5427425" y="1917624"/>
                  <a:pt x="5291183" y="1960519"/>
                  <a:pt x="5249426" y="1957993"/>
                </a:cubicBezTo>
                <a:cubicBezTo>
                  <a:pt x="5146406" y="1973328"/>
                  <a:pt x="4927624" y="2044719"/>
                  <a:pt x="4795460" y="2018541"/>
                </a:cubicBezTo>
                <a:cubicBezTo>
                  <a:pt x="4762844" y="2022395"/>
                  <a:pt x="4718233" y="2031407"/>
                  <a:pt x="4698875" y="2031693"/>
                </a:cubicBezTo>
                <a:lnTo>
                  <a:pt x="4635334" y="2035504"/>
                </a:lnTo>
                <a:lnTo>
                  <a:pt x="4529228" y="2076609"/>
                </a:lnTo>
                <a:cubicBezTo>
                  <a:pt x="4475152" y="2050383"/>
                  <a:pt x="4475600" y="2080729"/>
                  <a:pt x="4408461" y="2090939"/>
                </a:cubicBezTo>
                <a:cubicBezTo>
                  <a:pt x="4383821" y="2082708"/>
                  <a:pt x="4268804" y="2082966"/>
                  <a:pt x="4254651" y="2101730"/>
                </a:cubicBezTo>
                <a:cubicBezTo>
                  <a:pt x="4238862" y="2106286"/>
                  <a:pt x="4220313" y="2100544"/>
                  <a:pt x="4213233" y="2120326"/>
                </a:cubicBezTo>
                <a:cubicBezTo>
                  <a:pt x="4201430" y="2144259"/>
                  <a:pt x="4145731" y="2110137"/>
                  <a:pt x="4153938" y="2137520"/>
                </a:cubicBezTo>
                <a:cubicBezTo>
                  <a:pt x="4114396" y="2114195"/>
                  <a:pt x="4083806" y="2164553"/>
                  <a:pt x="4050969" y="2177971"/>
                </a:cubicBezTo>
                <a:cubicBezTo>
                  <a:pt x="4019767" y="2177378"/>
                  <a:pt x="4005088" y="2190554"/>
                  <a:pt x="3933162" y="2199509"/>
                </a:cubicBezTo>
                <a:cubicBezTo>
                  <a:pt x="3898830" y="2172322"/>
                  <a:pt x="3861284" y="2221170"/>
                  <a:pt x="3797609" y="2185813"/>
                </a:cubicBezTo>
                <a:cubicBezTo>
                  <a:pt x="3795667" y="2189772"/>
                  <a:pt x="3776702" y="2186188"/>
                  <a:pt x="3723511" y="2185401"/>
                </a:cubicBezTo>
                <a:cubicBezTo>
                  <a:pt x="3670320" y="2184613"/>
                  <a:pt x="3558625" y="2184230"/>
                  <a:pt x="3478465" y="2181087"/>
                </a:cubicBezTo>
                <a:cubicBezTo>
                  <a:pt x="3387474" y="2181789"/>
                  <a:pt x="3428499" y="2219948"/>
                  <a:pt x="3308996" y="2177978"/>
                </a:cubicBezTo>
                <a:cubicBezTo>
                  <a:pt x="3299910" y="2200517"/>
                  <a:pt x="3285785" y="2202748"/>
                  <a:pt x="3260282" y="2194479"/>
                </a:cubicBezTo>
                <a:cubicBezTo>
                  <a:pt x="3216295" y="2196427"/>
                  <a:pt x="3227371" y="2250251"/>
                  <a:pt x="3178557" y="2221451"/>
                </a:cubicBezTo>
                <a:cubicBezTo>
                  <a:pt x="3146795" y="2234329"/>
                  <a:pt x="3117401" y="2220418"/>
                  <a:pt x="3097074" y="2229837"/>
                </a:cubicBezTo>
                <a:lnTo>
                  <a:pt x="3029944" y="2248531"/>
                </a:lnTo>
                <a:cubicBezTo>
                  <a:pt x="2992804" y="2254069"/>
                  <a:pt x="2982389" y="2213943"/>
                  <a:pt x="2964870" y="2251389"/>
                </a:cubicBezTo>
                <a:lnTo>
                  <a:pt x="2931496" y="2243024"/>
                </a:lnTo>
                <a:lnTo>
                  <a:pt x="2892959" y="2233969"/>
                </a:lnTo>
                <a:cubicBezTo>
                  <a:pt x="2872669" y="2227791"/>
                  <a:pt x="2882203" y="2234774"/>
                  <a:pt x="2839074" y="2225008"/>
                </a:cubicBezTo>
                <a:cubicBezTo>
                  <a:pt x="2811442" y="2251884"/>
                  <a:pt x="2766379" y="2232117"/>
                  <a:pt x="2693779" y="2231570"/>
                </a:cubicBezTo>
                <a:lnTo>
                  <a:pt x="2523799" y="2236547"/>
                </a:lnTo>
                <a:cubicBezTo>
                  <a:pt x="2466172" y="2242686"/>
                  <a:pt x="2414634" y="2227724"/>
                  <a:pt x="2340069" y="2220699"/>
                </a:cubicBezTo>
                <a:cubicBezTo>
                  <a:pt x="2265503" y="2213674"/>
                  <a:pt x="2139796" y="2191971"/>
                  <a:pt x="2076408" y="2194398"/>
                </a:cubicBezTo>
                <a:cubicBezTo>
                  <a:pt x="2032508" y="2197562"/>
                  <a:pt x="2027933" y="2185141"/>
                  <a:pt x="1983593" y="2219360"/>
                </a:cubicBezTo>
                <a:cubicBezTo>
                  <a:pt x="1947094" y="2209205"/>
                  <a:pt x="1890960" y="2218305"/>
                  <a:pt x="1853105" y="2214141"/>
                </a:cubicBezTo>
                <a:cubicBezTo>
                  <a:pt x="1825748" y="2216625"/>
                  <a:pt x="1783192" y="2179879"/>
                  <a:pt x="1748511" y="2178472"/>
                </a:cubicBezTo>
                <a:cubicBezTo>
                  <a:pt x="1703498" y="2196202"/>
                  <a:pt x="1694831" y="2157630"/>
                  <a:pt x="1633422" y="2143415"/>
                </a:cubicBezTo>
                <a:cubicBezTo>
                  <a:pt x="1607630" y="2161065"/>
                  <a:pt x="1579060" y="2145077"/>
                  <a:pt x="1558946" y="2128843"/>
                </a:cubicBezTo>
                <a:cubicBezTo>
                  <a:pt x="1499069" y="2134267"/>
                  <a:pt x="1452565" y="2133855"/>
                  <a:pt x="1385344" y="2124817"/>
                </a:cubicBezTo>
                <a:cubicBezTo>
                  <a:pt x="1312492" y="2145463"/>
                  <a:pt x="1299315" y="2122756"/>
                  <a:pt x="1227473" y="2113291"/>
                </a:cubicBezTo>
                <a:cubicBezTo>
                  <a:pt x="1199075" y="2120045"/>
                  <a:pt x="1149241" y="2095660"/>
                  <a:pt x="1088711" y="2097947"/>
                </a:cubicBezTo>
                <a:cubicBezTo>
                  <a:pt x="1048569" y="2095382"/>
                  <a:pt x="1091396" y="2061344"/>
                  <a:pt x="939259" y="2073411"/>
                </a:cubicBezTo>
                <a:cubicBezTo>
                  <a:pt x="930603" y="2080267"/>
                  <a:pt x="912274" y="2072716"/>
                  <a:pt x="914345" y="2063135"/>
                </a:cubicBezTo>
                <a:cubicBezTo>
                  <a:pt x="904674" y="2065915"/>
                  <a:pt x="881392" y="2083881"/>
                  <a:pt x="879393" y="2068419"/>
                </a:cubicBezTo>
                <a:cubicBezTo>
                  <a:pt x="831068" y="2065554"/>
                  <a:pt x="782797" y="2073516"/>
                  <a:pt x="739242" y="2091539"/>
                </a:cubicBezTo>
                <a:cubicBezTo>
                  <a:pt x="713063" y="2085924"/>
                  <a:pt x="685973" y="2097939"/>
                  <a:pt x="628509" y="2108134"/>
                </a:cubicBezTo>
                <a:cubicBezTo>
                  <a:pt x="575136" y="2076613"/>
                  <a:pt x="570057" y="2131408"/>
                  <a:pt x="508046" y="2109851"/>
                </a:cubicBezTo>
                <a:cubicBezTo>
                  <a:pt x="473420" y="2105939"/>
                  <a:pt x="433697" y="2091842"/>
                  <a:pt x="408793" y="2105335"/>
                </a:cubicBezTo>
                <a:cubicBezTo>
                  <a:pt x="383633" y="2099507"/>
                  <a:pt x="299763" y="2118030"/>
                  <a:pt x="259142" y="2115883"/>
                </a:cubicBezTo>
                <a:cubicBezTo>
                  <a:pt x="191085" y="2103328"/>
                  <a:pt x="127146" y="2128850"/>
                  <a:pt x="91266" y="2135533"/>
                </a:cubicBezTo>
                <a:cubicBezTo>
                  <a:pt x="55346" y="2131669"/>
                  <a:pt x="37547" y="2122850"/>
                  <a:pt x="12251" y="2121489"/>
                </a:cubicBezTo>
                <a:lnTo>
                  <a:pt x="0" y="2122164"/>
                </a:lnTo>
                <a:close/>
              </a:path>
            </a:pathLst>
          </a:custGeom>
          <a:solidFill>
            <a:srgbClr val="82766A">
              <a:alpha val="15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p:cNvSpPr>
            <a:spLocks noGrp="1"/>
          </p:cNvSpPr>
          <p:nvPr>
            <p:ph type="title"/>
          </p:nvPr>
        </p:nvSpPr>
        <p:spPr>
          <a:xfrm>
            <a:off x="195742" y="82924"/>
            <a:ext cx="6856492" cy="1039166"/>
          </a:xfrm>
        </p:spPr>
        <p:txBody>
          <a:bodyPr vert="horz" lIns="91440" tIns="45720" rIns="91440" bIns="45720" rtlCol="0" anchor="ctr">
            <a:normAutofit/>
          </a:bodyPr>
          <a:lstStyle/>
          <a:p>
            <a:r>
              <a:rPr lang="en-US" sz="4400" b="1" u="sng"/>
              <a:t>2- Battle of Antietam:</a:t>
            </a:r>
            <a:endParaRPr lang="en-US" sz="4400" b="1" u="sng"/>
          </a:p>
        </p:txBody>
      </p:sp>
      <p:sp>
        <p:nvSpPr>
          <p:cNvPr id="5" name="Text Placeholder 4"/>
          <p:cNvSpPr>
            <a:spLocks noGrp="1"/>
          </p:cNvSpPr>
          <p:nvPr>
            <p:ph type="body" sz="half" idx="2"/>
          </p:nvPr>
        </p:nvSpPr>
        <p:spPr>
          <a:xfrm>
            <a:off x="94892" y="980896"/>
            <a:ext cx="6958090" cy="5637260"/>
          </a:xfrm>
        </p:spPr>
        <p:txBody>
          <a:bodyPr vert="horz" lIns="91440" tIns="45720" rIns="91440" bIns="45720" rtlCol="0" anchor="t">
            <a:noAutofit/>
          </a:bodyPr>
          <a:lstStyle/>
          <a:p>
            <a:pPr indent="-228600">
              <a:buFont typeface="Arial" panose="020B0604020202020204" pitchFamily="34" charset="0"/>
              <a:buChar char="•"/>
            </a:pPr>
            <a:r>
              <a:rPr lang="en-US" sz="2900"/>
              <a:t>On September 17, 1862, near Sharpsburg, Maryland, the Battle of Antietam unfolded, becoming the deadliest single day in American history. General Robert E. Lee led the Confederate forces against Major General George B. McClellan's Union army. Key locations like the Cornfield and Bloody Lane witnessed intense fighting. Although considered a Union victory, the battle's strategic importance lay in forcing Lee's retreat back to Virginia, prompting President Lincoln to issue the Emancipation Proclamation.</a:t>
            </a:r>
            <a:endParaRPr lang="en-US" sz="2900"/>
          </a:p>
        </p:txBody>
      </p:sp>
      <p:sp>
        <p:nvSpPr>
          <p:cNvPr id="66" name="Freeform: Shape 65"/>
          <p:cNvSpPr>
            <a:spLocks noGrp="1" noRot="1" noChangeAspect="1" noMove="1" noResize="1" noEditPoints="1" noAdjustHandles="1" noChangeArrowheads="1" noChangeShapeType="1" noTextEdit="1"/>
          </p:cNvSpPr>
          <p:nvPr/>
        </p:nvSpPr>
        <p:spPr>
          <a:xfrm>
            <a:off x="7595584" y="610517"/>
            <a:ext cx="4010943" cy="5636963"/>
          </a:xfrm>
          <a:custGeom>
            <a:avLst/>
            <a:gdLst>
              <a:gd name="connsiteX0" fmla="*/ 0 w 2400300"/>
              <a:gd name="connsiteY0" fmla="*/ 0 h 2400300"/>
              <a:gd name="connsiteX1" fmla="*/ 2400300 w 2400300"/>
              <a:gd name="connsiteY1" fmla="*/ 0 h 2400300"/>
              <a:gd name="connsiteX2" fmla="*/ 2400300 w 2400300"/>
              <a:gd name="connsiteY2" fmla="*/ 2400300 h 2400300"/>
              <a:gd name="connsiteX3" fmla="*/ 0 w 2400300"/>
              <a:gd name="connsiteY3" fmla="*/ 2400300 h 2400300"/>
            </a:gdLst>
            <a:ahLst/>
            <a:cxnLst>
              <a:cxn ang="0">
                <a:pos x="connsiteX0" y="connsiteY0"/>
              </a:cxn>
              <a:cxn ang="0">
                <a:pos x="connsiteX1" y="connsiteY1"/>
              </a:cxn>
              <a:cxn ang="0">
                <a:pos x="connsiteX2" y="connsiteY2"/>
              </a:cxn>
              <a:cxn ang="0">
                <a:pos x="connsiteX3" y="connsiteY3"/>
              </a:cxn>
            </a:cxnLst>
            <a:rect l="l" t="t" r="r" b="b"/>
            <a:pathLst>
              <a:path w="2400300" h="2400300">
                <a:moveTo>
                  <a:pt x="0" y="0"/>
                </a:moveTo>
                <a:lnTo>
                  <a:pt x="2400300" y="0"/>
                </a:lnTo>
                <a:lnTo>
                  <a:pt x="2400300" y="2400300"/>
                </a:lnTo>
                <a:lnTo>
                  <a:pt x="0" y="2400300"/>
                </a:lnTo>
                <a:close/>
              </a:path>
            </a:pathLst>
          </a:custGeom>
          <a:solidFill>
            <a:srgbClr val="F2F2F2"/>
          </a:solidFill>
          <a:ln>
            <a:noFill/>
          </a:ln>
          <a:effectLst>
            <a:outerShdw blurRad="25400" dist="12700" dir="3000000" algn="tl" rotWithShape="0">
              <a:prstClr val="black">
                <a:alpha val="27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9" name="Content Placeholder 8" descr="A book cover with a group of soldiers on horses and a flag&#10;&#10;Description automatically generated"/>
          <p:cNvPicPr>
            <a:picLocks noGrp="1" noChangeAspect="1"/>
          </p:cNvPicPr>
          <p:nvPr>
            <p:ph idx="1"/>
          </p:nvPr>
        </p:nvPicPr>
        <p:blipFill rotWithShape="1">
          <a:blip r:embed="rId1"/>
          <a:srcRect t="3769" r="1" b="1"/>
          <a:stretch>
            <a:fillRect/>
          </a:stretch>
        </p:blipFill>
        <p:spPr>
          <a:xfrm>
            <a:off x="7228983" y="320771"/>
            <a:ext cx="4492748" cy="6224011"/>
          </a:xfrm>
          <a:prstGeom prst="rect">
            <a:avLst/>
          </a:prstGeom>
        </p:spPr>
      </p:pic>
      <p:sp>
        <p:nvSpPr>
          <p:cNvPr id="36" name="Freeform: Shape 35"/>
          <p:cNvSpPr>
            <a:spLocks noGrp="1" noRot="1" noChangeAspect="1" noMove="1" noResize="1" noEditPoints="1" noAdjustHandles="1" noChangeArrowheads="1" noChangeShapeType="1" noTextEdit="1"/>
          </p:cNvSpPr>
          <p:nvPr/>
        </p:nvSpPr>
        <p:spPr>
          <a:xfrm>
            <a:off x="6455391" y="5800300"/>
            <a:ext cx="5736610" cy="1057702"/>
          </a:xfrm>
          <a:custGeom>
            <a:avLst/>
            <a:gdLst>
              <a:gd name="connsiteX0" fmla="*/ 5741575 w 5741575"/>
              <a:gd name="connsiteY0" fmla="*/ 0 h 955271"/>
              <a:gd name="connsiteX1" fmla="*/ 5741575 w 5741575"/>
              <a:gd name="connsiteY1" fmla="*/ 955271 h 955271"/>
              <a:gd name="connsiteX2" fmla="*/ 0 w 5741575"/>
              <a:gd name="connsiteY2" fmla="*/ 955271 h 955271"/>
              <a:gd name="connsiteX3" fmla="*/ 8558 w 5741575"/>
              <a:gd name="connsiteY3" fmla="*/ 953971 h 955271"/>
              <a:gd name="connsiteX4" fmla="*/ 16894 w 5741575"/>
              <a:gd name="connsiteY4" fmla="*/ 953847 h 955271"/>
              <a:gd name="connsiteX5" fmla="*/ 28156 w 5741575"/>
              <a:gd name="connsiteY5" fmla="*/ 951374 h 955271"/>
              <a:gd name="connsiteX6" fmla="*/ 28293 w 5741575"/>
              <a:gd name="connsiteY6" fmla="*/ 950971 h 955271"/>
              <a:gd name="connsiteX7" fmla="*/ 39115 w 5741575"/>
              <a:gd name="connsiteY7" fmla="*/ 949326 h 955271"/>
              <a:gd name="connsiteX8" fmla="*/ 93851 w 5741575"/>
              <a:gd name="connsiteY8" fmla="*/ 945611 h 955271"/>
              <a:gd name="connsiteX9" fmla="*/ 148657 w 5741575"/>
              <a:gd name="connsiteY9" fmla="*/ 898134 h 955271"/>
              <a:gd name="connsiteX10" fmla="*/ 174554 w 5741575"/>
              <a:gd name="connsiteY10" fmla="*/ 886351 h 955271"/>
              <a:gd name="connsiteX11" fmla="*/ 187633 w 5741575"/>
              <a:gd name="connsiteY11" fmla="*/ 878226 h 955271"/>
              <a:gd name="connsiteX12" fmla="*/ 187961 w 5741575"/>
              <a:gd name="connsiteY12" fmla="*/ 876538 h 955271"/>
              <a:gd name="connsiteX13" fmla="*/ 240501 w 5741575"/>
              <a:gd name="connsiteY13" fmla="*/ 873150 h 955271"/>
              <a:gd name="connsiteX14" fmla="*/ 246345 w 5741575"/>
              <a:gd name="connsiteY14" fmla="*/ 869942 h 955271"/>
              <a:gd name="connsiteX15" fmla="*/ 282041 w 5741575"/>
              <a:gd name="connsiteY15" fmla="*/ 871263 h 955271"/>
              <a:gd name="connsiteX16" fmla="*/ 299711 w 5741575"/>
              <a:gd name="connsiteY16" fmla="*/ 870064 h 955271"/>
              <a:gd name="connsiteX17" fmla="*/ 306299 w 5741575"/>
              <a:gd name="connsiteY17" fmla="*/ 873609 h 955271"/>
              <a:gd name="connsiteX18" fmla="*/ 331571 w 5741575"/>
              <a:gd name="connsiteY18" fmla="*/ 869866 h 955271"/>
              <a:gd name="connsiteX19" fmla="*/ 333872 w 5741575"/>
              <a:gd name="connsiteY19" fmla="*/ 867971 h 955271"/>
              <a:gd name="connsiteX20" fmla="*/ 356953 w 5741575"/>
              <a:gd name="connsiteY20" fmla="*/ 870334 h 955271"/>
              <a:gd name="connsiteX21" fmla="*/ 379005 w 5741575"/>
              <a:gd name="connsiteY21" fmla="*/ 878900 h 955271"/>
              <a:gd name="connsiteX22" fmla="*/ 585428 w 5741575"/>
              <a:gd name="connsiteY22" fmla="*/ 826440 h 955271"/>
              <a:gd name="connsiteX23" fmla="*/ 787156 w 5741575"/>
              <a:gd name="connsiteY23" fmla="*/ 838447 h 955271"/>
              <a:gd name="connsiteX24" fmla="*/ 898586 w 5741575"/>
              <a:gd name="connsiteY24" fmla="*/ 808502 h 955271"/>
              <a:gd name="connsiteX25" fmla="*/ 924063 w 5741575"/>
              <a:gd name="connsiteY25" fmla="*/ 770210 h 955271"/>
              <a:gd name="connsiteX26" fmla="*/ 1212574 w 5741575"/>
              <a:gd name="connsiteY26" fmla="*/ 724238 h 955271"/>
              <a:gd name="connsiteX27" fmla="*/ 1280768 w 5741575"/>
              <a:gd name="connsiteY27" fmla="*/ 699122 h 955271"/>
              <a:gd name="connsiteX28" fmla="*/ 1352027 w 5741575"/>
              <a:gd name="connsiteY28" fmla="*/ 704323 h 955271"/>
              <a:gd name="connsiteX29" fmla="*/ 1374314 w 5741575"/>
              <a:gd name="connsiteY29" fmla="*/ 688815 h 955271"/>
              <a:gd name="connsiteX30" fmla="*/ 1378034 w 5741575"/>
              <a:gd name="connsiteY30" fmla="*/ 685842 h 955271"/>
              <a:gd name="connsiteX31" fmla="*/ 1395604 w 5741575"/>
              <a:gd name="connsiteY31" fmla="*/ 680460 h 955271"/>
              <a:gd name="connsiteX32" fmla="*/ 1397206 w 5741575"/>
              <a:gd name="connsiteY32" fmla="*/ 670793 h 955271"/>
              <a:gd name="connsiteX33" fmla="*/ 1421250 w 5741575"/>
              <a:gd name="connsiteY33" fmla="*/ 656855 h 955271"/>
              <a:gd name="connsiteX34" fmla="*/ 1454524 w 5741575"/>
              <a:gd name="connsiteY34" fmla="*/ 649224 h 955271"/>
              <a:gd name="connsiteX35" fmla="*/ 1616217 w 5741575"/>
              <a:gd name="connsiteY35" fmla="*/ 622107 h 955271"/>
              <a:gd name="connsiteX36" fmla="*/ 1710928 w 5741575"/>
              <a:gd name="connsiteY36" fmla="*/ 600666 h 955271"/>
              <a:gd name="connsiteX37" fmla="*/ 1743718 w 5741575"/>
              <a:gd name="connsiteY37" fmla="*/ 584327 h 955271"/>
              <a:gd name="connsiteX38" fmla="*/ 1791651 w 5741575"/>
              <a:gd name="connsiteY38" fmla="*/ 567019 h 955271"/>
              <a:gd name="connsiteX39" fmla="*/ 1873778 w 5741575"/>
              <a:gd name="connsiteY39" fmla="*/ 530130 h 955271"/>
              <a:gd name="connsiteX40" fmla="*/ 1988411 w 5741575"/>
              <a:gd name="connsiteY40" fmla="*/ 491599 h 955271"/>
              <a:gd name="connsiteX41" fmla="*/ 2085507 w 5741575"/>
              <a:gd name="connsiteY41" fmla="*/ 498527 h 955271"/>
              <a:gd name="connsiteX42" fmla="*/ 2090767 w 5741575"/>
              <a:gd name="connsiteY42" fmla="*/ 490616 h 955271"/>
              <a:gd name="connsiteX43" fmla="*/ 2151143 w 5741575"/>
              <a:gd name="connsiteY43" fmla="*/ 478332 h 955271"/>
              <a:gd name="connsiteX44" fmla="*/ 2378710 w 5741575"/>
              <a:gd name="connsiteY44" fmla="*/ 477570 h 955271"/>
              <a:gd name="connsiteX45" fmla="*/ 2496256 w 5741575"/>
              <a:gd name="connsiteY45" fmla="*/ 452396 h 955271"/>
              <a:gd name="connsiteX46" fmla="*/ 2535387 w 5741575"/>
              <a:gd name="connsiteY46" fmla="*/ 436645 h 955271"/>
              <a:gd name="connsiteX47" fmla="*/ 2601109 w 5741575"/>
              <a:gd name="connsiteY47" fmla="*/ 410678 h 955271"/>
              <a:gd name="connsiteX48" fmla="*/ 2643855 w 5741575"/>
              <a:gd name="connsiteY48" fmla="*/ 374482 h 955271"/>
              <a:gd name="connsiteX49" fmla="*/ 2657726 w 5741575"/>
              <a:gd name="connsiteY49" fmla="*/ 365841 h 955271"/>
              <a:gd name="connsiteX50" fmla="*/ 2687125 w 5741575"/>
              <a:gd name="connsiteY50" fmla="*/ 366820 h 955271"/>
              <a:gd name="connsiteX51" fmla="*/ 2697479 w 5741575"/>
              <a:gd name="connsiteY51" fmla="*/ 361430 h 955271"/>
              <a:gd name="connsiteX52" fmla="*/ 2701547 w 5741575"/>
              <a:gd name="connsiteY52" fmla="*/ 361545 h 955271"/>
              <a:gd name="connsiteX53" fmla="*/ 2711054 w 5741575"/>
              <a:gd name="connsiteY53" fmla="*/ 360597 h 955271"/>
              <a:gd name="connsiteX54" fmla="*/ 2710438 w 5741575"/>
              <a:gd name="connsiteY54" fmla="*/ 366958 h 955271"/>
              <a:gd name="connsiteX55" fmla="*/ 2722936 w 5741575"/>
              <a:gd name="connsiteY55" fmla="*/ 377633 h 955271"/>
              <a:gd name="connsiteX56" fmla="*/ 2777227 w 5741575"/>
              <a:gd name="connsiteY56" fmla="*/ 368972 h 955271"/>
              <a:gd name="connsiteX57" fmla="*/ 2779510 w 5741575"/>
              <a:gd name="connsiteY57" fmla="*/ 361652 h 955271"/>
              <a:gd name="connsiteX58" fmla="*/ 2786278 w 5741575"/>
              <a:gd name="connsiteY58" fmla="*/ 359869 h 955271"/>
              <a:gd name="connsiteX59" fmla="*/ 2792101 w 5741575"/>
              <a:gd name="connsiteY59" fmla="*/ 365927 h 955271"/>
              <a:gd name="connsiteX60" fmla="*/ 2885545 w 5741575"/>
              <a:gd name="connsiteY60" fmla="*/ 372818 h 955271"/>
              <a:gd name="connsiteX61" fmla="*/ 3009558 w 5741575"/>
              <a:gd name="connsiteY61" fmla="*/ 370573 h 955271"/>
              <a:gd name="connsiteX62" fmla="*/ 3095010 w 5741575"/>
              <a:gd name="connsiteY62" fmla="*/ 332454 h 955271"/>
              <a:gd name="connsiteX63" fmla="*/ 3103742 w 5741575"/>
              <a:gd name="connsiteY63" fmla="*/ 337974 h 955271"/>
              <a:gd name="connsiteX64" fmla="*/ 3165093 w 5741575"/>
              <a:gd name="connsiteY64" fmla="*/ 329459 h 955271"/>
              <a:gd name="connsiteX65" fmla="*/ 3373785 w 5741575"/>
              <a:gd name="connsiteY65" fmla="*/ 255680 h 955271"/>
              <a:gd name="connsiteX66" fmla="*/ 3493851 w 5741575"/>
              <a:gd name="connsiteY66" fmla="*/ 240255 h 955271"/>
              <a:gd name="connsiteX67" fmla="*/ 3537470 w 5741575"/>
              <a:gd name="connsiteY67" fmla="*/ 241867 h 955271"/>
              <a:gd name="connsiteX68" fmla="*/ 3610489 w 5741575"/>
              <a:gd name="connsiteY68" fmla="*/ 244128 h 955271"/>
              <a:gd name="connsiteX69" fmla="*/ 3667539 w 5741575"/>
              <a:gd name="connsiteY69" fmla="*/ 263271 h 955271"/>
              <a:gd name="connsiteX70" fmla="*/ 3727614 w 5741575"/>
              <a:gd name="connsiteY70" fmla="*/ 258245 h 955271"/>
              <a:gd name="connsiteX71" fmla="*/ 3738369 w 5741575"/>
              <a:gd name="connsiteY71" fmla="*/ 234506 h 955271"/>
              <a:gd name="connsiteX72" fmla="*/ 3803670 w 5741575"/>
              <a:gd name="connsiteY72" fmla="*/ 236457 h 955271"/>
              <a:gd name="connsiteX73" fmla="*/ 3903080 w 5741575"/>
              <a:gd name="connsiteY73" fmla="*/ 241890 h 955271"/>
              <a:gd name="connsiteX74" fmla="*/ 3959588 w 5741575"/>
              <a:gd name="connsiteY74" fmla="*/ 239195 h 955271"/>
              <a:gd name="connsiteX75" fmla="*/ 4114838 w 5741575"/>
              <a:gd name="connsiteY75" fmla="*/ 238165 h 955271"/>
              <a:gd name="connsiteX76" fmla="*/ 4271023 w 5741575"/>
              <a:gd name="connsiteY76" fmla="*/ 241959 h 955271"/>
              <a:gd name="connsiteX77" fmla="*/ 4367397 w 5741575"/>
              <a:gd name="connsiteY77" fmla="*/ 271442 h 955271"/>
              <a:gd name="connsiteX78" fmla="*/ 4495366 w 5741575"/>
              <a:gd name="connsiteY78" fmla="*/ 271618 h 955271"/>
              <a:gd name="connsiteX79" fmla="*/ 4517347 w 5741575"/>
              <a:gd name="connsiteY79" fmla="*/ 275639 h 955271"/>
              <a:gd name="connsiteX80" fmla="*/ 4546116 w 5741575"/>
              <a:gd name="connsiteY80" fmla="*/ 268568 h 955271"/>
              <a:gd name="connsiteX81" fmla="*/ 4661259 w 5741575"/>
              <a:gd name="connsiteY81" fmla="*/ 238966 h 955271"/>
              <a:gd name="connsiteX82" fmla="*/ 4750403 w 5741575"/>
              <a:gd name="connsiteY82" fmla="*/ 204364 h 955271"/>
              <a:gd name="connsiteX83" fmla="*/ 4867614 w 5741575"/>
              <a:gd name="connsiteY83" fmla="*/ 208668 h 955271"/>
              <a:gd name="connsiteX84" fmla="*/ 4937036 w 5741575"/>
              <a:gd name="connsiteY84" fmla="*/ 195446 h 955271"/>
              <a:gd name="connsiteX85" fmla="*/ 5047626 w 5741575"/>
              <a:gd name="connsiteY85" fmla="*/ 149604 h 955271"/>
              <a:gd name="connsiteX86" fmla="*/ 5200247 w 5741575"/>
              <a:gd name="connsiteY86" fmla="*/ 142695 h 955271"/>
              <a:gd name="connsiteX87" fmla="*/ 5235691 w 5741575"/>
              <a:gd name="connsiteY87" fmla="*/ 173330 h 955271"/>
              <a:gd name="connsiteX88" fmla="*/ 5280133 w 5741575"/>
              <a:gd name="connsiteY88" fmla="*/ 189342 h 955271"/>
              <a:gd name="connsiteX89" fmla="*/ 5291963 w 5741575"/>
              <a:gd name="connsiteY89" fmla="*/ 139446 h 955271"/>
              <a:gd name="connsiteX90" fmla="*/ 5418472 w 5741575"/>
              <a:gd name="connsiteY90" fmla="*/ 89163 h 955271"/>
              <a:gd name="connsiteX91" fmla="*/ 5482354 w 5741575"/>
              <a:gd name="connsiteY91" fmla="*/ 69470 h 955271"/>
              <a:gd name="connsiteX92" fmla="*/ 5583280 w 5741575"/>
              <a:gd name="connsiteY92" fmla="*/ 49787 h 955271"/>
              <a:gd name="connsiteX93" fmla="*/ 5613766 w 5741575"/>
              <a:gd name="connsiteY93" fmla="*/ 41855 h 955271"/>
              <a:gd name="connsiteX94" fmla="*/ 5684952 w 5741575"/>
              <a:gd name="connsiteY94" fmla="*/ 26088 h 955271"/>
              <a:gd name="connsiteX0-1" fmla="*/ 5741575 w 5741575"/>
              <a:gd name="connsiteY0-2" fmla="*/ 0 h 955271"/>
              <a:gd name="connsiteX1-3" fmla="*/ 5741575 w 5741575"/>
              <a:gd name="connsiteY1-4" fmla="*/ 955271 h 955271"/>
              <a:gd name="connsiteX2-5" fmla="*/ 0 w 5741575"/>
              <a:gd name="connsiteY2-6" fmla="*/ 955271 h 955271"/>
              <a:gd name="connsiteX3-7" fmla="*/ 8558 w 5741575"/>
              <a:gd name="connsiteY3-8" fmla="*/ 953971 h 955271"/>
              <a:gd name="connsiteX4-9" fmla="*/ 16894 w 5741575"/>
              <a:gd name="connsiteY4-10" fmla="*/ 953847 h 955271"/>
              <a:gd name="connsiteX5-11" fmla="*/ 28156 w 5741575"/>
              <a:gd name="connsiteY5-12" fmla="*/ 951374 h 955271"/>
              <a:gd name="connsiteX6-13" fmla="*/ 28293 w 5741575"/>
              <a:gd name="connsiteY6-14" fmla="*/ 950971 h 955271"/>
              <a:gd name="connsiteX7-15" fmla="*/ 39115 w 5741575"/>
              <a:gd name="connsiteY7-16" fmla="*/ 949326 h 955271"/>
              <a:gd name="connsiteX8-17" fmla="*/ 93851 w 5741575"/>
              <a:gd name="connsiteY8-18" fmla="*/ 945611 h 955271"/>
              <a:gd name="connsiteX9-19" fmla="*/ 148657 w 5741575"/>
              <a:gd name="connsiteY9-20" fmla="*/ 898134 h 955271"/>
              <a:gd name="connsiteX10-21" fmla="*/ 174554 w 5741575"/>
              <a:gd name="connsiteY10-22" fmla="*/ 886351 h 955271"/>
              <a:gd name="connsiteX11-23" fmla="*/ 187633 w 5741575"/>
              <a:gd name="connsiteY11-24" fmla="*/ 878226 h 955271"/>
              <a:gd name="connsiteX12-25" fmla="*/ 187961 w 5741575"/>
              <a:gd name="connsiteY12-26" fmla="*/ 876538 h 955271"/>
              <a:gd name="connsiteX13-27" fmla="*/ 240501 w 5741575"/>
              <a:gd name="connsiteY13-28" fmla="*/ 873150 h 955271"/>
              <a:gd name="connsiteX14-29" fmla="*/ 246345 w 5741575"/>
              <a:gd name="connsiteY14-30" fmla="*/ 869942 h 955271"/>
              <a:gd name="connsiteX15-31" fmla="*/ 282041 w 5741575"/>
              <a:gd name="connsiteY15-32" fmla="*/ 871263 h 955271"/>
              <a:gd name="connsiteX16-33" fmla="*/ 299711 w 5741575"/>
              <a:gd name="connsiteY16-34" fmla="*/ 870064 h 955271"/>
              <a:gd name="connsiteX17-35" fmla="*/ 306299 w 5741575"/>
              <a:gd name="connsiteY17-36" fmla="*/ 873609 h 955271"/>
              <a:gd name="connsiteX18-37" fmla="*/ 331571 w 5741575"/>
              <a:gd name="connsiteY18-38" fmla="*/ 869866 h 955271"/>
              <a:gd name="connsiteX19-39" fmla="*/ 333872 w 5741575"/>
              <a:gd name="connsiteY19-40" fmla="*/ 867971 h 955271"/>
              <a:gd name="connsiteX20-41" fmla="*/ 356953 w 5741575"/>
              <a:gd name="connsiteY20-42" fmla="*/ 870334 h 955271"/>
              <a:gd name="connsiteX21-43" fmla="*/ 379005 w 5741575"/>
              <a:gd name="connsiteY21-44" fmla="*/ 878900 h 955271"/>
              <a:gd name="connsiteX22-45" fmla="*/ 585428 w 5741575"/>
              <a:gd name="connsiteY22-46" fmla="*/ 826440 h 955271"/>
              <a:gd name="connsiteX23-47" fmla="*/ 787156 w 5741575"/>
              <a:gd name="connsiteY23-48" fmla="*/ 838447 h 955271"/>
              <a:gd name="connsiteX24-49" fmla="*/ 898586 w 5741575"/>
              <a:gd name="connsiteY24-50" fmla="*/ 808502 h 955271"/>
              <a:gd name="connsiteX25-51" fmla="*/ 924063 w 5741575"/>
              <a:gd name="connsiteY25-52" fmla="*/ 770210 h 955271"/>
              <a:gd name="connsiteX26-53" fmla="*/ 1212574 w 5741575"/>
              <a:gd name="connsiteY26-54" fmla="*/ 724238 h 955271"/>
              <a:gd name="connsiteX27-55" fmla="*/ 1280768 w 5741575"/>
              <a:gd name="connsiteY27-56" fmla="*/ 699122 h 955271"/>
              <a:gd name="connsiteX28-57" fmla="*/ 1352027 w 5741575"/>
              <a:gd name="connsiteY28-58" fmla="*/ 704323 h 955271"/>
              <a:gd name="connsiteX29-59" fmla="*/ 1374314 w 5741575"/>
              <a:gd name="connsiteY29-60" fmla="*/ 688815 h 955271"/>
              <a:gd name="connsiteX30-61" fmla="*/ 1378034 w 5741575"/>
              <a:gd name="connsiteY30-62" fmla="*/ 685842 h 955271"/>
              <a:gd name="connsiteX31-63" fmla="*/ 1395604 w 5741575"/>
              <a:gd name="connsiteY31-64" fmla="*/ 680460 h 955271"/>
              <a:gd name="connsiteX32-65" fmla="*/ 1397206 w 5741575"/>
              <a:gd name="connsiteY32-66" fmla="*/ 670793 h 955271"/>
              <a:gd name="connsiteX33-67" fmla="*/ 1421250 w 5741575"/>
              <a:gd name="connsiteY33-68" fmla="*/ 656855 h 955271"/>
              <a:gd name="connsiteX34-69" fmla="*/ 1454524 w 5741575"/>
              <a:gd name="connsiteY34-70" fmla="*/ 649224 h 955271"/>
              <a:gd name="connsiteX35-71" fmla="*/ 1616217 w 5741575"/>
              <a:gd name="connsiteY35-72" fmla="*/ 622107 h 955271"/>
              <a:gd name="connsiteX36-73" fmla="*/ 1710928 w 5741575"/>
              <a:gd name="connsiteY36-74" fmla="*/ 600666 h 955271"/>
              <a:gd name="connsiteX37-75" fmla="*/ 1743718 w 5741575"/>
              <a:gd name="connsiteY37-76" fmla="*/ 584327 h 955271"/>
              <a:gd name="connsiteX38-77" fmla="*/ 1791651 w 5741575"/>
              <a:gd name="connsiteY38-78" fmla="*/ 567019 h 955271"/>
              <a:gd name="connsiteX39-79" fmla="*/ 1873778 w 5741575"/>
              <a:gd name="connsiteY39-80" fmla="*/ 530130 h 955271"/>
              <a:gd name="connsiteX40-81" fmla="*/ 1988411 w 5741575"/>
              <a:gd name="connsiteY40-82" fmla="*/ 491599 h 955271"/>
              <a:gd name="connsiteX41-83" fmla="*/ 2085507 w 5741575"/>
              <a:gd name="connsiteY41-84" fmla="*/ 498527 h 955271"/>
              <a:gd name="connsiteX42-85" fmla="*/ 2090767 w 5741575"/>
              <a:gd name="connsiteY42-86" fmla="*/ 490616 h 955271"/>
              <a:gd name="connsiteX43-87" fmla="*/ 2151143 w 5741575"/>
              <a:gd name="connsiteY43-88" fmla="*/ 478332 h 955271"/>
              <a:gd name="connsiteX44-89" fmla="*/ 2378710 w 5741575"/>
              <a:gd name="connsiteY44-90" fmla="*/ 477570 h 955271"/>
              <a:gd name="connsiteX45-91" fmla="*/ 2496256 w 5741575"/>
              <a:gd name="connsiteY45-92" fmla="*/ 452396 h 955271"/>
              <a:gd name="connsiteX46-93" fmla="*/ 2535387 w 5741575"/>
              <a:gd name="connsiteY46-94" fmla="*/ 436645 h 955271"/>
              <a:gd name="connsiteX47-95" fmla="*/ 2601109 w 5741575"/>
              <a:gd name="connsiteY47-96" fmla="*/ 410678 h 955271"/>
              <a:gd name="connsiteX48-97" fmla="*/ 2643855 w 5741575"/>
              <a:gd name="connsiteY48-98" fmla="*/ 374482 h 955271"/>
              <a:gd name="connsiteX49-99" fmla="*/ 2657726 w 5741575"/>
              <a:gd name="connsiteY49-100" fmla="*/ 365841 h 955271"/>
              <a:gd name="connsiteX50-101" fmla="*/ 2687125 w 5741575"/>
              <a:gd name="connsiteY50-102" fmla="*/ 366820 h 955271"/>
              <a:gd name="connsiteX51-103" fmla="*/ 2697479 w 5741575"/>
              <a:gd name="connsiteY51-104" fmla="*/ 361430 h 955271"/>
              <a:gd name="connsiteX52-105" fmla="*/ 2701547 w 5741575"/>
              <a:gd name="connsiteY52-106" fmla="*/ 361545 h 955271"/>
              <a:gd name="connsiteX53-107" fmla="*/ 2711054 w 5741575"/>
              <a:gd name="connsiteY53-108" fmla="*/ 360597 h 955271"/>
              <a:gd name="connsiteX54-109" fmla="*/ 2710438 w 5741575"/>
              <a:gd name="connsiteY54-110" fmla="*/ 366958 h 955271"/>
              <a:gd name="connsiteX55-111" fmla="*/ 2722936 w 5741575"/>
              <a:gd name="connsiteY55-112" fmla="*/ 377633 h 955271"/>
              <a:gd name="connsiteX56-113" fmla="*/ 2777227 w 5741575"/>
              <a:gd name="connsiteY56-114" fmla="*/ 368972 h 955271"/>
              <a:gd name="connsiteX57-115" fmla="*/ 2779510 w 5741575"/>
              <a:gd name="connsiteY57-116" fmla="*/ 361652 h 955271"/>
              <a:gd name="connsiteX58-117" fmla="*/ 2786278 w 5741575"/>
              <a:gd name="connsiteY58-118" fmla="*/ 359869 h 955271"/>
              <a:gd name="connsiteX59-119" fmla="*/ 2792101 w 5741575"/>
              <a:gd name="connsiteY59-120" fmla="*/ 365927 h 955271"/>
              <a:gd name="connsiteX60-121" fmla="*/ 2885545 w 5741575"/>
              <a:gd name="connsiteY60-122" fmla="*/ 372818 h 955271"/>
              <a:gd name="connsiteX61-123" fmla="*/ 3009558 w 5741575"/>
              <a:gd name="connsiteY61-124" fmla="*/ 370573 h 955271"/>
              <a:gd name="connsiteX62-125" fmla="*/ 3095010 w 5741575"/>
              <a:gd name="connsiteY62-126" fmla="*/ 332454 h 955271"/>
              <a:gd name="connsiteX63-127" fmla="*/ 3103742 w 5741575"/>
              <a:gd name="connsiteY63-128" fmla="*/ 337974 h 955271"/>
              <a:gd name="connsiteX64-129" fmla="*/ 3165093 w 5741575"/>
              <a:gd name="connsiteY64-130" fmla="*/ 329459 h 955271"/>
              <a:gd name="connsiteX65-131" fmla="*/ 3373785 w 5741575"/>
              <a:gd name="connsiteY65-132" fmla="*/ 255680 h 955271"/>
              <a:gd name="connsiteX66-133" fmla="*/ 3493851 w 5741575"/>
              <a:gd name="connsiteY66-134" fmla="*/ 240255 h 955271"/>
              <a:gd name="connsiteX67-135" fmla="*/ 3537470 w 5741575"/>
              <a:gd name="connsiteY67-136" fmla="*/ 241867 h 955271"/>
              <a:gd name="connsiteX68-137" fmla="*/ 3610489 w 5741575"/>
              <a:gd name="connsiteY68-138" fmla="*/ 244128 h 955271"/>
              <a:gd name="connsiteX69-139" fmla="*/ 3667539 w 5741575"/>
              <a:gd name="connsiteY69-140" fmla="*/ 263271 h 955271"/>
              <a:gd name="connsiteX70-141" fmla="*/ 3727614 w 5741575"/>
              <a:gd name="connsiteY70-142" fmla="*/ 258245 h 955271"/>
              <a:gd name="connsiteX71-143" fmla="*/ 3738369 w 5741575"/>
              <a:gd name="connsiteY71-144" fmla="*/ 234506 h 955271"/>
              <a:gd name="connsiteX72-145" fmla="*/ 3803670 w 5741575"/>
              <a:gd name="connsiteY72-146" fmla="*/ 236457 h 955271"/>
              <a:gd name="connsiteX73-147" fmla="*/ 3903080 w 5741575"/>
              <a:gd name="connsiteY73-148" fmla="*/ 241890 h 955271"/>
              <a:gd name="connsiteX74-149" fmla="*/ 4114838 w 5741575"/>
              <a:gd name="connsiteY74-150" fmla="*/ 238165 h 955271"/>
              <a:gd name="connsiteX75-151" fmla="*/ 4271023 w 5741575"/>
              <a:gd name="connsiteY75-152" fmla="*/ 241959 h 955271"/>
              <a:gd name="connsiteX76-153" fmla="*/ 4367397 w 5741575"/>
              <a:gd name="connsiteY76-154" fmla="*/ 271442 h 955271"/>
              <a:gd name="connsiteX77-155" fmla="*/ 4495366 w 5741575"/>
              <a:gd name="connsiteY77-156" fmla="*/ 271618 h 955271"/>
              <a:gd name="connsiteX78-157" fmla="*/ 4517347 w 5741575"/>
              <a:gd name="connsiteY78-158" fmla="*/ 275639 h 955271"/>
              <a:gd name="connsiteX79-159" fmla="*/ 4546116 w 5741575"/>
              <a:gd name="connsiteY79-160" fmla="*/ 268568 h 955271"/>
              <a:gd name="connsiteX80-161" fmla="*/ 4661259 w 5741575"/>
              <a:gd name="connsiteY80-162" fmla="*/ 238966 h 955271"/>
              <a:gd name="connsiteX81-163" fmla="*/ 4750403 w 5741575"/>
              <a:gd name="connsiteY81-164" fmla="*/ 204364 h 955271"/>
              <a:gd name="connsiteX82-165" fmla="*/ 4867614 w 5741575"/>
              <a:gd name="connsiteY82-166" fmla="*/ 208668 h 955271"/>
              <a:gd name="connsiteX83-167" fmla="*/ 4937036 w 5741575"/>
              <a:gd name="connsiteY83-168" fmla="*/ 195446 h 955271"/>
              <a:gd name="connsiteX84-169" fmla="*/ 5047626 w 5741575"/>
              <a:gd name="connsiteY84-170" fmla="*/ 149604 h 955271"/>
              <a:gd name="connsiteX85-171" fmla="*/ 5200247 w 5741575"/>
              <a:gd name="connsiteY85-172" fmla="*/ 142695 h 955271"/>
              <a:gd name="connsiteX86-173" fmla="*/ 5235691 w 5741575"/>
              <a:gd name="connsiteY86-174" fmla="*/ 173330 h 955271"/>
              <a:gd name="connsiteX87-175" fmla="*/ 5280133 w 5741575"/>
              <a:gd name="connsiteY87-176" fmla="*/ 189342 h 955271"/>
              <a:gd name="connsiteX88-177" fmla="*/ 5291963 w 5741575"/>
              <a:gd name="connsiteY88-178" fmla="*/ 139446 h 955271"/>
              <a:gd name="connsiteX89-179" fmla="*/ 5418472 w 5741575"/>
              <a:gd name="connsiteY89-180" fmla="*/ 89163 h 955271"/>
              <a:gd name="connsiteX90-181" fmla="*/ 5482354 w 5741575"/>
              <a:gd name="connsiteY90-182" fmla="*/ 69470 h 955271"/>
              <a:gd name="connsiteX91-183" fmla="*/ 5583280 w 5741575"/>
              <a:gd name="connsiteY91-184" fmla="*/ 49787 h 955271"/>
              <a:gd name="connsiteX92-185" fmla="*/ 5613766 w 5741575"/>
              <a:gd name="connsiteY92-186" fmla="*/ 41855 h 955271"/>
              <a:gd name="connsiteX93-187" fmla="*/ 5684952 w 5741575"/>
              <a:gd name="connsiteY93-188" fmla="*/ 26088 h 955271"/>
              <a:gd name="connsiteX94-189" fmla="*/ 5741575 w 5741575"/>
              <a:gd name="connsiteY94-190" fmla="*/ 0 h 955271"/>
              <a:gd name="connsiteX0-191" fmla="*/ 5741575 w 5741575"/>
              <a:gd name="connsiteY0-192" fmla="*/ 0 h 955271"/>
              <a:gd name="connsiteX1-193" fmla="*/ 5741575 w 5741575"/>
              <a:gd name="connsiteY1-194" fmla="*/ 955271 h 955271"/>
              <a:gd name="connsiteX2-195" fmla="*/ 0 w 5741575"/>
              <a:gd name="connsiteY2-196" fmla="*/ 955271 h 955271"/>
              <a:gd name="connsiteX3-197" fmla="*/ 8558 w 5741575"/>
              <a:gd name="connsiteY3-198" fmla="*/ 953971 h 955271"/>
              <a:gd name="connsiteX4-199" fmla="*/ 16894 w 5741575"/>
              <a:gd name="connsiteY4-200" fmla="*/ 953847 h 955271"/>
              <a:gd name="connsiteX5-201" fmla="*/ 28156 w 5741575"/>
              <a:gd name="connsiteY5-202" fmla="*/ 951374 h 955271"/>
              <a:gd name="connsiteX6-203" fmla="*/ 28293 w 5741575"/>
              <a:gd name="connsiteY6-204" fmla="*/ 950971 h 955271"/>
              <a:gd name="connsiteX7-205" fmla="*/ 39115 w 5741575"/>
              <a:gd name="connsiteY7-206" fmla="*/ 949326 h 955271"/>
              <a:gd name="connsiteX8-207" fmla="*/ 93851 w 5741575"/>
              <a:gd name="connsiteY8-208" fmla="*/ 945611 h 955271"/>
              <a:gd name="connsiteX9-209" fmla="*/ 148657 w 5741575"/>
              <a:gd name="connsiteY9-210" fmla="*/ 898134 h 955271"/>
              <a:gd name="connsiteX10-211" fmla="*/ 174554 w 5741575"/>
              <a:gd name="connsiteY10-212" fmla="*/ 886351 h 955271"/>
              <a:gd name="connsiteX11-213" fmla="*/ 187633 w 5741575"/>
              <a:gd name="connsiteY11-214" fmla="*/ 878226 h 955271"/>
              <a:gd name="connsiteX12-215" fmla="*/ 187961 w 5741575"/>
              <a:gd name="connsiteY12-216" fmla="*/ 876538 h 955271"/>
              <a:gd name="connsiteX13-217" fmla="*/ 240501 w 5741575"/>
              <a:gd name="connsiteY13-218" fmla="*/ 873150 h 955271"/>
              <a:gd name="connsiteX14-219" fmla="*/ 246345 w 5741575"/>
              <a:gd name="connsiteY14-220" fmla="*/ 869942 h 955271"/>
              <a:gd name="connsiteX15-221" fmla="*/ 282041 w 5741575"/>
              <a:gd name="connsiteY15-222" fmla="*/ 871263 h 955271"/>
              <a:gd name="connsiteX16-223" fmla="*/ 299711 w 5741575"/>
              <a:gd name="connsiteY16-224" fmla="*/ 870064 h 955271"/>
              <a:gd name="connsiteX17-225" fmla="*/ 306299 w 5741575"/>
              <a:gd name="connsiteY17-226" fmla="*/ 873609 h 955271"/>
              <a:gd name="connsiteX18-227" fmla="*/ 331571 w 5741575"/>
              <a:gd name="connsiteY18-228" fmla="*/ 869866 h 955271"/>
              <a:gd name="connsiteX19-229" fmla="*/ 333872 w 5741575"/>
              <a:gd name="connsiteY19-230" fmla="*/ 867971 h 955271"/>
              <a:gd name="connsiteX20-231" fmla="*/ 356953 w 5741575"/>
              <a:gd name="connsiteY20-232" fmla="*/ 870334 h 955271"/>
              <a:gd name="connsiteX21-233" fmla="*/ 379005 w 5741575"/>
              <a:gd name="connsiteY21-234" fmla="*/ 878900 h 955271"/>
              <a:gd name="connsiteX22-235" fmla="*/ 585428 w 5741575"/>
              <a:gd name="connsiteY22-236" fmla="*/ 826440 h 955271"/>
              <a:gd name="connsiteX23-237" fmla="*/ 787156 w 5741575"/>
              <a:gd name="connsiteY23-238" fmla="*/ 838447 h 955271"/>
              <a:gd name="connsiteX24-239" fmla="*/ 898586 w 5741575"/>
              <a:gd name="connsiteY24-240" fmla="*/ 808502 h 955271"/>
              <a:gd name="connsiteX25-241" fmla="*/ 924063 w 5741575"/>
              <a:gd name="connsiteY25-242" fmla="*/ 770210 h 955271"/>
              <a:gd name="connsiteX26-243" fmla="*/ 1212574 w 5741575"/>
              <a:gd name="connsiteY26-244" fmla="*/ 724238 h 955271"/>
              <a:gd name="connsiteX27-245" fmla="*/ 1280768 w 5741575"/>
              <a:gd name="connsiteY27-246" fmla="*/ 699122 h 955271"/>
              <a:gd name="connsiteX28-247" fmla="*/ 1352027 w 5741575"/>
              <a:gd name="connsiteY28-248" fmla="*/ 704323 h 955271"/>
              <a:gd name="connsiteX29-249" fmla="*/ 1374314 w 5741575"/>
              <a:gd name="connsiteY29-250" fmla="*/ 688815 h 955271"/>
              <a:gd name="connsiteX30-251" fmla="*/ 1378034 w 5741575"/>
              <a:gd name="connsiteY30-252" fmla="*/ 685842 h 955271"/>
              <a:gd name="connsiteX31-253" fmla="*/ 1395604 w 5741575"/>
              <a:gd name="connsiteY31-254" fmla="*/ 680460 h 955271"/>
              <a:gd name="connsiteX32-255" fmla="*/ 1397206 w 5741575"/>
              <a:gd name="connsiteY32-256" fmla="*/ 670793 h 955271"/>
              <a:gd name="connsiteX33-257" fmla="*/ 1421250 w 5741575"/>
              <a:gd name="connsiteY33-258" fmla="*/ 656855 h 955271"/>
              <a:gd name="connsiteX34-259" fmla="*/ 1454524 w 5741575"/>
              <a:gd name="connsiteY34-260" fmla="*/ 649224 h 955271"/>
              <a:gd name="connsiteX35-261" fmla="*/ 1616217 w 5741575"/>
              <a:gd name="connsiteY35-262" fmla="*/ 622107 h 955271"/>
              <a:gd name="connsiteX36-263" fmla="*/ 1710928 w 5741575"/>
              <a:gd name="connsiteY36-264" fmla="*/ 600666 h 955271"/>
              <a:gd name="connsiteX37-265" fmla="*/ 1743718 w 5741575"/>
              <a:gd name="connsiteY37-266" fmla="*/ 584327 h 955271"/>
              <a:gd name="connsiteX38-267" fmla="*/ 1873778 w 5741575"/>
              <a:gd name="connsiteY38-268" fmla="*/ 530130 h 955271"/>
              <a:gd name="connsiteX39-269" fmla="*/ 1988411 w 5741575"/>
              <a:gd name="connsiteY39-270" fmla="*/ 491599 h 955271"/>
              <a:gd name="connsiteX40-271" fmla="*/ 2085507 w 5741575"/>
              <a:gd name="connsiteY40-272" fmla="*/ 498527 h 955271"/>
              <a:gd name="connsiteX41-273" fmla="*/ 2090767 w 5741575"/>
              <a:gd name="connsiteY41-274" fmla="*/ 490616 h 955271"/>
              <a:gd name="connsiteX42-275" fmla="*/ 2151143 w 5741575"/>
              <a:gd name="connsiteY42-276" fmla="*/ 478332 h 955271"/>
              <a:gd name="connsiteX43-277" fmla="*/ 2378710 w 5741575"/>
              <a:gd name="connsiteY43-278" fmla="*/ 477570 h 955271"/>
              <a:gd name="connsiteX44-279" fmla="*/ 2496256 w 5741575"/>
              <a:gd name="connsiteY44-280" fmla="*/ 452396 h 955271"/>
              <a:gd name="connsiteX45-281" fmla="*/ 2535387 w 5741575"/>
              <a:gd name="connsiteY45-282" fmla="*/ 436645 h 955271"/>
              <a:gd name="connsiteX46-283" fmla="*/ 2601109 w 5741575"/>
              <a:gd name="connsiteY46-284" fmla="*/ 410678 h 955271"/>
              <a:gd name="connsiteX47-285" fmla="*/ 2643855 w 5741575"/>
              <a:gd name="connsiteY47-286" fmla="*/ 374482 h 955271"/>
              <a:gd name="connsiteX48-287" fmla="*/ 2657726 w 5741575"/>
              <a:gd name="connsiteY48-288" fmla="*/ 365841 h 955271"/>
              <a:gd name="connsiteX49-289" fmla="*/ 2687125 w 5741575"/>
              <a:gd name="connsiteY49-290" fmla="*/ 366820 h 955271"/>
              <a:gd name="connsiteX50-291" fmla="*/ 2697479 w 5741575"/>
              <a:gd name="connsiteY50-292" fmla="*/ 361430 h 955271"/>
              <a:gd name="connsiteX51-293" fmla="*/ 2701547 w 5741575"/>
              <a:gd name="connsiteY51-294" fmla="*/ 361545 h 955271"/>
              <a:gd name="connsiteX52-295" fmla="*/ 2711054 w 5741575"/>
              <a:gd name="connsiteY52-296" fmla="*/ 360597 h 955271"/>
              <a:gd name="connsiteX53-297" fmla="*/ 2710438 w 5741575"/>
              <a:gd name="connsiteY53-298" fmla="*/ 366958 h 955271"/>
              <a:gd name="connsiteX54-299" fmla="*/ 2722936 w 5741575"/>
              <a:gd name="connsiteY54-300" fmla="*/ 377633 h 955271"/>
              <a:gd name="connsiteX55-301" fmla="*/ 2777227 w 5741575"/>
              <a:gd name="connsiteY55-302" fmla="*/ 368972 h 955271"/>
              <a:gd name="connsiteX56-303" fmla="*/ 2779510 w 5741575"/>
              <a:gd name="connsiteY56-304" fmla="*/ 361652 h 955271"/>
              <a:gd name="connsiteX57-305" fmla="*/ 2786278 w 5741575"/>
              <a:gd name="connsiteY57-306" fmla="*/ 359869 h 955271"/>
              <a:gd name="connsiteX58-307" fmla="*/ 2792101 w 5741575"/>
              <a:gd name="connsiteY58-308" fmla="*/ 365927 h 955271"/>
              <a:gd name="connsiteX59-309" fmla="*/ 2885545 w 5741575"/>
              <a:gd name="connsiteY59-310" fmla="*/ 372818 h 955271"/>
              <a:gd name="connsiteX60-311" fmla="*/ 3009558 w 5741575"/>
              <a:gd name="connsiteY60-312" fmla="*/ 370573 h 955271"/>
              <a:gd name="connsiteX61-313" fmla="*/ 3095010 w 5741575"/>
              <a:gd name="connsiteY61-314" fmla="*/ 332454 h 955271"/>
              <a:gd name="connsiteX62-315" fmla="*/ 3103742 w 5741575"/>
              <a:gd name="connsiteY62-316" fmla="*/ 337974 h 955271"/>
              <a:gd name="connsiteX63-317" fmla="*/ 3165093 w 5741575"/>
              <a:gd name="connsiteY63-318" fmla="*/ 329459 h 955271"/>
              <a:gd name="connsiteX64-319" fmla="*/ 3373785 w 5741575"/>
              <a:gd name="connsiteY64-320" fmla="*/ 255680 h 955271"/>
              <a:gd name="connsiteX65-321" fmla="*/ 3493851 w 5741575"/>
              <a:gd name="connsiteY65-322" fmla="*/ 240255 h 955271"/>
              <a:gd name="connsiteX66-323" fmla="*/ 3537470 w 5741575"/>
              <a:gd name="connsiteY66-324" fmla="*/ 241867 h 955271"/>
              <a:gd name="connsiteX67-325" fmla="*/ 3610489 w 5741575"/>
              <a:gd name="connsiteY67-326" fmla="*/ 244128 h 955271"/>
              <a:gd name="connsiteX68-327" fmla="*/ 3667539 w 5741575"/>
              <a:gd name="connsiteY68-328" fmla="*/ 263271 h 955271"/>
              <a:gd name="connsiteX69-329" fmla="*/ 3727614 w 5741575"/>
              <a:gd name="connsiteY69-330" fmla="*/ 258245 h 955271"/>
              <a:gd name="connsiteX70-331" fmla="*/ 3738369 w 5741575"/>
              <a:gd name="connsiteY70-332" fmla="*/ 234506 h 955271"/>
              <a:gd name="connsiteX71-333" fmla="*/ 3803670 w 5741575"/>
              <a:gd name="connsiteY71-334" fmla="*/ 236457 h 955271"/>
              <a:gd name="connsiteX72-335" fmla="*/ 3903080 w 5741575"/>
              <a:gd name="connsiteY72-336" fmla="*/ 241890 h 955271"/>
              <a:gd name="connsiteX73-337" fmla="*/ 4114838 w 5741575"/>
              <a:gd name="connsiteY73-338" fmla="*/ 238165 h 955271"/>
              <a:gd name="connsiteX74-339" fmla="*/ 4271023 w 5741575"/>
              <a:gd name="connsiteY74-340" fmla="*/ 241959 h 955271"/>
              <a:gd name="connsiteX75-341" fmla="*/ 4367397 w 5741575"/>
              <a:gd name="connsiteY75-342" fmla="*/ 271442 h 955271"/>
              <a:gd name="connsiteX76-343" fmla="*/ 4495366 w 5741575"/>
              <a:gd name="connsiteY76-344" fmla="*/ 271618 h 955271"/>
              <a:gd name="connsiteX77-345" fmla="*/ 4517347 w 5741575"/>
              <a:gd name="connsiteY77-346" fmla="*/ 275639 h 955271"/>
              <a:gd name="connsiteX78-347" fmla="*/ 4546116 w 5741575"/>
              <a:gd name="connsiteY78-348" fmla="*/ 268568 h 955271"/>
              <a:gd name="connsiteX79-349" fmla="*/ 4661259 w 5741575"/>
              <a:gd name="connsiteY79-350" fmla="*/ 238966 h 955271"/>
              <a:gd name="connsiteX80-351" fmla="*/ 4750403 w 5741575"/>
              <a:gd name="connsiteY80-352" fmla="*/ 204364 h 955271"/>
              <a:gd name="connsiteX81-353" fmla="*/ 4867614 w 5741575"/>
              <a:gd name="connsiteY81-354" fmla="*/ 208668 h 955271"/>
              <a:gd name="connsiteX82-355" fmla="*/ 4937036 w 5741575"/>
              <a:gd name="connsiteY82-356" fmla="*/ 195446 h 955271"/>
              <a:gd name="connsiteX83-357" fmla="*/ 5047626 w 5741575"/>
              <a:gd name="connsiteY83-358" fmla="*/ 149604 h 955271"/>
              <a:gd name="connsiteX84-359" fmla="*/ 5200247 w 5741575"/>
              <a:gd name="connsiteY84-360" fmla="*/ 142695 h 955271"/>
              <a:gd name="connsiteX85-361" fmla="*/ 5235691 w 5741575"/>
              <a:gd name="connsiteY85-362" fmla="*/ 173330 h 955271"/>
              <a:gd name="connsiteX86-363" fmla="*/ 5280133 w 5741575"/>
              <a:gd name="connsiteY86-364" fmla="*/ 189342 h 955271"/>
              <a:gd name="connsiteX87-365" fmla="*/ 5291963 w 5741575"/>
              <a:gd name="connsiteY87-366" fmla="*/ 139446 h 955271"/>
              <a:gd name="connsiteX88-367" fmla="*/ 5418472 w 5741575"/>
              <a:gd name="connsiteY88-368" fmla="*/ 89163 h 955271"/>
              <a:gd name="connsiteX89-369" fmla="*/ 5482354 w 5741575"/>
              <a:gd name="connsiteY89-370" fmla="*/ 69470 h 955271"/>
              <a:gd name="connsiteX90-371" fmla="*/ 5583280 w 5741575"/>
              <a:gd name="connsiteY90-372" fmla="*/ 49787 h 955271"/>
              <a:gd name="connsiteX91-373" fmla="*/ 5613766 w 5741575"/>
              <a:gd name="connsiteY91-374" fmla="*/ 41855 h 955271"/>
              <a:gd name="connsiteX92-375" fmla="*/ 5684952 w 5741575"/>
              <a:gd name="connsiteY92-376" fmla="*/ 26088 h 955271"/>
              <a:gd name="connsiteX93-377" fmla="*/ 5741575 w 5741575"/>
              <a:gd name="connsiteY93-378" fmla="*/ 0 h 955271"/>
              <a:gd name="connsiteX0-379" fmla="*/ 5741575 w 5741575"/>
              <a:gd name="connsiteY0-380" fmla="*/ 0 h 955271"/>
              <a:gd name="connsiteX1-381" fmla="*/ 5741575 w 5741575"/>
              <a:gd name="connsiteY1-382" fmla="*/ 955271 h 955271"/>
              <a:gd name="connsiteX2-383" fmla="*/ 0 w 5741575"/>
              <a:gd name="connsiteY2-384" fmla="*/ 955271 h 955271"/>
              <a:gd name="connsiteX3-385" fmla="*/ 8558 w 5741575"/>
              <a:gd name="connsiteY3-386" fmla="*/ 953971 h 955271"/>
              <a:gd name="connsiteX4-387" fmla="*/ 16894 w 5741575"/>
              <a:gd name="connsiteY4-388" fmla="*/ 953847 h 955271"/>
              <a:gd name="connsiteX5-389" fmla="*/ 28156 w 5741575"/>
              <a:gd name="connsiteY5-390" fmla="*/ 951374 h 955271"/>
              <a:gd name="connsiteX6-391" fmla="*/ 28293 w 5741575"/>
              <a:gd name="connsiteY6-392" fmla="*/ 950971 h 955271"/>
              <a:gd name="connsiteX7-393" fmla="*/ 39115 w 5741575"/>
              <a:gd name="connsiteY7-394" fmla="*/ 949326 h 955271"/>
              <a:gd name="connsiteX8-395" fmla="*/ 93851 w 5741575"/>
              <a:gd name="connsiteY8-396" fmla="*/ 945611 h 955271"/>
              <a:gd name="connsiteX9-397" fmla="*/ 148657 w 5741575"/>
              <a:gd name="connsiteY9-398" fmla="*/ 898134 h 955271"/>
              <a:gd name="connsiteX10-399" fmla="*/ 174554 w 5741575"/>
              <a:gd name="connsiteY10-400" fmla="*/ 886351 h 955271"/>
              <a:gd name="connsiteX11-401" fmla="*/ 187633 w 5741575"/>
              <a:gd name="connsiteY11-402" fmla="*/ 878226 h 955271"/>
              <a:gd name="connsiteX12-403" fmla="*/ 187961 w 5741575"/>
              <a:gd name="connsiteY12-404" fmla="*/ 876538 h 955271"/>
              <a:gd name="connsiteX13-405" fmla="*/ 240501 w 5741575"/>
              <a:gd name="connsiteY13-406" fmla="*/ 873150 h 955271"/>
              <a:gd name="connsiteX14-407" fmla="*/ 246345 w 5741575"/>
              <a:gd name="connsiteY14-408" fmla="*/ 869942 h 955271"/>
              <a:gd name="connsiteX15-409" fmla="*/ 282041 w 5741575"/>
              <a:gd name="connsiteY15-410" fmla="*/ 871263 h 955271"/>
              <a:gd name="connsiteX16-411" fmla="*/ 299711 w 5741575"/>
              <a:gd name="connsiteY16-412" fmla="*/ 870064 h 955271"/>
              <a:gd name="connsiteX17-413" fmla="*/ 306299 w 5741575"/>
              <a:gd name="connsiteY17-414" fmla="*/ 873609 h 955271"/>
              <a:gd name="connsiteX18-415" fmla="*/ 331571 w 5741575"/>
              <a:gd name="connsiteY18-416" fmla="*/ 869866 h 955271"/>
              <a:gd name="connsiteX19-417" fmla="*/ 333872 w 5741575"/>
              <a:gd name="connsiteY19-418" fmla="*/ 867971 h 955271"/>
              <a:gd name="connsiteX20-419" fmla="*/ 356953 w 5741575"/>
              <a:gd name="connsiteY20-420" fmla="*/ 870334 h 955271"/>
              <a:gd name="connsiteX21-421" fmla="*/ 379005 w 5741575"/>
              <a:gd name="connsiteY21-422" fmla="*/ 878900 h 955271"/>
              <a:gd name="connsiteX22-423" fmla="*/ 787156 w 5741575"/>
              <a:gd name="connsiteY22-424" fmla="*/ 838447 h 955271"/>
              <a:gd name="connsiteX23-425" fmla="*/ 898586 w 5741575"/>
              <a:gd name="connsiteY23-426" fmla="*/ 808502 h 955271"/>
              <a:gd name="connsiteX24-427" fmla="*/ 924063 w 5741575"/>
              <a:gd name="connsiteY24-428" fmla="*/ 770210 h 955271"/>
              <a:gd name="connsiteX25-429" fmla="*/ 1212574 w 5741575"/>
              <a:gd name="connsiteY25-430" fmla="*/ 724238 h 955271"/>
              <a:gd name="connsiteX26-431" fmla="*/ 1280768 w 5741575"/>
              <a:gd name="connsiteY26-432" fmla="*/ 699122 h 955271"/>
              <a:gd name="connsiteX27-433" fmla="*/ 1352027 w 5741575"/>
              <a:gd name="connsiteY27-434" fmla="*/ 704323 h 955271"/>
              <a:gd name="connsiteX28-435" fmla="*/ 1374314 w 5741575"/>
              <a:gd name="connsiteY28-436" fmla="*/ 688815 h 955271"/>
              <a:gd name="connsiteX29-437" fmla="*/ 1378034 w 5741575"/>
              <a:gd name="connsiteY29-438" fmla="*/ 685842 h 955271"/>
              <a:gd name="connsiteX30-439" fmla="*/ 1395604 w 5741575"/>
              <a:gd name="connsiteY30-440" fmla="*/ 680460 h 955271"/>
              <a:gd name="connsiteX31-441" fmla="*/ 1397206 w 5741575"/>
              <a:gd name="connsiteY31-442" fmla="*/ 670793 h 955271"/>
              <a:gd name="connsiteX32-443" fmla="*/ 1421250 w 5741575"/>
              <a:gd name="connsiteY32-444" fmla="*/ 656855 h 955271"/>
              <a:gd name="connsiteX33-445" fmla="*/ 1454524 w 5741575"/>
              <a:gd name="connsiteY33-446" fmla="*/ 649224 h 955271"/>
              <a:gd name="connsiteX34-447" fmla="*/ 1616217 w 5741575"/>
              <a:gd name="connsiteY34-448" fmla="*/ 622107 h 955271"/>
              <a:gd name="connsiteX35-449" fmla="*/ 1710928 w 5741575"/>
              <a:gd name="connsiteY35-450" fmla="*/ 600666 h 955271"/>
              <a:gd name="connsiteX36-451" fmla="*/ 1743718 w 5741575"/>
              <a:gd name="connsiteY36-452" fmla="*/ 584327 h 955271"/>
              <a:gd name="connsiteX37-453" fmla="*/ 1873778 w 5741575"/>
              <a:gd name="connsiteY37-454" fmla="*/ 530130 h 955271"/>
              <a:gd name="connsiteX38-455" fmla="*/ 1988411 w 5741575"/>
              <a:gd name="connsiteY38-456" fmla="*/ 491599 h 955271"/>
              <a:gd name="connsiteX39-457" fmla="*/ 2085507 w 5741575"/>
              <a:gd name="connsiteY39-458" fmla="*/ 498527 h 955271"/>
              <a:gd name="connsiteX40-459" fmla="*/ 2090767 w 5741575"/>
              <a:gd name="connsiteY40-460" fmla="*/ 490616 h 955271"/>
              <a:gd name="connsiteX41-461" fmla="*/ 2151143 w 5741575"/>
              <a:gd name="connsiteY41-462" fmla="*/ 478332 h 955271"/>
              <a:gd name="connsiteX42-463" fmla="*/ 2378710 w 5741575"/>
              <a:gd name="connsiteY42-464" fmla="*/ 477570 h 955271"/>
              <a:gd name="connsiteX43-465" fmla="*/ 2496256 w 5741575"/>
              <a:gd name="connsiteY43-466" fmla="*/ 452396 h 955271"/>
              <a:gd name="connsiteX44-467" fmla="*/ 2535387 w 5741575"/>
              <a:gd name="connsiteY44-468" fmla="*/ 436645 h 955271"/>
              <a:gd name="connsiteX45-469" fmla="*/ 2601109 w 5741575"/>
              <a:gd name="connsiteY45-470" fmla="*/ 410678 h 955271"/>
              <a:gd name="connsiteX46-471" fmla="*/ 2643855 w 5741575"/>
              <a:gd name="connsiteY46-472" fmla="*/ 374482 h 955271"/>
              <a:gd name="connsiteX47-473" fmla="*/ 2657726 w 5741575"/>
              <a:gd name="connsiteY47-474" fmla="*/ 365841 h 955271"/>
              <a:gd name="connsiteX48-475" fmla="*/ 2687125 w 5741575"/>
              <a:gd name="connsiteY48-476" fmla="*/ 366820 h 955271"/>
              <a:gd name="connsiteX49-477" fmla="*/ 2697479 w 5741575"/>
              <a:gd name="connsiteY49-478" fmla="*/ 361430 h 955271"/>
              <a:gd name="connsiteX50-479" fmla="*/ 2701547 w 5741575"/>
              <a:gd name="connsiteY50-480" fmla="*/ 361545 h 955271"/>
              <a:gd name="connsiteX51-481" fmla="*/ 2711054 w 5741575"/>
              <a:gd name="connsiteY51-482" fmla="*/ 360597 h 955271"/>
              <a:gd name="connsiteX52-483" fmla="*/ 2710438 w 5741575"/>
              <a:gd name="connsiteY52-484" fmla="*/ 366958 h 955271"/>
              <a:gd name="connsiteX53-485" fmla="*/ 2722936 w 5741575"/>
              <a:gd name="connsiteY53-486" fmla="*/ 377633 h 955271"/>
              <a:gd name="connsiteX54-487" fmla="*/ 2777227 w 5741575"/>
              <a:gd name="connsiteY54-488" fmla="*/ 368972 h 955271"/>
              <a:gd name="connsiteX55-489" fmla="*/ 2779510 w 5741575"/>
              <a:gd name="connsiteY55-490" fmla="*/ 361652 h 955271"/>
              <a:gd name="connsiteX56-491" fmla="*/ 2786278 w 5741575"/>
              <a:gd name="connsiteY56-492" fmla="*/ 359869 h 955271"/>
              <a:gd name="connsiteX57-493" fmla="*/ 2792101 w 5741575"/>
              <a:gd name="connsiteY57-494" fmla="*/ 365927 h 955271"/>
              <a:gd name="connsiteX58-495" fmla="*/ 2885545 w 5741575"/>
              <a:gd name="connsiteY58-496" fmla="*/ 372818 h 955271"/>
              <a:gd name="connsiteX59-497" fmla="*/ 3009558 w 5741575"/>
              <a:gd name="connsiteY59-498" fmla="*/ 370573 h 955271"/>
              <a:gd name="connsiteX60-499" fmla="*/ 3095010 w 5741575"/>
              <a:gd name="connsiteY60-500" fmla="*/ 332454 h 955271"/>
              <a:gd name="connsiteX61-501" fmla="*/ 3103742 w 5741575"/>
              <a:gd name="connsiteY61-502" fmla="*/ 337974 h 955271"/>
              <a:gd name="connsiteX62-503" fmla="*/ 3165093 w 5741575"/>
              <a:gd name="connsiteY62-504" fmla="*/ 329459 h 955271"/>
              <a:gd name="connsiteX63-505" fmla="*/ 3373785 w 5741575"/>
              <a:gd name="connsiteY63-506" fmla="*/ 255680 h 955271"/>
              <a:gd name="connsiteX64-507" fmla="*/ 3493851 w 5741575"/>
              <a:gd name="connsiteY64-508" fmla="*/ 240255 h 955271"/>
              <a:gd name="connsiteX65-509" fmla="*/ 3537470 w 5741575"/>
              <a:gd name="connsiteY65-510" fmla="*/ 241867 h 955271"/>
              <a:gd name="connsiteX66-511" fmla="*/ 3610489 w 5741575"/>
              <a:gd name="connsiteY66-512" fmla="*/ 244128 h 955271"/>
              <a:gd name="connsiteX67-513" fmla="*/ 3667539 w 5741575"/>
              <a:gd name="connsiteY67-514" fmla="*/ 263271 h 955271"/>
              <a:gd name="connsiteX68-515" fmla="*/ 3727614 w 5741575"/>
              <a:gd name="connsiteY68-516" fmla="*/ 258245 h 955271"/>
              <a:gd name="connsiteX69-517" fmla="*/ 3738369 w 5741575"/>
              <a:gd name="connsiteY69-518" fmla="*/ 234506 h 955271"/>
              <a:gd name="connsiteX70-519" fmla="*/ 3803670 w 5741575"/>
              <a:gd name="connsiteY70-520" fmla="*/ 236457 h 955271"/>
              <a:gd name="connsiteX71-521" fmla="*/ 3903080 w 5741575"/>
              <a:gd name="connsiteY71-522" fmla="*/ 241890 h 955271"/>
              <a:gd name="connsiteX72-523" fmla="*/ 4114838 w 5741575"/>
              <a:gd name="connsiteY72-524" fmla="*/ 238165 h 955271"/>
              <a:gd name="connsiteX73-525" fmla="*/ 4271023 w 5741575"/>
              <a:gd name="connsiteY73-526" fmla="*/ 241959 h 955271"/>
              <a:gd name="connsiteX74-527" fmla="*/ 4367397 w 5741575"/>
              <a:gd name="connsiteY74-528" fmla="*/ 271442 h 955271"/>
              <a:gd name="connsiteX75-529" fmla="*/ 4495366 w 5741575"/>
              <a:gd name="connsiteY75-530" fmla="*/ 271618 h 955271"/>
              <a:gd name="connsiteX76-531" fmla="*/ 4517347 w 5741575"/>
              <a:gd name="connsiteY76-532" fmla="*/ 275639 h 955271"/>
              <a:gd name="connsiteX77-533" fmla="*/ 4546116 w 5741575"/>
              <a:gd name="connsiteY77-534" fmla="*/ 268568 h 955271"/>
              <a:gd name="connsiteX78-535" fmla="*/ 4661259 w 5741575"/>
              <a:gd name="connsiteY78-536" fmla="*/ 238966 h 955271"/>
              <a:gd name="connsiteX79-537" fmla="*/ 4750403 w 5741575"/>
              <a:gd name="connsiteY79-538" fmla="*/ 204364 h 955271"/>
              <a:gd name="connsiteX80-539" fmla="*/ 4867614 w 5741575"/>
              <a:gd name="connsiteY80-540" fmla="*/ 208668 h 955271"/>
              <a:gd name="connsiteX81-541" fmla="*/ 4937036 w 5741575"/>
              <a:gd name="connsiteY81-542" fmla="*/ 195446 h 955271"/>
              <a:gd name="connsiteX82-543" fmla="*/ 5047626 w 5741575"/>
              <a:gd name="connsiteY82-544" fmla="*/ 149604 h 955271"/>
              <a:gd name="connsiteX83-545" fmla="*/ 5200247 w 5741575"/>
              <a:gd name="connsiteY83-546" fmla="*/ 142695 h 955271"/>
              <a:gd name="connsiteX84-547" fmla="*/ 5235691 w 5741575"/>
              <a:gd name="connsiteY84-548" fmla="*/ 173330 h 955271"/>
              <a:gd name="connsiteX85-549" fmla="*/ 5280133 w 5741575"/>
              <a:gd name="connsiteY85-550" fmla="*/ 189342 h 955271"/>
              <a:gd name="connsiteX86-551" fmla="*/ 5291963 w 5741575"/>
              <a:gd name="connsiteY86-552" fmla="*/ 139446 h 955271"/>
              <a:gd name="connsiteX87-553" fmla="*/ 5418472 w 5741575"/>
              <a:gd name="connsiteY87-554" fmla="*/ 89163 h 955271"/>
              <a:gd name="connsiteX88-555" fmla="*/ 5482354 w 5741575"/>
              <a:gd name="connsiteY88-556" fmla="*/ 69470 h 955271"/>
              <a:gd name="connsiteX89-557" fmla="*/ 5583280 w 5741575"/>
              <a:gd name="connsiteY89-558" fmla="*/ 49787 h 955271"/>
              <a:gd name="connsiteX90-559" fmla="*/ 5613766 w 5741575"/>
              <a:gd name="connsiteY90-560" fmla="*/ 41855 h 955271"/>
              <a:gd name="connsiteX91-561" fmla="*/ 5684952 w 5741575"/>
              <a:gd name="connsiteY91-562" fmla="*/ 26088 h 955271"/>
              <a:gd name="connsiteX92-563" fmla="*/ 5741575 w 5741575"/>
              <a:gd name="connsiteY92-564" fmla="*/ 0 h 955271"/>
              <a:gd name="connsiteX0-565" fmla="*/ 5741575 w 5741575"/>
              <a:gd name="connsiteY0-566" fmla="*/ 0 h 955271"/>
              <a:gd name="connsiteX1-567" fmla="*/ 5741575 w 5741575"/>
              <a:gd name="connsiteY1-568" fmla="*/ 955271 h 955271"/>
              <a:gd name="connsiteX2-569" fmla="*/ 0 w 5741575"/>
              <a:gd name="connsiteY2-570" fmla="*/ 955271 h 955271"/>
              <a:gd name="connsiteX3-571" fmla="*/ 8558 w 5741575"/>
              <a:gd name="connsiteY3-572" fmla="*/ 953971 h 955271"/>
              <a:gd name="connsiteX4-573" fmla="*/ 16894 w 5741575"/>
              <a:gd name="connsiteY4-574" fmla="*/ 953847 h 955271"/>
              <a:gd name="connsiteX5-575" fmla="*/ 28156 w 5741575"/>
              <a:gd name="connsiteY5-576" fmla="*/ 951374 h 955271"/>
              <a:gd name="connsiteX6-577" fmla="*/ 28293 w 5741575"/>
              <a:gd name="connsiteY6-578" fmla="*/ 950971 h 955271"/>
              <a:gd name="connsiteX7-579" fmla="*/ 39115 w 5741575"/>
              <a:gd name="connsiteY7-580" fmla="*/ 949326 h 955271"/>
              <a:gd name="connsiteX8-581" fmla="*/ 93851 w 5741575"/>
              <a:gd name="connsiteY8-582" fmla="*/ 945611 h 955271"/>
              <a:gd name="connsiteX9-583" fmla="*/ 148657 w 5741575"/>
              <a:gd name="connsiteY9-584" fmla="*/ 898134 h 955271"/>
              <a:gd name="connsiteX10-585" fmla="*/ 174554 w 5741575"/>
              <a:gd name="connsiteY10-586" fmla="*/ 886351 h 955271"/>
              <a:gd name="connsiteX11-587" fmla="*/ 187633 w 5741575"/>
              <a:gd name="connsiteY11-588" fmla="*/ 878226 h 955271"/>
              <a:gd name="connsiteX12-589" fmla="*/ 187961 w 5741575"/>
              <a:gd name="connsiteY12-590" fmla="*/ 876538 h 955271"/>
              <a:gd name="connsiteX13-591" fmla="*/ 240501 w 5741575"/>
              <a:gd name="connsiteY13-592" fmla="*/ 873150 h 955271"/>
              <a:gd name="connsiteX14-593" fmla="*/ 246345 w 5741575"/>
              <a:gd name="connsiteY14-594" fmla="*/ 869942 h 955271"/>
              <a:gd name="connsiteX15-595" fmla="*/ 282041 w 5741575"/>
              <a:gd name="connsiteY15-596" fmla="*/ 871263 h 955271"/>
              <a:gd name="connsiteX16-597" fmla="*/ 299711 w 5741575"/>
              <a:gd name="connsiteY16-598" fmla="*/ 870064 h 955271"/>
              <a:gd name="connsiteX17-599" fmla="*/ 306299 w 5741575"/>
              <a:gd name="connsiteY17-600" fmla="*/ 873609 h 955271"/>
              <a:gd name="connsiteX18-601" fmla="*/ 331571 w 5741575"/>
              <a:gd name="connsiteY18-602" fmla="*/ 869866 h 955271"/>
              <a:gd name="connsiteX19-603" fmla="*/ 333872 w 5741575"/>
              <a:gd name="connsiteY19-604" fmla="*/ 867971 h 955271"/>
              <a:gd name="connsiteX20-605" fmla="*/ 356953 w 5741575"/>
              <a:gd name="connsiteY20-606" fmla="*/ 870334 h 955271"/>
              <a:gd name="connsiteX21-607" fmla="*/ 570239 w 5741575"/>
              <a:gd name="connsiteY21-608" fmla="*/ 829596 h 955271"/>
              <a:gd name="connsiteX22-609" fmla="*/ 787156 w 5741575"/>
              <a:gd name="connsiteY22-610" fmla="*/ 838447 h 955271"/>
              <a:gd name="connsiteX23-611" fmla="*/ 898586 w 5741575"/>
              <a:gd name="connsiteY23-612" fmla="*/ 808502 h 955271"/>
              <a:gd name="connsiteX24-613" fmla="*/ 924063 w 5741575"/>
              <a:gd name="connsiteY24-614" fmla="*/ 770210 h 955271"/>
              <a:gd name="connsiteX25-615" fmla="*/ 1212574 w 5741575"/>
              <a:gd name="connsiteY25-616" fmla="*/ 724238 h 955271"/>
              <a:gd name="connsiteX26-617" fmla="*/ 1280768 w 5741575"/>
              <a:gd name="connsiteY26-618" fmla="*/ 699122 h 955271"/>
              <a:gd name="connsiteX27-619" fmla="*/ 1352027 w 5741575"/>
              <a:gd name="connsiteY27-620" fmla="*/ 704323 h 955271"/>
              <a:gd name="connsiteX28-621" fmla="*/ 1374314 w 5741575"/>
              <a:gd name="connsiteY28-622" fmla="*/ 688815 h 955271"/>
              <a:gd name="connsiteX29-623" fmla="*/ 1378034 w 5741575"/>
              <a:gd name="connsiteY29-624" fmla="*/ 685842 h 955271"/>
              <a:gd name="connsiteX30-625" fmla="*/ 1395604 w 5741575"/>
              <a:gd name="connsiteY30-626" fmla="*/ 680460 h 955271"/>
              <a:gd name="connsiteX31-627" fmla="*/ 1397206 w 5741575"/>
              <a:gd name="connsiteY31-628" fmla="*/ 670793 h 955271"/>
              <a:gd name="connsiteX32-629" fmla="*/ 1421250 w 5741575"/>
              <a:gd name="connsiteY32-630" fmla="*/ 656855 h 955271"/>
              <a:gd name="connsiteX33-631" fmla="*/ 1454524 w 5741575"/>
              <a:gd name="connsiteY33-632" fmla="*/ 649224 h 955271"/>
              <a:gd name="connsiteX34-633" fmla="*/ 1616217 w 5741575"/>
              <a:gd name="connsiteY34-634" fmla="*/ 622107 h 955271"/>
              <a:gd name="connsiteX35-635" fmla="*/ 1710928 w 5741575"/>
              <a:gd name="connsiteY35-636" fmla="*/ 600666 h 955271"/>
              <a:gd name="connsiteX36-637" fmla="*/ 1743718 w 5741575"/>
              <a:gd name="connsiteY36-638" fmla="*/ 584327 h 955271"/>
              <a:gd name="connsiteX37-639" fmla="*/ 1873778 w 5741575"/>
              <a:gd name="connsiteY37-640" fmla="*/ 530130 h 955271"/>
              <a:gd name="connsiteX38-641" fmla="*/ 1988411 w 5741575"/>
              <a:gd name="connsiteY38-642" fmla="*/ 491599 h 955271"/>
              <a:gd name="connsiteX39-643" fmla="*/ 2085507 w 5741575"/>
              <a:gd name="connsiteY39-644" fmla="*/ 498527 h 955271"/>
              <a:gd name="connsiteX40-645" fmla="*/ 2090767 w 5741575"/>
              <a:gd name="connsiteY40-646" fmla="*/ 490616 h 955271"/>
              <a:gd name="connsiteX41-647" fmla="*/ 2151143 w 5741575"/>
              <a:gd name="connsiteY41-648" fmla="*/ 478332 h 955271"/>
              <a:gd name="connsiteX42-649" fmla="*/ 2378710 w 5741575"/>
              <a:gd name="connsiteY42-650" fmla="*/ 477570 h 955271"/>
              <a:gd name="connsiteX43-651" fmla="*/ 2496256 w 5741575"/>
              <a:gd name="connsiteY43-652" fmla="*/ 452396 h 955271"/>
              <a:gd name="connsiteX44-653" fmla="*/ 2535387 w 5741575"/>
              <a:gd name="connsiteY44-654" fmla="*/ 436645 h 955271"/>
              <a:gd name="connsiteX45-655" fmla="*/ 2601109 w 5741575"/>
              <a:gd name="connsiteY45-656" fmla="*/ 410678 h 955271"/>
              <a:gd name="connsiteX46-657" fmla="*/ 2643855 w 5741575"/>
              <a:gd name="connsiteY46-658" fmla="*/ 374482 h 955271"/>
              <a:gd name="connsiteX47-659" fmla="*/ 2657726 w 5741575"/>
              <a:gd name="connsiteY47-660" fmla="*/ 365841 h 955271"/>
              <a:gd name="connsiteX48-661" fmla="*/ 2687125 w 5741575"/>
              <a:gd name="connsiteY48-662" fmla="*/ 366820 h 955271"/>
              <a:gd name="connsiteX49-663" fmla="*/ 2697479 w 5741575"/>
              <a:gd name="connsiteY49-664" fmla="*/ 361430 h 955271"/>
              <a:gd name="connsiteX50-665" fmla="*/ 2701547 w 5741575"/>
              <a:gd name="connsiteY50-666" fmla="*/ 361545 h 955271"/>
              <a:gd name="connsiteX51-667" fmla="*/ 2711054 w 5741575"/>
              <a:gd name="connsiteY51-668" fmla="*/ 360597 h 955271"/>
              <a:gd name="connsiteX52-669" fmla="*/ 2710438 w 5741575"/>
              <a:gd name="connsiteY52-670" fmla="*/ 366958 h 955271"/>
              <a:gd name="connsiteX53-671" fmla="*/ 2722936 w 5741575"/>
              <a:gd name="connsiteY53-672" fmla="*/ 377633 h 955271"/>
              <a:gd name="connsiteX54-673" fmla="*/ 2777227 w 5741575"/>
              <a:gd name="connsiteY54-674" fmla="*/ 368972 h 955271"/>
              <a:gd name="connsiteX55-675" fmla="*/ 2779510 w 5741575"/>
              <a:gd name="connsiteY55-676" fmla="*/ 361652 h 955271"/>
              <a:gd name="connsiteX56-677" fmla="*/ 2786278 w 5741575"/>
              <a:gd name="connsiteY56-678" fmla="*/ 359869 h 955271"/>
              <a:gd name="connsiteX57-679" fmla="*/ 2792101 w 5741575"/>
              <a:gd name="connsiteY57-680" fmla="*/ 365927 h 955271"/>
              <a:gd name="connsiteX58-681" fmla="*/ 2885545 w 5741575"/>
              <a:gd name="connsiteY58-682" fmla="*/ 372818 h 955271"/>
              <a:gd name="connsiteX59-683" fmla="*/ 3009558 w 5741575"/>
              <a:gd name="connsiteY59-684" fmla="*/ 370573 h 955271"/>
              <a:gd name="connsiteX60-685" fmla="*/ 3095010 w 5741575"/>
              <a:gd name="connsiteY60-686" fmla="*/ 332454 h 955271"/>
              <a:gd name="connsiteX61-687" fmla="*/ 3103742 w 5741575"/>
              <a:gd name="connsiteY61-688" fmla="*/ 337974 h 955271"/>
              <a:gd name="connsiteX62-689" fmla="*/ 3165093 w 5741575"/>
              <a:gd name="connsiteY62-690" fmla="*/ 329459 h 955271"/>
              <a:gd name="connsiteX63-691" fmla="*/ 3373785 w 5741575"/>
              <a:gd name="connsiteY63-692" fmla="*/ 255680 h 955271"/>
              <a:gd name="connsiteX64-693" fmla="*/ 3493851 w 5741575"/>
              <a:gd name="connsiteY64-694" fmla="*/ 240255 h 955271"/>
              <a:gd name="connsiteX65-695" fmla="*/ 3537470 w 5741575"/>
              <a:gd name="connsiteY65-696" fmla="*/ 241867 h 955271"/>
              <a:gd name="connsiteX66-697" fmla="*/ 3610489 w 5741575"/>
              <a:gd name="connsiteY66-698" fmla="*/ 244128 h 955271"/>
              <a:gd name="connsiteX67-699" fmla="*/ 3667539 w 5741575"/>
              <a:gd name="connsiteY67-700" fmla="*/ 263271 h 955271"/>
              <a:gd name="connsiteX68-701" fmla="*/ 3727614 w 5741575"/>
              <a:gd name="connsiteY68-702" fmla="*/ 258245 h 955271"/>
              <a:gd name="connsiteX69-703" fmla="*/ 3738369 w 5741575"/>
              <a:gd name="connsiteY69-704" fmla="*/ 234506 h 955271"/>
              <a:gd name="connsiteX70-705" fmla="*/ 3803670 w 5741575"/>
              <a:gd name="connsiteY70-706" fmla="*/ 236457 h 955271"/>
              <a:gd name="connsiteX71-707" fmla="*/ 3903080 w 5741575"/>
              <a:gd name="connsiteY71-708" fmla="*/ 241890 h 955271"/>
              <a:gd name="connsiteX72-709" fmla="*/ 4114838 w 5741575"/>
              <a:gd name="connsiteY72-710" fmla="*/ 238165 h 955271"/>
              <a:gd name="connsiteX73-711" fmla="*/ 4271023 w 5741575"/>
              <a:gd name="connsiteY73-712" fmla="*/ 241959 h 955271"/>
              <a:gd name="connsiteX74-713" fmla="*/ 4367397 w 5741575"/>
              <a:gd name="connsiteY74-714" fmla="*/ 271442 h 955271"/>
              <a:gd name="connsiteX75-715" fmla="*/ 4495366 w 5741575"/>
              <a:gd name="connsiteY75-716" fmla="*/ 271618 h 955271"/>
              <a:gd name="connsiteX76-717" fmla="*/ 4517347 w 5741575"/>
              <a:gd name="connsiteY76-718" fmla="*/ 275639 h 955271"/>
              <a:gd name="connsiteX77-719" fmla="*/ 4546116 w 5741575"/>
              <a:gd name="connsiteY77-720" fmla="*/ 268568 h 955271"/>
              <a:gd name="connsiteX78-721" fmla="*/ 4661259 w 5741575"/>
              <a:gd name="connsiteY78-722" fmla="*/ 238966 h 955271"/>
              <a:gd name="connsiteX79-723" fmla="*/ 4750403 w 5741575"/>
              <a:gd name="connsiteY79-724" fmla="*/ 204364 h 955271"/>
              <a:gd name="connsiteX80-725" fmla="*/ 4867614 w 5741575"/>
              <a:gd name="connsiteY80-726" fmla="*/ 208668 h 955271"/>
              <a:gd name="connsiteX81-727" fmla="*/ 4937036 w 5741575"/>
              <a:gd name="connsiteY81-728" fmla="*/ 195446 h 955271"/>
              <a:gd name="connsiteX82-729" fmla="*/ 5047626 w 5741575"/>
              <a:gd name="connsiteY82-730" fmla="*/ 149604 h 955271"/>
              <a:gd name="connsiteX83-731" fmla="*/ 5200247 w 5741575"/>
              <a:gd name="connsiteY83-732" fmla="*/ 142695 h 955271"/>
              <a:gd name="connsiteX84-733" fmla="*/ 5235691 w 5741575"/>
              <a:gd name="connsiteY84-734" fmla="*/ 173330 h 955271"/>
              <a:gd name="connsiteX85-735" fmla="*/ 5280133 w 5741575"/>
              <a:gd name="connsiteY85-736" fmla="*/ 189342 h 955271"/>
              <a:gd name="connsiteX86-737" fmla="*/ 5291963 w 5741575"/>
              <a:gd name="connsiteY86-738" fmla="*/ 139446 h 955271"/>
              <a:gd name="connsiteX87-739" fmla="*/ 5418472 w 5741575"/>
              <a:gd name="connsiteY87-740" fmla="*/ 89163 h 955271"/>
              <a:gd name="connsiteX88-741" fmla="*/ 5482354 w 5741575"/>
              <a:gd name="connsiteY88-742" fmla="*/ 69470 h 955271"/>
              <a:gd name="connsiteX89-743" fmla="*/ 5583280 w 5741575"/>
              <a:gd name="connsiteY89-744" fmla="*/ 49787 h 955271"/>
              <a:gd name="connsiteX90-745" fmla="*/ 5613766 w 5741575"/>
              <a:gd name="connsiteY90-746" fmla="*/ 41855 h 955271"/>
              <a:gd name="connsiteX91-747" fmla="*/ 5684952 w 5741575"/>
              <a:gd name="connsiteY91-748" fmla="*/ 26088 h 955271"/>
              <a:gd name="connsiteX92-749" fmla="*/ 5741575 w 5741575"/>
              <a:gd name="connsiteY92-750" fmla="*/ 0 h 955271"/>
              <a:gd name="connsiteX0-751" fmla="*/ 5741575 w 5741575"/>
              <a:gd name="connsiteY0-752" fmla="*/ 0 h 955271"/>
              <a:gd name="connsiteX1-753" fmla="*/ 5741575 w 5741575"/>
              <a:gd name="connsiteY1-754" fmla="*/ 955271 h 955271"/>
              <a:gd name="connsiteX2-755" fmla="*/ 0 w 5741575"/>
              <a:gd name="connsiteY2-756" fmla="*/ 955271 h 955271"/>
              <a:gd name="connsiteX3-757" fmla="*/ 8558 w 5741575"/>
              <a:gd name="connsiteY3-758" fmla="*/ 953971 h 955271"/>
              <a:gd name="connsiteX4-759" fmla="*/ 16894 w 5741575"/>
              <a:gd name="connsiteY4-760" fmla="*/ 953847 h 955271"/>
              <a:gd name="connsiteX5-761" fmla="*/ 28156 w 5741575"/>
              <a:gd name="connsiteY5-762" fmla="*/ 951374 h 955271"/>
              <a:gd name="connsiteX6-763" fmla="*/ 28293 w 5741575"/>
              <a:gd name="connsiteY6-764" fmla="*/ 950971 h 955271"/>
              <a:gd name="connsiteX7-765" fmla="*/ 39115 w 5741575"/>
              <a:gd name="connsiteY7-766" fmla="*/ 949326 h 955271"/>
              <a:gd name="connsiteX8-767" fmla="*/ 93851 w 5741575"/>
              <a:gd name="connsiteY8-768" fmla="*/ 945611 h 955271"/>
              <a:gd name="connsiteX9-769" fmla="*/ 148657 w 5741575"/>
              <a:gd name="connsiteY9-770" fmla="*/ 898134 h 955271"/>
              <a:gd name="connsiteX10-771" fmla="*/ 174554 w 5741575"/>
              <a:gd name="connsiteY10-772" fmla="*/ 886351 h 955271"/>
              <a:gd name="connsiteX11-773" fmla="*/ 187633 w 5741575"/>
              <a:gd name="connsiteY11-774" fmla="*/ 878226 h 955271"/>
              <a:gd name="connsiteX12-775" fmla="*/ 187961 w 5741575"/>
              <a:gd name="connsiteY12-776" fmla="*/ 876538 h 955271"/>
              <a:gd name="connsiteX13-777" fmla="*/ 240501 w 5741575"/>
              <a:gd name="connsiteY13-778" fmla="*/ 873150 h 955271"/>
              <a:gd name="connsiteX14-779" fmla="*/ 246345 w 5741575"/>
              <a:gd name="connsiteY14-780" fmla="*/ 869942 h 955271"/>
              <a:gd name="connsiteX15-781" fmla="*/ 282041 w 5741575"/>
              <a:gd name="connsiteY15-782" fmla="*/ 871263 h 955271"/>
              <a:gd name="connsiteX16-783" fmla="*/ 299711 w 5741575"/>
              <a:gd name="connsiteY16-784" fmla="*/ 870064 h 955271"/>
              <a:gd name="connsiteX17-785" fmla="*/ 306299 w 5741575"/>
              <a:gd name="connsiteY17-786" fmla="*/ 873609 h 955271"/>
              <a:gd name="connsiteX18-787" fmla="*/ 331571 w 5741575"/>
              <a:gd name="connsiteY18-788" fmla="*/ 869866 h 955271"/>
              <a:gd name="connsiteX19-789" fmla="*/ 333872 w 5741575"/>
              <a:gd name="connsiteY19-790" fmla="*/ 867971 h 955271"/>
              <a:gd name="connsiteX20-791" fmla="*/ 356953 w 5741575"/>
              <a:gd name="connsiteY20-792" fmla="*/ 870334 h 955271"/>
              <a:gd name="connsiteX21-793" fmla="*/ 570239 w 5741575"/>
              <a:gd name="connsiteY21-794" fmla="*/ 829596 h 955271"/>
              <a:gd name="connsiteX22-795" fmla="*/ 787156 w 5741575"/>
              <a:gd name="connsiteY22-796" fmla="*/ 838447 h 955271"/>
              <a:gd name="connsiteX23-797" fmla="*/ 898586 w 5741575"/>
              <a:gd name="connsiteY23-798" fmla="*/ 808502 h 955271"/>
              <a:gd name="connsiteX24-799" fmla="*/ 1212574 w 5741575"/>
              <a:gd name="connsiteY24-800" fmla="*/ 724238 h 955271"/>
              <a:gd name="connsiteX25-801" fmla="*/ 1280768 w 5741575"/>
              <a:gd name="connsiteY25-802" fmla="*/ 699122 h 955271"/>
              <a:gd name="connsiteX26-803" fmla="*/ 1352027 w 5741575"/>
              <a:gd name="connsiteY26-804" fmla="*/ 704323 h 955271"/>
              <a:gd name="connsiteX27-805" fmla="*/ 1374314 w 5741575"/>
              <a:gd name="connsiteY27-806" fmla="*/ 688815 h 955271"/>
              <a:gd name="connsiteX28-807" fmla="*/ 1378034 w 5741575"/>
              <a:gd name="connsiteY28-808" fmla="*/ 685842 h 955271"/>
              <a:gd name="connsiteX29-809" fmla="*/ 1395604 w 5741575"/>
              <a:gd name="connsiteY29-810" fmla="*/ 680460 h 955271"/>
              <a:gd name="connsiteX30-811" fmla="*/ 1397206 w 5741575"/>
              <a:gd name="connsiteY30-812" fmla="*/ 670793 h 955271"/>
              <a:gd name="connsiteX31-813" fmla="*/ 1421250 w 5741575"/>
              <a:gd name="connsiteY31-814" fmla="*/ 656855 h 955271"/>
              <a:gd name="connsiteX32-815" fmla="*/ 1454524 w 5741575"/>
              <a:gd name="connsiteY32-816" fmla="*/ 649224 h 955271"/>
              <a:gd name="connsiteX33-817" fmla="*/ 1616217 w 5741575"/>
              <a:gd name="connsiteY33-818" fmla="*/ 622107 h 955271"/>
              <a:gd name="connsiteX34-819" fmla="*/ 1710928 w 5741575"/>
              <a:gd name="connsiteY34-820" fmla="*/ 600666 h 955271"/>
              <a:gd name="connsiteX35-821" fmla="*/ 1743718 w 5741575"/>
              <a:gd name="connsiteY35-822" fmla="*/ 584327 h 955271"/>
              <a:gd name="connsiteX36-823" fmla="*/ 1873778 w 5741575"/>
              <a:gd name="connsiteY36-824" fmla="*/ 530130 h 955271"/>
              <a:gd name="connsiteX37-825" fmla="*/ 1988411 w 5741575"/>
              <a:gd name="connsiteY37-826" fmla="*/ 491599 h 955271"/>
              <a:gd name="connsiteX38-827" fmla="*/ 2085507 w 5741575"/>
              <a:gd name="connsiteY38-828" fmla="*/ 498527 h 955271"/>
              <a:gd name="connsiteX39-829" fmla="*/ 2090767 w 5741575"/>
              <a:gd name="connsiteY39-830" fmla="*/ 490616 h 955271"/>
              <a:gd name="connsiteX40-831" fmla="*/ 2151143 w 5741575"/>
              <a:gd name="connsiteY40-832" fmla="*/ 478332 h 955271"/>
              <a:gd name="connsiteX41-833" fmla="*/ 2378710 w 5741575"/>
              <a:gd name="connsiteY41-834" fmla="*/ 477570 h 955271"/>
              <a:gd name="connsiteX42-835" fmla="*/ 2496256 w 5741575"/>
              <a:gd name="connsiteY42-836" fmla="*/ 452396 h 955271"/>
              <a:gd name="connsiteX43-837" fmla="*/ 2535387 w 5741575"/>
              <a:gd name="connsiteY43-838" fmla="*/ 436645 h 955271"/>
              <a:gd name="connsiteX44-839" fmla="*/ 2601109 w 5741575"/>
              <a:gd name="connsiteY44-840" fmla="*/ 410678 h 955271"/>
              <a:gd name="connsiteX45-841" fmla="*/ 2643855 w 5741575"/>
              <a:gd name="connsiteY45-842" fmla="*/ 374482 h 955271"/>
              <a:gd name="connsiteX46-843" fmla="*/ 2657726 w 5741575"/>
              <a:gd name="connsiteY46-844" fmla="*/ 365841 h 955271"/>
              <a:gd name="connsiteX47-845" fmla="*/ 2687125 w 5741575"/>
              <a:gd name="connsiteY47-846" fmla="*/ 366820 h 955271"/>
              <a:gd name="connsiteX48-847" fmla="*/ 2697479 w 5741575"/>
              <a:gd name="connsiteY48-848" fmla="*/ 361430 h 955271"/>
              <a:gd name="connsiteX49-849" fmla="*/ 2701547 w 5741575"/>
              <a:gd name="connsiteY49-850" fmla="*/ 361545 h 955271"/>
              <a:gd name="connsiteX50-851" fmla="*/ 2711054 w 5741575"/>
              <a:gd name="connsiteY50-852" fmla="*/ 360597 h 955271"/>
              <a:gd name="connsiteX51-853" fmla="*/ 2710438 w 5741575"/>
              <a:gd name="connsiteY51-854" fmla="*/ 366958 h 955271"/>
              <a:gd name="connsiteX52-855" fmla="*/ 2722936 w 5741575"/>
              <a:gd name="connsiteY52-856" fmla="*/ 377633 h 955271"/>
              <a:gd name="connsiteX53-857" fmla="*/ 2777227 w 5741575"/>
              <a:gd name="connsiteY53-858" fmla="*/ 368972 h 955271"/>
              <a:gd name="connsiteX54-859" fmla="*/ 2779510 w 5741575"/>
              <a:gd name="connsiteY54-860" fmla="*/ 361652 h 955271"/>
              <a:gd name="connsiteX55-861" fmla="*/ 2786278 w 5741575"/>
              <a:gd name="connsiteY55-862" fmla="*/ 359869 h 955271"/>
              <a:gd name="connsiteX56-863" fmla="*/ 2792101 w 5741575"/>
              <a:gd name="connsiteY56-864" fmla="*/ 365927 h 955271"/>
              <a:gd name="connsiteX57-865" fmla="*/ 2885545 w 5741575"/>
              <a:gd name="connsiteY57-866" fmla="*/ 372818 h 955271"/>
              <a:gd name="connsiteX58-867" fmla="*/ 3009558 w 5741575"/>
              <a:gd name="connsiteY58-868" fmla="*/ 370573 h 955271"/>
              <a:gd name="connsiteX59-869" fmla="*/ 3095010 w 5741575"/>
              <a:gd name="connsiteY59-870" fmla="*/ 332454 h 955271"/>
              <a:gd name="connsiteX60-871" fmla="*/ 3103742 w 5741575"/>
              <a:gd name="connsiteY60-872" fmla="*/ 337974 h 955271"/>
              <a:gd name="connsiteX61-873" fmla="*/ 3165093 w 5741575"/>
              <a:gd name="connsiteY61-874" fmla="*/ 329459 h 955271"/>
              <a:gd name="connsiteX62-875" fmla="*/ 3373785 w 5741575"/>
              <a:gd name="connsiteY62-876" fmla="*/ 255680 h 955271"/>
              <a:gd name="connsiteX63-877" fmla="*/ 3493851 w 5741575"/>
              <a:gd name="connsiteY63-878" fmla="*/ 240255 h 955271"/>
              <a:gd name="connsiteX64-879" fmla="*/ 3537470 w 5741575"/>
              <a:gd name="connsiteY64-880" fmla="*/ 241867 h 955271"/>
              <a:gd name="connsiteX65-881" fmla="*/ 3610489 w 5741575"/>
              <a:gd name="connsiteY65-882" fmla="*/ 244128 h 955271"/>
              <a:gd name="connsiteX66-883" fmla="*/ 3667539 w 5741575"/>
              <a:gd name="connsiteY66-884" fmla="*/ 263271 h 955271"/>
              <a:gd name="connsiteX67-885" fmla="*/ 3727614 w 5741575"/>
              <a:gd name="connsiteY67-886" fmla="*/ 258245 h 955271"/>
              <a:gd name="connsiteX68-887" fmla="*/ 3738369 w 5741575"/>
              <a:gd name="connsiteY68-888" fmla="*/ 234506 h 955271"/>
              <a:gd name="connsiteX69-889" fmla="*/ 3803670 w 5741575"/>
              <a:gd name="connsiteY69-890" fmla="*/ 236457 h 955271"/>
              <a:gd name="connsiteX70-891" fmla="*/ 3903080 w 5741575"/>
              <a:gd name="connsiteY70-892" fmla="*/ 241890 h 955271"/>
              <a:gd name="connsiteX71-893" fmla="*/ 4114838 w 5741575"/>
              <a:gd name="connsiteY71-894" fmla="*/ 238165 h 955271"/>
              <a:gd name="connsiteX72-895" fmla="*/ 4271023 w 5741575"/>
              <a:gd name="connsiteY72-896" fmla="*/ 241959 h 955271"/>
              <a:gd name="connsiteX73-897" fmla="*/ 4367397 w 5741575"/>
              <a:gd name="connsiteY73-898" fmla="*/ 271442 h 955271"/>
              <a:gd name="connsiteX74-899" fmla="*/ 4495366 w 5741575"/>
              <a:gd name="connsiteY74-900" fmla="*/ 271618 h 955271"/>
              <a:gd name="connsiteX75-901" fmla="*/ 4517347 w 5741575"/>
              <a:gd name="connsiteY75-902" fmla="*/ 275639 h 955271"/>
              <a:gd name="connsiteX76-903" fmla="*/ 4546116 w 5741575"/>
              <a:gd name="connsiteY76-904" fmla="*/ 268568 h 955271"/>
              <a:gd name="connsiteX77-905" fmla="*/ 4661259 w 5741575"/>
              <a:gd name="connsiteY77-906" fmla="*/ 238966 h 955271"/>
              <a:gd name="connsiteX78-907" fmla="*/ 4750403 w 5741575"/>
              <a:gd name="connsiteY78-908" fmla="*/ 204364 h 955271"/>
              <a:gd name="connsiteX79-909" fmla="*/ 4867614 w 5741575"/>
              <a:gd name="connsiteY79-910" fmla="*/ 208668 h 955271"/>
              <a:gd name="connsiteX80-911" fmla="*/ 4937036 w 5741575"/>
              <a:gd name="connsiteY80-912" fmla="*/ 195446 h 955271"/>
              <a:gd name="connsiteX81-913" fmla="*/ 5047626 w 5741575"/>
              <a:gd name="connsiteY81-914" fmla="*/ 149604 h 955271"/>
              <a:gd name="connsiteX82-915" fmla="*/ 5200247 w 5741575"/>
              <a:gd name="connsiteY82-916" fmla="*/ 142695 h 955271"/>
              <a:gd name="connsiteX83-917" fmla="*/ 5235691 w 5741575"/>
              <a:gd name="connsiteY83-918" fmla="*/ 173330 h 955271"/>
              <a:gd name="connsiteX84-919" fmla="*/ 5280133 w 5741575"/>
              <a:gd name="connsiteY84-920" fmla="*/ 189342 h 955271"/>
              <a:gd name="connsiteX85-921" fmla="*/ 5291963 w 5741575"/>
              <a:gd name="connsiteY85-922" fmla="*/ 139446 h 955271"/>
              <a:gd name="connsiteX86-923" fmla="*/ 5418472 w 5741575"/>
              <a:gd name="connsiteY86-924" fmla="*/ 89163 h 955271"/>
              <a:gd name="connsiteX87-925" fmla="*/ 5482354 w 5741575"/>
              <a:gd name="connsiteY87-926" fmla="*/ 69470 h 955271"/>
              <a:gd name="connsiteX88-927" fmla="*/ 5583280 w 5741575"/>
              <a:gd name="connsiteY88-928" fmla="*/ 49787 h 955271"/>
              <a:gd name="connsiteX89-929" fmla="*/ 5613766 w 5741575"/>
              <a:gd name="connsiteY89-930" fmla="*/ 41855 h 955271"/>
              <a:gd name="connsiteX90-931" fmla="*/ 5684952 w 5741575"/>
              <a:gd name="connsiteY90-932" fmla="*/ 26088 h 955271"/>
              <a:gd name="connsiteX91-933" fmla="*/ 5741575 w 5741575"/>
              <a:gd name="connsiteY91-934" fmla="*/ 0 h 955271"/>
              <a:gd name="connsiteX0-935" fmla="*/ 5741575 w 5741575"/>
              <a:gd name="connsiteY0-936" fmla="*/ 0 h 955271"/>
              <a:gd name="connsiteX1-937" fmla="*/ 5741575 w 5741575"/>
              <a:gd name="connsiteY1-938" fmla="*/ 955271 h 955271"/>
              <a:gd name="connsiteX2-939" fmla="*/ 0 w 5741575"/>
              <a:gd name="connsiteY2-940" fmla="*/ 955271 h 955271"/>
              <a:gd name="connsiteX3-941" fmla="*/ 8558 w 5741575"/>
              <a:gd name="connsiteY3-942" fmla="*/ 953971 h 955271"/>
              <a:gd name="connsiteX4-943" fmla="*/ 16894 w 5741575"/>
              <a:gd name="connsiteY4-944" fmla="*/ 953847 h 955271"/>
              <a:gd name="connsiteX5-945" fmla="*/ 28156 w 5741575"/>
              <a:gd name="connsiteY5-946" fmla="*/ 951374 h 955271"/>
              <a:gd name="connsiteX6-947" fmla="*/ 28293 w 5741575"/>
              <a:gd name="connsiteY6-948" fmla="*/ 950971 h 955271"/>
              <a:gd name="connsiteX7-949" fmla="*/ 39115 w 5741575"/>
              <a:gd name="connsiteY7-950" fmla="*/ 949326 h 955271"/>
              <a:gd name="connsiteX8-951" fmla="*/ 93851 w 5741575"/>
              <a:gd name="connsiteY8-952" fmla="*/ 945611 h 955271"/>
              <a:gd name="connsiteX9-953" fmla="*/ 148657 w 5741575"/>
              <a:gd name="connsiteY9-954" fmla="*/ 898134 h 955271"/>
              <a:gd name="connsiteX10-955" fmla="*/ 174554 w 5741575"/>
              <a:gd name="connsiteY10-956" fmla="*/ 886351 h 955271"/>
              <a:gd name="connsiteX11-957" fmla="*/ 187633 w 5741575"/>
              <a:gd name="connsiteY11-958" fmla="*/ 878226 h 955271"/>
              <a:gd name="connsiteX12-959" fmla="*/ 187961 w 5741575"/>
              <a:gd name="connsiteY12-960" fmla="*/ 876538 h 955271"/>
              <a:gd name="connsiteX13-961" fmla="*/ 240501 w 5741575"/>
              <a:gd name="connsiteY13-962" fmla="*/ 873150 h 955271"/>
              <a:gd name="connsiteX14-963" fmla="*/ 246345 w 5741575"/>
              <a:gd name="connsiteY14-964" fmla="*/ 869942 h 955271"/>
              <a:gd name="connsiteX15-965" fmla="*/ 282041 w 5741575"/>
              <a:gd name="connsiteY15-966" fmla="*/ 871263 h 955271"/>
              <a:gd name="connsiteX16-967" fmla="*/ 299711 w 5741575"/>
              <a:gd name="connsiteY16-968" fmla="*/ 870064 h 955271"/>
              <a:gd name="connsiteX17-969" fmla="*/ 306299 w 5741575"/>
              <a:gd name="connsiteY17-970" fmla="*/ 873609 h 955271"/>
              <a:gd name="connsiteX18-971" fmla="*/ 331571 w 5741575"/>
              <a:gd name="connsiteY18-972" fmla="*/ 869866 h 955271"/>
              <a:gd name="connsiteX19-973" fmla="*/ 333872 w 5741575"/>
              <a:gd name="connsiteY19-974" fmla="*/ 867971 h 955271"/>
              <a:gd name="connsiteX20-975" fmla="*/ 356953 w 5741575"/>
              <a:gd name="connsiteY20-976" fmla="*/ 870334 h 955271"/>
              <a:gd name="connsiteX21-977" fmla="*/ 570239 w 5741575"/>
              <a:gd name="connsiteY21-978" fmla="*/ 829596 h 955271"/>
              <a:gd name="connsiteX22-979" fmla="*/ 787156 w 5741575"/>
              <a:gd name="connsiteY22-980" fmla="*/ 838447 h 955271"/>
              <a:gd name="connsiteX23-981" fmla="*/ 948872 w 5741575"/>
              <a:gd name="connsiteY23-982" fmla="*/ 772201 h 955271"/>
              <a:gd name="connsiteX24-983" fmla="*/ 1212574 w 5741575"/>
              <a:gd name="connsiteY24-984" fmla="*/ 724238 h 955271"/>
              <a:gd name="connsiteX25-985" fmla="*/ 1280768 w 5741575"/>
              <a:gd name="connsiteY25-986" fmla="*/ 699122 h 955271"/>
              <a:gd name="connsiteX26-987" fmla="*/ 1352027 w 5741575"/>
              <a:gd name="connsiteY26-988" fmla="*/ 704323 h 955271"/>
              <a:gd name="connsiteX27-989" fmla="*/ 1374314 w 5741575"/>
              <a:gd name="connsiteY27-990" fmla="*/ 688815 h 955271"/>
              <a:gd name="connsiteX28-991" fmla="*/ 1378034 w 5741575"/>
              <a:gd name="connsiteY28-992" fmla="*/ 685842 h 955271"/>
              <a:gd name="connsiteX29-993" fmla="*/ 1395604 w 5741575"/>
              <a:gd name="connsiteY29-994" fmla="*/ 680460 h 955271"/>
              <a:gd name="connsiteX30-995" fmla="*/ 1397206 w 5741575"/>
              <a:gd name="connsiteY30-996" fmla="*/ 670793 h 955271"/>
              <a:gd name="connsiteX31-997" fmla="*/ 1421250 w 5741575"/>
              <a:gd name="connsiteY31-998" fmla="*/ 656855 h 955271"/>
              <a:gd name="connsiteX32-999" fmla="*/ 1454524 w 5741575"/>
              <a:gd name="connsiteY32-1000" fmla="*/ 649224 h 955271"/>
              <a:gd name="connsiteX33-1001" fmla="*/ 1616217 w 5741575"/>
              <a:gd name="connsiteY33-1002" fmla="*/ 622107 h 955271"/>
              <a:gd name="connsiteX34-1003" fmla="*/ 1710928 w 5741575"/>
              <a:gd name="connsiteY34-1004" fmla="*/ 600666 h 955271"/>
              <a:gd name="connsiteX35-1005" fmla="*/ 1743718 w 5741575"/>
              <a:gd name="connsiteY35-1006" fmla="*/ 584327 h 955271"/>
              <a:gd name="connsiteX36-1007" fmla="*/ 1873778 w 5741575"/>
              <a:gd name="connsiteY36-1008" fmla="*/ 530130 h 955271"/>
              <a:gd name="connsiteX37-1009" fmla="*/ 1988411 w 5741575"/>
              <a:gd name="connsiteY37-1010" fmla="*/ 491599 h 955271"/>
              <a:gd name="connsiteX38-1011" fmla="*/ 2085507 w 5741575"/>
              <a:gd name="connsiteY38-1012" fmla="*/ 498527 h 955271"/>
              <a:gd name="connsiteX39-1013" fmla="*/ 2090767 w 5741575"/>
              <a:gd name="connsiteY39-1014" fmla="*/ 490616 h 955271"/>
              <a:gd name="connsiteX40-1015" fmla="*/ 2151143 w 5741575"/>
              <a:gd name="connsiteY40-1016" fmla="*/ 478332 h 955271"/>
              <a:gd name="connsiteX41-1017" fmla="*/ 2378710 w 5741575"/>
              <a:gd name="connsiteY41-1018" fmla="*/ 477570 h 955271"/>
              <a:gd name="connsiteX42-1019" fmla="*/ 2496256 w 5741575"/>
              <a:gd name="connsiteY42-1020" fmla="*/ 452396 h 955271"/>
              <a:gd name="connsiteX43-1021" fmla="*/ 2535387 w 5741575"/>
              <a:gd name="connsiteY43-1022" fmla="*/ 436645 h 955271"/>
              <a:gd name="connsiteX44-1023" fmla="*/ 2601109 w 5741575"/>
              <a:gd name="connsiteY44-1024" fmla="*/ 410678 h 955271"/>
              <a:gd name="connsiteX45-1025" fmla="*/ 2643855 w 5741575"/>
              <a:gd name="connsiteY45-1026" fmla="*/ 374482 h 955271"/>
              <a:gd name="connsiteX46-1027" fmla="*/ 2657726 w 5741575"/>
              <a:gd name="connsiteY46-1028" fmla="*/ 365841 h 955271"/>
              <a:gd name="connsiteX47-1029" fmla="*/ 2687125 w 5741575"/>
              <a:gd name="connsiteY47-1030" fmla="*/ 366820 h 955271"/>
              <a:gd name="connsiteX48-1031" fmla="*/ 2697479 w 5741575"/>
              <a:gd name="connsiteY48-1032" fmla="*/ 361430 h 955271"/>
              <a:gd name="connsiteX49-1033" fmla="*/ 2701547 w 5741575"/>
              <a:gd name="connsiteY49-1034" fmla="*/ 361545 h 955271"/>
              <a:gd name="connsiteX50-1035" fmla="*/ 2711054 w 5741575"/>
              <a:gd name="connsiteY50-1036" fmla="*/ 360597 h 955271"/>
              <a:gd name="connsiteX51-1037" fmla="*/ 2710438 w 5741575"/>
              <a:gd name="connsiteY51-1038" fmla="*/ 366958 h 955271"/>
              <a:gd name="connsiteX52-1039" fmla="*/ 2722936 w 5741575"/>
              <a:gd name="connsiteY52-1040" fmla="*/ 377633 h 955271"/>
              <a:gd name="connsiteX53-1041" fmla="*/ 2777227 w 5741575"/>
              <a:gd name="connsiteY53-1042" fmla="*/ 368972 h 955271"/>
              <a:gd name="connsiteX54-1043" fmla="*/ 2779510 w 5741575"/>
              <a:gd name="connsiteY54-1044" fmla="*/ 361652 h 955271"/>
              <a:gd name="connsiteX55-1045" fmla="*/ 2786278 w 5741575"/>
              <a:gd name="connsiteY55-1046" fmla="*/ 359869 h 955271"/>
              <a:gd name="connsiteX56-1047" fmla="*/ 2792101 w 5741575"/>
              <a:gd name="connsiteY56-1048" fmla="*/ 365927 h 955271"/>
              <a:gd name="connsiteX57-1049" fmla="*/ 2885545 w 5741575"/>
              <a:gd name="connsiteY57-1050" fmla="*/ 372818 h 955271"/>
              <a:gd name="connsiteX58-1051" fmla="*/ 3009558 w 5741575"/>
              <a:gd name="connsiteY58-1052" fmla="*/ 370573 h 955271"/>
              <a:gd name="connsiteX59-1053" fmla="*/ 3095010 w 5741575"/>
              <a:gd name="connsiteY59-1054" fmla="*/ 332454 h 955271"/>
              <a:gd name="connsiteX60-1055" fmla="*/ 3103742 w 5741575"/>
              <a:gd name="connsiteY60-1056" fmla="*/ 337974 h 955271"/>
              <a:gd name="connsiteX61-1057" fmla="*/ 3165093 w 5741575"/>
              <a:gd name="connsiteY61-1058" fmla="*/ 329459 h 955271"/>
              <a:gd name="connsiteX62-1059" fmla="*/ 3373785 w 5741575"/>
              <a:gd name="connsiteY62-1060" fmla="*/ 255680 h 955271"/>
              <a:gd name="connsiteX63-1061" fmla="*/ 3493851 w 5741575"/>
              <a:gd name="connsiteY63-1062" fmla="*/ 240255 h 955271"/>
              <a:gd name="connsiteX64-1063" fmla="*/ 3537470 w 5741575"/>
              <a:gd name="connsiteY64-1064" fmla="*/ 241867 h 955271"/>
              <a:gd name="connsiteX65-1065" fmla="*/ 3610489 w 5741575"/>
              <a:gd name="connsiteY65-1066" fmla="*/ 244128 h 955271"/>
              <a:gd name="connsiteX66-1067" fmla="*/ 3667539 w 5741575"/>
              <a:gd name="connsiteY66-1068" fmla="*/ 263271 h 955271"/>
              <a:gd name="connsiteX67-1069" fmla="*/ 3727614 w 5741575"/>
              <a:gd name="connsiteY67-1070" fmla="*/ 258245 h 955271"/>
              <a:gd name="connsiteX68-1071" fmla="*/ 3738369 w 5741575"/>
              <a:gd name="connsiteY68-1072" fmla="*/ 234506 h 955271"/>
              <a:gd name="connsiteX69-1073" fmla="*/ 3803670 w 5741575"/>
              <a:gd name="connsiteY69-1074" fmla="*/ 236457 h 955271"/>
              <a:gd name="connsiteX70-1075" fmla="*/ 3903080 w 5741575"/>
              <a:gd name="connsiteY70-1076" fmla="*/ 241890 h 955271"/>
              <a:gd name="connsiteX71-1077" fmla="*/ 4114838 w 5741575"/>
              <a:gd name="connsiteY71-1078" fmla="*/ 238165 h 955271"/>
              <a:gd name="connsiteX72-1079" fmla="*/ 4271023 w 5741575"/>
              <a:gd name="connsiteY72-1080" fmla="*/ 241959 h 955271"/>
              <a:gd name="connsiteX73-1081" fmla="*/ 4367397 w 5741575"/>
              <a:gd name="connsiteY73-1082" fmla="*/ 271442 h 955271"/>
              <a:gd name="connsiteX74-1083" fmla="*/ 4495366 w 5741575"/>
              <a:gd name="connsiteY74-1084" fmla="*/ 271618 h 955271"/>
              <a:gd name="connsiteX75-1085" fmla="*/ 4517347 w 5741575"/>
              <a:gd name="connsiteY75-1086" fmla="*/ 275639 h 955271"/>
              <a:gd name="connsiteX76-1087" fmla="*/ 4546116 w 5741575"/>
              <a:gd name="connsiteY76-1088" fmla="*/ 268568 h 955271"/>
              <a:gd name="connsiteX77-1089" fmla="*/ 4661259 w 5741575"/>
              <a:gd name="connsiteY77-1090" fmla="*/ 238966 h 955271"/>
              <a:gd name="connsiteX78-1091" fmla="*/ 4750403 w 5741575"/>
              <a:gd name="connsiteY78-1092" fmla="*/ 204364 h 955271"/>
              <a:gd name="connsiteX79-1093" fmla="*/ 4867614 w 5741575"/>
              <a:gd name="connsiteY79-1094" fmla="*/ 208668 h 955271"/>
              <a:gd name="connsiteX80-1095" fmla="*/ 4937036 w 5741575"/>
              <a:gd name="connsiteY80-1096" fmla="*/ 195446 h 955271"/>
              <a:gd name="connsiteX81-1097" fmla="*/ 5047626 w 5741575"/>
              <a:gd name="connsiteY81-1098" fmla="*/ 149604 h 955271"/>
              <a:gd name="connsiteX82-1099" fmla="*/ 5200247 w 5741575"/>
              <a:gd name="connsiteY82-1100" fmla="*/ 142695 h 955271"/>
              <a:gd name="connsiteX83-1101" fmla="*/ 5235691 w 5741575"/>
              <a:gd name="connsiteY83-1102" fmla="*/ 173330 h 955271"/>
              <a:gd name="connsiteX84-1103" fmla="*/ 5280133 w 5741575"/>
              <a:gd name="connsiteY84-1104" fmla="*/ 189342 h 955271"/>
              <a:gd name="connsiteX85-1105" fmla="*/ 5291963 w 5741575"/>
              <a:gd name="connsiteY85-1106" fmla="*/ 139446 h 955271"/>
              <a:gd name="connsiteX86-1107" fmla="*/ 5418472 w 5741575"/>
              <a:gd name="connsiteY86-1108" fmla="*/ 89163 h 955271"/>
              <a:gd name="connsiteX87-1109" fmla="*/ 5482354 w 5741575"/>
              <a:gd name="connsiteY87-1110" fmla="*/ 69470 h 955271"/>
              <a:gd name="connsiteX88-1111" fmla="*/ 5583280 w 5741575"/>
              <a:gd name="connsiteY88-1112" fmla="*/ 49787 h 955271"/>
              <a:gd name="connsiteX89-1113" fmla="*/ 5613766 w 5741575"/>
              <a:gd name="connsiteY89-1114" fmla="*/ 41855 h 955271"/>
              <a:gd name="connsiteX90-1115" fmla="*/ 5684952 w 5741575"/>
              <a:gd name="connsiteY90-1116" fmla="*/ 26088 h 955271"/>
              <a:gd name="connsiteX91-1117" fmla="*/ 5741575 w 5741575"/>
              <a:gd name="connsiteY91-1118" fmla="*/ 0 h 955271"/>
              <a:gd name="connsiteX0-1119" fmla="*/ 5741575 w 5741575"/>
              <a:gd name="connsiteY0-1120" fmla="*/ 0 h 955271"/>
              <a:gd name="connsiteX1-1121" fmla="*/ 5741575 w 5741575"/>
              <a:gd name="connsiteY1-1122" fmla="*/ 955271 h 955271"/>
              <a:gd name="connsiteX2-1123" fmla="*/ 0 w 5741575"/>
              <a:gd name="connsiteY2-1124" fmla="*/ 955271 h 955271"/>
              <a:gd name="connsiteX3-1125" fmla="*/ 8558 w 5741575"/>
              <a:gd name="connsiteY3-1126" fmla="*/ 953971 h 955271"/>
              <a:gd name="connsiteX4-1127" fmla="*/ 16894 w 5741575"/>
              <a:gd name="connsiteY4-1128" fmla="*/ 953847 h 955271"/>
              <a:gd name="connsiteX5-1129" fmla="*/ 28156 w 5741575"/>
              <a:gd name="connsiteY5-1130" fmla="*/ 951374 h 955271"/>
              <a:gd name="connsiteX6-1131" fmla="*/ 28293 w 5741575"/>
              <a:gd name="connsiteY6-1132" fmla="*/ 950971 h 955271"/>
              <a:gd name="connsiteX7-1133" fmla="*/ 39115 w 5741575"/>
              <a:gd name="connsiteY7-1134" fmla="*/ 949326 h 955271"/>
              <a:gd name="connsiteX8-1135" fmla="*/ 93851 w 5741575"/>
              <a:gd name="connsiteY8-1136" fmla="*/ 945611 h 955271"/>
              <a:gd name="connsiteX9-1137" fmla="*/ 148657 w 5741575"/>
              <a:gd name="connsiteY9-1138" fmla="*/ 898134 h 955271"/>
              <a:gd name="connsiteX10-1139" fmla="*/ 174554 w 5741575"/>
              <a:gd name="connsiteY10-1140" fmla="*/ 886351 h 955271"/>
              <a:gd name="connsiteX11-1141" fmla="*/ 187633 w 5741575"/>
              <a:gd name="connsiteY11-1142" fmla="*/ 878226 h 955271"/>
              <a:gd name="connsiteX12-1143" fmla="*/ 187961 w 5741575"/>
              <a:gd name="connsiteY12-1144" fmla="*/ 876538 h 955271"/>
              <a:gd name="connsiteX13-1145" fmla="*/ 240501 w 5741575"/>
              <a:gd name="connsiteY13-1146" fmla="*/ 873150 h 955271"/>
              <a:gd name="connsiteX14-1147" fmla="*/ 246345 w 5741575"/>
              <a:gd name="connsiteY14-1148" fmla="*/ 869942 h 955271"/>
              <a:gd name="connsiteX15-1149" fmla="*/ 282041 w 5741575"/>
              <a:gd name="connsiteY15-1150" fmla="*/ 871263 h 955271"/>
              <a:gd name="connsiteX16-1151" fmla="*/ 299711 w 5741575"/>
              <a:gd name="connsiteY16-1152" fmla="*/ 870064 h 955271"/>
              <a:gd name="connsiteX17-1153" fmla="*/ 306299 w 5741575"/>
              <a:gd name="connsiteY17-1154" fmla="*/ 873609 h 955271"/>
              <a:gd name="connsiteX18-1155" fmla="*/ 331571 w 5741575"/>
              <a:gd name="connsiteY18-1156" fmla="*/ 869866 h 955271"/>
              <a:gd name="connsiteX19-1157" fmla="*/ 333872 w 5741575"/>
              <a:gd name="connsiteY19-1158" fmla="*/ 867971 h 955271"/>
              <a:gd name="connsiteX20-1159" fmla="*/ 356953 w 5741575"/>
              <a:gd name="connsiteY20-1160" fmla="*/ 870334 h 955271"/>
              <a:gd name="connsiteX21-1161" fmla="*/ 570239 w 5741575"/>
              <a:gd name="connsiteY21-1162" fmla="*/ 829596 h 955271"/>
              <a:gd name="connsiteX22-1163" fmla="*/ 787156 w 5741575"/>
              <a:gd name="connsiteY22-1164" fmla="*/ 838447 h 955271"/>
              <a:gd name="connsiteX23-1165" fmla="*/ 948872 w 5741575"/>
              <a:gd name="connsiteY23-1166" fmla="*/ 772201 h 955271"/>
              <a:gd name="connsiteX24-1167" fmla="*/ 1212574 w 5741575"/>
              <a:gd name="connsiteY24-1168" fmla="*/ 724238 h 955271"/>
              <a:gd name="connsiteX25-1169" fmla="*/ 1280768 w 5741575"/>
              <a:gd name="connsiteY25-1170" fmla="*/ 699122 h 955271"/>
              <a:gd name="connsiteX26-1171" fmla="*/ 1352027 w 5741575"/>
              <a:gd name="connsiteY26-1172" fmla="*/ 704323 h 955271"/>
              <a:gd name="connsiteX27-1173" fmla="*/ 1374314 w 5741575"/>
              <a:gd name="connsiteY27-1174" fmla="*/ 688815 h 955271"/>
              <a:gd name="connsiteX28-1175" fmla="*/ 1378034 w 5741575"/>
              <a:gd name="connsiteY28-1176" fmla="*/ 685842 h 955271"/>
              <a:gd name="connsiteX29-1177" fmla="*/ 1395604 w 5741575"/>
              <a:gd name="connsiteY29-1178" fmla="*/ 680460 h 955271"/>
              <a:gd name="connsiteX30-1179" fmla="*/ 1397206 w 5741575"/>
              <a:gd name="connsiteY30-1180" fmla="*/ 670793 h 955271"/>
              <a:gd name="connsiteX31-1181" fmla="*/ 1421250 w 5741575"/>
              <a:gd name="connsiteY31-1182" fmla="*/ 656855 h 955271"/>
              <a:gd name="connsiteX32-1183" fmla="*/ 1454524 w 5741575"/>
              <a:gd name="connsiteY32-1184" fmla="*/ 649224 h 955271"/>
              <a:gd name="connsiteX33-1185" fmla="*/ 1616217 w 5741575"/>
              <a:gd name="connsiteY33-1186" fmla="*/ 622107 h 955271"/>
              <a:gd name="connsiteX34-1187" fmla="*/ 1710928 w 5741575"/>
              <a:gd name="connsiteY34-1188" fmla="*/ 600666 h 955271"/>
              <a:gd name="connsiteX35-1189" fmla="*/ 1743718 w 5741575"/>
              <a:gd name="connsiteY35-1190" fmla="*/ 584327 h 955271"/>
              <a:gd name="connsiteX36-1191" fmla="*/ 1873778 w 5741575"/>
              <a:gd name="connsiteY36-1192" fmla="*/ 530130 h 955271"/>
              <a:gd name="connsiteX37-1193" fmla="*/ 1988411 w 5741575"/>
              <a:gd name="connsiteY37-1194" fmla="*/ 491599 h 955271"/>
              <a:gd name="connsiteX38-1195" fmla="*/ 2085507 w 5741575"/>
              <a:gd name="connsiteY38-1196" fmla="*/ 498527 h 955271"/>
              <a:gd name="connsiteX39-1197" fmla="*/ 2090767 w 5741575"/>
              <a:gd name="connsiteY39-1198" fmla="*/ 490616 h 955271"/>
              <a:gd name="connsiteX40-1199" fmla="*/ 2151143 w 5741575"/>
              <a:gd name="connsiteY40-1200" fmla="*/ 478332 h 955271"/>
              <a:gd name="connsiteX41-1201" fmla="*/ 2378710 w 5741575"/>
              <a:gd name="connsiteY41-1202" fmla="*/ 477570 h 955271"/>
              <a:gd name="connsiteX42-1203" fmla="*/ 2496256 w 5741575"/>
              <a:gd name="connsiteY42-1204" fmla="*/ 452396 h 955271"/>
              <a:gd name="connsiteX43-1205" fmla="*/ 2535387 w 5741575"/>
              <a:gd name="connsiteY43-1206" fmla="*/ 436645 h 955271"/>
              <a:gd name="connsiteX44-1207" fmla="*/ 2601109 w 5741575"/>
              <a:gd name="connsiteY44-1208" fmla="*/ 410678 h 955271"/>
              <a:gd name="connsiteX45-1209" fmla="*/ 2643855 w 5741575"/>
              <a:gd name="connsiteY45-1210" fmla="*/ 374482 h 955271"/>
              <a:gd name="connsiteX46-1211" fmla="*/ 2657726 w 5741575"/>
              <a:gd name="connsiteY46-1212" fmla="*/ 365841 h 955271"/>
              <a:gd name="connsiteX47-1213" fmla="*/ 2687125 w 5741575"/>
              <a:gd name="connsiteY47-1214" fmla="*/ 366820 h 955271"/>
              <a:gd name="connsiteX48-1215" fmla="*/ 2697479 w 5741575"/>
              <a:gd name="connsiteY48-1216" fmla="*/ 361430 h 955271"/>
              <a:gd name="connsiteX49-1217" fmla="*/ 2701547 w 5741575"/>
              <a:gd name="connsiteY49-1218" fmla="*/ 361545 h 955271"/>
              <a:gd name="connsiteX50-1219" fmla="*/ 2711054 w 5741575"/>
              <a:gd name="connsiteY50-1220" fmla="*/ 360597 h 955271"/>
              <a:gd name="connsiteX51-1221" fmla="*/ 2710438 w 5741575"/>
              <a:gd name="connsiteY51-1222" fmla="*/ 366958 h 955271"/>
              <a:gd name="connsiteX52-1223" fmla="*/ 2722936 w 5741575"/>
              <a:gd name="connsiteY52-1224" fmla="*/ 377633 h 955271"/>
              <a:gd name="connsiteX53-1225" fmla="*/ 2777227 w 5741575"/>
              <a:gd name="connsiteY53-1226" fmla="*/ 368972 h 955271"/>
              <a:gd name="connsiteX54-1227" fmla="*/ 2779510 w 5741575"/>
              <a:gd name="connsiteY54-1228" fmla="*/ 361652 h 955271"/>
              <a:gd name="connsiteX55-1229" fmla="*/ 2786278 w 5741575"/>
              <a:gd name="connsiteY55-1230" fmla="*/ 359869 h 955271"/>
              <a:gd name="connsiteX56-1231" fmla="*/ 2792101 w 5741575"/>
              <a:gd name="connsiteY56-1232" fmla="*/ 365927 h 955271"/>
              <a:gd name="connsiteX57-1233" fmla="*/ 2885545 w 5741575"/>
              <a:gd name="connsiteY57-1234" fmla="*/ 372818 h 955271"/>
              <a:gd name="connsiteX58-1235" fmla="*/ 3009558 w 5741575"/>
              <a:gd name="connsiteY58-1236" fmla="*/ 370573 h 955271"/>
              <a:gd name="connsiteX59-1237" fmla="*/ 3095010 w 5741575"/>
              <a:gd name="connsiteY59-1238" fmla="*/ 332454 h 955271"/>
              <a:gd name="connsiteX60-1239" fmla="*/ 3103742 w 5741575"/>
              <a:gd name="connsiteY60-1240" fmla="*/ 337974 h 955271"/>
              <a:gd name="connsiteX61-1241" fmla="*/ 3165093 w 5741575"/>
              <a:gd name="connsiteY61-1242" fmla="*/ 329459 h 955271"/>
              <a:gd name="connsiteX62-1243" fmla="*/ 3373785 w 5741575"/>
              <a:gd name="connsiteY62-1244" fmla="*/ 255680 h 955271"/>
              <a:gd name="connsiteX63-1245" fmla="*/ 3493851 w 5741575"/>
              <a:gd name="connsiteY63-1246" fmla="*/ 240255 h 955271"/>
              <a:gd name="connsiteX64-1247" fmla="*/ 3537470 w 5741575"/>
              <a:gd name="connsiteY64-1248" fmla="*/ 241867 h 955271"/>
              <a:gd name="connsiteX65-1249" fmla="*/ 3610489 w 5741575"/>
              <a:gd name="connsiteY65-1250" fmla="*/ 244128 h 955271"/>
              <a:gd name="connsiteX66-1251" fmla="*/ 3667539 w 5741575"/>
              <a:gd name="connsiteY66-1252" fmla="*/ 263271 h 955271"/>
              <a:gd name="connsiteX67-1253" fmla="*/ 3727614 w 5741575"/>
              <a:gd name="connsiteY67-1254" fmla="*/ 258245 h 955271"/>
              <a:gd name="connsiteX68-1255" fmla="*/ 3738369 w 5741575"/>
              <a:gd name="connsiteY68-1256" fmla="*/ 234506 h 955271"/>
              <a:gd name="connsiteX69-1257" fmla="*/ 3803670 w 5741575"/>
              <a:gd name="connsiteY69-1258" fmla="*/ 236457 h 955271"/>
              <a:gd name="connsiteX70-1259" fmla="*/ 3903080 w 5741575"/>
              <a:gd name="connsiteY70-1260" fmla="*/ 241890 h 955271"/>
              <a:gd name="connsiteX71-1261" fmla="*/ 4114838 w 5741575"/>
              <a:gd name="connsiteY71-1262" fmla="*/ 238165 h 955271"/>
              <a:gd name="connsiteX72-1263" fmla="*/ 4271023 w 5741575"/>
              <a:gd name="connsiteY72-1264" fmla="*/ 241959 h 955271"/>
              <a:gd name="connsiteX73-1265" fmla="*/ 4367397 w 5741575"/>
              <a:gd name="connsiteY73-1266" fmla="*/ 271442 h 955271"/>
              <a:gd name="connsiteX74-1267" fmla="*/ 4495366 w 5741575"/>
              <a:gd name="connsiteY74-1268" fmla="*/ 271618 h 955271"/>
              <a:gd name="connsiteX75-1269" fmla="*/ 4517347 w 5741575"/>
              <a:gd name="connsiteY75-1270" fmla="*/ 275639 h 955271"/>
              <a:gd name="connsiteX76-1271" fmla="*/ 4546116 w 5741575"/>
              <a:gd name="connsiteY76-1272" fmla="*/ 268568 h 955271"/>
              <a:gd name="connsiteX77-1273" fmla="*/ 4661259 w 5741575"/>
              <a:gd name="connsiteY77-1274" fmla="*/ 238966 h 955271"/>
              <a:gd name="connsiteX78-1275" fmla="*/ 4750403 w 5741575"/>
              <a:gd name="connsiteY78-1276" fmla="*/ 204364 h 955271"/>
              <a:gd name="connsiteX79-1277" fmla="*/ 4867614 w 5741575"/>
              <a:gd name="connsiteY79-1278" fmla="*/ 208668 h 955271"/>
              <a:gd name="connsiteX80-1279" fmla="*/ 4937036 w 5741575"/>
              <a:gd name="connsiteY80-1280" fmla="*/ 195446 h 955271"/>
              <a:gd name="connsiteX81-1281" fmla="*/ 5047626 w 5741575"/>
              <a:gd name="connsiteY81-1282" fmla="*/ 149604 h 955271"/>
              <a:gd name="connsiteX82-1283" fmla="*/ 5200247 w 5741575"/>
              <a:gd name="connsiteY82-1284" fmla="*/ 142695 h 955271"/>
              <a:gd name="connsiteX83-1285" fmla="*/ 5235691 w 5741575"/>
              <a:gd name="connsiteY83-1286" fmla="*/ 173330 h 955271"/>
              <a:gd name="connsiteX84-1287" fmla="*/ 5280133 w 5741575"/>
              <a:gd name="connsiteY84-1288" fmla="*/ 189342 h 955271"/>
              <a:gd name="connsiteX85-1289" fmla="*/ 5291963 w 5741575"/>
              <a:gd name="connsiteY85-1290" fmla="*/ 139446 h 955271"/>
              <a:gd name="connsiteX86-1291" fmla="*/ 5418472 w 5741575"/>
              <a:gd name="connsiteY86-1292" fmla="*/ 89163 h 955271"/>
              <a:gd name="connsiteX87-1293" fmla="*/ 5482354 w 5741575"/>
              <a:gd name="connsiteY87-1294" fmla="*/ 69470 h 955271"/>
              <a:gd name="connsiteX88-1295" fmla="*/ 5583280 w 5741575"/>
              <a:gd name="connsiteY88-1296" fmla="*/ 49787 h 955271"/>
              <a:gd name="connsiteX89-1297" fmla="*/ 5613766 w 5741575"/>
              <a:gd name="connsiteY89-1298" fmla="*/ 41855 h 955271"/>
              <a:gd name="connsiteX90-1299" fmla="*/ 5684952 w 5741575"/>
              <a:gd name="connsiteY90-1300" fmla="*/ 26088 h 955271"/>
              <a:gd name="connsiteX91-1301" fmla="*/ 5741575 w 5741575"/>
              <a:gd name="connsiteY91-1302" fmla="*/ 0 h 955271"/>
              <a:gd name="connsiteX0-1303" fmla="*/ 5741575 w 5741575"/>
              <a:gd name="connsiteY0-1304" fmla="*/ 0 h 955271"/>
              <a:gd name="connsiteX1-1305" fmla="*/ 5741575 w 5741575"/>
              <a:gd name="connsiteY1-1306" fmla="*/ 955271 h 955271"/>
              <a:gd name="connsiteX2-1307" fmla="*/ 0 w 5741575"/>
              <a:gd name="connsiteY2-1308" fmla="*/ 955271 h 955271"/>
              <a:gd name="connsiteX3-1309" fmla="*/ 8558 w 5741575"/>
              <a:gd name="connsiteY3-1310" fmla="*/ 953971 h 955271"/>
              <a:gd name="connsiteX4-1311" fmla="*/ 16894 w 5741575"/>
              <a:gd name="connsiteY4-1312" fmla="*/ 953847 h 955271"/>
              <a:gd name="connsiteX5-1313" fmla="*/ 28156 w 5741575"/>
              <a:gd name="connsiteY5-1314" fmla="*/ 951374 h 955271"/>
              <a:gd name="connsiteX6-1315" fmla="*/ 28293 w 5741575"/>
              <a:gd name="connsiteY6-1316" fmla="*/ 950971 h 955271"/>
              <a:gd name="connsiteX7-1317" fmla="*/ 39115 w 5741575"/>
              <a:gd name="connsiteY7-1318" fmla="*/ 949326 h 955271"/>
              <a:gd name="connsiteX8-1319" fmla="*/ 93851 w 5741575"/>
              <a:gd name="connsiteY8-1320" fmla="*/ 945611 h 955271"/>
              <a:gd name="connsiteX9-1321" fmla="*/ 148657 w 5741575"/>
              <a:gd name="connsiteY9-1322" fmla="*/ 898134 h 955271"/>
              <a:gd name="connsiteX10-1323" fmla="*/ 174554 w 5741575"/>
              <a:gd name="connsiteY10-1324" fmla="*/ 886351 h 955271"/>
              <a:gd name="connsiteX11-1325" fmla="*/ 187633 w 5741575"/>
              <a:gd name="connsiteY11-1326" fmla="*/ 878226 h 955271"/>
              <a:gd name="connsiteX12-1327" fmla="*/ 187961 w 5741575"/>
              <a:gd name="connsiteY12-1328" fmla="*/ 876538 h 955271"/>
              <a:gd name="connsiteX13-1329" fmla="*/ 240501 w 5741575"/>
              <a:gd name="connsiteY13-1330" fmla="*/ 873150 h 955271"/>
              <a:gd name="connsiteX14-1331" fmla="*/ 246345 w 5741575"/>
              <a:gd name="connsiteY14-1332" fmla="*/ 869942 h 955271"/>
              <a:gd name="connsiteX15-1333" fmla="*/ 282041 w 5741575"/>
              <a:gd name="connsiteY15-1334" fmla="*/ 871263 h 955271"/>
              <a:gd name="connsiteX16-1335" fmla="*/ 299711 w 5741575"/>
              <a:gd name="connsiteY16-1336" fmla="*/ 870064 h 955271"/>
              <a:gd name="connsiteX17-1337" fmla="*/ 306299 w 5741575"/>
              <a:gd name="connsiteY17-1338" fmla="*/ 873609 h 955271"/>
              <a:gd name="connsiteX18-1339" fmla="*/ 331571 w 5741575"/>
              <a:gd name="connsiteY18-1340" fmla="*/ 869866 h 955271"/>
              <a:gd name="connsiteX19-1341" fmla="*/ 333872 w 5741575"/>
              <a:gd name="connsiteY19-1342" fmla="*/ 867971 h 955271"/>
              <a:gd name="connsiteX20-1343" fmla="*/ 356953 w 5741575"/>
              <a:gd name="connsiteY20-1344" fmla="*/ 870334 h 955271"/>
              <a:gd name="connsiteX21-1345" fmla="*/ 570239 w 5741575"/>
              <a:gd name="connsiteY21-1346" fmla="*/ 829596 h 955271"/>
              <a:gd name="connsiteX22-1347" fmla="*/ 787156 w 5741575"/>
              <a:gd name="connsiteY22-1348" fmla="*/ 838447 h 955271"/>
              <a:gd name="connsiteX23-1349" fmla="*/ 948872 w 5741575"/>
              <a:gd name="connsiteY23-1350" fmla="*/ 772201 h 955271"/>
              <a:gd name="connsiteX24-1351" fmla="*/ 1212574 w 5741575"/>
              <a:gd name="connsiteY24-1352" fmla="*/ 724238 h 955271"/>
              <a:gd name="connsiteX25-1353" fmla="*/ 1280768 w 5741575"/>
              <a:gd name="connsiteY25-1354" fmla="*/ 699122 h 955271"/>
              <a:gd name="connsiteX26-1355" fmla="*/ 1352027 w 5741575"/>
              <a:gd name="connsiteY26-1356" fmla="*/ 704323 h 955271"/>
              <a:gd name="connsiteX27-1357" fmla="*/ 1374314 w 5741575"/>
              <a:gd name="connsiteY27-1358" fmla="*/ 688815 h 955271"/>
              <a:gd name="connsiteX28-1359" fmla="*/ 1378034 w 5741575"/>
              <a:gd name="connsiteY28-1360" fmla="*/ 685842 h 955271"/>
              <a:gd name="connsiteX29-1361" fmla="*/ 1395604 w 5741575"/>
              <a:gd name="connsiteY29-1362" fmla="*/ 680460 h 955271"/>
              <a:gd name="connsiteX30-1363" fmla="*/ 1397206 w 5741575"/>
              <a:gd name="connsiteY30-1364" fmla="*/ 670793 h 955271"/>
              <a:gd name="connsiteX31-1365" fmla="*/ 1421250 w 5741575"/>
              <a:gd name="connsiteY31-1366" fmla="*/ 656855 h 955271"/>
              <a:gd name="connsiteX32-1367" fmla="*/ 1454524 w 5741575"/>
              <a:gd name="connsiteY32-1368" fmla="*/ 649224 h 955271"/>
              <a:gd name="connsiteX33-1369" fmla="*/ 1616217 w 5741575"/>
              <a:gd name="connsiteY33-1370" fmla="*/ 622107 h 955271"/>
              <a:gd name="connsiteX34-1371" fmla="*/ 1710928 w 5741575"/>
              <a:gd name="connsiteY34-1372" fmla="*/ 600666 h 955271"/>
              <a:gd name="connsiteX35-1373" fmla="*/ 1743718 w 5741575"/>
              <a:gd name="connsiteY35-1374" fmla="*/ 584327 h 955271"/>
              <a:gd name="connsiteX36-1375" fmla="*/ 1873778 w 5741575"/>
              <a:gd name="connsiteY36-1376" fmla="*/ 530130 h 955271"/>
              <a:gd name="connsiteX37-1377" fmla="*/ 1988411 w 5741575"/>
              <a:gd name="connsiteY37-1378" fmla="*/ 491599 h 955271"/>
              <a:gd name="connsiteX38-1379" fmla="*/ 2085507 w 5741575"/>
              <a:gd name="connsiteY38-1380" fmla="*/ 498527 h 955271"/>
              <a:gd name="connsiteX39-1381" fmla="*/ 2090767 w 5741575"/>
              <a:gd name="connsiteY39-1382" fmla="*/ 490616 h 955271"/>
              <a:gd name="connsiteX40-1383" fmla="*/ 2151143 w 5741575"/>
              <a:gd name="connsiteY40-1384" fmla="*/ 478332 h 955271"/>
              <a:gd name="connsiteX41-1385" fmla="*/ 2378710 w 5741575"/>
              <a:gd name="connsiteY41-1386" fmla="*/ 477570 h 955271"/>
              <a:gd name="connsiteX42-1387" fmla="*/ 2496256 w 5741575"/>
              <a:gd name="connsiteY42-1388" fmla="*/ 452396 h 955271"/>
              <a:gd name="connsiteX43-1389" fmla="*/ 2535387 w 5741575"/>
              <a:gd name="connsiteY43-1390" fmla="*/ 436645 h 955271"/>
              <a:gd name="connsiteX44-1391" fmla="*/ 2601109 w 5741575"/>
              <a:gd name="connsiteY44-1392" fmla="*/ 410678 h 955271"/>
              <a:gd name="connsiteX45-1393" fmla="*/ 2643855 w 5741575"/>
              <a:gd name="connsiteY45-1394" fmla="*/ 374482 h 955271"/>
              <a:gd name="connsiteX46-1395" fmla="*/ 2657726 w 5741575"/>
              <a:gd name="connsiteY46-1396" fmla="*/ 365841 h 955271"/>
              <a:gd name="connsiteX47-1397" fmla="*/ 2687125 w 5741575"/>
              <a:gd name="connsiteY47-1398" fmla="*/ 366820 h 955271"/>
              <a:gd name="connsiteX48-1399" fmla="*/ 2697479 w 5741575"/>
              <a:gd name="connsiteY48-1400" fmla="*/ 361430 h 955271"/>
              <a:gd name="connsiteX49-1401" fmla="*/ 2701547 w 5741575"/>
              <a:gd name="connsiteY49-1402" fmla="*/ 361545 h 955271"/>
              <a:gd name="connsiteX50-1403" fmla="*/ 2711054 w 5741575"/>
              <a:gd name="connsiteY50-1404" fmla="*/ 360597 h 955271"/>
              <a:gd name="connsiteX51-1405" fmla="*/ 2710438 w 5741575"/>
              <a:gd name="connsiteY51-1406" fmla="*/ 366958 h 955271"/>
              <a:gd name="connsiteX52-1407" fmla="*/ 2722936 w 5741575"/>
              <a:gd name="connsiteY52-1408" fmla="*/ 377633 h 955271"/>
              <a:gd name="connsiteX53-1409" fmla="*/ 2777227 w 5741575"/>
              <a:gd name="connsiteY53-1410" fmla="*/ 368972 h 955271"/>
              <a:gd name="connsiteX54-1411" fmla="*/ 2779510 w 5741575"/>
              <a:gd name="connsiteY54-1412" fmla="*/ 361652 h 955271"/>
              <a:gd name="connsiteX55-1413" fmla="*/ 2786278 w 5741575"/>
              <a:gd name="connsiteY55-1414" fmla="*/ 359869 h 955271"/>
              <a:gd name="connsiteX56-1415" fmla="*/ 2792101 w 5741575"/>
              <a:gd name="connsiteY56-1416" fmla="*/ 365927 h 955271"/>
              <a:gd name="connsiteX57-1417" fmla="*/ 2885545 w 5741575"/>
              <a:gd name="connsiteY57-1418" fmla="*/ 372818 h 955271"/>
              <a:gd name="connsiteX58-1419" fmla="*/ 3009558 w 5741575"/>
              <a:gd name="connsiteY58-1420" fmla="*/ 370573 h 955271"/>
              <a:gd name="connsiteX59-1421" fmla="*/ 3095010 w 5741575"/>
              <a:gd name="connsiteY59-1422" fmla="*/ 332454 h 955271"/>
              <a:gd name="connsiteX60-1423" fmla="*/ 3103742 w 5741575"/>
              <a:gd name="connsiteY60-1424" fmla="*/ 337974 h 955271"/>
              <a:gd name="connsiteX61-1425" fmla="*/ 3165093 w 5741575"/>
              <a:gd name="connsiteY61-1426" fmla="*/ 329459 h 955271"/>
              <a:gd name="connsiteX62-1427" fmla="*/ 3373785 w 5741575"/>
              <a:gd name="connsiteY62-1428" fmla="*/ 255680 h 955271"/>
              <a:gd name="connsiteX63-1429" fmla="*/ 3493851 w 5741575"/>
              <a:gd name="connsiteY63-1430" fmla="*/ 240255 h 955271"/>
              <a:gd name="connsiteX64-1431" fmla="*/ 3537470 w 5741575"/>
              <a:gd name="connsiteY64-1432" fmla="*/ 241867 h 955271"/>
              <a:gd name="connsiteX65-1433" fmla="*/ 3610489 w 5741575"/>
              <a:gd name="connsiteY65-1434" fmla="*/ 244128 h 955271"/>
              <a:gd name="connsiteX66-1435" fmla="*/ 3667539 w 5741575"/>
              <a:gd name="connsiteY66-1436" fmla="*/ 263271 h 955271"/>
              <a:gd name="connsiteX67-1437" fmla="*/ 3727614 w 5741575"/>
              <a:gd name="connsiteY67-1438" fmla="*/ 258245 h 955271"/>
              <a:gd name="connsiteX68-1439" fmla="*/ 3738369 w 5741575"/>
              <a:gd name="connsiteY68-1440" fmla="*/ 234506 h 955271"/>
              <a:gd name="connsiteX69-1441" fmla="*/ 3803670 w 5741575"/>
              <a:gd name="connsiteY69-1442" fmla="*/ 236457 h 955271"/>
              <a:gd name="connsiteX70-1443" fmla="*/ 3903080 w 5741575"/>
              <a:gd name="connsiteY70-1444" fmla="*/ 241890 h 955271"/>
              <a:gd name="connsiteX71-1445" fmla="*/ 4114838 w 5741575"/>
              <a:gd name="connsiteY71-1446" fmla="*/ 238165 h 955271"/>
              <a:gd name="connsiteX72-1447" fmla="*/ 4271023 w 5741575"/>
              <a:gd name="connsiteY72-1448" fmla="*/ 241959 h 955271"/>
              <a:gd name="connsiteX73-1449" fmla="*/ 4367397 w 5741575"/>
              <a:gd name="connsiteY73-1450" fmla="*/ 271442 h 955271"/>
              <a:gd name="connsiteX74-1451" fmla="*/ 4495366 w 5741575"/>
              <a:gd name="connsiteY74-1452" fmla="*/ 271618 h 955271"/>
              <a:gd name="connsiteX75-1453" fmla="*/ 4517347 w 5741575"/>
              <a:gd name="connsiteY75-1454" fmla="*/ 275639 h 955271"/>
              <a:gd name="connsiteX76-1455" fmla="*/ 4546116 w 5741575"/>
              <a:gd name="connsiteY76-1456" fmla="*/ 268568 h 955271"/>
              <a:gd name="connsiteX77-1457" fmla="*/ 4661259 w 5741575"/>
              <a:gd name="connsiteY77-1458" fmla="*/ 238966 h 955271"/>
              <a:gd name="connsiteX78-1459" fmla="*/ 4750403 w 5741575"/>
              <a:gd name="connsiteY78-1460" fmla="*/ 204364 h 955271"/>
              <a:gd name="connsiteX79-1461" fmla="*/ 4867614 w 5741575"/>
              <a:gd name="connsiteY79-1462" fmla="*/ 208668 h 955271"/>
              <a:gd name="connsiteX80-1463" fmla="*/ 4937036 w 5741575"/>
              <a:gd name="connsiteY80-1464" fmla="*/ 195446 h 955271"/>
              <a:gd name="connsiteX81-1465" fmla="*/ 5047626 w 5741575"/>
              <a:gd name="connsiteY81-1466" fmla="*/ 149604 h 955271"/>
              <a:gd name="connsiteX82-1467" fmla="*/ 5200247 w 5741575"/>
              <a:gd name="connsiteY82-1468" fmla="*/ 142695 h 955271"/>
              <a:gd name="connsiteX83-1469" fmla="*/ 5235691 w 5741575"/>
              <a:gd name="connsiteY83-1470" fmla="*/ 173330 h 955271"/>
              <a:gd name="connsiteX84-1471" fmla="*/ 5280133 w 5741575"/>
              <a:gd name="connsiteY84-1472" fmla="*/ 189342 h 955271"/>
              <a:gd name="connsiteX85-1473" fmla="*/ 5291963 w 5741575"/>
              <a:gd name="connsiteY85-1474" fmla="*/ 139446 h 955271"/>
              <a:gd name="connsiteX86-1475" fmla="*/ 5418472 w 5741575"/>
              <a:gd name="connsiteY86-1476" fmla="*/ 89163 h 955271"/>
              <a:gd name="connsiteX87-1477" fmla="*/ 5482354 w 5741575"/>
              <a:gd name="connsiteY87-1478" fmla="*/ 69470 h 955271"/>
              <a:gd name="connsiteX88-1479" fmla="*/ 5583280 w 5741575"/>
              <a:gd name="connsiteY88-1480" fmla="*/ 49787 h 955271"/>
              <a:gd name="connsiteX89-1481" fmla="*/ 5613766 w 5741575"/>
              <a:gd name="connsiteY89-1482" fmla="*/ 41855 h 955271"/>
              <a:gd name="connsiteX90-1483" fmla="*/ 5684952 w 5741575"/>
              <a:gd name="connsiteY90-1484" fmla="*/ 26088 h 955271"/>
              <a:gd name="connsiteX91-1485" fmla="*/ 5741575 w 5741575"/>
              <a:gd name="connsiteY91-1486" fmla="*/ 0 h 955271"/>
              <a:gd name="connsiteX0-1487" fmla="*/ 5741575 w 5741575"/>
              <a:gd name="connsiteY0-1488" fmla="*/ 0 h 955271"/>
              <a:gd name="connsiteX1-1489" fmla="*/ 5741575 w 5741575"/>
              <a:gd name="connsiteY1-1490" fmla="*/ 955271 h 955271"/>
              <a:gd name="connsiteX2-1491" fmla="*/ 0 w 5741575"/>
              <a:gd name="connsiteY2-1492" fmla="*/ 955271 h 955271"/>
              <a:gd name="connsiteX3-1493" fmla="*/ 8558 w 5741575"/>
              <a:gd name="connsiteY3-1494" fmla="*/ 953971 h 955271"/>
              <a:gd name="connsiteX4-1495" fmla="*/ 16894 w 5741575"/>
              <a:gd name="connsiteY4-1496" fmla="*/ 953847 h 955271"/>
              <a:gd name="connsiteX5-1497" fmla="*/ 28156 w 5741575"/>
              <a:gd name="connsiteY5-1498" fmla="*/ 951374 h 955271"/>
              <a:gd name="connsiteX6-1499" fmla="*/ 28293 w 5741575"/>
              <a:gd name="connsiteY6-1500" fmla="*/ 950971 h 955271"/>
              <a:gd name="connsiteX7-1501" fmla="*/ 39115 w 5741575"/>
              <a:gd name="connsiteY7-1502" fmla="*/ 949326 h 955271"/>
              <a:gd name="connsiteX8-1503" fmla="*/ 93851 w 5741575"/>
              <a:gd name="connsiteY8-1504" fmla="*/ 945611 h 955271"/>
              <a:gd name="connsiteX9-1505" fmla="*/ 148657 w 5741575"/>
              <a:gd name="connsiteY9-1506" fmla="*/ 898134 h 955271"/>
              <a:gd name="connsiteX10-1507" fmla="*/ 174554 w 5741575"/>
              <a:gd name="connsiteY10-1508" fmla="*/ 886351 h 955271"/>
              <a:gd name="connsiteX11-1509" fmla="*/ 187633 w 5741575"/>
              <a:gd name="connsiteY11-1510" fmla="*/ 878226 h 955271"/>
              <a:gd name="connsiteX12-1511" fmla="*/ 187961 w 5741575"/>
              <a:gd name="connsiteY12-1512" fmla="*/ 876538 h 955271"/>
              <a:gd name="connsiteX13-1513" fmla="*/ 240501 w 5741575"/>
              <a:gd name="connsiteY13-1514" fmla="*/ 873150 h 955271"/>
              <a:gd name="connsiteX14-1515" fmla="*/ 246345 w 5741575"/>
              <a:gd name="connsiteY14-1516" fmla="*/ 869942 h 955271"/>
              <a:gd name="connsiteX15-1517" fmla="*/ 282041 w 5741575"/>
              <a:gd name="connsiteY15-1518" fmla="*/ 871263 h 955271"/>
              <a:gd name="connsiteX16-1519" fmla="*/ 299711 w 5741575"/>
              <a:gd name="connsiteY16-1520" fmla="*/ 870064 h 955271"/>
              <a:gd name="connsiteX17-1521" fmla="*/ 306299 w 5741575"/>
              <a:gd name="connsiteY17-1522" fmla="*/ 873609 h 955271"/>
              <a:gd name="connsiteX18-1523" fmla="*/ 331571 w 5741575"/>
              <a:gd name="connsiteY18-1524" fmla="*/ 869866 h 955271"/>
              <a:gd name="connsiteX19-1525" fmla="*/ 333872 w 5741575"/>
              <a:gd name="connsiteY19-1526" fmla="*/ 867971 h 955271"/>
              <a:gd name="connsiteX20-1527" fmla="*/ 356953 w 5741575"/>
              <a:gd name="connsiteY20-1528" fmla="*/ 870334 h 955271"/>
              <a:gd name="connsiteX21-1529" fmla="*/ 570239 w 5741575"/>
              <a:gd name="connsiteY21-1530" fmla="*/ 829596 h 955271"/>
              <a:gd name="connsiteX22-1531" fmla="*/ 787156 w 5741575"/>
              <a:gd name="connsiteY22-1532" fmla="*/ 838447 h 955271"/>
              <a:gd name="connsiteX23-1533" fmla="*/ 948872 w 5741575"/>
              <a:gd name="connsiteY23-1534" fmla="*/ 772201 h 955271"/>
              <a:gd name="connsiteX24-1535" fmla="*/ 1127089 w 5741575"/>
              <a:gd name="connsiteY24-1536" fmla="*/ 746926 h 955271"/>
              <a:gd name="connsiteX25-1537" fmla="*/ 1280768 w 5741575"/>
              <a:gd name="connsiteY25-1538" fmla="*/ 699122 h 955271"/>
              <a:gd name="connsiteX26-1539" fmla="*/ 1352027 w 5741575"/>
              <a:gd name="connsiteY26-1540" fmla="*/ 704323 h 955271"/>
              <a:gd name="connsiteX27-1541" fmla="*/ 1374314 w 5741575"/>
              <a:gd name="connsiteY27-1542" fmla="*/ 688815 h 955271"/>
              <a:gd name="connsiteX28-1543" fmla="*/ 1378034 w 5741575"/>
              <a:gd name="connsiteY28-1544" fmla="*/ 685842 h 955271"/>
              <a:gd name="connsiteX29-1545" fmla="*/ 1395604 w 5741575"/>
              <a:gd name="connsiteY29-1546" fmla="*/ 680460 h 955271"/>
              <a:gd name="connsiteX30-1547" fmla="*/ 1397206 w 5741575"/>
              <a:gd name="connsiteY30-1548" fmla="*/ 670793 h 955271"/>
              <a:gd name="connsiteX31-1549" fmla="*/ 1421250 w 5741575"/>
              <a:gd name="connsiteY31-1550" fmla="*/ 656855 h 955271"/>
              <a:gd name="connsiteX32-1551" fmla="*/ 1454524 w 5741575"/>
              <a:gd name="connsiteY32-1552" fmla="*/ 649224 h 955271"/>
              <a:gd name="connsiteX33-1553" fmla="*/ 1616217 w 5741575"/>
              <a:gd name="connsiteY33-1554" fmla="*/ 622107 h 955271"/>
              <a:gd name="connsiteX34-1555" fmla="*/ 1710928 w 5741575"/>
              <a:gd name="connsiteY34-1556" fmla="*/ 600666 h 955271"/>
              <a:gd name="connsiteX35-1557" fmla="*/ 1743718 w 5741575"/>
              <a:gd name="connsiteY35-1558" fmla="*/ 584327 h 955271"/>
              <a:gd name="connsiteX36-1559" fmla="*/ 1873778 w 5741575"/>
              <a:gd name="connsiteY36-1560" fmla="*/ 530130 h 955271"/>
              <a:gd name="connsiteX37-1561" fmla="*/ 1988411 w 5741575"/>
              <a:gd name="connsiteY37-1562" fmla="*/ 491599 h 955271"/>
              <a:gd name="connsiteX38-1563" fmla="*/ 2085507 w 5741575"/>
              <a:gd name="connsiteY38-1564" fmla="*/ 498527 h 955271"/>
              <a:gd name="connsiteX39-1565" fmla="*/ 2090767 w 5741575"/>
              <a:gd name="connsiteY39-1566" fmla="*/ 490616 h 955271"/>
              <a:gd name="connsiteX40-1567" fmla="*/ 2151143 w 5741575"/>
              <a:gd name="connsiteY40-1568" fmla="*/ 478332 h 955271"/>
              <a:gd name="connsiteX41-1569" fmla="*/ 2378710 w 5741575"/>
              <a:gd name="connsiteY41-1570" fmla="*/ 477570 h 955271"/>
              <a:gd name="connsiteX42-1571" fmla="*/ 2496256 w 5741575"/>
              <a:gd name="connsiteY42-1572" fmla="*/ 452396 h 955271"/>
              <a:gd name="connsiteX43-1573" fmla="*/ 2535387 w 5741575"/>
              <a:gd name="connsiteY43-1574" fmla="*/ 436645 h 955271"/>
              <a:gd name="connsiteX44-1575" fmla="*/ 2601109 w 5741575"/>
              <a:gd name="connsiteY44-1576" fmla="*/ 410678 h 955271"/>
              <a:gd name="connsiteX45-1577" fmla="*/ 2643855 w 5741575"/>
              <a:gd name="connsiteY45-1578" fmla="*/ 374482 h 955271"/>
              <a:gd name="connsiteX46-1579" fmla="*/ 2657726 w 5741575"/>
              <a:gd name="connsiteY46-1580" fmla="*/ 365841 h 955271"/>
              <a:gd name="connsiteX47-1581" fmla="*/ 2687125 w 5741575"/>
              <a:gd name="connsiteY47-1582" fmla="*/ 366820 h 955271"/>
              <a:gd name="connsiteX48-1583" fmla="*/ 2697479 w 5741575"/>
              <a:gd name="connsiteY48-1584" fmla="*/ 361430 h 955271"/>
              <a:gd name="connsiteX49-1585" fmla="*/ 2701547 w 5741575"/>
              <a:gd name="connsiteY49-1586" fmla="*/ 361545 h 955271"/>
              <a:gd name="connsiteX50-1587" fmla="*/ 2711054 w 5741575"/>
              <a:gd name="connsiteY50-1588" fmla="*/ 360597 h 955271"/>
              <a:gd name="connsiteX51-1589" fmla="*/ 2710438 w 5741575"/>
              <a:gd name="connsiteY51-1590" fmla="*/ 366958 h 955271"/>
              <a:gd name="connsiteX52-1591" fmla="*/ 2722936 w 5741575"/>
              <a:gd name="connsiteY52-1592" fmla="*/ 377633 h 955271"/>
              <a:gd name="connsiteX53-1593" fmla="*/ 2777227 w 5741575"/>
              <a:gd name="connsiteY53-1594" fmla="*/ 368972 h 955271"/>
              <a:gd name="connsiteX54-1595" fmla="*/ 2779510 w 5741575"/>
              <a:gd name="connsiteY54-1596" fmla="*/ 361652 h 955271"/>
              <a:gd name="connsiteX55-1597" fmla="*/ 2786278 w 5741575"/>
              <a:gd name="connsiteY55-1598" fmla="*/ 359869 h 955271"/>
              <a:gd name="connsiteX56-1599" fmla="*/ 2792101 w 5741575"/>
              <a:gd name="connsiteY56-1600" fmla="*/ 365927 h 955271"/>
              <a:gd name="connsiteX57-1601" fmla="*/ 2885545 w 5741575"/>
              <a:gd name="connsiteY57-1602" fmla="*/ 372818 h 955271"/>
              <a:gd name="connsiteX58-1603" fmla="*/ 3009558 w 5741575"/>
              <a:gd name="connsiteY58-1604" fmla="*/ 370573 h 955271"/>
              <a:gd name="connsiteX59-1605" fmla="*/ 3095010 w 5741575"/>
              <a:gd name="connsiteY59-1606" fmla="*/ 332454 h 955271"/>
              <a:gd name="connsiteX60-1607" fmla="*/ 3103742 w 5741575"/>
              <a:gd name="connsiteY60-1608" fmla="*/ 337974 h 955271"/>
              <a:gd name="connsiteX61-1609" fmla="*/ 3165093 w 5741575"/>
              <a:gd name="connsiteY61-1610" fmla="*/ 329459 h 955271"/>
              <a:gd name="connsiteX62-1611" fmla="*/ 3373785 w 5741575"/>
              <a:gd name="connsiteY62-1612" fmla="*/ 255680 h 955271"/>
              <a:gd name="connsiteX63-1613" fmla="*/ 3493851 w 5741575"/>
              <a:gd name="connsiteY63-1614" fmla="*/ 240255 h 955271"/>
              <a:gd name="connsiteX64-1615" fmla="*/ 3537470 w 5741575"/>
              <a:gd name="connsiteY64-1616" fmla="*/ 241867 h 955271"/>
              <a:gd name="connsiteX65-1617" fmla="*/ 3610489 w 5741575"/>
              <a:gd name="connsiteY65-1618" fmla="*/ 244128 h 955271"/>
              <a:gd name="connsiteX66-1619" fmla="*/ 3667539 w 5741575"/>
              <a:gd name="connsiteY66-1620" fmla="*/ 263271 h 955271"/>
              <a:gd name="connsiteX67-1621" fmla="*/ 3727614 w 5741575"/>
              <a:gd name="connsiteY67-1622" fmla="*/ 258245 h 955271"/>
              <a:gd name="connsiteX68-1623" fmla="*/ 3738369 w 5741575"/>
              <a:gd name="connsiteY68-1624" fmla="*/ 234506 h 955271"/>
              <a:gd name="connsiteX69-1625" fmla="*/ 3803670 w 5741575"/>
              <a:gd name="connsiteY69-1626" fmla="*/ 236457 h 955271"/>
              <a:gd name="connsiteX70-1627" fmla="*/ 3903080 w 5741575"/>
              <a:gd name="connsiteY70-1628" fmla="*/ 241890 h 955271"/>
              <a:gd name="connsiteX71-1629" fmla="*/ 4114838 w 5741575"/>
              <a:gd name="connsiteY71-1630" fmla="*/ 238165 h 955271"/>
              <a:gd name="connsiteX72-1631" fmla="*/ 4271023 w 5741575"/>
              <a:gd name="connsiteY72-1632" fmla="*/ 241959 h 955271"/>
              <a:gd name="connsiteX73-1633" fmla="*/ 4367397 w 5741575"/>
              <a:gd name="connsiteY73-1634" fmla="*/ 271442 h 955271"/>
              <a:gd name="connsiteX74-1635" fmla="*/ 4495366 w 5741575"/>
              <a:gd name="connsiteY74-1636" fmla="*/ 271618 h 955271"/>
              <a:gd name="connsiteX75-1637" fmla="*/ 4517347 w 5741575"/>
              <a:gd name="connsiteY75-1638" fmla="*/ 275639 h 955271"/>
              <a:gd name="connsiteX76-1639" fmla="*/ 4546116 w 5741575"/>
              <a:gd name="connsiteY76-1640" fmla="*/ 268568 h 955271"/>
              <a:gd name="connsiteX77-1641" fmla="*/ 4661259 w 5741575"/>
              <a:gd name="connsiteY77-1642" fmla="*/ 238966 h 955271"/>
              <a:gd name="connsiteX78-1643" fmla="*/ 4750403 w 5741575"/>
              <a:gd name="connsiteY78-1644" fmla="*/ 204364 h 955271"/>
              <a:gd name="connsiteX79-1645" fmla="*/ 4867614 w 5741575"/>
              <a:gd name="connsiteY79-1646" fmla="*/ 208668 h 955271"/>
              <a:gd name="connsiteX80-1647" fmla="*/ 4937036 w 5741575"/>
              <a:gd name="connsiteY80-1648" fmla="*/ 195446 h 955271"/>
              <a:gd name="connsiteX81-1649" fmla="*/ 5047626 w 5741575"/>
              <a:gd name="connsiteY81-1650" fmla="*/ 149604 h 955271"/>
              <a:gd name="connsiteX82-1651" fmla="*/ 5200247 w 5741575"/>
              <a:gd name="connsiteY82-1652" fmla="*/ 142695 h 955271"/>
              <a:gd name="connsiteX83-1653" fmla="*/ 5235691 w 5741575"/>
              <a:gd name="connsiteY83-1654" fmla="*/ 173330 h 955271"/>
              <a:gd name="connsiteX84-1655" fmla="*/ 5280133 w 5741575"/>
              <a:gd name="connsiteY84-1656" fmla="*/ 189342 h 955271"/>
              <a:gd name="connsiteX85-1657" fmla="*/ 5291963 w 5741575"/>
              <a:gd name="connsiteY85-1658" fmla="*/ 139446 h 955271"/>
              <a:gd name="connsiteX86-1659" fmla="*/ 5418472 w 5741575"/>
              <a:gd name="connsiteY86-1660" fmla="*/ 89163 h 955271"/>
              <a:gd name="connsiteX87-1661" fmla="*/ 5482354 w 5741575"/>
              <a:gd name="connsiteY87-1662" fmla="*/ 69470 h 955271"/>
              <a:gd name="connsiteX88-1663" fmla="*/ 5583280 w 5741575"/>
              <a:gd name="connsiteY88-1664" fmla="*/ 49787 h 955271"/>
              <a:gd name="connsiteX89-1665" fmla="*/ 5613766 w 5741575"/>
              <a:gd name="connsiteY89-1666" fmla="*/ 41855 h 955271"/>
              <a:gd name="connsiteX90-1667" fmla="*/ 5684952 w 5741575"/>
              <a:gd name="connsiteY90-1668" fmla="*/ 26088 h 955271"/>
              <a:gd name="connsiteX91-1669" fmla="*/ 5741575 w 5741575"/>
              <a:gd name="connsiteY91-1670" fmla="*/ 0 h 955271"/>
              <a:gd name="connsiteX0-1671" fmla="*/ 5741575 w 5741575"/>
              <a:gd name="connsiteY0-1672" fmla="*/ 0 h 955271"/>
              <a:gd name="connsiteX1-1673" fmla="*/ 5741575 w 5741575"/>
              <a:gd name="connsiteY1-1674" fmla="*/ 955271 h 955271"/>
              <a:gd name="connsiteX2-1675" fmla="*/ 0 w 5741575"/>
              <a:gd name="connsiteY2-1676" fmla="*/ 955271 h 955271"/>
              <a:gd name="connsiteX3-1677" fmla="*/ 8558 w 5741575"/>
              <a:gd name="connsiteY3-1678" fmla="*/ 953971 h 955271"/>
              <a:gd name="connsiteX4-1679" fmla="*/ 16894 w 5741575"/>
              <a:gd name="connsiteY4-1680" fmla="*/ 953847 h 955271"/>
              <a:gd name="connsiteX5-1681" fmla="*/ 28156 w 5741575"/>
              <a:gd name="connsiteY5-1682" fmla="*/ 951374 h 955271"/>
              <a:gd name="connsiteX6-1683" fmla="*/ 28293 w 5741575"/>
              <a:gd name="connsiteY6-1684" fmla="*/ 950971 h 955271"/>
              <a:gd name="connsiteX7-1685" fmla="*/ 39115 w 5741575"/>
              <a:gd name="connsiteY7-1686" fmla="*/ 949326 h 955271"/>
              <a:gd name="connsiteX8-1687" fmla="*/ 93851 w 5741575"/>
              <a:gd name="connsiteY8-1688" fmla="*/ 945611 h 955271"/>
              <a:gd name="connsiteX9-1689" fmla="*/ 148657 w 5741575"/>
              <a:gd name="connsiteY9-1690" fmla="*/ 898134 h 955271"/>
              <a:gd name="connsiteX10-1691" fmla="*/ 174554 w 5741575"/>
              <a:gd name="connsiteY10-1692" fmla="*/ 886351 h 955271"/>
              <a:gd name="connsiteX11-1693" fmla="*/ 187633 w 5741575"/>
              <a:gd name="connsiteY11-1694" fmla="*/ 878226 h 955271"/>
              <a:gd name="connsiteX12-1695" fmla="*/ 187961 w 5741575"/>
              <a:gd name="connsiteY12-1696" fmla="*/ 876538 h 955271"/>
              <a:gd name="connsiteX13-1697" fmla="*/ 240501 w 5741575"/>
              <a:gd name="connsiteY13-1698" fmla="*/ 873150 h 955271"/>
              <a:gd name="connsiteX14-1699" fmla="*/ 246345 w 5741575"/>
              <a:gd name="connsiteY14-1700" fmla="*/ 869942 h 955271"/>
              <a:gd name="connsiteX15-1701" fmla="*/ 282041 w 5741575"/>
              <a:gd name="connsiteY15-1702" fmla="*/ 871263 h 955271"/>
              <a:gd name="connsiteX16-1703" fmla="*/ 299711 w 5741575"/>
              <a:gd name="connsiteY16-1704" fmla="*/ 870064 h 955271"/>
              <a:gd name="connsiteX17-1705" fmla="*/ 306299 w 5741575"/>
              <a:gd name="connsiteY17-1706" fmla="*/ 873609 h 955271"/>
              <a:gd name="connsiteX18-1707" fmla="*/ 331571 w 5741575"/>
              <a:gd name="connsiteY18-1708" fmla="*/ 869866 h 955271"/>
              <a:gd name="connsiteX19-1709" fmla="*/ 333872 w 5741575"/>
              <a:gd name="connsiteY19-1710" fmla="*/ 867971 h 955271"/>
              <a:gd name="connsiteX20-1711" fmla="*/ 356953 w 5741575"/>
              <a:gd name="connsiteY20-1712" fmla="*/ 870334 h 955271"/>
              <a:gd name="connsiteX21-1713" fmla="*/ 570239 w 5741575"/>
              <a:gd name="connsiteY21-1714" fmla="*/ 829596 h 955271"/>
              <a:gd name="connsiteX22-1715" fmla="*/ 787156 w 5741575"/>
              <a:gd name="connsiteY22-1716" fmla="*/ 838447 h 955271"/>
              <a:gd name="connsiteX23-1717" fmla="*/ 948872 w 5741575"/>
              <a:gd name="connsiteY23-1718" fmla="*/ 772201 h 955271"/>
              <a:gd name="connsiteX24-1719" fmla="*/ 1127089 w 5741575"/>
              <a:gd name="connsiteY24-1720" fmla="*/ 746926 h 955271"/>
              <a:gd name="connsiteX25-1721" fmla="*/ 1220426 w 5741575"/>
              <a:gd name="connsiteY25-1722" fmla="*/ 721810 h 955271"/>
              <a:gd name="connsiteX26-1723" fmla="*/ 1352027 w 5741575"/>
              <a:gd name="connsiteY26-1724" fmla="*/ 704323 h 955271"/>
              <a:gd name="connsiteX27-1725" fmla="*/ 1374314 w 5741575"/>
              <a:gd name="connsiteY27-1726" fmla="*/ 688815 h 955271"/>
              <a:gd name="connsiteX28-1727" fmla="*/ 1378034 w 5741575"/>
              <a:gd name="connsiteY28-1728" fmla="*/ 685842 h 955271"/>
              <a:gd name="connsiteX29-1729" fmla="*/ 1395604 w 5741575"/>
              <a:gd name="connsiteY29-1730" fmla="*/ 680460 h 955271"/>
              <a:gd name="connsiteX30-1731" fmla="*/ 1397206 w 5741575"/>
              <a:gd name="connsiteY30-1732" fmla="*/ 670793 h 955271"/>
              <a:gd name="connsiteX31-1733" fmla="*/ 1421250 w 5741575"/>
              <a:gd name="connsiteY31-1734" fmla="*/ 656855 h 955271"/>
              <a:gd name="connsiteX32-1735" fmla="*/ 1454524 w 5741575"/>
              <a:gd name="connsiteY32-1736" fmla="*/ 649224 h 955271"/>
              <a:gd name="connsiteX33-1737" fmla="*/ 1616217 w 5741575"/>
              <a:gd name="connsiteY33-1738" fmla="*/ 622107 h 955271"/>
              <a:gd name="connsiteX34-1739" fmla="*/ 1710928 w 5741575"/>
              <a:gd name="connsiteY34-1740" fmla="*/ 600666 h 955271"/>
              <a:gd name="connsiteX35-1741" fmla="*/ 1743718 w 5741575"/>
              <a:gd name="connsiteY35-1742" fmla="*/ 584327 h 955271"/>
              <a:gd name="connsiteX36-1743" fmla="*/ 1873778 w 5741575"/>
              <a:gd name="connsiteY36-1744" fmla="*/ 530130 h 955271"/>
              <a:gd name="connsiteX37-1745" fmla="*/ 1988411 w 5741575"/>
              <a:gd name="connsiteY37-1746" fmla="*/ 491599 h 955271"/>
              <a:gd name="connsiteX38-1747" fmla="*/ 2085507 w 5741575"/>
              <a:gd name="connsiteY38-1748" fmla="*/ 498527 h 955271"/>
              <a:gd name="connsiteX39-1749" fmla="*/ 2090767 w 5741575"/>
              <a:gd name="connsiteY39-1750" fmla="*/ 490616 h 955271"/>
              <a:gd name="connsiteX40-1751" fmla="*/ 2151143 w 5741575"/>
              <a:gd name="connsiteY40-1752" fmla="*/ 478332 h 955271"/>
              <a:gd name="connsiteX41-1753" fmla="*/ 2378710 w 5741575"/>
              <a:gd name="connsiteY41-1754" fmla="*/ 477570 h 955271"/>
              <a:gd name="connsiteX42-1755" fmla="*/ 2496256 w 5741575"/>
              <a:gd name="connsiteY42-1756" fmla="*/ 452396 h 955271"/>
              <a:gd name="connsiteX43-1757" fmla="*/ 2535387 w 5741575"/>
              <a:gd name="connsiteY43-1758" fmla="*/ 436645 h 955271"/>
              <a:gd name="connsiteX44-1759" fmla="*/ 2601109 w 5741575"/>
              <a:gd name="connsiteY44-1760" fmla="*/ 410678 h 955271"/>
              <a:gd name="connsiteX45-1761" fmla="*/ 2643855 w 5741575"/>
              <a:gd name="connsiteY45-1762" fmla="*/ 374482 h 955271"/>
              <a:gd name="connsiteX46-1763" fmla="*/ 2657726 w 5741575"/>
              <a:gd name="connsiteY46-1764" fmla="*/ 365841 h 955271"/>
              <a:gd name="connsiteX47-1765" fmla="*/ 2687125 w 5741575"/>
              <a:gd name="connsiteY47-1766" fmla="*/ 366820 h 955271"/>
              <a:gd name="connsiteX48-1767" fmla="*/ 2697479 w 5741575"/>
              <a:gd name="connsiteY48-1768" fmla="*/ 361430 h 955271"/>
              <a:gd name="connsiteX49-1769" fmla="*/ 2701547 w 5741575"/>
              <a:gd name="connsiteY49-1770" fmla="*/ 361545 h 955271"/>
              <a:gd name="connsiteX50-1771" fmla="*/ 2711054 w 5741575"/>
              <a:gd name="connsiteY50-1772" fmla="*/ 360597 h 955271"/>
              <a:gd name="connsiteX51-1773" fmla="*/ 2710438 w 5741575"/>
              <a:gd name="connsiteY51-1774" fmla="*/ 366958 h 955271"/>
              <a:gd name="connsiteX52-1775" fmla="*/ 2722936 w 5741575"/>
              <a:gd name="connsiteY52-1776" fmla="*/ 377633 h 955271"/>
              <a:gd name="connsiteX53-1777" fmla="*/ 2777227 w 5741575"/>
              <a:gd name="connsiteY53-1778" fmla="*/ 368972 h 955271"/>
              <a:gd name="connsiteX54-1779" fmla="*/ 2779510 w 5741575"/>
              <a:gd name="connsiteY54-1780" fmla="*/ 361652 h 955271"/>
              <a:gd name="connsiteX55-1781" fmla="*/ 2786278 w 5741575"/>
              <a:gd name="connsiteY55-1782" fmla="*/ 359869 h 955271"/>
              <a:gd name="connsiteX56-1783" fmla="*/ 2792101 w 5741575"/>
              <a:gd name="connsiteY56-1784" fmla="*/ 365927 h 955271"/>
              <a:gd name="connsiteX57-1785" fmla="*/ 2885545 w 5741575"/>
              <a:gd name="connsiteY57-1786" fmla="*/ 372818 h 955271"/>
              <a:gd name="connsiteX58-1787" fmla="*/ 3009558 w 5741575"/>
              <a:gd name="connsiteY58-1788" fmla="*/ 370573 h 955271"/>
              <a:gd name="connsiteX59-1789" fmla="*/ 3095010 w 5741575"/>
              <a:gd name="connsiteY59-1790" fmla="*/ 332454 h 955271"/>
              <a:gd name="connsiteX60-1791" fmla="*/ 3103742 w 5741575"/>
              <a:gd name="connsiteY60-1792" fmla="*/ 337974 h 955271"/>
              <a:gd name="connsiteX61-1793" fmla="*/ 3165093 w 5741575"/>
              <a:gd name="connsiteY61-1794" fmla="*/ 329459 h 955271"/>
              <a:gd name="connsiteX62-1795" fmla="*/ 3373785 w 5741575"/>
              <a:gd name="connsiteY62-1796" fmla="*/ 255680 h 955271"/>
              <a:gd name="connsiteX63-1797" fmla="*/ 3493851 w 5741575"/>
              <a:gd name="connsiteY63-1798" fmla="*/ 240255 h 955271"/>
              <a:gd name="connsiteX64-1799" fmla="*/ 3537470 w 5741575"/>
              <a:gd name="connsiteY64-1800" fmla="*/ 241867 h 955271"/>
              <a:gd name="connsiteX65-1801" fmla="*/ 3610489 w 5741575"/>
              <a:gd name="connsiteY65-1802" fmla="*/ 244128 h 955271"/>
              <a:gd name="connsiteX66-1803" fmla="*/ 3667539 w 5741575"/>
              <a:gd name="connsiteY66-1804" fmla="*/ 263271 h 955271"/>
              <a:gd name="connsiteX67-1805" fmla="*/ 3727614 w 5741575"/>
              <a:gd name="connsiteY67-1806" fmla="*/ 258245 h 955271"/>
              <a:gd name="connsiteX68-1807" fmla="*/ 3738369 w 5741575"/>
              <a:gd name="connsiteY68-1808" fmla="*/ 234506 h 955271"/>
              <a:gd name="connsiteX69-1809" fmla="*/ 3803670 w 5741575"/>
              <a:gd name="connsiteY69-1810" fmla="*/ 236457 h 955271"/>
              <a:gd name="connsiteX70-1811" fmla="*/ 3903080 w 5741575"/>
              <a:gd name="connsiteY70-1812" fmla="*/ 241890 h 955271"/>
              <a:gd name="connsiteX71-1813" fmla="*/ 4114838 w 5741575"/>
              <a:gd name="connsiteY71-1814" fmla="*/ 238165 h 955271"/>
              <a:gd name="connsiteX72-1815" fmla="*/ 4271023 w 5741575"/>
              <a:gd name="connsiteY72-1816" fmla="*/ 241959 h 955271"/>
              <a:gd name="connsiteX73-1817" fmla="*/ 4367397 w 5741575"/>
              <a:gd name="connsiteY73-1818" fmla="*/ 271442 h 955271"/>
              <a:gd name="connsiteX74-1819" fmla="*/ 4495366 w 5741575"/>
              <a:gd name="connsiteY74-1820" fmla="*/ 271618 h 955271"/>
              <a:gd name="connsiteX75-1821" fmla="*/ 4517347 w 5741575"/>
              <a:gd name="connsiteY75-1822" fmla="*/ 275639 h 955271"/>
              <a:gd name="connsiteX76-1823" fmla="*/ 4546116 w 5741575"/>
              <a:gd name="connsiteY76-1824" fmla="*/ 268568 h 955271"/>
              <a:gd name="connsiteX77-1825" fmla="*/ 4661259 w 5741575"/>
              <a:gd name="connsiteY77-1826" fmla="*/ 238966 h 955271"/>
              <a:gd name="connsiteX78-1827" fmla="*/ 4750403 w 5741575"/>
              <a:gd name="connsiteY78-1828" fmla="*/ 204364 h 955271"/>
              <a:gd name="connsiteX79-1829" fmla="*/ 4867614 w 5741575"/>
              <a:gd name="connsiteY79-1830" fmla="*/ 208668 h 955271"/>
              <a:gd name="connsiteX80-1831" fmla="*/ 4937036 w 5741575"/>
              <a:gd name="connsiteY80-1832" fmla="*/ 195446 h 955271"/>
              <a:gd name="connsiteX81-1833" fmla="*/ 5047626 w 5741575"/>
              <a:gd name="connsiteY81-1834" fmla="*/ 149604 h 955271"/>
              <a:gd name="connsiteX82-1835" fmla="*/ 5200247 w 5741575"/>
              <a:gd name="connsiteY82-1836" fmla="*/ 142695 h 955271"/>
              <a:gd name="connsiteX83-1837" fmla="*/ 5235691 w 5741575"/>
              <a:gd name="connsiteY83-1838" fmla="*/ 173330 h 955271"/>
              <a:gd name="connsiteX84-1839" fmla="*/ 5280133 w 5741575"/>
              <a:gd name="connsiteY84-1840" fmla="*/ 189342 h 955271"/>
              <a:gd name="connsiteX85-1841" fmla="*/ 5291963 w 5741575"/>
              <a:gd name="connsiteY85-1842" fmla="*/ 139446 h 955271"/>
              <a:gd name="connsiteX86-1843" fmla="*/ 5418472 w 5741575"/>
              <a:gd name="connsiteY86-1844" fmla="*/ 89163 h 955271"/>
              <a:gd name="connsiteX87-1845" fmla="*/ 5482354 w 5741575"/>
              <a:gd name="connsiteY87-1846" fmla="*/ 69470 h 955271"/>
              <a:gd name="connsiteX88-1847" fmla="*/ 5583280 w 5741575"/>
              <a:gd name="connsiteY88-1848" fmla="*/ 49787 h 955271"/>
              <a:gd name="connsiteX89-1849" fmla="*/ 5613766 w 5741575"/>
              <a:gd name="connsiteY89-1850" fmla="*/ 41855 h 955271"/>
              <a:gd name="connsiteX90-1851" fmla="*/ 5684952 w 5741575"/>
              <a:gd name="connsiteY90-1852" fmla="*/ 26088 h 955271"/>
              <a:gd name="connsiteX91-1853" fmla="*/ 5741575 w 5741575"/>
              <a:gd name="connsiteY91-1854" fmla="*/ 0 h 955271"/>
              <a:gd name="connsiteX0-1855" fmla="*/ 5741575 w 5741575"/>
              <a:gd name="connsiteY0-1856" fmla="*/ 0 h 955271"/>
              <a:gd name="connsiteX1-1857" fmla="*/ 5741575 w 5741575"/>
              <a:gd name="connsiteY1-1858" fmla="*/ 955271 h 955271"/>
              <a:gd name="connsiteX2-1859" fmla="*/ 0 w 5741575"/>
              <a:gd name="connsiteY2-1860" fmla="*/ 955271 h 955271"/>
              <a:gd name="connsiteX3-1861" fmla="*/ 8558 w 5741575"/>
              <a:gd name="connsiteY3-1862" fmla="*/ 953971 h 955271"/>
              <a:gd name="connsiteX4-1863" fmla="*/ 16894 w 5741575"/>
              <a:gd name="connsiteY4-1864" fmla="*/ 953847 h 955271"/>
              <a:gd name="connsiteX5-1865" fmla="*/ 28156 w 5741575"/>
              <a:gd name="connsiteY5-1866" fmla="*/ 951374 h 955271"/>
              <a:gd name="connsiteX6-1867" fmla="*/ 28293 w 5741575"/>
              <a:gd name="connsiteY6-1868" fmla="*/ 950971 h 955271"/>
              <a:gd name="connsiteX7-1869" fmla="*/ 39115 w 5741575"/>
              <a:gd name="connsiteY7-1870" fmla="*/ 949326 h 955271"/>
              <a:gd name="connsiteX8-1871" fmla="*/ 93851 w 5741575"/>
              <a:gd name="connsiteY8-1872" fmla="*/ 945611 h 955271"/>
              <a:gd name="connsiteX9-1873" fmla="*/ 148657 w 5741575"/>
              <a:gd name="connsiteY9-1874" fmla="*/ 898134 h 955271"/>
              <a:gd name="connsiteX10-1875" fmla="*/ 174554 w 5741575"/>
              <a:gd name="connsiteY10-1876" fmla="*/ 886351 h 955271"/>
              <a:gd name="connsiteX11-1877" fmla="*/ 187633 w 5741575"/>
              <a:gd name="connsiteY11-1878" fmla="*/ 878226 h 955271"/>
              <a:gd name="connsiteX12-1879" fmla="*/ 187961 w 5741575"/>
              <a:gd name="connsiteY12-1880" fmla="*/ 876538 h 955271"/>
              <a:gd name="connsiteX13-1881" fmla="*/ 240501 w 5741575"/>
              <a:gd name="connsiteY13-1882" fmla="*/ 873150 h 955271"/>
              <a:gd name="connsiteX14-1883" fmla="*/ 246345 w 5741575"/>
              <a:gd name="connsiteY14-1884" fmla="*/ 869942 h 955271"/>
              <a:gd name="connsiteX15-1885" fmla="*/ 282041 w 5741575"/>
              <a:gd name="connsiteY15-1886" fmla="*/ 871263 h 955271"/>
              <a:gd name="connsiteX16-1887" fmla="*/ 299711 w 5741575"/>
              <a:gd name="connsiteY16-1888" fmla="*/ 870064 h 955271"/>
              <a:gd name="connsiteX17-1889" fmla="*/ 306299 w 5741575"/>
              <a:gd name="connsiteY17-1890" fmla="*/ 873609 h 955271"/>
              <a:gd name="connsiteX18-1891" fmla="*/ 331571 w 5741575"/>
              <a:gd name="connsiteY18-1892" fmla="*/ 869866 h 955271"/>
              <a:gd name="connsiteX19-1893" fmla="*/ 333872 w 5741575"/>
              <a:gd name="connsiteY19-1894" fmla="*/ 867971 h 955271"/>
              <a:gd name="connsiteX20-1895" fmla="*/ 356953 w 5741575"/>
              <a:gd name="connsiteY20-1896" fmla="*/ 870334 h 955271"/>
              <a:gd name="connsiteX21-1897" fmla="*/ 570239 w 5741575"/>
              <a:gd name="connsiteY21-1898" fmla="*/ 829596 h 955271"/>
              <a:gd name="connsiteX22-1899" fmla="*/ 787156 w 5741575"/>
              <a:gd name="connsiteY22-1900" fmla="*/ 838447 h 955271"/>
              <a:gd name="connsiteX23-1901" fmla="*/ 948872 w 5741575"/>
              <a:gd name="connsiteY23-1902" fmla="*/ 772201 h 955271"/>
              <a:gd name="connsiteX24-1903" fmla="*/ 1127089 w 5741575"/>
              <a:gd name="connsiteY24-1904" fmla="*/ 746926 h 955271"/>
              <a:gd name="connsiteX25-1905" fmla="*/ 1220426 w 5741575"/>
              <a:gd name="connsiteY25-1906" fmla="*/ 721810 h 955271"/>
              <a:gd name="connsiteX26-1907" fmla="*/ 1306771 w 5741575"/>
              <a:gd name="connsiteY26-1908" fmla="*/ 717936 h 955271"/>
              <a:gd name="connsiteX27-1909" fmla="*/ 1374314 w 5741575"/>
              <a:gd name="connsiteY27-1910" fmla="*/ 688815 h 955271"/>
              <a:gd name="connsiteX28-1911" fmla="*/ 1378034 w 5741575"/>
              <a:gd name="connsiteY28-1912" fmla="*/ 685842 h 955271"/>
              <a:gd name="connsiteX29-1913" fmla="*/ 1395604 w 5741575"/>
              <a:gd name="connsiteY29-1914" fmla="*/ 680460 h 955271"/>
              <a:gd name="connsiteX30-1915" fmla="*/ 1397206 w 5741575"/>
              <a:gd name="connsiteY30-1916" fmla="*/ 670793 h 955271"/>
              <a:gd name="connsiteX31-1917" fmla="*/ 1421250 w 5741575"/>
              <a:gd name="connsiteY31-1918" fmla="*/ 656855 h 955271"/>
              <a:gd name="connsiteX32-1919" fmla="*/ 1454524 w 5741575"/>
              <a:gd name="connsiteY32-1920" fmla="*/ 649224 h 955271"/>
              <a:gd name="connsiteX33-1921" fmla="*/ 1616217 w 5741575"/>
              <a:gd name="connsiteY33-1922" fmla="*/ 622107 h 955271"/>
              <a:gd name="connsiteX34-1923" fmla="*/ 1710928 w 5741575"/>
              <a:gd name="connsiteY34-1924" fmla="*/ 600666 h 955271"/>
              <a:gd name="connsiteX35-1925" fmla="*/ 1743718 w 5741575"/>
              <a:gd name="connsiteY35-1926" fmla="*/ 584327 h 955271"/>
              <a:gd name="connsiteX36-1927" fmla="*/ 1873778 w 5741575"/>
              <a:gd name="connsiteY36-1928" fmla="*/ 530130 h 955271"/>
              <a:gd name="connsiteX37-1929" fmla="*/ 1988411 w 5741575"/>
              <a:gd name="connsiteY37-1930" fmla="*/ 491599 h 955271"/>
              <a:gd name="connsiteX38-1931" fmla="*/ 2085507 w 5741575"/>
              <a:gd name="connsiteY38-1932" fmla="*/ 498527 h 955271"/>
              <a:gd name="connsiteX39-1933" fmla="*/ 2090767 w 5741575"/>
              <a:gd name="connsiteY39-1934" fmla="*/ 490616 h 955271"/>
              <a:gd name="connsiteX40-1935" fmla="*/ 2151143 w 5741575"/>
              <a:gd name="connsiteY40-1936" fmla="*/ 478332 h 955271"/>
              <a:gd name="connsiteX41-1937" fmla="*/ 2378710 w 5741575"/>
              <a:gd name="connsiteY41-1938" fmla="*/ 477570 h 955271"/>
              <a:gd name="connsiteX42-1939" fmla="*/ 2496256 w 5741575"/>
              <a:gd name="connsiteY42-1940" fmla="*/ 452396 h 955271"/>
              <a:gd name="connsiteX43-1941" fmla="*/ 2535387 w 5741575"/>
              <a:gd name="connsiteY43-1942" fmla="*/ 436645 h 955271"/>
              <a:gd name="connsiteX44-1943" fmla="*/ 2601109 w 5741575"/>
              <a:gd name="connsiteY44-1944" fmla="*/ 410678 h 955271"/>
              <a:gd name="connsiteX45-1945" fmla="*/ 2643855 w 5741575"/>
              <a:gd name="connsiteY45-1946" fmla="*/ 374482 h 955271"/>
              <a:gd name="connsiteX46-1947" fmla="*/ 2657726 w 5741575"/>
              <a:gd name="connsiteY46-1948" fmla="*/ 365841 h 955271"/>
              <a:gd name="connsiteX47-1949" fmla="*/ 2687125 w 5741575"/>
              <a:gd name="connsiteY47-1950" fmla="*/ 366820 h 955271"/>
              <a:gd name="connsiteX48-1951" fmla="*/ 2697479 w 5741575"/>
              <a:gd name="connsiteY48-1952" fmla="*/ 361430 h 955271"/>
              <a:gd name="connsiteX49-1953" fmla="*/ 2701547 w 5741575"/>
              <a:gd name="connsiteY49-1954" fmla="*/ 361545 h 955271"/>
              <a:gd name="connsiteX50-1955" fmla="*/ 2711054 w 5741575"/>
              <a:gd name="connsiteY50-1956" fmla="*/ 360597 h 955271"/>
              <a:gd name="connsiteX51-1957" fmla="*/ 2710438 w 5741575"/>
              <a:gd name="connsiteY51-1958" fmla="*/ 366958 h 955271"/>
              <a:gd name="connsiteX52-1959" fmla="*/ 2722936 w 5741575"/>
              <a:gd name="connsiteY52-1960" fmla="*/ 377633 h 955271"/>
              <a:gd name="connsiteX53-1961" fmla="*/ 2777227 w 5741575"/>
              <a:gd name="connsiteY53-1962" fmla="*/ 368972 h 955271"/>
              <a:gd name="connsiteX54-1963" fmla="*/ 2779510 w 5741575"/>
              <a:gd name="connsiteY54-1964" fmla="*/ 361652 h 955271"/>
              <a:gd name="connsiteX55-1965" fmla="*/ 2786278 w 5741575"/>
              <a:gd name="connsiteY55-1966" fmla="*/ 359869 h 955271"/>
              <a:gd name="connsiteX56-1967" fmla="*/ 2792101 w 5741575"/>
              <a:gd name="connsiteY56-1968" fmla="*/ 365927 h 955271"/>
              <a:gd name="connsiteX57-1969" fmla="*/ 2885545 w 5741575"/>
              <a:gd name="connsiteY57-1970" fmla="*/ 372818 h 955271"/>
              <a:gd name="connsiteX58-1971" fmla="*/ 3009558 w 5741575"/>
              <a:gd name="connsiteY58-1972" fmla="*/ 370573 h 955271"/>
              <a:gd name="connsiteX59-1973" fmla="*/ 3095010 w 5741575"/>
              <a:gd name="connsiteY59-1974" fmla="*/ 332454 h 955271"/>
              <a:gd name="connsiteX60-1975" fmla="*/ 3103742 w 5741575"/>
              <a:gd name="connsiteY60-1976" fmla="*/ 337974 h 955271"/>
              <a:gd name="connsiteX61-1977" fmla="*/ 3165093 w 5741575"/>
              <a:gd name="connsiteY61-1978" fmla="*/ 329459 h 955271"/>
              <a:gd name="connsiteX62-1979" fmla="*/ 3373785 w 5741575"/>
              <a:gd name="connsiteY62-1980" fmla="*/ 255680 h 955271"/>
              <a:gd name="connsiteX63-1981" fmla="*/ 3493851 w 5741575"/>
              <a:gd name="connsiteY63-1982" fmla="*/ 240255 h 955271"/>
              <a:gd name="connsiteX64-1983" fmla="*/ 3537470 w 5741575"/>
              <a:gd name="connsiteY64-1984" fmla="*/ 241867 h 955271"/>
              <a:gd name="connsiteX65-1985" fmla="*/ 3610489 w 5741575"/>
              <a:gd name="connsiteY65-1986" fmla="*/ 244128 h 955271"/>
              <a:gd name="connsiteX66-1987" fmla="*/ 3667539 w 5741575"/>
              <a:gd name="connsiteY66-1988" fmla="*/ 263271 h 955271"/>
              <a:gd name="connsiteX67-1989" fmla="*/ 3727614 w 5741575"/>
              <a:gd name="connsiteY67-1990" fmla="*/ 258245 h 955271"/>
              <a:gd name="connsiteX68-1991" fmla="*/ 3738369 w 5741575"/>
              <a:gd name="connsiteY68-1992" fmla="*/ 234506 h 955271"/>
              <a:gd name="connsiteX69-1993" fmla="*/ 3803670 w 5741575"/>
              <a:gd name="connsiteY69-1994" fmla="*/ 236457 h 955271"/>
              <a:gd name="connsiteX70-1995" fmla="*/ 3903080 w 5741575"/>
              <a:gd name="connsiteY70-1996" fmla="*/ 241890 h 955271"/>
              <a:gd name="connsiteX71-1997" fmla="*/ 4114838 w 5741575"/>
              <a:gd name="connsiteY71-1998" fmla="*/ 238165 h 955271"/>
              <a:gd name="connsiteX72-1999" fmla="*/ 4271023 w 5741575"/>
              <a:gd name="connsiteY72-2000" fmla="*/ 241959 h 955271"/>
              <a:gd name="connsiteX73-2001" fmla="*/ 4367397 w 5741575"/>
              <a:gd name="connsiteY73-2002" fmla="*/ 271442 h 955271"/>
              <a:gd name="connsiteX74-2003" fmla="*/ 4495366 w 5741575"/>
              <a:gd name="connsiteY74-2004" fmla="*/ 271618 h 955271"/>
              <a:gd name="connsiteX75-2005" fmla="*/ 4517347 w 5741575"/>
              <a:gd name="connsiteY75-2006" fmla="*/ 275639 h 955271"/>
              <a:gd name="connsiteX76-2007" fmla="*/ 4546116 w 5741575"/>
              <a:gd name="connsiteY76-2008" fmla="*/ 268568 h 955271"/>
              <a:gd name="connsiteX77-2009" fmla="*/ 4661259 w 5741575"/>
              <a:gd name="connsiteY77-2010" fmla="*/ 238966 h 955271"/>
              <a:gd name="connsiteX78-2011" fmla="*/ 4750403 w 5741575"/>
              <a:gd name="connsiteY78-2012" fmla="*/ 204364 h 955271"/>
              <a:gd name="connsiteX79-2013" fmla="*/ 4867614 w 5741575"/>
              <a:gd name="connsiteY79-2014" fmla="*/ 208668 h 955271"/>
              <a:gd name="connsiteX80-2015" fmla="*/ 4937036 w 5741575"/>
              <a:gd name="connsiteY80-2016" fmla="*/ 195446 h 955271"/>
              <a:gd name="connsiteX81-2017" fmla="*/ 5047626 w 5741575"/>
              <a:gd name="connsiteY81-2018" fmla="*/ 149604 h 955271"/>
              <a:gd name="connsiteX82-2019" fmla="*/ 5200247 w 5741575"/>
              <a:gd name="connsiteY82-2020" fmla="*/ 142695 h 955271"/>
              <a:gd name="connsiteX83-2021" fmla="*/ 5235691 w 5741575"/>
              <a:gd name="connsiteY83-2022" fmla="*/ 173330 h 955271"/>
              <a:gd name="connsiteX84-2023" fmla="*/ 5280133 w 5741575"/>
              <a:gd name="connsiteY84-2024" fmla="*/ 189342 h 955271"/>
              <a:gd name="connsiteX85-2025" fmla="*/ 5291963 w 5741575"/>
              <a:gd name="connsiteY85-2026" fmla="*/ 139446 h 955271"/>
              <a:gd name="connsiteX86-2027" fmla="*/ 5418472 w 5741575"/>
              <a:gd name="connsiteY86-2028" fmla="*/ 89163 h 955271"/>
              <a:gd name="connsiteX87-2029" fmla="*/ 5482354 w 5741575"/>
              <a:gd name="connsiteY87-2030" fmla="*/ 69470 h 955271"/>
              <a:gd name="connsiteX88-2031" fmla="*/ 5583280 w 5741575"/>
              <a:gd name="connsiteY88-2032" fmla="*/ 49787 h 955271"/>
              <a:gd name="connsiteX89-2033" fmla="*/ 5613766 w 5741575"/>
              <a:gd name="connsiteY89-2034" fmla="*/ 41855 h 955271"/>
              <a:gd name="connsiteX90-2035" fmla="*/ 5684952 w 5741575"/>
              <a:gd name="connsiteY90-2036" fmla="*/ 26088 h 955271"/>
              <a:gd name="connsiteX91-2037" fmla="*/ 5741575 w 5741575"/>
              <a:gd name="connsiteY91-2038" fmla="*/ 0 h 955271"/>
              <a:gd name="connsiteX0-2039" fmla="*/ 5741575 w 5741575"/>
              <a:gd name="connsiteY0-2040" fmla="*/ 0 h 955271"/>
              <a:gd name="connsiteX1-2041" fmla="*/ 5741575 w 5741575"/>
              <a:gd name="connsiteY1-2042" fmla="*/ 955271 h 955271"/>
              <a:gd name="connsiteX2-2043" fmla="*/ 0 w 5741575"/>
              <a:gd name="connsiteY2-2044" fmla="*/ 955271 h 955271"/>
              <a:gd name="connsiteX3-2045" fmla="*/ 8558 w 5741575"/>
              <a:gd name="connsiteY3-2046" fmla="*/ 953971 h 955271"/>
              <a:gd name="connsiteX4-2047" fmla="*/ 16894 w 5741575"/>
              <a:gd name="connsiteY4-2048" fmla="*/ 953847 h 955271"/>
              <a:gd name="connsiteX5-2049" fmla="*/ 28156 w 5741575"/>
              <a:gd name="connsiteY5-2050" fmla="*/ 951374 h 955271"/>
              <a:gd name="connsiteX6-2051" fmla="*/ 28293 w 5741575"/>
              <a:gd name="connsiteY6-2052" fmla="*/ 950971 h 955271"/>
              <a:gd name="connsiteX7-2053" fmla="*/ 39115 w 5741575"/>
              <a:gd name="connsiteY7-2054" fmla="*/ 949326 h 955271"/>
              <a:gd name="connsiteX8-2055" fmla="*/ 93851 w 5741575"/>
              <a:gd name="connsiteY8-2056" fmla="*/ 945611 h 955271"/>
              <a:gd name="connsiteX9-2057" fmla="*/ 148657 w 5741575"/>
              <a:gd name="connsiteY9-2058" fmla="*/ 898134 h 955271"/>
              <a:gd name="connsiteX10-2059" fmla="*/ 174554 w 5741575"/>
              <a:gd name="connsiteY10-2060" fmla="*/ 886351 h 955271"/>
              <a:gd name="connsiteX11-2061" fmla="*/ 187633 w 5741575"/>
              <a:gd name="connsiteY11-2062" fmla="*/ 878226 h 955271"/>
              <a:gd name="connsiteX12-2063" fmla="*/ 187961 w 5741575"/>
              <a:gd name="connsiteY12-2064" fmla="*/ 876538 h 955271"/>
              <a:gd name="connsiteX13-2065" fmla="*/ 240501 w 5741575"/>
              <a:gd name="connsiteY13-2066" fmla="*/ 873150 h 955271"/>
              <a:gd name="connsiteX14-2067" fmla="*/ 246345 w 5741575"/>
              <a:gd name="connsiteY14-2068" fmla="*/ 869942 h 955271"/>
              <a:gd name="connsiteX15-2069" fmla="*/ 282041 w 5741575"/>
              <a:gd name="connsiteY15-2070" fmla="*/ 871263 h 955271"/>
              <a:gd name="connsiteX16-2071" fmla="*/ 299711 w 5741575"/>
              <a:gd name="connsiteY16-2072" fmla="*/ 870064 h 955271"/>
              <a:gd name="connsiteX17-2073" fmla="*/ 306299 w 5741575"/>
              <a:gd name="connsiteY17-2074" fmla="*/ 873609 h 955271"/>
              <a:gd name="connsiteX18-2075" fmla="*/ 331571 w 5741575"/>
              <a:gd name="connsiteY18-2076" fmla="*/ 869866 h 955271"/>
              <a:gd name="connsiteX19-2077" fmla="*/ 333872 w 5741575"/>
              <a:gd name="connsiteY19-2078" fmla="*/ 867971 h 955271"/>
              <a:gd name="connsiteX20-2079" fmla="*/ 356953 w 5741575"/>
              <a:gd name="connsiteY20-2080" fmla="*/ 870334 h 955271"/>
              <a:gd name="connsiteX21-2081" fmla="*/ 570239 w 5741575"/>
              <a:gd name="connsiteY21-2082" fmla="*/ 829596 h 955271"/>
              <a:gd name="connsiteX22-2083" fmla="*/ 787156 w 5741575"/>
              <a:gd name="connsiteY22-2084" fmla="*/ 838447 h 955271"/>
              <a:gd name="connsiteX23-2085" fmla="*/ 948872 w 5741575"/>
              <a:gd name="connsiteY23-2086" fmla="*/ 772201 h 955271"/>
              <a:gd name="connsiteX24-2087" fmla="*/ 1127089 w 5741575"/>
              <a:gd name="connsiteY24-2088" fmla="*/ 746926 h 955271"/>
              <a:gd name="connsiteX25-2089" fmla="*/ 1220426 w 5741575"/>
              <a:gd name="connsiteY25-2090" fmla="*/ 721810 h 955271"/>
              <a:gd name="connsiteX26-2091" fmla="*/ 1306771 w 5741575"/>
              <a:gd name="connsiteY26-2092" fmla="*/ 717936 h 955271"/>
              <a:gd name="connsiteX27-2093" fmla="*/ 1374314 w 5741575"/>
              <a:gd name="connsiteY27-2094" fmla="*/ 688815 h 955271"/>
              <a:gd name="connsiteX28-2095" fmla="*/ 1378034 w 5741575"/>
              <a:gd name="connsiteY28-2096" fmla="*/ 685842 h 955271"/>
              <a:gd name="connsiteX29-2097" fmla="*/ 1395604 w 5741575"/>
              <a:gd name="connsiteY29-2098" fmla="*/ 680460 h 955271"/>
              <a:gd name="connsiteX30-2099" fmla="*/ 1397206 w 5741575"/>
              <a:gd name="connsiteY30-2100" fmla="*/ 670793 h 955271"/>
              <a:gd name="connsiteX31-2101" fmla="*/ 1421250 w 5741575"/>
              <a:gd name="connsiteY31-2102" fmla="*/ 656855 h 955271"/>
              <a:gd name="connsiteX32-2103" fmla="*/ 1454524 w 5741575"/>
              <a:gd name="connsiteY32-2104" fmla="*/ 649224 h 955271"/>
              <a:gd name="connsiteX33-2105" fmla="*/ 1616217 w 5741575"/>
              <a:gd name="connsiteY33-2106" fmla="*/ 622107 h 955271"/>
              <a:gd name="connsiteX34-2107" fmla="*/ 1710928 w 5741575"/>
              <a:gd name="connsiteY34-2108" fmla="*/ 600666 h 955271"/>
              <a:gd name="connsiteX35-2109" fmla="*/ 1743718 w 5741575"/>
              <a:gd name="connsiteY35-2110" fmla="*/ 584327 h 955271"/>
              <a:gd name="connsiteX36-2111" fmla="*/ 1873778 w 5741575"/>
              <a:gd name="connsiteY36-2112" fmla="*/ 530130 h 955271"/>
              <a:gd name="connsiteX37-2113" fmla="*/ 1988411 w 5741575"/>
              <a:gd name="connsiteY37-2114" fmla="*/ 491599 h 955271"/>
              <a:gd name="connsiteX38-2115" fmla="*/ 2085507 w 5741575"/>
              <a:gd name="connsiteY38-2116" fmla="*/ 498527 h 955271"/>
              <a:gd name="connsiteX39-2117" fmla="*/ 2090767 w 5741575"/>
              <a:gd name="connsiteY39-2118" fmla="*/ 490616 h 955271"/>
              <a:gd name="connsiteX40-2119" fmla="*/ 2151143 w 5741575"/>
              <a:gd name="connsiteY40-2120" fmla="*/ 478332 h 955271"/>
              <a:gd name="connsiteX41-2121" fmla="*/ 2378710 w 5741575"/>
              <a:gd name="connsiteY41-2122" fmla="*/ 477570 h 955271"/>
              <a:gd name="connsiteX42-2123" fmla="*/ 2496256 w 5741575"/>
              <a:gd name="connsiteY42-2124" fmla="*/ 452396 h 955271"/>
              <a:gd name="connsiteX43-2125" fmla="*/ 2535387 w 5741575"/>
              <a:gd name="connsiteY43-2126" fmla="*/ 436645 h 955271"/>
              <a:gd name="connsiteX44-2127" fmla="*/ 2601109 w 5741575"/>
              <a:gd name="connsiteY44-2128" fmla="*/ 410678 h 955271"/>
              <a:gd name="connsiteX45-2129" fmla="*/ 2643855 w 5741575"/>
              <a:gd name="connsiteY45-2130" fmla="*/ 374482 h 955271"/>
              <a:gd name="connsiteX46-2131" fmla="*/ 2657726 w 5741575"/>
              <a:gd name="connsiteY46-2132" fmla="*/ 365841 h 955271"/>
              <a:gd name="connsiteX47-2133" fmla="*/ 2687125 w 5741575"/>
              <a:gd name="connsiteY47-2134" fmla="*/ 366820 h 955271"/>
              <a:gd name="connsiteX48-2135" fmla="*/ 2697479 w 5741575"/>
              <a:gd name="connsiteY48-2136" fmla="*/ 361430 h 955271"/>
              <a:gd name="connsiteX49-2137" fmla="*/ 2701547 w 5741575"/>
              <a:gd name="connsiteY49-2138" fmla="*/ 361545 h 955271"/>
              <a:gd name="connsiteX50-2139" fmla="*/ 2711054 w 5741575"/>
              <a:gd name="connsiteY50-2140" fmla="*/ 360597 h 955271"/>
              <a:gd name="connsiteX51-2141" fmla="*/ 2710438 w 5741575"/>
              <a:gd name="connsiteY51-2142" fmla="*/ 366958 h 955271"/>
              <a:gd name="connsiteX52-2143" fmla="*/ 2722936 w 5741575"/>
              <a:gd name="connsiteY52-2144" fmla="*/ 377633 h 955271"/>
              <a:gd name="connsiteX53-2145" fmla="*/ 2777227 w 5741575"/>
              <a:gd name="connsiteY53-2146" fmla="*/ 368972 h 955271"/>
              <a:gd name="connsiteX54-2147" fmla="*/ 2779510 w 5741575"/>
              <a:gd name="connsiteY54-2148" fmla="*/ 361652 h 955271"/>
              <a:gd name="connsiteX55-2149" fmla="*/ 2786278 w 5741575"/>
              <a:gd name="connsiteY55-2150" fmla="*/ 359869 h 955271"/>
              <a:gd name="connsiteX56-2151" fmla="*/ 2792101 w 5741575"/>
              <a:gd name="connsiteY56-2152" fmla="*/ 365927 h 955271"/>
              <a:gd name="connsiteX57-2153" fmla="*/ 2885545 w 5741575"/>
              <a:gd name="connsiteY57-2154" fmla="*/ 372818 h 955271"/>
              <a:gd name="connsiteX58-2155" fmla="*/ 3009558 w 5741575"/>
              <a:gd name="connsiteY58-2156" fmla="*/ 370573 h 955271"/>
              <a:gd name="connsiteX59-2157" fmla="*/ 3095010 w 5741575"/>
              <a:gd name="connsiteY59-2158" fmla="*/ 332454 h 955271"/>
              <a:gd name="connsiteX60-2159" fmla="*/ 3103742 w 5741575"/>
              <a:gd name="connsiteY60-2160" fmla="*/ 337974 h 955271"/>
              <a:gd name="connsiteX61-2161" fmla="*/ 3165093 w 5741575"/>
              <a:gd name="connsiteY61-2162" fmla="*/ 329459 h 955271"/>
              <a:gd name="connsiteX62-2163" fmla="*/ 3373785 w 5741575"/>
              <a:gd name="connsiteY62-2164" fmla="*/ 255680 h 955271"/>
              <a:gd name="connsiteX63-2165" fmla="*/ 3493851 w 5741575"/>
              <a:gd name="connsiteY63-2166" fmla="*/ 240255 h 955271"/>
              <a:gd name="connsiteX64-2167" fmla="*/ 3537470 w 5741575"/>
              <a:gd name="connsiteY64-2168" fmla="*/ 241867 h 955271"/>
              <a:gd name="connsiteX65-2169" fmla="*/ 3610489 w 5741575"/>
              <a:gd name="connsiteY65-2170" fmla="*/ 244128 h 955271"/>
              <a:gd name="connsiteX66-2171" fmla="*/ 3667539 w 5741575"/>
              <a:gd name="connsiteY66-2172" fmla="*/ 263271 h 955271"/>
              <a:gd name="connsiteX67-2173" fmla="*/ 3727614 w 5741575"/>
              <a:gd name="connsiteY67-2174" fmla="*/ 258245 h 955271"/>
              <a:gd name="connsiteX68-2175" fmla="*/ 3738369 w 5741575"/>
              <a:gd name="connsiteY68-2176" fmla="*/ 234506 h 955271"/>
              <a:gd name="connsiteX69-2177" fmla="*/ 3803670 w 5741575"/>
              <a:gd name="connsiteY69-2178" fmla="*/ 236457 h 955271"/>
              <a:gd name="connsiteX70-2179" fmla="*/ 3903080 w 5741575"/>
              <a:gd name="connsiteY70-2180" fmla="*/ 241890 h 955271"/>
              <a:gd name="connsiteX71-2181" fmla="*/ 4114838 w 5741575"/>
              <a:gd name="connsiteY71-2182" fmla="*/ 238165 h 955271"/>
              <a:gd name="connsiteX72-2183" fmla="*/ 4271023 w 5741575"/>
              <a:gd name="connsiteY72-2184" fmla="*/ 241959 h 955271"/>
              <a:gd name="connsiteX73-2185" fmla="*/ 4367397 w 5741575"/>
              <a:gd name="connsiteY73-2186" fmla="*/ 271442 h 955271"/>
              <a:gd name="connsiteX74-2187" fmla="*/ 4495366 w 5741575"/>
              <a:gd name="connsiteY74-2188" fmla="*/ 271618 h 955271"/>
              <a:gd name="connsiteX75-2189" fmla="*/ 4517347 w 5741575"/>
              <a:gd name="connsiteY75-2190" fmla="*/ 275639 h 955271"/>
              <a:gd name="connsiteX76-2191" fmla="*/ 4546116 w 5741575"/>
              <a:gd name="connsiteY76-2192" fmla="*/ 268568 h 955271"/>
              <a:gd name="connsiteX77-2193" fmla="*/ 4661259 w 5741575"/>
              <a:gd name="connsiteY77-2194" fmla="*/ 238966 h 955271"/>
              <a:gd name="connsiteX78-2195" fmla="*/ 4750403 w 5741575"/>
              <a:gd name="connsiteY78-2196" fmla="*/ 204364 h 955271"/>
              <a:gd name="connsiteX79-2197" fmla="*/ 4867614 w 5741575"/>
              <a:gd name="connsiteY79-2198" fmla="*/ 208668 h 955271"/>
              <a:gd name="connsiteX80-2199" fmla="*/ 4937036 w 5741575"/>
              <a:gd name="connsiteY80-2200" fmla="*/ 195446 h 955271"/>
              <a:gd name="connsiteX81-2201" fmla="*/ 5047626 w 5741575"/>
              <a:gd name="connsiteY81-2202" fmla="*/ 149604 h 955271"/>
              <a:gd name="connsiteX82-2203" fmla="*/ 5200247 w 5741575"/>
              <a:gd name="connsiteY82-2204" fmla="*/ 142695 h 955271"/>
              <a:gd name="connsiteX83-2205" fmla="*/ 5235691 w 5741575"/>
              <a:gd name="connsiteY83-2206" fmla="*/ 173330 h 955271"/>
              <a:gd name="connsiteX84-2207" fmla="*/ 5280133 w 5741575"/>
              <a:gd name="connsiteY84-2208" fmla="*/ 189342 h 955271"/>
              <a:gd name="connsiteX85-2209" fmla="*/ 5291963 w 5741575"/>
              <a:gd name="connsiteY85-2210" fmla="*/ 139446 h 955271"/>
              <a:gd name="connsiteX86-2211" fmla="*/ 5418472 w 5741575"/>
              <a:gd name="connsiteY86-2212" fmla="*/ 89163 h 955271"/>
              <a:gd name="connsiteX87-2213" fmla="*/ 5482354 w 5741575"/>
              <a:gd name="connsiteY87-2214" fmla="*/ 69470 h 955271"/>
              <a:gd name="connsiteX88-2215" fmla="*/ 5583280 w 5741575"/>
              <a:gd name="connsiteY88-2216" fmla="*/ 49787 h 955271"/>
              <a:gd name="connsiteX89-2217" fmla="*/ 5613766 w 5741575"/>
              <a:gd name="connsiteY89-2218" fmla="*/ 41855 h 955271"/>
              <a:gd name="connsiteX90-2219" fmla="*/ 5684952 w 5741575"/>
              <a:gd name="connsiteY90-2220" fmla="*/ 26088 h 955271"/>
              <a:gd name="connsiteX91-2221" fmla="*/ 5741575 w 5741575"/>
              <a:gd name="connsiteY91-2222" fmla="*/ 0 h 955271"/>
              <a:gd name="connsiteX0-2223" fmla="*/ 5741575 w 5741575"/>
              <a:gd name="connsiteY0-2224" fmla="*/ 0 h 955271"/>
              <a:gd name="connsiteX1-2225" fmla="*/ 5741575 w 5741575"/>
              <a:gd name="connsiteY1-2226" fmla="*/ 955271 h 955271"/>
              <a:gd name="connsiteX2-2227" fmla="*/ 0 w 5741575"/>
              <a:gd name="connsiteY2-2228" fmla="*/ 955271 h 955271"/>
              <a:gd name="connsiteX3-2229" fmla="*/ 8558 w 5741575"/>
              <a:gd name="connsiteY3-2230" fmla="*/ 953971 h 955271"/>
              <a:gd name="connsiteX4-2231" fmla="*/ 16894 w 5741575"/>
              <a:gd name="connsiteY4-2232" fmla="*/ 953847 h 955271"/>
              <a:gd name="connsiteX5-2233" fmla="*/ 28156 w 5741575"/>
              <a:gd name="connsiteY5-2234" fmla="*/ 951374 h 955271"/>
              <a:gd name="connsiteX6-2235" fmla="*/ 28293 w 5741575"/>
              <a:gd name="connsiteY6-2236" fmla="*/ 950971 h 955271"/>
              <a:gd name="connsiteX7-2237" fmla="*/ 39115 w 5741575"/>
              <a:gd name="connsiteY7-2238" fmla="*/ 949326 h 955271"/>
              <a:gd name="connsiteX8-2239" fmla="*/ 93851 w 5741575"/>
              <a:gd name="connsiteY8-2240" fmla="*/ 945611 h 955271"/>
              <a:gd name="connsiteX9-2241" fmla="*/ 148657 w 5741575"/>
              <a:gd name="connsiteY9-2242" fmla="*/ 898134 h 955271"/>
              <a:gd name="connsiteX10-2243" fmla="*/ 174554 w 5741575"/>
              <a:gd name="connsiteY10-2244" fmla="*/ 886351 h 955271"/>
              <a:gd name="connsiteX11-2245" fmla="*/ 187633 w 5741575"/>
              <a:gd name="connsiteY11-2246" fmla="*/ 878226 h 955271"/>
              <a:gd name="connsiteX12-2247" fmla="*/ 187961 w 5741575"/>
              <a:gd name="connsiteY12-2248" fmla="*/ 876538 h 955271"/>
              <a:gd name="connsiteX13-2249" fmla="*/ 240501 w 5741575"/>
              <a:gd name="connsiteY13-2250" fmla="*/ 873150 h 955271"/>
              <a:gd name="connsiteX14-2251" fmla="*/ 246345 w 5741575"/>
              <a:gd name="connsiteY14-2252" fmla="*/ 869942 h 955271"/>
              <a:gd name="connsiteX15-2253" fmla="*/ 282041 w 5741575"/>
              <a:gd name="connsiteY15-2254" fmla="*/ 871263 h 955271"/>
              <a:gd name="connsiteX16-2255" fmla="*/ 299711 w 5741575"/>
              <a:gd name="connsiteY16-2256" fmla="*/ 870064 h 955271"/>
              <a:gd name="connsiteX17-2257" fmla="*/ 306299 w 5741575"/>
              <a:gd name="connsiteY17-2258" fmla="*/ 873609 h 955271"/>
              <a:gd name="connsiteX18-2259" fmla="*/ 331571 w 5741575"/>
              <a:gd name="connsiteY18-2260" fmla="*/ 869866 h 955271"/>
              <a:gd name="connsiteX19-2261" fmla="*/ 333872 w 5741575"/>
              <a:gd name="connsiteY19-2262" fmla="*/ 867971 h 955271"/>
              <a:gd name="connsiteX20-2263" fmla="*/ 477637 w 5741575"/>
              <a:gd name="connsiteY20-2264" fmla="*/ 870334 h 955271"/>
              <a:gd name="connsiteX21-2265" fmla="*/ 570239 w 5741575"/>
              <a:gd name="connsiteY21-2266" fmla="*/ 829596 h 955271"/>
              <a:gd name="connsiteX22-2267" fmla="*/ 787156 w 5741575"/>
              <a:gd name="connsiteY22-2268" fmla="*/ 838447 h 955271"/>
              <a:gd name="connsiteX23-2269" fmla="*/ 948872 w 5741575"/>
              <a:gd name="connsiteY23-2270" fmla="*/ 772201 h 955271"/>
              <a:gd name="connsiteX24-2271" fmla="*/ 1127089 w 5741575"/>
              <a:gd name="connsiteY24-2272" fmla="*/ 746926 h 955271"/>
              <a:gd name="connsiteX25-2273" fmla="*/ 1220426 w 5741575"/>
              <a:gd name="connsiteY25-2274" fmla="*/ 721810 h 955271"/>
              <a:gd name="connsiteX26-2275" fmla="*/ 1306771 w 5741575"/>
              <a:gd name="connsiteY26-2276" fmla="*/ 717936 h 955271"/>
              <a:gd name="connsiteX27-2277" fmla="*/ 1374314 w 5741575"/>
              <a:gd name="connsiteY27-2278" fmla="*/ 688815 h 955271"/>
              <a:gd name="connsiteX28-2279" fmla="*/ 1378034 w 5741575"/>
              <a:gd name="connsiteY28-2280" fmla="*/ 685842 h 955271"/>
              <a:gd name="connsiteX29-2281" fmla="*/ 1395604 w 5741575"/>
              <a:gd name="connsiteY29-2282" fmla="*/ 680460 h 955271"/>
              <a:gd name="connsiteX30-2283" fmla="*/ 1397206 w 5741575"/>
              <a:gd name="connsiteY30-2284" fmla="*/ 670793 h 955271"/>
              <a:gd name="connsiteX31-2285" fmla="*/ 1421250 w 5741575"/>
              <a:gd name="connsiteY31-2286" fmla="*/ 656855 h 955271"/>
              <a:gd name="connsiteX32-2287" fmla="*/ 1454524 w 5741575"/>
              <a:gd name="connsiteY32-2288" fmla="*/ 649224 h 955271"/>
              <a:gd name="connsiteX33-2289" fmla="*/ 1616217 w 5741575"/>
              <a:gd name="connsiteY33-2290" fmla="*/ 622107 h 955271"/>
              <a:gd name="connsiteX34-2291" fmla="*/ 1710928 w 5741575"/>
              <a:gd name="connsiteY34-2292" fmla="*/ 600666 h 955271"/>
              <a:gd name="connsiteX35-2293" fmla="*/ 1743718 w 5741575"/>
              <a:gd name="connsiteY35-2294" fmla="*/ 584327 h 955271"/>
              <a:gd name="connsiteX36-2295" fmla="*/ 1873778 w 5741575"/>
              <a:gd name="connsiteY36-2296" fmla="*/ 530130 h 955271"/>
              <a:gd name="connsiteX37-2297" fmla="*/ 1988411 w 5741575"/>
              <a:gd name="connsiteY37-2298" fmla="*/ 491599 h 955271"/>
              <a:gd name="connsiteX38-2299" fmla="*/ 2085507 w 5741575"/>
              <a:gd name="connsiteY38-2300" fmla="*/ 498527 h 955271"/>
              <a:gd name="connsiteX39-2301" fmla="*/ 2090767 w 5741575"/>
              <a:gd name="connsiteY39-2302" fmla="*/ 490616 h 955271"/>
              <a:gd name="connsiteX40-2303" fmla="*/ 2151143 w 5741575"/>
              <a:gd name="connsiteY40-2304" fmla="*/ 478332 h 955271"/>
              <a:gd name="connsiteX41-2305" fmla="*/ 2378710 w 5741575"/>
              <a:gd name="connsiteY41-2306" fmla="*/ 477570 h 955271"/>
              <a:gd name="connsiteX42-2307" fmla="*/ 2496256 w 5741575"/>
              <a:gd name="connsiteY42-2308" fmla="*/ 452396 h 955271"/>
              <a:gd name="connsiteX43-2309" fmla="*/ 2535387 w 5741575"/>
              <a:gd name="connsiteY43-2310" fmla="*/ 436645 h 955271"/>
              <a:gd name="connsiteX44-2311" fmla="*/ 2601109 w 5741575"/>
              <a:gd name="connsiteY44-2312" fmla="*/ 410678 h 955271"/>
              <a:gd name="connsiteX45-2313" fmla="*/ 2643855 w 5741575"/>
              <a:gd name="connsiteY45-2314" fmla="*/ 374482 h 955271"/>
              <a:gd name="connsiteX46-2315" fmla="*/ 2657726 w 5741575"/>
              <a:gd name="connsiteY46-2316" fmla="*/ 365841 h 955271"/>
              <a:gd name="connsiteX47-2317" fmla="*/ 2687125 w 5741575"/>
              <a:gd name="connsiteY47-2318" fmla="*/ 366820 h 955271"/>
              <a:gd name="connsiteX48-2319" fmla="*/ 2697479 w 5741575"/>
              <a:gd name="connsiteY48-2320" fmla="*/ 361430 h 955271"/>
              <a:gd name="connsiteX49-2321" fmla="*/ 2701547 w 5741575"/>
              <a:gd name="connsiteY49-2322" fmla="*/ 361545 h 955271"/>
              <a:gd name="connsiteX50-2323" fmla="*/ 2711054 w 5741575"/>
              <a:gd name="connsiteY50-2324" fmla="*/ 360597 h 955271"/>
              <a:gd name="connsiteX51-2325" fmla="*/ 2710438 w 5741575"/>
              <a:gd name="connsiteY51-2326" fmla="*/ 366958 h 955271"/>
              <a:gd name="connsiteX52-2327" fmla="*/ 2722936 w 5741575"/>
              <a:gd name="connsiteY52-2328" fmla="*/ 377633 h 955271"/>
              <a:gd name="connsiteX53-2329" fmla="*/ 2777227 w 5741575"/>
              <a:gd name="connsiteY53-2330" fmla="*/ 368972 h 955271"/>
              <a:gd name="connsiteX54-2331" fmla="*/ 2779510 w 5741575"/>
              <a:gd name="connsiteY54-2332" fmla="*/ 361652 h 955271"/>
              <a:gd name="connsiteX55-2333" fmla="*/ 2786278 w 5741575"/>
              <a:gd name="connsiteY55-2334" fmla="*/ 359869 h 955271"/>
              <a:gd name="connsiteX56-2335" fmla="*/ 2792101 w 5741575"/>
              <a:gd name="connsiteY56-2336" fmla="*/ 365927 h 955271"/>
              <a:gd name="connsiteX57-2337" fmla="*/ 2885545 w 5741575"/>
              <a:gd name="connsiteY57-2338" fmla="*/ 372818 h 955271"/>
              <a:gd name="connsiteX58-2339" fmla="*/ 3009558 w 5741575"/>
              <a:gd name="connsiteY58-2340" fmla="*/ 370573 h 955271"/>
              <a:gd name="connsiteX59-2341" fmla="*/ 3095010 w 5741575"/>
              <a:gd name="connsiteY59-2342" fmla="*/ 332454 h 955271"/>
              <a:gd name="connsiteX60-2343" fmla="*/ 3103742 w 5741575"/>
              <a:gd name="connsiteY60-2344" fmla="*/ 337974 h 955271"/>
              <a:gd name="connsiteX61-2345" fmla="*/ 3165093 w 5741575"/>
              <a:gd name="connsiteY61-2346" fmla="*/ 329459 h 955271"/>
              <a:gd name="connsiteX62-2347" fmla="*/ 3373785 w 5741575"/>
              <a:gd name="connsiteY62-2348" fmla="*/ 255680 h 955271"/>
              <a:gd name="connsiteX63-2349" fmla="*/ 3493851 w 5741575"/>
              <a:gd name="connsiteY63-2350" fmla="*/ 240255 h 955271"/>
              <a:gd name="connsiteX64-2351" fmla="*/ 3537470 w 5741575"/>
              <a:gd name="connsiteY64-2352" fmla="*/ 241867 h 955271"/>
              <a:gd name="connsiteX65-2353" fmla="*/ 3610489 w 5741575"/>
              <a:gd name="connsiteY65-2354" fmla="*/ 244128 h 955271"/>
              <a:gd name="connsiteX66-2355" fmla="*/ 3667539 w 5741575"/>
              <a:gd name="connsiteY66-2356" fmla="*/ 263271 h 955271"/>
              <a:gd name="connsiteX67-2357" fmla="*/ 3727614 w 5741575"/>
              <a:gd name="connsiteY67-2358" fmla="*/ 258245 h 955271"/>
              <a:gd name="connsiteX68-2359" fmla="*/ 3738369 w 5741575"/>
              <a:gd name="connsiteY68-2360" fmla="*/ 234506 h 955271"/>
              <a:gd name="connsiteX69-2361" fmla="*/ 3803670 w 5741575"/>
              <a:gd name="connsiteY69-2362" fmla="*/ 236457 h 955271"/>
              <a:gd name="connsiteX70-2363" fmla="*/ 3903080 w 5741575"/>
              <a:gd name="connsiteY70-2364" fmla="*/ 241890 h 955271"/>
              <a:gd name="connsiteX71-2365" fmla="*/ 4114838 w 5741575"/>
              <a:gd name="connsiteY71-2366" fmla="*/ 238165 h 955271"/>
              <a:gd name="connsiteX72-2367" fmla="*/ 4271023 w 5741575"/>
              <a:gd name="connsiteY72-2368" fmla="*/ 241959 h 955271"/>
              <a:gd name="connsiteX73-2369" fmla="*/ 4367397 w 5741575"/>
              <a:gd name="connsiteY73-2370" fmla="*/ 271442 h 955271"/>
              <a:gd name="connsiteX74-2371" fmla="*/ 4495366 w 5741575"/>
              <a:gd name="connsiteY74-2372" fmla="*/ 271618 h 955271"/>
              <a:gd name="connsiteX75-2373" fmla="*/ 4517347 w 5741575"/>
              <a:gd name="connsiteY75-2374" fmla="*/ 275639 h 955271"/>
              <a:gd name="connsiteX76-2375" fmla="*/ 4546116 w 5741575"/>
              <a:gd name="connsiteY76-2376" fmla="*/ 268568 h 955271"/>
              <a:gd name="connsiteX77-2377" fmla="*/ 4661259 w 5741575"/>
              <a:gd name="connsiteY77-2378" fmla="*/ 238966 h 955271"/>
              <a:gd name="connsiteX78-2379" fmla="*/ 4750403 w 5741575"/>
              <a:gd name="connsiteY78-2380" fmla="*/ 204364 h 955271"/>
              <a:gd name="connsiteX79-2381" fmla="*/ 4867614 w 5741575"/>
              <a:gd name="connsiteY79-2382" fmla="*/ 208668 h 955271"/>
              <a:gd name="connsiteX80-2383" fmla="*/ 4937036 w 5741575"/>
              <a:gd name="connsiteY80-2384" fmla="*/ 195446 h 955271"/>
              <a:gd name="connsiteX81-2385" fmla="*/ 5047626 w 5741575"/>
              <a:gd name="connsiteY81-2386" fmla="*/ 149604 h 955271"/>
              <a:gd name="connsiteX82-2387" fmla="*/ 5200247 w 5741575"/>
              <a:gd name="connsiteY82-2388" fmla="*/ 142695 h 955271"/>
              <a:gd name="connsiteX83-2389" fmla="*/ 5235691 w 5741575"/>
              <a:gd name="connsiteY83-2390" fmla="*/ 173330 h 955271"/>
              <a:gd name="connsiteX84-2391" fmla="*/ 5280133 w 5741575"/>
              <a:gd name="connsiteY84-2392" fmla="*/ 189342 h 955271"/>
              <a:gd name="connsiteX85-2393" fmla="*/ 5291963 w 5741575"/>
              <a:gd name="connsiteY85-2394" fmla="*/ 139446 h 955271"/>
              <a:gd name="connsiteX86-2395" fmla="*/ 5418472 w 5741575"/>
              <a:gd name="connsiteY86-2396" fmla="*/ 89163 h 955271"/>
              <a:gd name="connsiteX87-2397" fmla="*/ 5482354 w 5741575"/>
              <a:gd name="connsiteY87-2398" fmla="*/ 69470 h 955271"/>
              <a:gd name="connsiteX88-2399" fmla="*/ 5583280 w 5741575"/>
              <a:gd name="connsiteY88-2400" fmla="*/ 49787 h 955271"/>
              <a:gd name="connsiteX89-2401" fmla="*/ 5613766 w 5741575"/>
              <a:gd name="connsiteY89-2402" fmla="*/ 41855 h 955271"/>
              <a:gd name="connsiteX90-2403" fmla="*/ 5684952 w 5741575"/>
              <a:gd name="connsiteY90-2404" fmla="*/ 26088 h 955271"/>
              <a:gd name="connsiteX91-2405" fmla="*/ 5741575 w 5741575"/>
              <a:gd name="connsiteY91-2406" fmla="*/ 0 h 955271"/>
              <a:gd name="connsiteX0-2407" fmla="*/ 5741575 w 5741575"/>
              <a:gd name="connsiteY0-2408" fmla="*/ 0 h 955271"/>
              <a:gd name="connsiteX1-2409" fmla="*/ 5741575 w 5741575"/>
              <a:gd name="connsiteY1-2410" fmla="*/ 955271 h 955271"/>
              <a:gd name="connsiteX2-2411" fmla="*/ 0 w 5741575"/>
              <a:gd name="connsiteY2-2412" fmla="*/ 955271 h 955271"/>
              <a:gd name="connsiteX3-2413" fmla="*/ 8558 w 5741575"/>
              <a:gd name="connsiteY3-2414" fmla="*/ 953971 h 955271"/>
              <a:gd name="connsiteX4-2415" fmla="*/ 16894 w 5741575"/>
              <a:gd name="connsiteY4-2416" fmla="*/ 953847 h 955271"/>
              <a:gd name="connsiteX5-2417" fmla="*/ 28156 w 5741575"/>
              <a:gd name="connsiteY5-2418" fmla="*/ 951374 h 955271"/>
              <a:gd name="connsiteX6-2419" fmla="*/ 28293 w 5741575"/>
              <a:gd name="connsiteY6-2420" fmla="*/ 950971 h 955271"/>
              <a:gd name="connsiteX7-2421" fmla="*/ 39115 w 5741575"/>
              <a:gd name="connsiteY7-2422" fmla="*/ 949326 h 955271"/>
              <a:gd name="connsiteX8-2423" fmla="*/ 93851 w 5741575"/>
              <a:gd name="connsiteY8-2424" fmla="*/ 945611 h 955271"/>
              <a:gd name="connsiteX9-2425" fmla="*/ 148657 w 5741575"/>
              <a:gd name="connsiteY9-2426" fmla="*/ 898134 h 955271"/>
              <a:gd name="connsiteX10-2427" fmla="*/ 174554 w 5741575"/>
              <a:gd name="connsiteY10-2428" fmla="*/ 886351 h 955271"/>
              <a:gd name="connsiteX11-2429" fmla="*/ 187633 w 5741575"/>
              <a:gd name="connsiteY11-2430" fmla="*/ 878226 h 955271"/>
              <a:gd name="connsiteX12-2431" fmla="*/ 187961 w 5741575"/>
              <a:gd name="connsiteY12-2432" fmla="*/ 876538 h 955271"/>
              <a:gd name="connsiteX13-2433" fmla="*/ 240501 w 5741575"/>
              <a:gd name="connsiteY13-2434" fmla="*/ 873150 h 955271"/>
              <a:gd name="connsiteX14-2435" fmla="*/ 246345 w 5741575"/>
              <a:gd name="connsiteY14-2436" fmla="*/ 869942 h 955271"/>
              <a:gd name="connsiteX15-2437" fmla="*/ 282041 w 5741575"/>
              <a:gd name="connsiteY15-2438" fmla="*/ 871263 h 955271"/>
              <a:gd name="connsiteX16-2439" fmla="*/ 299711 w 5741575"/>
              <a:gd name="connsiteY16-2440" fmla="*/ 870064 h 955271"/>
              <a:gd name="connsiteX17-2441" fmla="*/ 306299 w 5741575"/>
              <a:gd name="connsiteY17-2442" fmla="*/ 873609 h 955271"/>
              <a:gd name="connsiteX18-2443" fmla="*/ 331571 w 5741575"/>
              <a:gd name="connsiteY18-2444" fmla="*/ 869866 h 955271"/>
              <a:gd name="connsiteX19-2445" fmla="*/ 384157 w 5741575"/>
              <a:gd name="connsiteY19-2446" fmla="*/ 867971 h 955271"/>
              <a:gd name="connsiteX20-2447" fmla="*/ 477637 w 5741575"/>
              <a:gd name="connsiteY20-2448" fmla="*/ 870334 h 955271"/>
              <a:gd name="connsiteX21-2449" fmla="*/ 570239 w 5741575"/>
              <a:gd name="connsiteY21-2450" fmla="*/ 829596 h 955271"/>
              <a:gd name="connsiteX22-2451" fmla="*/ 787156 w 5741575"/>
              <a:gd name="connsiteY22-2452" fmla="*/ 838447 h 955271"/>
              <a:gd name="connsiteX23-2453" fmla="*/ 948872 w 5741575"/>
              <a:gd name="connsiteY23-2454" fmla="*/ 772201 h 955271"/>
              <a:gd name="connsiteX24-2455" fmla="*/ 1127089 w 5741575"/>
              <a:gd name="connsiteY24-2456" fmla="*/ 746926 h 955271"/>
              <a:gd name="connsiteX25-2457" fmla="*/ 1220426 w 5741575"/>
              <a:gd name="connsiteY25-2458" fmla="*/ 721810 h 955271"/>
              <a:gd name="connsiteX26-2459" fmla="*/ 1306771 w 5741575"/>
              <a:gd name="connsiteY26-2460" fmla="*/ 717936 h 955271"/>
              <a:gd name="connsiteX27-2461" fmla="*/ 1374314 w 5741575"/>
              <a:gd name="connsiteY27-2462" fmla="*/ 688815 h 955271"/>
              <a:gd name="connsiteX28-2463" fmla="*/ 1378034 w 5741575"/>
              <a:gd name="connsiteY28-2464" fmla="*/ 685842 h 955271"/>
              <a:gd name="connsiteX29-2465" fmla="*/ 1395604 w 5741575"/>
              <a:gd name="connsiteY29-2466" fmla="*/ 680460 h 955271"/>
              <a:gd name="connsiteX30-2467" fmla="*/ 1397206 w 5741575"/>
              <a:gd name="connsiteY30-2468" fmla="*/ 670793 h 955271"/>
              <a:gd name="connsiteX31-2469" fmla="*/ 1421250 w 5741575"/>
              <a:gd name="connsiteY31-2470" fmla="*/ 656855 h 955271"/>
              <a:gd name="connsiteX32-2471" fmla="*/ 1454524 w 5741575"/>
              <a:gd name="connsiteY32-2472" fmla="*/ 649224 h 955271"/>
              <a:gd name="connsiteX33-2473" fmla="*/ 1616217 w 5741575"/>
              <a:gd name="connsiteY33-2474" fmla="*/ 622107 h 955271"/>
              <a:gd name="connsiteX34-2475" fmla="*/ 1710928 w 5741575"/>
              <a:gd name="connsiteY34-2476" fmla="*/ 600666 h 955271"/>
              <a:gd name="connsiteX35-2477" fmla="*/ 1743718 w 5741575"/>
              <a:gd name="connsiteY35-2478" fmla="*/ 584327 h 955271"/>
              <a:gd name="connsiteX36-2479" fmla="*/ 1873778 w 5741575"/>
              <a:gd name="connsiteY36-2480" fmla="*/ 530130 h 955271"/>
              <a:gd name="connsiteX37-2481" fmla="*/ 1988411 w 5741575"/>
              <a:gd name="connsiteY37-2482" fmla="*/ 491599 h 955271"/>
              <a:gd name="connsiteX38-2483" fmla="*/ 2085507 w 5741575"/>
              <a:gd name="connsiteY38-2484" fmla="*/ 498527 h 955271"/>
              <a:gd name="connsiteX39-2485" fmla="*/ 2090767 w 5741575"/>
              <a:gd name="connsiteY39-2486" fmla="*/ 490616 h 955271"/>
              <a:gd name="connsiteX40-2487" fmla="*/ 2151143 w 5741575"/>
              <a:gd name="connsiteY40-2488" fmla="*/ 478332 h 955271"/>
              <a:gd name="connsiteX41-2489" fmla="*/ 2378710 w 5741575"/>
              <a:gd name="connsiteY41-2490" fmla="*/ 477570 h 955271"/>
              <a:gd name="connsiteX42-2491" fmla="*/ 2496256 w 5741575"/>
              <a:gd name="connsiteY42-2492" fmla="*/ 452396 h 955271"/>
              <a:gd name="connsiteX43-2493" fmla="*/ 2535387 w 5741575"/>
              <a:gd name="connsiteY43-2494" fmla="*/ 436645 h 955271"/>
              <a:gd name="connsiteX44-2495" fmla="*/ 2601109 w 5741575"/>
              <a:gd name="connsiteY44-2496" fmla="*/ 410678 h 955271"/>
              <a:gd name="connsiteX45-2497" fmla="*/ 2643855 w 5741575"/>
              <a:gd name="connsiteY45-2498" fmla="*/ 374482 h 955271"/>
              <a:gd name="connsiteX46-2499" fmla="*/ 2657726 w 5741575"/>
              <a:gd name="connsiteY46-2500" fmla="*/ 365841 h 955271"/>
              <a:gd name="connsiteX47-2501" fmla="*/ 2687125 w 5741575"/>
              <a:gd name="connsiteY47-2502" fmla="*/ 366820 h 955271"/>
              <a:gd name="connsiteX48-2503" fmla="*/ 2697479 w 5741575"/>
              <a:gd name="connsiteY48-2504" fmla="*/ 361430 h 955271"/>
              <a:gd name="connsiteX49-2505" fmla="*/ 2701547 w 5741575"/>
              <a:gd name="connsiteY49-2506" fmla="*/ 361545 h 955271"/>
              <a:gd name="connsiteX50-2507" fmla="*/ 2711054 w 5741575"/>
              <a:gd name="connsiteY50-2508" fmla="*/ 360597 h 955271"/>
              <a:gd name="connsiteX51-2509" fmla="*/ 2710438 w 5741575"/>
              <a:gd name="connsiteY51-2510" fmla="*/ 366958 h 955271"/>
              <a:gd name="connsiteX52-2511" fmla="*/ 2722936 w 5741575"/>
              <a:gd name="connsiteY52-2512" fmla="*/ 377633 h 955271"/>
              <a:gd name="connsiteX53-2513" fmla="*/ 2777227 w 5741575"/>
              <a:gd name="connsiteY53-2514" fmla="*/ 368972 h 955271"/>
              <a:gd name="connsiteX54-2515" fmla="*/ 2779510 w 5741575"/>
              <a:gd name="connsiteY54-2516" fmla="*/ 361652 h 955271"/>
              <a:gd name="connsiteX55-2517" fmla="*/ 2786278 w 5741575"/>
              <a:gd name="connsiteY55-2518" fmla="*/ 359869 h 955271"/>
              <a:gd name="connsiteX56-2519" fmla="*/ 2792101 w 5741575"/>
              <a:gd name="connsiteY56-2520" fmla="*/ 365927 h 955271"/>
              <a:gd name="connsiteX57-2521" fmla="*/ 2885545 w 5741575"/>
              <a:gd name="connsiteY57-2522" fmla="*/ 372818 h 955271"/>
              <a:gd name="connsiteX58-2523" fmla="*/ 3009558 w 5741575"/>
              <a:gd name="connsiteY58-2524" fmla="*/ 370573 h 955271"/>
              <a:gd name="connsiteX59-2525" fmla="*/ 3095010 w 5741575"/>
              <a:gd name="connsiteY59-2526" fmla="*/ 332454 h 955271"/>
              <a:gd name="connsiteX60-2527" fmla="*/ 3103742 w 5741575"/>
              <a:gd name="connsiteY60-2528" fmla="*/ 337974 h 955271"/>
              <a:gd name="connsiteX61-2529" fmla="*/ 3165093 w 5741575"/>
              <a:gd name="connsiteY61-2530" fmla="*/ 329459 h 955271"/>
              <a:gd name="connsiteX62-2531" fmla="*/ 3373785 w 5741575"/>
              <a:gd name="connsiteY62-2532" fmla="*/ 255680 h 955271"/>
              <a:gd name="connsiteX63-2533" fmla="*/ 3493851 w 5741575"/>
              <a:gd name="connsiteY63-2534" fmla="*/ 240255 h 955271"/>
              <a:gd name="connsiteX64-2535" fmla="*/ 3537470 w 5741575"/>
              <a:gd name="connsiteY64-2536" fmla="*/ 241867 h 955271"/>
              <a:gd name="connsiteX65-2537" fmla="*/ 3610489 w 5741575"/>
              <a:gd name="connsiteY65-2538" fmla="*/ 244128 h 955271"/>
              <a:gd name="connsiteX66-2539" fmla="*/ 3667539 w 5741575"/>
              <a:gd name="connsiteY66-2540" fmla="*/ 263271 h 955271"/>
              <a:gd name="connsiteX67-2541" fmla="*/ 3727614 w 5741575"/>
              <a:gd name="connsiteY67-2542" fmla="*/ 258245 h 955271"/>
              <a:gd name="connsiteX68-2543" fmla="*/ 3738369 w 5741575"/>
              <a:gd name="connsiteY68-2544" fmla="*/ 234506 h 955271"/>
              <a:gd name="connsiteX69-2545" fmla="*/ 3803670 w 5741575"/>
              <a:gd name="connsiteY69-2546" fmla="*/ 236457 h 955271"/>
              <a:gd name="connsiteX70-2547" fmla="*/ 3903080 w 5741575"/>
              <a:gd name="connsiteY70-2548" fmla="*/ 241890 h 955271"/>
              <a:gd name="connsiteX71-2549" fmla="*/ 4114838 w 5741575"/>
              <a:gd name="connsiteY71-2550" fmla="*/ 238165 h 955271"/>
              <a:gd name="connsiteX72-2551" fmla="*/ 4271023 w 5741575"/>
              <a:gd name="connsiteY72-2552" fmla="*/ 241959 h 955271"/>
              <a:gd name="connsiteX73-2553" fmla="*/ 4367397 w 5741575"/>
              <a:gd name="connsiteY73-2554" fmla="*/ 271442 h 955271"/>
              <a:gd name="connsiteX74-2555" fmla="*/ 4495366 w 5741575"/>
              <a:gd name="connsiteY74-2556" fmla="*/ 271618 h 955271"/>
              <a:gd name="connsiteX75-2557" fmla="*/ 4517347 w 5741575"/>
              <a:gd name="connsiteY75-2558" fmla="*/ 275639 h 955271"/>
              <a:gd name="connsiteX76-2559" fmla="*/ 4546116 w 5741575"/>
              <a:gd name="connsiteY76-2560" fmla="*/ 268568 h 955271"/>
              <a:gd name="connsiteX77-2561" fmla="*/ 4661259 w 5741575"/>
              <a:gd name="connsiteY77-2562" fmla="*/ 238966 h 955271"/>
              <a:gd name="connsiteX78-2563" fmla="*/ 4750403 w 5741575"/>
              <a:gd name="connsiteY78-2564" fmla="*/ 204364 h 955271"/>
              <a:gd name="connsiteX79-2565" fmla="*/ 4867614 w 5741575"/>
              <a:gd name="connsiteY79-2566" fmla="*/ 208668 h 955271"/>
              <a:gd name="connsiteX80-2567" fmla="*/ 4937036 w 5741575"/>
              <a:gd name="connsiteY80-2568" fmla="*/ 195446 h 955271"/>
              <a:gd name="connsiteX81-2569" fmla="*/ 5047626 w 5741575"/>
              <a:gd name="connsiteY81-2570" fmla="*/ 149604 h 955271"/>
              <a:gd name="connsiteX82-2571" fmla="*/ 5200247 w 5741575"/>
              <a:gd name="connsiteY82-2572" fmla="*/ 142695 h 955271"/>
              <a:gd name="connsiteX83-2573" fmla="*/ 5235691 w 5741575"/>
              <a:gd name="connsiteY83-2574" fmla="*/ 173330 h 955271"/>
              <a:gd name="connsiteX84-2575" fmla="*/ 5280133 w 5741575"/>
              <a:gd name="connsiteY84-2576" fmla="*/ 189342 h 955271"/>
              <a:gd name="connsiteX85-2577" fmla="*/ 5291963 w 5741575"/>
              <a:gd name="connsiteY85-2578" fmla="*/ 139446 h 955271"/>
              <a:gd name="connsiteX86-2579" fmla="*/ 5418472 w 5741575"/>
              <a:gd name="connsiteY86-2580" fmla="*/ 89163 h 955271"/>
              <a:gd name="connsiteX87-2581" fmla="*/ 5482354 w 5741575"/>
              <a:gd name="connsiteY87-2582" fmla="*/ 69470 h 955271"/>
              <a:gd name="connsiteX88-2583" fmla="*/ 5583280 w 5741575"/>
              <a:gd name="connsiteY88-2584" fmla="*/ 49787 h 955271"/>
              <a:gd name="connsiteX89-2585" fmla="*/ 5613766 w 5741575"/>
              <a:gd name="connsiteY89-2586" fmla="*/ 41855 h 955271"/>
              <a:gd name="connsiteX90-2587" fmla="*/ 5684952 w 5741575"/>
              <a:gd name="connsiteY90-2588" fmla="*/ 26088 h 955271"/>
              <a:gd name="connsiteX91-2589" fmla="*/ 5741575 w 5741575"/>
              <a:gd name="connsiteY91-2590" fmla="*/ 0 h 955271"/>
              <a:gd name="connsiteX0-2591" fmla="*/ 5741575 w 5741575"/>
              <a:gd name="connsiteY0-2592" fmla="*/ 0 h 955271"/>
              <a:gd name="connsiteX1-2593" fmla="*/ 5741575 w 5741575"/>
              <a:gd name="connsiteY1-2594" fmla="*/ 955271 h 955271"/>
              <a:gd name="connsiteX2-2595" fmla="*/ 0 w 5741575"/>
              <a:gd name="connsiteY2-2596" fmla="*/ 955271 h 955271"/>
              <a:gd name="connsiteX3-2597" fmla="*/ 8558 w 5741575"/>
              <a:gd name="connsiteY3-2598" fmla="*/ 953971 h 955271"/>
              <a:gd name="connsiteX4-2599" fmla="*/ 16894 w 5741575"/>
              <a:gd name="connsiteY4-2600" fmla="*/ 953847 h 955271"/>
              <a:gd name="connsiteX5-2601" fmla="*/ 28156 w 5741575"/>
              <a:gd name="connsiteY5-2602" fmla="*/ 951374 h 955271"/>
              <a:gd name="connsiteX6-2603" fmla="*/ 28293 w 5741575"/>
              <a:gd name="connsiteY6-2604" fmla="*/ 950971 h 955271"/>
              <a:gd name="connsiteX7-2605" fmla="*/ 39115 w 5741575"/>
              <a:gd name="connsiteY7-2606" fmla="*/ 949326 h 955271"/>
              <a:gd name="connsiteX8-2607" fmla="*/ 93851 w 5741575"/>
              <a:gd name="connsiteY8-2608" fmla="*/ 945611 h 955271"/>
              <a:gd name="connsiteX9-2609" fmla="*/ 148657 w 5741575"/>
              <a:gd name="connsiteY9-2610" fmla="*/ 898134 h 955271"/>
              <a:gd name="connsiteX10-2611" fmla="*/ 174554 w 5741575"/>
              <a:gd name="connsiteY10-2612" fmla="*/ 886351 h 955271"/>
              <a:gd name="connsiteX11-2613" fmla="*/ 187633 w 5741575"/>
              <a:gd name="connsiteY11-2614" fmla="*/ 878226 h 955271"/>
              <a:gd name="connsiteX12-2615" fmla="*/ 187961 w 5741575"/>
              <a:gd name="connsiteY12-2616" fmla="*/ 876538 h 955271"/>
              <a:gd name="connsiteX13-2617" fmla="*/ 240501 w 5741575"/>
              <a:gd name="connsiteY13-2618" fmla="*/ 873150 h 955271"/>
              <a:gd name="connsiteX14-2619" fmla="*/ 246345 w 5741575"/>
              <a:gd name="connsiteY14-2620" fmla="*/ 869942 h 955271"/>
              <a:gd name="connsiteX15-2621" fmla="*/ 282041 w 5741575"/>
              <a:gd name="connsiteY15-2622" fmla="*/ 871263 h 955271"/>
              <a:gd name="connsiteX16-2623" fmla="*/ 306299 w 5741575"/>
              <a:gd name="connsiteY16-2624" fmla="*/ 873609 h 955271"/>
              <a:gd name="connsiteX17-2625" fmla="*/ 331571 w 5741575"/>
              <a:gd name="connsiteY17-2626" fmla="*/ 869866 h 955271"/>
              <a:gd name="connsiteX18-2627" fmla="*/ 384157 w 5741575"/>
              <a:gd name="connsiteY18-2628" fmla="*/ 867971 h 955271"/>
              <a:gd name="connsiteX19-2629" fmla="*/ 477637 w 5741575"/>
              <a:gd name="connsiteY19-2630" fmla="*/ 870334 h 955271"/>
              <a:gd name="connsiteX20-2631" fmla="*/ 570239 w 5741575"/>
              <a:gd name="connsiteY20-2632" fmla="*/ 829596 h 955271"/>
              <a:gd name="connsiteX21-2633" fmla="*/ 787156 w 5741575"/>
              <a:gd name="connsiteY21-2634" fmla="*/ 838447 h 955271"/>
              <a:gd name="connsiteX22-2635" fmla="*/ 948872 w 5741575"/>
              <a:gd name="connsiteY22-2636" fmla="*/ 772201 h 955271"/>
              <a:gd name="connsiteX23-2637" fmla="*/ 1127089 w 5741575"/>
              <a:gd name="connsiteY23-2638" fmla="*/ 746926 h 955271"/>
              <a:gd name="connsiteX24-2639" fmla="*/ 1220426 w 5741575"/>
              <a:gd name="connsiteY24-2640" fmla="*/ 721810 h 955271"/>
              <a:gd name="connsiteX25-2641" fmla="*/ 1306771 w 5741575"/>
              <a:gd name="connsiteY25-2642" fmla="*/ 717936 h 955271"/>
              <a:gd name="connsiteX26-2643" fmla="*/ 1374314 w 5741575"/>
              <a:gd name="connsiteY26-2644" fmla="*/ 688815 h 955271"/>
              <a:gd name="connsiteX27-2645" fmla="*/ 1378034 w 5741575"/>
              <a:gd name="connsiteY27-2646" fmla="*/ 685842 h 955271"/>
              <a:gd name="connsiteX28-2647" fmla="*/ 1395604 w 5741575"/>
              <a:gd name="connsiteY28-2648" fmla="*/ 680460 h 955271"/>
              <a:gd name="connsiteX29-2649" fmla="*/ 1397206 w 5741575"/>
              <a:gd name="connsiteY29-2650" fmla="*/ 670793 h 955271"/>
              <a:gd name="connsiteX30-2651" fmla="*/ 1421250 w 5741575"/>
              <a:gd name="connsiteY30-2652" fmla="*/ 656855 h 955271"/>
              <a:gd name="connsiteX31-2653" fmla="*/ 1454524 w 5741575"/>
              <a:gd name="connsiteY31-2654" fmla="*/ 649224 h 955271"/>
              <a:gd name="connsiteX32-2655" fmla="*/ 1616217 w 5741575"/>
              <a:gd name="connsiteY32-2656" fmla="*/ 622107 h 955271"/>
              <a:gd name="connsiteX33-2657" fmla="*/ 1710928 w 5741575"/>
              <a:gd name="connsiteY33-2658" fmla="*/ 600666 h 955271"/>
              <a:gd name="connsiteX34-2659" fmla="*/ 1743718 w 5741575"/>
              <a:gd name="connsiteY34-2660" fmla="*/ 584327 h 955271"/>
              <a:gd name="connsiteX35-2661" fmla="*/ 1873778 w 5741575"/>
              <a:gd name="connsiteY35-2662" fmla="*/ 530130 h 955271"/>
              <a:gd name="connsiteX36-2663" fmla="*/ 1988411 w 5741575"/>
              <a:gd name="connsiteY36-2664" fmla="*/ 491599 h 955271"/>
              <a:gd name="connsiteX37-2665" fmla="*/ 2085507 w 5741575"/>
              <a:gd name="connsiteY37-2666" fmla="*/ 498527 h 955271"/>
              <a:gd name="connsiteX38-2667" fmla="*/ 2090767 w 5741575"/>
              <a:gd name="connsiteY38-2668" fmla="*/ 490616 h 955271"/>
              <a:gd name="connsiteX39-2669" fmla="*/ 2151143 w 5741575"/>
              <a:gd name="connsiteY39-2670" fmla="*/ 478332 h 955271"/>
              <a:gd name="connsiteX40-2671" fmla="*/ 2378710 w 5741575"/>
              <a:gd name="connsiteY40-2672" fmla="*/ 477570 h 955271"/>
              <a:gd name="connsiteX41-2673" fmla="*/ 2496256 w 5741575"/>
              <a:gd name="connsiteY41-2674" fmla="*/ 452396 h 955271"/>
              <a:gd name="connsiteX42-2675" fmla="*/ 2535387 w 5741575"/>
              <a:gd name="connsiteY42-2676" fmla="*/ 436645 h 955271"/>
              <a:gd name="connsiteX43-2677" fmla="*/ 2601109 w 5741575"/>
              <a:gd name="connsiteY43-2678" fmla="*/ 410678 h 955271"/>
              <a:gd name="connsiteX44-2679" fmla="*/ 2643855 w 5741575"/>
              <a:gd name="connsiteY44-2680" fmla="*/ 374482 h 955271"/>
              <a:gd name="connsiteX45-2681" fmla="*/ 2657726 w 5741575"/>
              <a:gd name="connsiteY45-2682" fmla="*/ 365841 h 955271"/>
              <a:gd name="connsiteX46-2683" fmla="*/ 2687125 w 5741575"/>
              <a:gd name="connsiteY46-2684" fmla="*/ 366820 h 955271"/>
              <a:gd name="connsiteX47-2685" fmla="*/ 2697479 w 5741575"/>
              <a:gd name="connsiteY47-2686" fmla="*/ 361430 h 955271"/>
              <a:gd name="connsiteX48-2687" fmla="*/ 2701547 w 5741575"/>
              <a:gd name="connsiteY48-2688" fmla="*/ 361545 h 955271"/>
              <a:gd name="connsiteX49-2689" fmla="*/ 2711054 w 5741575"/>
              <a:gd name="connsiteY49-2690" fmla="*/ 360597 h 955271"/>
              <a:gd name="connsiteX50-2691" fmla="*/ 2710438 w 5741575"/>
              <a:gd name="connsiteY50-2692" fmla="*/ 366958 h 955271"/>
              <a:gd name="connsiteX51-2693" fmla="*/ 2722936 w 5741575"/>
              <a:gd name="connsiteY51-2694" fmla="*/ 377633 h 955271"/>
              <a:gd name="connsiteX52-2695" fmla="*/ 2777227 w 5741575"/>
              <a:gd name="connsiteY52-2696" fmla="*/ 368972 h 955271"/>
              <a:gd name="connsiteX53-2697" fmla="*/ 2779510 w 5741575"/>
              <a:gd name="connsiteY53-2698" fmla="*/ 361652 h 955271"/>
              <a:gd name="connsiteX54-2699" fmla="*/ 2786278 w 5741575"/>
              <a:gd name="connsiteY54-2700" fmla="*/ 359869 h 955271"/>
              <a:gd name="connsiteX55-2701" fmla="*/ 2792101 w 5741575"/>
              <a:gd name="connsiteY55-2702" fmla="*/ 365927 h 955271"/>
              <a:gd name="connsiteX56-2703" fmla="*/ 2885545 w 5741575"/>
              <a:gd name="connsiteY56-2704" fmla="*/ 372818 h 955271"/>
              <a:gd name="connsiteX57-2705" fmla="*/ 3009558 w 5741575"/>
              <a:gd name="connsiteY57-2706" fmla="*/ 370573 h 955271"/>
              <a:gd name="connsiteX58-2707" fmla="*/ 3095010 w 5741575"/>
              <a:gd name="connsiteY58-2708" fmla="*/ 332454 h 955271"/>
              <a:gd name="connsiteX59-2709" fmla="*/ 3103742 w 5741575"/>
              <a:gd name="connsiteY59-2710" fmla="*/ 337974 h 955271"/>
              <a:gd name="connsiteX60-2711" fmla="*/ 3165093 w 5741575"/>
              <a:gd name="connsiteY60-2712" fmla="*/ 329459 h 955271"/>
              <a:gd name="connsiteX61-2713" fmla="*/ 3373785 w 5741575"/>
              <a:gd name="connsiteY61-2714" fmla="*/ 255680 h 955271"/>
              <a:gd name="connsiteX62-2715" fmla="*/ 3493851 w 5741575"/>
              <a:gd name="connsiteY62-2716" fmla="*/ 240255 h 955271"/>
              <a:gd name="connsiteX63-2717" fmla="*/ 3537470 w 5741575"/>
              <a:gd name="connsiteY63-2718" fmla="*/ 241867 h 955271"/>
              <a:gd name="connsiteX64-2719" fmla="*/ 3610489 w 5741575"/>
              <a:gd name="connsiteY64-2720" fmla="*/ 244128 h 955271"/>
              <a:gd name="connsiteX65-2721" fmla="*/ 3667539 w 5741575"/>
              <a:gd name="connsiteY65-2722" fmla="*/ 263271 h 955271"/>
              <a:gd name="connsiteX66-2723" fmla="*/ 3727614 w 5741575"/>
              <a:gd name="connsiteY66-2724" fmla="*/ 258245 h 955271"/>
              <a:gd name="connsiteX67-2725" fmla="*/ 3738369 w 5741575"/>
              <a:gd name="connsiteY67-2726" fmla="*/ 234506 h 955271"/>
              <a:gd name="connsiteX68-2727" fmla="*/ 3803670 w 5741575"/>
              <a:gd name="connsiteY68-2728" fmla="*/ 236457 h 955271"/>
              <a:gd name="connsiteX69-2729" fmla="*/ 3903080 w 5741575"/>
              <a:gd name="connsiteY69-2730" fmla="*/ 241890 h 955271"/>
              <a:gd name="connsiteX70-2731" fmla="*/ 4114838 w 5741575"/>
              <a:gd name="connsiteY70-2732" fmla="*/ 238165 h 955271"/>
              <a:gd name="connsiteX71-2733" fmla="*/ 4271023 w 5741575"/>
              <a:gd name="connsiteY71-2734" fmla="*/ 241959 h 955271"/>
              <a:gd name="connsiteX72-2735" fmla="*/ 4367397 w 5741575"/>
              <a:gd name="connsiteY72-2736" fmla="*/ 271442 h 955271"/>
              <a:gd name="connsiteX73-2737" fmla="*/ 4495366 w 5741575"/>
              <a:gd name="connsiteY73-2738" fmla="*/ 271618 h 955271"/>
              <a:gd name="connsiteX74-2739" fmla="*/ 4517347 w 5741575"/>
              <a:gd name="connsiteY74-2740" fmla="*/ 275639 h 955271"/>
              <a:gd name="connsiteX75-2741" fmla="*/ 4546116 w 5741575"/>
              <a:gd name="connsiteY75-2742" fmla="*/ 268568 h 955271"/>
              <a:gd name="connsiteX76-2743" fmla="*/ 4661259 w 5741575"/>
              <a:gd name="connsiteY76-2744" fmla="*/ 238966 h 955271"/>
              <a:gd name="connsiteX77-2745" fmla="*/ 4750403 w 5741575"/>
              <a:gd name="connsiteY77-2746" fmla="*/ 204364 h 955271"/>
              <a:gd name="connsiteX78-2747" fmla="*/ 4867614 w 5741575"/>
              <a:gd name="connsiteY78-2748" fmla="*/ 208668 h 955271"/>
              <a:gd name="connsiteX79-2749" fmla="*/ 4937036 w 5741575"/>
              <a:gd name="connsiteY79-2750" fmla="*/ 195446 h 955271"/>
              <a:gd name="connsiteX80-2751" fmla="*/ 5047626 w 5741575"/>
              <a:gd name="connsiteY80-2752" fmla="*/ 149604 h 955271"/>
              <a:gd name="connsiteX81-2753" fmla="*/ 5200247 w 5741575"/>
              <a:gd name="connsiteY81-2754" fmla="*/ 142695 h 955271"/>
              <a:gd name="connsiteX82-2755" fmla="*/ 5235691 w 5741575"/>
              <a:gd name="connsiteY82-2756" fmla="*/ 173330 h 955271"/>
              <a:gd name="connsiteX83-2757" fmla="*/ 5280133 w 5741575"/>
              <a:gd name="connsiteY83-2758" fmla="*/ 189342 h 955271"/>
              <a:gd name="connsiteX84-2759" fmla="*/ 5291963 w 5741575"/>
              <a:gd name="connsiteY84-2760" fmla="*/ 139446 h 955271"/>
              <a:gd name="connsiteX85-2761" fmla="*/ 5418472 w 5741575"/>
              <a:gd name="connsiteY85-2762" fmla="*/ 89163 h 955271"/>
              <a:gd name="connsiteX86-2763" fmla="*/ 5482354 w 5741575"/>
              <a:gd name="connsiteY86-2764" fmla="*/ 69470 h 955271"/>
              <a:gd name="connsiteX87-2765" fmla="*/ 5583280 w 5741575"/>
              <a:gd name="connsiteY87-2766" fmla="*/ 49787 h 955271"/>
              <a:gd name="connsiteX88-2767" fmla="*/ 5613766 w 5741575"/>
              <a:gd name="connsiteY88-2768" fmla="*/ 41855 h 955271"/>
              <a:gd name="connsiteX89-2769" fmla="*/ 5684952 w 5741575"/>
              <a:gd name="connsiteY89-2770" fmla="*/ 26088 h 955271"/>
              <a:gd name="connsiteX90-2771" fmla="*/ 5741575 w 5741575"/>
              <a:gd name="connsiteY90-2772" fmla="*/ 0 h 955271"/>
              <a:gd name="connsiteX0-2773" fmla="*/ 5741575 w 5741575"/>
              <a:gd name="connsiteY0-2774" fmla="*/ 0 h 955271"/>
              <a:gd name="connsiteX1-2775" fmla="*/ 5741575 w 5741575"/>
              <a:gd name="connsiteY1-2776" fmla="*/ 955271 h 955271"/>
              <a:gd name="connsiteX2-2777" fmla="*/ 0 w 5741575"/>
              <a:gd name="connsiteY2-2778" fmla="*/ 955271 h 955271"/>
              <a:gd name="connsiteX3-2779" fmla="*/ 8558 w 5741575"/>
              <a:gd name="connsiteY3-2780" fmla="*/ 953971 h 955271"/>
              <a:gd name="connsiteX4-2781" fmla="*/ 16894 w 5741575"/>
              <a:gd name="connsiteY4-2782" fmla="*/ 953847 h 955271"/>
              <a:gd name="connsiteX5-2783" fmla="*/ 28156 w 5741575"/>
              <a:gd name="connsiteY5-2784" fmla="*/ 951374 h 955271"/>
              <a:gd name="connsiteX6-2785" fmla="*/ 28293 w 5741575"/>
              <a:gd name="connsiteY6-2786" fmla="*/ 950971 h 955271"/>
              <a:gd name="connsiteX7-2787" fmla="*/ 39115 w 5741575"/>
              <a:gd name="connsiteY7-2788" fmla="*/ 949326 h 955271"/>
              <a:gd name="connsiteX8-2789" fmla="*/ 93851 w 5741575"/>
              <a:gd name="connsiteY8-2790" fmla="*/ 945611 h 955271"/>
              <a:gd name="connsiteX9-2791" fmla="*/ 148657 w 5741575"/>
              <a:gd name="connsiteY9-2792" fmla="*/ 898134 h 955271"/>
              <a:gd name="connsiteX10-2793" fmla="*/ 174554 w 5741575"/>
              <a:gd name="connsiteY10-2794" fmla="*/ 886351 h 955271"/>
              <a:gd name="connsiteX11-2795" fmla="*/ 187633 w 5741575"/>
              <a:gd name="connsiteY11-2796" fmla="*/ 878226 h 955271"/>
              <a:gd name="connsiteX12-2797" fmla="*/ 187961 w 5741575"/>
              <a:gd name="connsiteY12-2798" fmla="*/ 876538 h 955271"/>
              <a:gd name="connsiteX13-2799" fmla="*/ 240501 w 5741575"/>
              <a:gd name="connsiteY13-2800" fmla="*/ 873150 h 955271"/>
              <a:gd name="connsiteX14-2801" fmla="*/ 246345 w 5741575"/>
              <a:gd name="connsiteY14-2802" fmla="*/ 869942 h 955271"/>
              <a:gd name="connsiteX15-2803" fmla="*/ 306299 w 5741575"/>
              <a:gd name="connsiteY15-2804" fmla="*/ 873609 h 955271"/>
              <a:gd name="connsiteX16-2805" fmla="*/ 331571 w 5741575"/>
              <a:gd name="connsiteY16-2806" fmla="*/ 869866 h 955271"/>
              <a:gd name="connsiteX17-2807" fmla="*/ 384157 w 5741575"/>
              <a:gd name="connsiteY17-2808" fmla="*/ 867971 h 955271"/>
              <a:gd name="connsiteX18-2809" fmla="*/ 477637 w 5741575"/>
              <a:gd name="connsiteY18-2810" fmla="*/ 870334 h 955271"/>
              <a:gd name="connsiteX19-2811" fmla="*/ 570239 w 5741575"/>
              <a:gd name="connsiteY19-2812" fmla="*/ 829596 h 955271"/>
              <a:gd name="connsiteX20-2813" fmla="*/ 787156 w 5741575"/>
              <a:gd name="connsiteY20-2814" fmla="*/ 838447 h 955271"/>
              <a:gd name="connsiteX21-2815" fmla="*/ 948872 w 5741575"/>
              <a:gd name="connsiteY21-2816" fmla="*/ 772201 h 955271"/>
              <a:gd name="connsiteX22-2817" fmla="*/ 1127089 w 5741575"/>
              <a:gd name="connsiteY22-2818" fmla="*/ 746926 h 955271"/>
              <a:gd name="connsiteX23-2819" fmla="*/ 1220426 w 5741575"/>
              <a:gd name="connsiteY23-2820" fmla="*/ 721810 h 955271"/>
              <a:gd name="connsiteX24-2821" fmla="*/ 1306771 w 5741575"/>
              <a:gd name="connsiteY24-2822" fmla="*/ 717936 h 955271"/>
              <a:gd name="connsiteX25-2823" fmla="*/ 1374314 w 5741575"/>
              <a:gd name="connsiteY25-2824" fmla="*/ 688815 h 955271"/>
              <a:gd name="connsiteX26-2825" fmla="*/ 1378034 w 5741575"/>
              <a:gd name="connsiteY26-2826" fmla="*/ 685842 h 955271"/>
              <a:gd name="connsiteX27-2827" fmla="*/ 1395604 w 5741575"/>
              <a:gd name="connsiteY27-2828" fmla="*/ 680460 h 955271"/>
              <a:gd name="connsiteX28-2829" fmla="*/ 1397206 w 5741575"/>
              <a:gd name="connsiteY28-2830" fmla="*/ 670793 h 955271"/>
              <a:gd name="connsiteX29-2831" fmla="*/ 1421250 w 5741575"/>
              <a:gd name="connsiteY29-2832" fmla="*/ 656855 h 955271"/>
              <a:gd name="connsiteX30-2833" fmla="*/ 1454524 w 5741575"/>
              <a:gd name="connsiteY30-2834" fmla="*/ 649224 h 955271"/>
              <a:gd name="connsiteX31-2835" fmla="*/ 1616217 w 5741575"/>
              <a:gd name="connsiteY31-2836" fmla="*/ 622107 h 955271"/>
              <a:gd name="connsiteX32-2837" fmla="*/ 1710928 w 5741575"/>
              <a:gd name="connsiteY32-2838" fmla="*/ 600666 h 955271"/>
              <a:gd name="connsiteX33-2839" fmla="*/ 1743718 w 5741575"/>
              <a:gd name="connsiteY33-2840" fmla="*/ 584327 h 955271"/>
              <a:gd name="connsiteX34-2841" fmla="*/ 1873778 w 5741575"/>
              <a:gd name="connsiteY34-2842" fmla="*/ 530130 h 955271"/>
              <a:gd name="connsiteX35-2843" fmla="*/ 1988411 w 5741575"/>
              <a:gd name="connsiteY35-2844" fmla="*/ 491599 h 955271"/>
              <a:gd name="connsiteX36-2845" fmla="*/ 2085507 w 5741575"/>
              <a:gd name="connsiteY36-2846" fmla="*/ 498527 h 955271"/>
              <a:gd name="connsiteX37-2847" fmla="*/ 2090767 w 5741575"/>
              <a:gd name="connsiteY37-2848" fmla="*/ 490616 h 955271"/>
              <a:gd name="connsiteX38-2849" fmla="*/ 2151143 w 5741575"/>
              <a:gd name="connsiteY38-2850" fmla="*/ 478332 h 955271"/>
              <a:gd name="connsiteX39-2851" fmla="*/ 2378710 w 5741575"/>
              <a:gd name="connsiteY39-2852" fmla="*/ 477570 h 955271"/>
              <a:gd name="connsiteX40-2853" fmla="*/ 2496256 w 5741575"/>
              <a:gd name="connsiteY40-2854" fmla="*/ 452396 h 955271"/>
              <a:gd name="connsiteX41-2855" fmla="*/ 2535387 w 5741575"/>
              <a:gd name="connsiteY41-2856" fmla="*/ 436645 h 955271"/>
              <a:gd name="connsiteX42-2857" fmla="*/ 2601109 w 5741575"/>
              <a:gd name="connsiteY42-2858" fmla="*/ 410678 h 955271"/>
              <a:gd name="connsiteX43-2859" fmla="*/ 2643855 w 5741575"/>
              <a:gd name="connsiteY43-2860" fmla="*/ 374482 h 955271"/>
              <a:gd name="connsiteX44-2861" fmla="*/ 2657726 w 5741575"/>
              <a:gd name="connsiteY44-2862" fmla="*/ 365841 h 955271"/>
              <a:gd name="connsiteX45-2863" fmla="*/ 2687125 w 5741575"/>
              <a:gd name="connsiteY45-2864" fmla="*/ 366820 h 955271"/>
              <a:gd name="connsiteX46-2865" fmla="*/ 2697479 w 5741575"/>
              <a:gd name="connsiteY46-2866" fmla="*/ 361430 h 955271"/>
              <a:gd name="connsiteX47-2867" fmla="*/ 2701547 w 5741575"/>
              <a:gd name="connsiteY47-2868" fmla="*/ 361545 h 955271"/>
              <a:gd name="connsiteX48-2869" fmla="*/ 2711054 w 5741575"/>
              <a:gd name="connsiteY48-2870" fmla="*/ 360597 h 955271"/>
              <a:gd name="connsiteX49-2871" fmla="*/ 2710438 w 5741575"/>
              <a:gd name="connsiteY49-2872" fmla="*/ 366958 h 955271"/>
              <a:gd name="connsiteX50-2873" fmla="*/ 2722936 w 5741575"/>
              <a:gd name="connsiteY50-2874" fmla="*/ 377633 h 955271"/>
              <a:gd name="connsiteX51-2875" fmla="*/ 2777227 w 5741575"/>
              <a:gd name="connsiteY51-2876" fmla="*/ 368972 h 955271"/>
              <a:gd name="connsiteX52-2877" fmla="*/ 2779510 w 5741575"/>
              <a:gd name="connsiteY52-2878" fmla="*/ 361652 h 955271"/>
              <a:gd name="connsiteX53-2879" fmla="*/ 2786278 w 5741575"/>
              <a:gd name="connsiteY53-2880" fmla="*/ 359869 h 955271"/>
              <a:gd name="connsiteX54-2881" fmla="*/ 2792101 w 5741575"/>
              <a:gd name="connsiteY54-2882" fmla="*/ 365927 h 955271"/>
              <a:gd name="connsiteX55-2883" fmla="*/ 2885545 w 5741575"/>
              <a:gd name="connsiteY55-2884" fmla="*/ 372818 h 955271"/>
              <a:gd name="connsiteX56-2885" fmla="*/ 3009558 w 5741575"/>
              <a:gd name="connsiteY56-2886" fmla="*/ 370573 h 955271"/>
              <a:gd name="connsiteX57-2887" fmla="*/ 3095010 w 5741575"/>
              <a:gd name="connsiteY57-2888" fmla="*/ 332454 h 955271"/>
              <a:gd name="connsiteX58-2889" fmla="*/ 3103742 w 5741575"/>
              <a:gd name="connsiteY58-2890" fmla="*/ 337974 h 955271"/>
              <a:gd name="connsiteX59-2891" fmla="*/ 3165093 w 5741575"/>
              <a:gd name="connsiteY59-2892" fmla="*/ 329459 h 955271"/>
              <a:gd name="connsiteX60-2893" fmla="*/ 3373785 w 5741575"/>
              <a:gd name="connsiteY60-2894" fmla="*/ 255680 h 955271"/>
              <a:gd name="connsiteX61-2895" fmla="*/ 3493851 w 5741575"/>
              <a:gd name="connsiteY61-2896" fmla="*/ 240255 h 955271"/>
              <a:gd name="connsiteX62-2897" fmla="*/ 3537470 w 5741575"/>
              <a:gd name="connsiteY62-2898" fmla="*/ 241867 h 955271"/>
              <a:gd name="connsiteX63-2899" fmla="*/ 3610489 w 5741575"/>
              <a:gd name="connsiteY63-2900" fmla="*/ 244128 h 955271"/>
              <a:gd name="connsiteX64-2901" fmla="*/ 3667539 w 5741575"/>
              <a:gd name="connsiteY64-2902" fmla="*/ 263271 h 955271"/>
              <a:gd name="connsiteX65-2903" fmla="*/ 3727614 w 5741575"/>
              <a:gd name="connsiteY65-2904" fmla="*/ 258245 h 955271"/>
              <a:gd name="connsiteX66-2905" fmla="*/ 3738369 w 5741575"/>
              <a:gd name="connsiteY66-2906" fmla="*/ 234506 h 955271"/>
              <a:gd name="connsiteX67-2907" fmla="*/ 3803670 w 5741575"/>
              <a:gd name="connsiteY67-2908" fmla="*/ 236457 h 955271"/>
              <a:gd name="connsiteX68-2909" fmla="*/ 3903080 w 5741575"/>
              <a:gd name="connsiteY68-2910" fmla="*/ 241890 h 955271"/>
              <a:gd name="connsiteX69-2911" fmla="*/ 4114838 w 5741575"/>
              <a:gd name="connsiteY69-2912" fmla="*/ 238165 h 955271"/>
              <a:gd name="connsiteX70-2913" fmla="*/ 4271023 w 5741575"/>
              <a:gd name="connsiteY70-2914" fmla="*/ 241959 h 955271"/>
              <a:gd name="connsiteX71-2915" fmla="*/ 4367397 w 5741575"/>
              <a:gd name="connsiteY71-2916" fmla="*/ 271442 h 955271"/>
              <a:gd name="connsiteX72-2917" fmla="*/ 4495366 w 5741575"/>
              <a:gd name="connsiteY72-2918" fmla="*/ 271618 h 955271"/>
              <a:gd name="connsiteX73-2919" fmla="*/ 4517347 w 5741575"/>
              <a:gd name="connsiteY73-2920" fmla="*/ 275639 h 955271"/>
              <a:gd name="connsiteX74-2921" fmla="*/ 4546116 w 5741575"/>
              <a:gd name="connsiteY74-2922" fmla="*/ 268568 h 955271"/>
              <a:gd name="connsiteX75-2923" fmla="*/ 4661259 w 5741575"/>
              <a:gd name="connsiteY75-2924" fmla="*/ 238966 h 955271"/>
              <a:gd name="connsiteX76-2925" fmla="*/ 4750403 w 5741575"/>
              <a:gd name="connsiteY76-2926" fmla="*/ 204364 h 955271"/>
              <a:gd name="connsiteX77-2927" fmla="*/ 4867614 w 5741575"/>
              <a:gd name="connsiteY77-2928" fmla="*/ 208668 h 955271"/>
              <a:gd name="connsiteX78-2929" fmla="*/ 4937036 w 5741575"/>
              <a:gd name="connsiteY78-2930" fmla="*/ 195446 h 955271"/>
              <a:gd name="connsiteX79-2931" fmla="*/ 5047626 w 5741575"/>
              <a:gd name="connsiteY79-2932" fmla="*/ 149604 h 955271"/>
              <a:gd name="connsiteX80-2933" fmla="*/ 5200247 w 5741575"/>
              <a:gd name="connsiteY80-2934" fmla="*/ 142695 h 955271"/>
              <a:gd name="connsiteX81-2935" fmla="*/ 5235691 w 5741575"/>
              <a:gd name="connsiteY81-2936" fmla="*/ 173330 h 955271"/>
              <a:gd name="connsiteX82-2937" fmla="*/ 5280133 w 5741575"/>
              <a:gd name="connsiteY82-2938" fmla="*/ 189342 h 955271"/>
              <a:gd name="connsiteX83-2939" fmla="*/ 5291963 w 5741575"/>
              <a:gd name="connsiteY83-2940" fmla="*/ 139446 h 955271"/>
              <a:gd name="connsiteX84-2941" fmla="*/ 5418472 w 5741575"/>
              <a:gd name="connsiteY84-2942" fmla="*/ 89163 h 955271"/>
              <a:gd name="connsiteX85-2943" fmla="*/ 5482354 w 5741575"/>
              <a:gd name="connsiteY85-2944" fmla="*/ 69470 h 955271"/>
              <a:gd name="connsiteX86-2945" fmla="*/ 5583280 w 5741575"/>
              <a:gd name="connsiteY86-2946" fmla="*/ 49787 h 955271"/>
              <a:gd name="connsiteX87-2947" fmla="*/ 5613766 w 5741575"/>
              <a:gd name="connsiteY87-2948" fmla="*/ 41855 h 955271"/>
              <a:gd name="connsiteX88-2949" fmla="*/ 5684952 w 5741575"/>
              <a:gd name="connsiteY88-2950" fmla="*/ 26088 h 955271"/>
              <a:gd name="connsiteX89-2951" fmla="*/ 5741575 w 5741575"/>
              <a:gd name="connsiteY89-2952" fmla="*/ 0 h 955271"/>
              <a:gd name="connsiteX0-2953" fmla="*/ 5741575 w 5741575"/>
              <a:gd name="connsiteY0-2954" fmla="*/ 0 h 955271"/>
              <a:gd name="connsiteX1-2955" fmla="*/ 5741575 w 5741575"/>
              <a:gd name="connsiteY1-2956" fmla="*/ 955271 h 955271"/>
              <a:gd name="connsiteX2-2957" fmla="*/ 0 w 5741575"/>
              <a:gd name="connsiteY2-2958" fmla="*/ 955271 h 955271"/>
              <a:gd name="connsiteX3-2959" fmla="*/ 8558 w 5741575"/>
              <a:gd name="connsiteY3-2960" fmla="*/ 953971 h 955271"/>
              <a:gd name="connsiteX4-2961" fmla="*/ 16894 w 5741575"/>
              <a:gd name="connsiteY4-2962" fmla="*/ 953847 h 955271"/>
              <a:gd name="connsiteX5-2963" fmla="*/ 28156 w 5741575"/>
              <a:gd name="connsiteY5-2964" fmla="*/ 951374 h 955271"/>
              <a:gd name="connsiteX6-2965" fmla="*/ 28293 w 5741575"/>
              <a:gd name="connsiteY6-2966" fmla="*/ 950971 h 955271"/>
              <a:gd name="connsiteX7-2967" fmla="*/ 39115 w 5741575"/>
              <a:gd name="connsiteY7-2968" fmla="*/ 949326 h 955271"/>
              <a:gd name="connsiteX8-2969" fmla="*/ 93851 w 5741575"/>
              <a:gd name="connsiteY8-2970" fmla="*/ 922923 h 955271"/>
              <a:gd name="connsiteX9-2971" fmla="*/ 148657 w 5741575"/>
              <a:gd name="connsiteY9-2972" fmla="*/ 898134 h 955271"/>
              <a:gd name="connsiteX10-2973" fmla="*/ 174554 w 5741575"/>
              <a:gd name="connsiteY10-2974" fmla="*/ 886351 h 955271"/>
              <a:gd name="connsiteX11-2975" fmla="*/ 187633 w 5741575"/>
              <a:gd name="connsiteY11-2976" fmla="*/ 878226 h 955271"/>
              <a:gd name="connsiteX12-2977" fmla="*/ 187961 w 5741575"/>
              <a:gd name="connsiteY12-2978" fmla="*/ 876538 h 955271"/>
              <a:gd name="connsiteX13-2979" fmla="*/ 240501 w 5741575"/>
              <a:gd name="connsiteY13-2980" fmla="*/ 873150 h 955271"/>
              <a:gd name="connsiteX14-2981" fmla="*/ 246345 w 5741575"/>
              <a:gd name="connsiteY14-2982" fmla="*/ 869942 h 955271"/>
              <a:gd name="connsiteX15-2983" fmla="*/ 306299 w 5741575"/>
              <a:gd name="connsiteY15-2984" fmla="*/ 873609 h 955271"/>
              <a:gd name="connsiteX16-2985" fmla="*/ 331571 w 5741575"/>
              <a:gd name="connsiteY16-2986" fmla="*/ 869866 h 955271"/>
              <a:gd name="connsiteX17-2987" fmla="*/ 384157 w 5741575"/>
              <a:gd name="connsiteY17-2988" fmla="*/ 867971 h 955271"/>
              <a:gd name="connsiteX18-2989" fmla="*/ 477637 w 5741575"/>
              <a:gd name="connsiteY18-2990" fmla="*/ 870334 h 955271"/>
              <a:gd name="connsiteX19-2991" fmla="*/ 570239 w 5741575"/>
              <a:gd name="connsiteY19-2992" fmla="*/ 829596 h 955271"/>
              <a:gd name="connsiteX20-2993" fmla="*/ 787156 w 5741575"/>
              <a:gd name="connsiteY20-2994" fmla="*/ 838447 h 955271"/>
              <a:gd name="connsiteX21-2995" fmla="*/ 948872 w 5741575"/>
              <a:gd name="connsiteY21-2996" fmla="*/ 772201 h 955271"/>
              <a:gd name="connsiteX22-2997" fmla="*/ 1127089 w 5741575"/>
              <a:gd name="connsiteY22-2998" fmla="*/ 746926 h 955271"/>
              <a:gd name="connsiteX23-2999" fmla="*/ 1220426 w 5741575"/>
              <a:gd name="connsiteY23-3000" fmla="*/ 721810 h 955271"/>
              <a:gd name="connsiteX24-3001" fmla="*/ 1306771 w 5741575"/>
              <a:gd name="connsiteY24-3002" fmla="*/ 717936 h 955271"/>
              <a:gd name="connsiteX25-3003" fmla="*/ 1374314 w 5741575"/>
              <a:gd name="connsiteY25-3004" fmla="*/ 688815 h 955271"/>
              <a:gd name="connsiteX26-3005" fmla="*/ 1378034 w 5741575"/>
              <a:gd name="connsiteY26-3006" fmla="*/ 685842 h 955271"/>
              <a:gd name="connsiteX27-3007" fmla="*/ 1395604 w 5741575"/>
              <a:gd name="connsiteY27-3008" fmla="*/ 680460 h 955271"/>
              <a:gd name="connsiteX28-3009" fmla="*/ 1397206 w 5741575"/>
              <a:gd name="connsiteY28-3010" fmla="*/ 670793 h 955271"/>
              <a:gd name="connsiteX29-3011" fmla="*/ 1421250 w 5741575"/>
              <a:gd name="connsiteY29-3012" fmla="*/ 656855 h 955271"/>
              <a:gd name="connsiteX30-3013" fmla="*/ 1454524 w 5741575"/>
              <a:gd name="connsiteY30-3014" fmla="*/ 649224 h 955271"/>
              <a:gd name="connsiteX31-3015" fmla="*/ 1616217 w 5741575"/>
              <a:gd name="connsiteY31-3016" fmla="*/ 622107 h 955271"/>
              <a:gd name="connsiteX32-3017" fmla="*/ 1710928 w 5741575"/>
              <a:gd name="connsiteY32-3018" fmla="*/ 600666 h 955271"/>
              <a:gd name="connsiteX33-3019" fmla="*/ 1743718 w 5741575"/>
              <a:gd name="connsiteY33-3020" fmla="*/ 584327 h 955271"/>
              <a:gd name="connsiteX34-3021" fmla="*/ 1873778 w 5741575"/>
              <a:gd name="connsiteY34-3022" fmla="*/ 530130 h 955271"/>
              <a:gd name="connsiteX35-3023" fmla="*/ 1988411 w 5741575"/>
              <a:gd name="connsiteY35-3024" fmla="*/ 491599 h 955271"/>
              <a:gd name="connsiteX36-3025" fmla="*/ 2085507 w 5741575"/>
              <a:gd name="connsiteY36-3026" fmla="*/ 498527 h 955271"/>
              <a:gd name="connsiteX37-3027" fmla="*/ 2090767 w 5741575"/>
              <a:gd name="connsiteY37-3028" fmla="*/ 490616 h 955271"/>
              <a:gd name="connsiteX38-3029" fmla="*/ 2151143 w 5741575"/>
              <a:gd name="connsiteY38-3030" fmla="*/ 478332 h 955271"/>
              <a:gd name="connsiteX39-3031" fmla="*/ 2378710 w 5741575"/>
              <a:gd name="connsiteY39-3032" fmla="*/ 477570 h 955271"/>
              <a:gd name="connsiteX40-3033" fmla="*/ 2496256 w 5741575"/>
              <a:gd name="connsiteY40-3034" fmla="*/ 452396 h 955271"/>
              <a:gd name="connsiteX41-3035" fmla="*/ 2535387 w 5741575"/>
              <a:gd name="connsiteY41-3036" fmla="*/ 436645 h 955271"/>
              <a:gd name="connsiteX42-3037" fmla="*/ 2601109 w 5741575"/>
              <a:gd name="connsiteY42-3038" fmla="*/ 410678 h 955271"/>
              <a:gd name="connsiteX43-3039" fmla="*/ 2643855 w 5741575"/>
              <a:gd name="connsiteY43-3040" fmla="*/ 374482 h 955271"/>
              <a:gd name="connsiteX44-3041" fmla="*/ 2657726 w 5741575"/>
              <a:gd name="connsiteY44-3042" fmla="*/ 365841 h 955271"/>
              <a:gd name="connsiteX45-3043" fmla="*/ 2687125 w 5741575"/>
              <a:gd name="connsiteY45-3044" fmla="*/ 366820 h 955271"/>
              <a:gd name="connsiteX46-3045" fmla="*/ 2697479 w 5741575"/>
              <a:gd name="connsiteY46-3046" fmla="*/ 361430 h 955271"/>
              <a:gd name="connsiteX47-3047" fmla="*/ 2701547 w 5741575"/>
              <a:gd name="connsiteY47-3048" fmla="*/ 361545 h 955271"/>
              <a:gd name="connsiteX48-3049" fmla="*/ 2711054 w 5741575"/>
              <a:gd name="connsiteY48-3050" fmla="*/ 360597 h 955271"/>
              <a:gd name="connsiteX49-3051" fmla="*/ 2710438 w 5741575"/>
              <a:gd name="connsiteY49-3052" fmla="*/ 366958 h 955271"/>
              <a:gd name="connsiteX50-3053" fmla="*/ 2722936 w 5741575"/>
              <a:gd name="connsiteY50-3054" fmla="*/ 377633 h 955271"/>
              <a:gd name="connsiteX51-3055" fmla="*/ 2777227 w 5741575"/>
              <a:gd name="connsiteY51-3056" fmla="*/ 368972 h 955271"/>
              <a:gd name="connsiteX52-3057" fmla="*/ 2779510 w 5741575"/>
              <a:gd name="connsiteY52-3058" fmla="*/ 361652 h 955271"/>
              <a:gd name="connsiteX53-3059" fmla="*/ 2786278 w 5741575"/>
              <a:gd name="connsiteY53-3060" fmla="*/ 359869 h 955271"/>
              <a:gd name="connsiteX54-3061" fmla="*/ 2792101 w 5741575"/>
              <a:gd name="connsiteY54-3062" fmla="*/ 365927 h 955271"/>
              <a:gd name="connsiteX55-3063" fmla="*/ 2885545 w 5741575"/>
              <a:gd name="connsiteY55-3064" fmla="*/ 372818 h 955271"/>
              <a:gd name="connsiteX56-3065" fmla="*/ 3009558 w 5741575"/>
              <a:gd name="connsiteY56-3066" fmla="*/ 370573 h 955271"/>
              <a:gd name="connsiteX57-3067" fmla="*/ 3095010 w 5741575"/>
              <a:gd name="connsiteY57-3068" fmla="*/ 332454 h 955271"/>
              <a:gd name="connsiteX58-3069" fmla="*/ 3103742 w 5741575"/>
              <a:gd name="connsiteY58-3070" fmla="*/ 337974 h 955271"/>
              <a:gd name="connsiteX59-3071" fmla="*/ 3165093 w 5741575"/>
              <a:gd name="connsiteY59-3072" fmla="*/ 329459 h 955271"/>
              <a:gd name="connsiteX60-3073" fmla="*/ 3373785 w 5741575"/>
              <a:gd name="connsiteY60-3074" fmla="*/ 255680 h 955271"/>
              <a:gd name="connsiteX61-3075" fmla="*/ 3493851 w 5741575"/>
              <a:gd name="connsiteY61-3076" fmla="*/ 240255 h 955271"/>
              <a:gd name="connsiteX62-3077" fmla="*/ 3537470 w 5741575"/>
              <a:gd name="connsiteY62-3078" fmla="*/ 241867 h 955271"/>
              <a:gd name="connsiteX63-3079" fmla="*/ 3610489 w 5741575"/>
              <a:gd name="connsiteY63-3080" fmla="*/ 244128 h 955271"/>
              <a:gd name="connsiteX64-3081" fmla="*/ 3667539 w 5741575"/>
              <a:gd name="connsiteY64-3082" fmla="*/ 263271 h 955271"/>
              <a:gd name="connsiteX65-3083" fmla="*/ 3727614 w 5741575"/>
              <a:gd name="connsiteY65-3084" fmla="*/ 258245 h 955271"/>
              <a:gd name="connsiteX66-3085" fmla="*/ 3738369 w 5741575"/>
              <a:gd name="connsiteY66-3086" fmla="*/ 234506 h 955271"/>
              <a:gd name="connsiteX67-3087" fmla="*/ 3803670 w 5741575"/>
              <a:gd name="connsiteY67-3088" fmla="*/ 236457 h 955271"/>
              <a:gd name="connsiteX68-3089" fmla="*/ 3903080 w 5741575"/>
              <a:gd name="connsiteY68-3090" fmla="*/ 241890 h 955271"/>
              <a:gd name="connsiteX69-3091" fmla="*/ 4114838 w 5741575"/>
              <a:gd name="connsiteY69-3092" fmla="*/ 238165 h 955271"/>
              <a:gd name="connsiteX70-3093" fmla="*/ 4271023 w 5741575"/>
              <a:gd name="connsiteY70-3094" fmla="*/ 241959 h 955271"/>
              <a:gd name="connsiteX71-3095" fmla="*/ 4367397 w 5741575"/>
              <a:gd name="connsiteY71-3096" fmla="*/ 271442 h 955271"/>
              <a:gd name="connsiteX72-3097" fmla="*/ 4495366 w 5741575"/>
              <a:gd name="connsiteY72-3098" fmla="*/ 271618 h 955271"/>
              <a:gd name="connsiteX73-3099" fmla="*/ 4517347 w 5741575"/>
              <a:gd name="connsiteY73-3100" fmla="*/ 275639 h 955271"/>
              <a:gd name="connsiteX74-3101" fmla="*/ 4546116 w 5741575"/>
              <a:gd name="connsiteY74-3102" fmla="*/ 268568 h 955271"/>
              <a:gd name="connsiteX75-3103" fmla="*/ 4661259 w 5741575"/>
              <a:gd name="connsiteY75-3104" fmla="*/ 238966 h 955271"/>
              <a:gd name="connsiteX76-3105" fmla="*/ 4750403 w 5741575"/>
              <a:gd name="connsiteY76-3106" fmla="*/ 204364 h 955271"/>
              <a:gd name="connsiteX77-3107" fmla="*/ 4867614 w 5741575"/>
              <a:gd name="connsiteY77-3108" fmla="*/ 208668 h 955271"/>
              <a:gd name="connsiteX78-3109" fmla="*/ 4937036 w 5741575"/>
              <a:gd name="connsiteY78-3110" fmla="*/ 195446 h 955271"/>
              <a:gd name="connsiteX79-3111" fmla="*/ 5047626 w 5741575"/>
              <a:gd name="connsiteY79-3112" fmla="*/ 149604 h 955271"/>
              <a:gd name="connsiteX80-3113" fmla="*/ 5200247 w 5741575"/>
              <a:gd name="connsiteY80-3114" fmla="*/ 142695 h 955271"/>
              <a:gd name="connsiteX81-3115" fmla="*/ 5235691 w 5741575"/>
              <a:gd name="connsiteY81-3116" fmla="*/ 173330 h 955271"/>
              <a:gd name="connsiteX82-3117" fmla="*/ 5280133 w 5741575"/>
              <a:gd name="connsiteY82-3118" fmla="*/ 189342 h 955271"/>
              <a:gd name="connsiteX83-3119" fmla="*/ 5291963 w 5741575"/>
              <a:gd name="connsiteY83-3120" fmla="*/ 139446 h 955271"/>
              <a:gd name="connsiteX84-3121" fmla="*/ 5418472 w 5741575"/>
              <a:gd name="connsiteY84-3122" fmla="*/ 89163 h 955271"/>
              <a:gd name="connsiteX85-3123" fmla="*/ 5482354 w 5741575"/>
              <a:gd name="connsiteY85-3124" fmla="*/ 69470 h 955271"/>
              <a:gd name="connsiteX86-3125" fmla="*/ 5583280 w 5741575"/>
              <a:gd name="connsiteY86-3126" fmla="*/ 49787 h 955271"/>
              <a:gd name="connsiteX87-3127" fmla="*/ 5613766 w 5741575"/>
              <a:gd name="connsiteY87-3128" fmla="*/ 41855 h 955271"/>
              <a:gd name="connsiteX88-3129" fmla="*/ 5684952 w 5741575"/>
              <a:gd name="connsiteY88-3130" fmla="*/ 26088 h 955271"/>
              <a:gd name="connsiteX89-3131" fmla="*/ 5741575 w 5741575"/>
              <a:gd name="connsiteY89-3132" fmla="*/ 0 h 955271"/>
              <a:gd name="connsiteX0-3133" fmla="*/ 5741575 w 5741575"/>
              <a:gd name="connsiteY0-3134" fmla="*/ 0 h 955271"/>
              <a:gd name="connsiteX1-3135" fmla="*/ 5741575 w 5741575"/>
              <a:gd name="connsiteY1-3136" fmla="*/ 955271 h 955271"/>
              <a:gd name="connsiteX2-3137" fmla="*/ 0 w 5741575"/>
              <a:gd name="connsiteY2-3138" fmla="*/ 955271 h 955271"/>
              <a:gd name="connsiteX3-3139" fmla="*/ 8558 w 5741575"/>
              <a:gd name="connsiteY3-3140" fmla="*/ 953971 h 955271"/>
              <a:gd name="connsiteX4-3141" fmla="*/ 16894 w 5741575"/>
              <a:gd name="connsiteY4-3142" fmla="*/ 953847 h 955271"/>
              <a:gd name="connsiteX5-3143" fmla="*/ 28156 w 5741575"/>
              <a:gd name="connsiteY5-3144" fmla="*/ 951374 h 955271"/>
              <a:gd name="connsiteX6-3145" fmla="*/ 28293 w 5741575"/>
              <a:gd name="connsiteY6-3146" fmla="*/ 950971 h 955271"/>
              <a:gd name="connsiteX7-3147" fmla="*/ 39115 w 5741575"/>
              <a:gd name="connsiteY7-3148" fmla="*/ 949326 h 955271"/>
              <a:gd name="connsiteX8-3149" fmla="*/ 148657 w 5741575"/>
              <a:gd name="connsiteY8-3150" fmla="*/ 898134 h 955271"/>
              <a:gd name="connsiteX9-3151" fmla="*/ 174554 w 5741575"/>
              <a:gd name="connsiteY9-3152" fmla="*/ 886351 h 955271"/>
              <a:gd name="connsiteX10-3153" fmla="*/ 187633 w 5741575"/>
              <a:gd name="connsiteY10-3154" fmla="*/ 878226 h 955271"/>
              <a:gd name="connsiteX11-3155" fmla="*/ 187961 w 5741575"/>
              <a:gd name="connsiteY11-3156" fmla="*/ 876538 h 955271"/>
              <a:gd name="connsiteX12-3157" fmla="*/ 240501 w 5741575"/>
              <a:gd name="connsiteY12-3158" fmla="*/ 873150 h 955271"/>
              <a:gd name="connsiteX13-3159" fmla="*/ 246345 w 5741575"/>
              <a:gd name="connsiteY13-3160" fmla="*/ 869942 h 955271"/>
              <a:gd name="connsiteX14-3161" fmla="*/ 306299 w 5741575"/>
              <a:gd name="connsiteY14-3162" fmla="*/ 873609 h 955271"/>
              <a:gd name="connsiteX15-3163" fmla="*/ 331571 w 5741575"/>
              <a:gd name="connsiteY15-3164" fmla="*/ 869866 h 955271"/>
              <a:gd name="connsiteX16-3165" fmla="*/ 384157 w 5741575"/>
              <a:gd name="connsiteY16-3166" fmla="*/ 867971 h 955271"/>
              <a:gd name="connsiteX17-3167" fmla="*/ 477637 w 5741575"/>
              <a:gd name="connsiteY17-3168" fmla="*/ 870334 h 955271"/>
              <a:gd name="connsiteX18-3169" fmla="*/ 570239 w 5741575"/>
              <a:gd name="connsiteY18-3170" fmla="*/ 829596 h 955271"/>
              <a:gd name="connsiteX19-3171" fmla="*/ 787156 w 5741575"/>
              <a:gd name="connsiteY19-3172" fmla="*/ 838447 h 955271"/>
              <a:gd name="connsiteX20-3173" fmla="*/ 948872 w 5741575"/>
              <a:gd name="connsiteY20-3174" fmla="*/ 772201 h 955271"/>
              <a:gd name="connsiteX21-3175" fmla="*/ 1127089 w 5741575"/>
              <a:gd name="connsiteY21-3176" fmla="*/ 746926 h 955271"/>
              <a:gd name="connsiteX22-3177" fmla="*/ 1220426 w 5741575"/>
              <a:gd name="connsiteY22-3178" fmla="*/ 721810 h 955271"/>
              <a:gd name="connsiteX23-3179" fmla="*/ 1306771 w 5741575"/>
              <a:gd name="connsiteY23-3180" fmla="*/ 717936 h 955271"/>
              <a:gd name="connsiteX24-3181" fmla="*/ 1374314 w 5741575"/>
              <a:gd name="connsiteY24-3182" fmla="*/ 688815 h 955271"/>
              <a:gd name="connsiteX25-3183" fmla="*/ 1378034 w 5741575"/>
              <a:gd name="connsiteY25-3184" fmla="*/ 685842 h 955271"/>
              <a:gd name="connsiteX26-3185" fmla="*/ 1395604 w 5741575"/>
              <a:gd name="connsiteY26-3186" fmla="*/ 680460 h 955271"/>
              <a:gd name="connsiteX27-3187" fmla="*/ 1397206 w 5741575"/>
              <a:gd name="connsiteY27-3188" fmla="*/ 670793 h 955271"/>
              <a:gd name="connsiteX28-3189" fmla="*/ 1421250 w 5741575"/>
              <a:gd name="connsiteY28-3190" fmla="*/ 656855 h 955271"/>
              <a:gd name="connsiteX29-3191" fmla="*/ 1454524 w 5741575"/>
              <a:gd name="connsiteY29-3192" fmla="*/ 649224 h 955271"/>
              <a:gd name="connsiteX30-3193" fmla="*/ 1616217 w 5741575"/>
              <a:gd name="connsiteY30-3194" fmla="*/ 622107 h 955271"/>
              <a:gd name="connsiteX31-3195" fmla="*/ 1710928 w 5741575"/>
              <a:gd name="connsiteY31-3196" fmla="*/ 600666 h 955271"/>
              <a:gd name="connsiteX32-3197" fmla="*/ 1743718 w 5741575"/>
              <a:gd name="connsiteY32-3198" fmla="*/ 584327 h 955271"/>
              <a:gd name="connsiteX33-3199" fmla="*/ 1873778 w 5741575"/>
              <a:gd name="connsiteY33-3200" fmla="*/ 530130 h 955271"/>
              <a:gd name="connsiteX34-3201" fmla="*/ 1988411 w 5741575"/>
              <a:gd name="connsiteY34-3202" fmla="*/ 491599 h 955271"/>
              <a:gd name="connsiteX35-3203" fmla="*/ 2085507 w 5741575"/>
              <a:gd name="connsiteY35-3204" fmla="*/ 498527 h 955271"/>
              <a:gd name="connsiteX36-3205" fmla="*/ 2090767 w 5741575"/>
              <a:gd name="connsiteY36-3206" fmla="*/ 490616 h 955271"/>
              <a:gd name="connsiteX37-3207" fmla="*/ 2151143 w 5741575"/>
              <a:gd name="connsiteY37-3208" fmla="*/ 478332 h 955271"/>
              <a:gd name="connsiteX38-3209" fmla="*/ 2378710 w 5741575"/>
              <a:gd name="connsiteY38-3210" fmla="*/ 477570 h 955271"/>
              <a:gd name="connsiteX39-3211" fmla="*/ 2496256 w 5741575"/>
              <a:gd name="connsiteY39-3212" fmla="*/ 452396 h 955271"/>
              <a:gd name="connsiteX40-3213" fmla="*/ 2535387 w 5741575"/>
              <a:gd name="connsiteY40-3214" fmla="*/ 436645 h 955271"/>
              <a:gd name="connsiteX41-3215" fmla="*/ 2601109 w 5741575"/>
              <a:gd name="connsiteY41-3216" fmla="*/ 410678 h 955271"/>
              <a:gd name="connsiteX42-3217" fmla="*/ 2643855 w 5741575"/>
              <a:gd name="connsiteY42-3218" fmla="*/ 374482 h 955271"/>
              <a:gd name="connsiteX43-3219" fmla="*/ 2657726 w 5741575"/>
              <a:gd name="connsiteY43-3220" fmla="*/ 365841 h 955271"/>
              <a:gd name="connsiteX44-3221" fmla="*/ 2687125 w 5741575"/>
              <a:gd name="connsiteY44-3222" fmla="*/ 366820 h 955271"/>
              <a:gd name="connsiteX45-3223" fmla="*/ 2697479 w 5741575"/>
              <a:gd name="connsiteY45-3224" fmla="*/ 361430 h 955271"/>
              <a:gd name="connsiteX46-3225" fmla="*/ 2701547 w 5741575"/>
              <a:gd name="connsiteY46-3226" fmla="*/ 361545 h 955271"/>
              <a:gd name="connsiteX47-3227" fmla="*/ 2711054 w 5741575"/>
              <a:gd name="connsiteY47-3228" fmla="*/ 360597 h 955271"/>
              <a:gd name="connsiteX48-3229" fmla="*/ 2710438 w 5741575"/>
              <a:gd name="connsiteY48-3230" fmla="*/ 366958 h 955271"/>
              <a:gd name="connsiteX49-3231" fmla="*/ 2722936 w 5741575"/>
              <a:gd name="connsiteY49-3232" fmla="*/ 377633 h 955271"/>
              <a:gd name="connsiteX50-3233" fmla="*/ 2777227 w 5741575"/>
              <a:gd name="connsiteY50-3234" fmla="*/ 368972 h 955271"/>
              <a:gd name="connsiteX51-3235" fmla="*/ 2779510 w 5741575"/>
              <a:gd name="connsiteY51-3236" fmla="*/ 361652 h 955271"/>
              <a:gd name="connsiteX52-3237" fmla="*/ 2786278 w 5741575"/>
              <a:gd name="connsiteY52-3238" fmla="*/ 359869 h 955271"/>
              <a:gd name="connsiteX53-3239" fmla="*/ 2792101 w 5741575"/>
              <a:gd name="connsiteY53-3240" fmla="*/ 365927 h 955271"/>
              <a:gd name="connsiteX54-3241" fmla="*/ 2885545 w 5741575"/>
              <a:gd name="connsiteY54-3242" fmla="*/ 372818 h 955271"/>
              <a:gd name="connsiteX55-3243" fmla="*/ 3009558 w 5741575"/>
              <a:gd name="connsiteY55-3244" fmla="*/ 370573 h 955271"/>
              <a:gd name="connsiteX56-3245" fmla="*/ 3095010 w 5741575"/>
              <a:gd name="connsiteY56-3246" fmla="*/ 332454 h 955271"/>
              <a:gd name="connsiteX57-3247" fmla="*/ 3103742 w 5741575"/>
              <a:gd name="connsiteY57-3248" fmla="*/ 337974 h 955271"/>
              <a:gd name="connsiteX58-3249" fmla="*/ 3165093 w 5741575"/>
              <a:gd name="connsiteY58-3250" fmla="*/ 329459 h 955271"/>
              <a:gd name="connsiteX59-3251" fmla="*/ 3373785 w 5741575"/>
              <a:gd name="connsiteY59-3252" fmla="*/ 255680 h 955271"/>
              <a:gd name="connsiteX60-3253" fmla="*/ 3493851 w 5741575"/>
              <a:gd name="connsiteY60-3254" fmla="*/ 240255 h 955271"/>
              <a:gd name="connsiteX61-3255" fmla="*/ 3537470 w 5741575"/>
              <a:gd name="connsiteY61-3256" fmla="*/ 241867 h 955271"/>
              <a:gd name="connsiteX62-3257" fmla="*/ 3610489 w 5741575"/>
              <a:gd name="connsiteY62-3258" fmla="*/ 244128 h 955271"/>
              <a:gd name="connsiteX63-3259" fmla="*/ 3667539 w 5741575"/>
              <a:gd name="connsiteY63-3260" fmla="*/ 263271 h 955271"/>
              <a:gd name="connsiteX64-3261" fmla="*/ 3727614 w 5741575"/>
              <a:gd name="connsiteY64-3262" fmla="*/ 258245 h 955271"/>
              <a:gd name="connsiteX65-3263" fmla="*/ 3738369 w 5741575"/>
              <a:gd name="connsiteY65-3264" fmla="*/ 234506 h 955271"/>
              <a:gd name="connsiteX66-3265" fmla="*/ 3803670 w 5741575"/>
              <a:gd name="connsiteY66-3266" fmla="*/ 236457 h 955271"/>
              <a:gd name="connsiteX67-3267" fmla="*/ 3903080 w 5741575"/>
              <a:gd name="connsiteY67-3268" fmla="*/ 241890 h 955271"/>
              <a:gd name="connsiteX68-3269" fmla="*/ 4114838 w 5741575"/>
              <a:gd name="connsiteY68-3270" fmla="*/ 238165 h 955271"/>
              <a:gd name="connsiteX69-3271" fmla="*/ 4271023 w 5741575"/>
              <a:gd name="connsiteY69-3272" fmla="*/ 241959 h 955271"/>
              <a:gd name="connsiteX70-3273" fmla="*/ 4367397 w 5741575"/>
              <a:gd name="connsiteY70-3274" fmla="*/ 271442 h 955271"/>
              <a:gd name="connsiteX71-3275" fmla="*/ 4495366 w 5741575"/>
              <a:gd name="connsiteY71-3276" fmla="*/ 271618 h 955271"/>
              <a:gd name="connsiteX72-3277" fmla="*/ 4517347 w 5741575"/>
              <a:gd name="connsiteY72-3278" fmla="*/ 275639 h 955271"/>
              <a:gd name="connsiteX73-3279" fmla="*/ 4546116 w 5741575"/>
              <a:gd name="connsiteY73-3280" fmla="*/ 268568 h 955271"/>
              <a:gd name="connsiteX74-3281" fmla="*/ 4661259 w 5741575"/>
              <a:gd name="connsiteY74-3282" fmla="*/ 238966 h 955271"/>
              <a:gd name="connsiteX75-3283" fmla="*/ 4750403 w 5741575"/>
              <a:gd name="connsiteY75-3284" fmla="*/ 204364 h 955271"/>
              <a:gd name="connsiteX76-3285" fmla="*/ 4867614 w 5741575"/>
              <a:gd name="connsiteY76-3286" fmla="*/ 208668 h 955271"/>
              <a:gd name="connsiteX77-3287" fmla="*/ 4937036 w 5741575"/>
              <a:gd name="connsiteY77-3288" fmla="*/ 195446 h 955271"/>
              <a:gd name="connsiteX78-3289" fmla="*/ 5047626 w 5741575"/>
              <a:gd name="connsiteY78-3290" fmla="*/ 149604 h 955271"/>
              <a:gd name="connsiteX79-3291" fmla="*/ 5200247 w 5741575"/>
              <a:gd name="connsiteY79-3292" fmla="*/ 142695 h 955271"/>
              <a:gd name="connsiteX80-3293" fmla="*/ 5235691 w 5741575"/>
              <a:gd name="connsiteY80-3294" fmla="*/ 173330 h 955271"/>
              <a:gd name="connsiteX81-3295" fmla="*/ 5280133 w 5741575"/>
              <a:gd name="connsiteY81-3296" fmla="*/ 189342 h 955271"/>
              <a:gd name="connsiteX82-3297" fmla="*/ 5291963 w 5741575"/>
              <a:gd name="connsiteY82-3298" fmla="*/ 139446 h 955271"/>
              <a:gd name="connsiteX83-3299" fmla="*/ 5418472 w 5741575"/>
              <a:gd name="connsiteY83-3300" fmla="*/ 89163 h 955271"/>
              <a:gd name="connsiteX84-3301" fmla="*/ 5482354 w 5741575"/>
              <a:gd name="connsiteY84-3302" fmla="*/ 69470 h 955271"/>
              <a:gd name="connsiteX85-3303" fmla="*/ 5583280 w 5741575"/>
              <a:gd name="connsiteY85-3304" fmla="*/ 49787 h 955271"/>
              <a:gd name="connsiteX86-3305" fmla="*/ 5613766 w 5741575"/>
              <a:gd name="connsiteY86-3306" fmla="*/ 41855 h 955271"/>
              <a:gd name="connsiteX87-3307" fmla="*/ 5684952 w 5741575"/>
              <a:gd name="connsiteY87-3308" fmla="*/ 26088 h 955271"/>
              <a:gd name="connsiteX88-3309" fmla="*/ 5741575 w 5741575"/>
              <a:gd name="connsiteY88-3310" fmla="*/ 0 h 955271"/>
              <a:gd name="connsiteX0-3311" fmla="*/ 5741575 w 5741575"/>
              <a:gd name="connsiteY0-3312" fmla="*/ 0 h 955271"/>
              <a:gd name="connsiteX1-3313" fmla="*/ 5741575 w 5741575"/>
              <a:gd name="connsiteY1-3314" fmla="*/ 955271 h 955271"/>
              <a:gd name="connsiteX2-3315" fmla="*/ 0 w 5741575"/>
              <a:gd name="connsiteY2-3316" fmla="*/ 955271 h 955271"/>
              <a:gd name="connsiteX3-3317" fmla="*/ 8558 w 5741575"/>
              <a:gd name="connsiteY3-3318" fmla="*/ 953971 h 955271"/>
              <a:gd name="connsiteX4-3319" fmla="*/ 16894 w 5741575"/>
              <a:gd name="connsiteY4-3320" fmla="*/ 953847 h 955271"/>
              <a:gd name="connsiteX5-3321" fmla="*/ 28156 w 5741575"/>
              <a:gd name="connsiteY5-3322" fmla="*/ 951374 h 955271"/>
              <a:gd name="connsiteX6-3323" fmla="*/ 28293 w 5741575"/>
              <a:gd name="connsiteY6-3324" fmla="*/ 950971 h 955271"/>
              <a:gd name="connsiteX7-3325" fmla="*/ 59229 w 5741575"/>
              <a:gd name="connsiteY7-3326" fmla="*/ 903950 h 955271"/>
              <a:gd name="connsiteX8-3327" fmla="*/ 148657 w 5741575"/>
              <a:gd name="connsiteY8-3328" fmla="*/ 898134 h 955271"/>
              <a:gd name="connsiteX9-3329" fmla="*/ 174554 w 5741575"/>
              <a:gd name="connsiteY9-3330" fmla="*/ 886351 h 955271"/>
              <a:gd name="connsiteX10-3331" fmla="*/ 187633 w 5741575"/>
              <a:gd name="connsiteY10-3332" fmla="*/ 878226 h 955271"/>
              <a:gd name="connsiteX11-3333" fmla="*/ 187961 w 5741575"/>
              <a:gd name="connsiteY11-3334" fmla="*/ 876538 h 955271"/>
              <a:gd name="connsiteX12-3335" fmla="*/ 240501 w 5741575"/>
              <a:gd name="connsiteY12-3336" fmla="*/ 873150 h 955271"/>
              <a:gd name="connsiteX13-3337" fmla="*/ 246345 w 5741575"/>
              <a:gd name="connsiteY13-3338" fmla="*/ 869942 h 955271"/>
              <a:gd name="connsiteX14-3339" fmla="*/ 306299 w 5741575"/>
              <a:gd name="connsiteY14-3340" fmla="*/ 873609 h 955271"/>
              <a:gd name="connsiteX15-3341" fmla="*/ 331571 w 5741575"/>
              <a:gd name="connsiteY15-3342" fmla="*/ 869866 h 955271"/>
              <a:gd name="connsiteX16-3343" fmla="*/ 384157 w 5741575"/>
              <a:gd name="connsiteY16-3344" fmla="*/ 867971 h 955271"/>
              <a:gd name="connsiteX17-3345" fmla="*/ 477637 w 5741575"/>
              <a:gd name="connsiteY17-3346" fmla="*/ 870334 h 955271"/>
              <a:gd name="connsiteX18-3347" fmla="*/ 570239 w 5741575"/>
              <a:gd name="connsiteY18-3348" fmla="*/ 829596 h 955271"/>
              <a:gd name="connsiteX19-3349" fmla="*/ 787156 w 5741575"/>
              <a:gd name="connsiteY19-3350" fmla="*/ 838447 h 955271"/>
              <a:gd name="connsiteX20-3351" fmla="*/ 948872 w 5741575"/>
              <a:gd name="connsiteY20-3352" fmla="*/ 772201 h 955271"/>
              <a:gd name="connsiteX21-3353" fmla="*/ 1127089 w 5741575"/>
              <a:gd name="connsiteY21-3354" fmla="*/ 746926 h 955271"/>
              <a:gd name="connsiteX22-3355" fmla="*/ 1220426 w 5741575"/>
              <a:gd name="connsiteY22-3356" fmla="*/ 721810 h 955271"/>
              <a:gd name="connsiteX23-3357" fmla="*/ 1306771 w 5741575"/>
              <a:gd name="connsiteY23-3358" fmla="*/ 717936 h 955271"/>
              <a:gd name="connsiteX24-3359" fmla="*/ 1374314 w 5741575"/>
              <a:gd name="connsiteY24-3360" fmla="*/ 688815 h 955271"/>
              <a:gd name="connsiteX25-3361" fmla="*/ 1378034 w 5741575"/>
              <a:gd name="connsiteY25-3362" fmla="*/ 685842 h 955271"/>
              <a:gd name="connsiteX26-3363" fmla="*/ 1395604 w 5741575"/>
              <a:gd name="connsiteY26-3364" fmla="*/ 680460 h 955271"/>
              <a:gd name="connsiteX27-3365" fmla="*/ 1397206 w 5741575"/>
              <a:gd name="connsiteY27-3366" fmla="*/ 670793 h 955271"/>
              <a:gd name="connsiteX28-3367" fmla="*/ 1421250 w 5741575"/>
              <a:gd name="connsiteY28-3368" fmla="*/ 656855 h 955271"/>
              <a:gd name="connsiteX29-3369" fmla="*/ 1454524 w 5741575"/>
              <a:gd name="connsiteY29-3370" fmla="*/ 649224 h 955271"/>
              <a:gd name="connsiteX30-3371" fmla="*/ 1616217 w 5741575"/>
              <a:gd name="connsiteY30-3372" fmla="*/ 622107 h 955271"/>
              <a:gd name="connsiteX31-3373" fmla="*/ 1710928 w 5741575"/>
              <a:gd name="connsiteY31-3374" fmla="*/ 600666 h 955271"/>
              <a:gd name="connsiteX32-3375" fmla="*/ 1743718 w 5741575"/>
              <a:gd name="connsiteY32-3376" fmla="*/ 584327 h 955271"/>
              <a:gd name="connsiteX33-3377" fmla="*/ 1873778 w 5741575"/>
              <a:gd name="connsiteY33-3378" fmla="*/ 530130 h 955271"/>
              <a:gd name="connsiteX34-3379" fmla="*/ 1988411 w 5741575"/>
              <a:gd name="connsiteY34-3380" fmla="*/ 491599 h 955271"/>
              <a:gd name="connsiteX35-3381" fmla="*/ 2085507 w 5741575"/>
              <a:gd name="connsiteY35-3382" fmla="*/ 498527 h 955271"/>
              <a:gd name="connsiteX36-3383" fmla="*/ 2090767 w 5741575"/>
              <a:gd name="connsiteY36-3384" fmla="*/ 490616 h 955271"/>
              <a:gd name="connsiteX37-3385" fmla="*/ 2151143 w 5741575"/>
              <a:gd name="connsiteY37-3386" fmla="*/ 478332 h 955271"/>
              <a:gd name="connsiteX38-3387" fmla="*/ 2378710 w 5741575"/>
              <a:gd name="connsiteY38-3388" fmla="*/ 477570 h 955271"/>
              <a:gd name="connsiteX39-3389" fmla="*/ 2496256 w 5741575"/>
              <a:gd name="connsiteY39-3390" fmla="*/ 452396 h 955271"/>
              <a:gd name="connsiteX40-3391" fmla="*/ 2535387 w 5741575"/>
              <a:gd name="connsiteY40-3392" fmla="*/ 436645 h 955271"/>
              <a:gd name="connsiteX41-3393" fmla="*/ 2601109 w 5741575"/>
              <a:gd name="connsiteY41-3394" fmla="*/ 410678 h 955271"/>
              <a:gd name="connsiteX42-3395" fmla="*/ 2643855 w 5741575"/>
              <a:gd name="connsiteY42-3396" fmla="*/ 374482 h 955271"/>
              <a:gd name="connsiteX43-3397" fmla="*/ 2657726 w 5741575"/>
              <a:gd name="connsiteY43-3398" fmla="*/ 365841 h 955271"/>
              <a:gd name="connsiteX44-3399" fmla="*/ 2687125 w 5741575"/>
              <a:gd name="connsiteY44-3400" fmla="*/ 366820 h 955271"/>
              <a:gd name="connsiteX45-3401" fmla="*/ 2697479 w 5741575"/>
              <a:gd name="connsiteY45-3402" fmla="*/ 361430 h 955271"/>
              <a:gd name="connsiteX46-3403" fmla="*/ 2701547 w 5741575"/>
              <a:gd name="connsiteY46-3404" fmla="*/ 361545 h 955271"/>
              <a:gd name="connsiteX47-3405" fmla="*/ 2711054 w 5741575"/>
              <a:gd name="connsiteY47-3406" fmla="*/ 360597 h 955271"/>
              <a:gd name="connsiteX48-3407" fmla="*/ 2710438 w 5741575"/>
              <a:gd name="connsiteY48-3408" fmla="*/ 366958 h 955271"/>
              <a:gd name="connsiteX49-3409" fmla="*/ 2722936 w 5741575"/>
              <a:gd name="connsiteY49-3410" fmla="*/ 377633 h 955271"/>
              <a:gd name="connsiteX50-3411" fmla="*/ 2777227 w 5741575"/>
              <a:gd name="connsiteY50-3412" fmla="*/ 368972 h 955271"/>
              <a:gd name="connsiteX51-3413" fmla="*/ 2779510 w 5741575"/>
              <a:gd name="connsiteY51-3414" fmla="*/ 361652 h 955271"/>
              <a:gd name="connsiteX52-3415" fmla="*/ 2786278 w 5741575"/>
              <a:gd name="connsiteY52-3416" fmla="*/ 359869 h 955271"/>
              <a:gd name="connsiteX53-3417" fmla="*/ 2792101 w 5741575"/>
              <a:gd name="connsiteY53-3418" fmla="*/ 365927 h 955271"/>
              <a:gd name="connsiteX54-3419" fmla="*/ 2885545 w 5741575"/>
              <a:gd name="connsiteY54-3420" fmla="*/ 372818 h 955271"/>
              <a:gd name="connsiteX55-3421" fmla="*/ 3009558 w 5741575"/>
              <a:gd name="connsiteY55-3422" fmla="*/ 370573 h 955271"/>
              <a:gd name="connsiteX56-3423" fmla="*/ 3095010 w 5741575"/>
              <a:gd name="connsiteY56-3424" fmla="*/ 332454 h 955271"/>
              <a:gd name="connsiteX57-3425" fmla="*/ 3103742 w 5741575"/>
              <a:gd name="connsiteY57-3426" fmla="*/ 337974 h 955271"/>
              <a:gd name="connsiteX58-3427" fmla="*/ 3165093 w 5741575"/>
              <a:gd name="connsiteY58-3428" fmla="*/ 329459 h 955271"/>
              <a:gd name="connsiteX59-3429" fmla="*/ 3373785 w 5741575"/>
              <a:gd name="connsiteY59-3430" fmla="*/ 255680 h 955271"/>
              <a:gd name="connsiteX60-3431" fmla="*/ 3493851 w 5741575"/>
              <a:gd name="connsiteY60-3432" fmla="*/ 240255 h 955271"/>
              <a:gd name="connsiteX61-3433" fmla="*/ 3537470 w 5741575"/>
              <a:gd name="connsiteY61-3434" fmla="*/ 241867 h 955271"/>
              <a:gd name="connsiteX62-3435" fmla="*/ 3610489 w 5741575"/>
              <a:gd name="connsiteY62-3436" fmla="*/ 244128 h 955271"/>
              <a:gd name="connsiteX63-3437" fmla="*/ 3667539 w 5741575"/>
              <a:gd name="connsiteY63-3438" fmla="*/ 263271 h 955271"/>
              <a:gd name="connsiteX64-3439" fmla="*/ 3727614 w 5741575"/>
              <a:gd name="connsiteY64-3440" fmla="*/ 258245 h 955271"/>
              <a:gd name="connsiteX65-3441" fmla="*/ 3738369 w 5741575"/>
              <a:gd name="connsiteY65-3442" fmla="*/ 234506 h 955271"/>
              <a:gd name="connsiteX66-3443" fmla="*/ 3803670 w 5741575"/>
              <a:gd name="connsiteY66-3444" fmla="*/ 236457 h 955271"/>
              <a:gd name="connsiteX67-3445" fmla="*/ 3903080 w 5741575"/>
              <a:gd name="connsiteY67-3446" fmla="*/ 241890 h 955271"/>
              <a:gd name="connsiteX68-3447" fmla="*/ 4114838 w 5741575"/>
              <a:gd name="connsiteY68-3448" fmla="*/ 238165 h 955271"/>
              <a:gd name="connsiteX69-3449" fmla="*/ 4271023 w 5741575"/>
              <a:gd name="connsiteY69-3450" fmla="*/ 241959 h 955271"/>
              <a:gd name="connsiteX70-3451" fmla="*/ 4367397 w 5741575"/>
              <a:gd name="connsiteY70-3452" fmla="*/ 271442 h 955271"/>
              <a:gd name="connsiteX71-3453" fmla="*/ 4495366 w 5741575"/>
              <a:gd name="connsiteY71-3454" fmla="*/ 271618 h 955271"/>
              <a:gd name="connsiteX72-3455" fmla="*/ 4517347 w 5741575"/>
              <a:gd name="connsiteY72-3456" fmla="*/ 275639 h 955271"/>
              <a:gd name="connsiteX73-3457" fmla="*/ 4546116 w 5741575"/>
              <a:gd name="connsiteY73-3458" fmla="*/ 268568 h 955271"/>
              <a:gd name="connsiteX74-3459" fmla="*/ 4661259 w 5741575"/>
              <a:gd name="connsiteY74-3460" fmla="*/ 238966 h 955271"/>
              <a:gd name="connsiteX75-3461" fmla="*/ 4750403 w 5741575"/>
              <a:gd name="connsiteY75-3462" fmla="*/ 204364 h 955271"/>
              <a:gd name="connsiteX76-3463" fmla="*/ 4867614 w 5741575"/>
              <a:gd name="connsiteY76-3464" fmla="*/ 208668 h 955271"/>
              <a:gd name="connsiteX77-3465" fmla="*/ 4937036 w 5741575"/>
              <a:gd name="connsiteY77-3466" fmla="*/ 195446 h 955271"/>
              <a:gd name="connsiteX78-3467" fmla="*/ 5047626 w 5741575"/>
              <a:gd name="connsiteY78-3468" fmla="*/ 149604 h 955271"/>
              <a:gd name="connsiteX79-3469" fmla="*/ 5200247 w 5741575"/>
              <a:gd name="connsiteY79-3470" fmla="*/ 142695 h 955271"/>
              <a:gd name="connsiteX80-3471" fmla="*/ 5235691 w 5741575"/>
              <a:gd name="connsiteY80-3472" fmla="*/ 173330 h 955271"/>
              <a:gd name="connsiteX81-3473" fmla="*/ 5280133 w 5741575"/>
              <a:gd name="connsiteY81-3474" fmla="*/ 189342 h 955271"/>
              <a:gd name="connsiteX82-3475" fmla="*/ 5291963 w 5741575"/>
              <a:gd name="connsiteY82-3476" fmla="*/ 139446 h 955271"/>
              <a:gd name="connsiteX83-3477" fmla="*/ 5418472 w 5741575"/>
              <a:gd name="connsiteY83-3478" fmla="*/ 89163 h 955271"/>
              <a:gd name="connsiteX84-3479" fmla="*/ 5482354 w 5741575"/>
              <a:gd name="connsiteY84-3480" fmla="*/ 69470 h 955271"/>
              <a:gd name="connsiteX85-3481" fmla="*/ 5583280 w 5741575"/>
              <a:gd name="connsiteY85-3482" fmla="*/ 49787 h 955271"/>
              <a:gd name="connsiteX86-3483" fmla="*/ 5613766 w 5741575"/>
              <a:gd name="connsiteY86-3484" fmla="*/ 41855 h 955271"/>
              <a:gd name="connsiteX87-3485" fmla="*/ 5684952 w 5741575"/>
              <a:gd name="connsiteY87-3486" fmla="*/ 26088 h 955271"/>
              <a:gd name="connsiteX88-3487" fmla="*/ 5741575 w 5741575"/>
              <a:gd name="connsiteY88-3488" fmla="*/ 0 h 955271"/>
              <a:gd name="connsiteX0-3489" fmla="*/ 5741575 w 5741575"/>
              <a:gd name="connsiteY0-3490" fmla="*/ 0 h 955271"/>
              <a:gd name="connsiteX1-3491" fmla="*/ 5741575 w 5741575"/>
              <a:gd name="connsiteY1-3492" fmla="*/ 955271 h 955271"/>
              <a:gd name="connsiteX2-3493" fmla="*/ 0 w 5741575"/>
              <a:gd name="connsiteY2-3494" fmla="*/ 955271 h 955271"/>
              <a:gd name="connsiteX3-3495" fmla="*/ 8558 w 5741575"/>
              <a:gd name="connsiteY3-3496" fmla="*/ 953971 h 955271"/>
              <a:gd name="connsiteX4-3497" fmla="*/ 16894 w 5741575"/>
              <a:gd name="connsiteY4-3498" fmla="*/ 953847 h 955271"/>
              <a:gd name="connsiteX5-3499" fmla="*/ 28156 w 5741575"/>
              <a:gd name="connsiteY5-3500" fmla="*/ 951374 h 955271"/>
              <a:gd name="connsiteX6-3501" fmla="*/ 28293 w 5741575"/>
              <a:gd name="connsiteY6-3502" fmla="*/ 950971 h 955271"/>
              <a:gd name="connsiteX7-3503" fmla="*/ 59229 w 5741575"/>
              <a:gd name="connsiteY7-3504" fmla="*/ 903950 h 955271"/>
              <a:gd name="connsiteX8-3505" fmla="*/ 148657 w 5741575"/>
              <a:gd name="connsiteY8-3506" fmla="*/ 898134 h 955271"/>
              <a:gd name="connsiteX9-3507" fmla="*/ 174554 w 5741575"/>
              <a:gd name="connsiteY9-3508" fmla="*/ 886351 h 955271"/>
              <a:gd name="connsiteX10-3509" fmla="*/ 187633 w 5741575"/>
              <a:gd name="connsiteY10-3510" fmla="*/ 878226 h 955271"/>
              <a:gd name="connsiteX11-3511" fmla="*/ 187961 w 5741575"/>
              <a:gd name="connsiteY11-3512" fmla="*/ 876538 h 955271"/>
              <a:gd name="connsiteX12-3513" fmla="*/ 240501 w 5741575"/>
              <a:gd name="connsiteY12-3514" fmla="*/ 873150 h 955271"/>
              <a:gd name="connsiteX13-3515" fmla="*/ 246345 w 5741575"/>
              <a:gd name="connsiteY13-3516" fmla="*/ 869942 h 955271"/>
              <a:gd name="connsiteX14-3517" fmla="*/ 306299 w 5741575"/>
              <a:gd name="connsiteY14-3518" fmla="*/ 873609 h 955271"/>
              <a:gd name="connsiteX15-3519" fmla="*/ 331571 w 5741575"/>
              <a:gd name="connsiteY15-3520" fmla="*/ 869866 h 955271"/>
              <a:gd name="connsiteX16-3521" fmla="*/ 384157 w 5741575"/>
              <a:gd name="connsiteY16-3522" fmla="*/ 867971 h 955271"/>
              <a:gd name="connsiteX17-3523" fmla="*/ 477637 w 5741575"/>
              <a:gd name="connsiteY17-3524" fmla="*/ 870334 h 955271"/>
              <a:gd name="connsiteX18-3525" fmla="*/ 570239 w 5741575"/>
              <a:gd name="connsiteY18-3526" fmla="*/ 829596 h 955271"/>
              <a:gd name="connsiteX19-3527" fmla="*/ 772070 w 5741575"/>
              <a:gd name="connsiteY19-3528" fmla="*/ 820296 h 955271"/>
              <a:gd name="connsiteX20-3529" fmla="*/ 948872 w 5741575"/>
              <a:gd name="connsiteY20-3530" fmla="*/ 772201 h 955271"/>
              <a:gd name="connsiteX21-3531" fmla="*/ 1127089 w 5741575"/>
              <a:gd name="connsiteY21-3532" fmla="*/ 746926 h 955271"/>
              <a:gd name="connsiteX22-3533" fmla="*/ 1220426 w 5741575"/>
              <a:gd name="connsiteY22-3534" fmla="*/ 721810 h 955271"/>
              <a:gd name="connsiteX23-3535" fmla="*/ 1306771 w 5741575"/>
              <a:gd name="connsiteY23-3536" fmla="*/ 717936 h 955271"/>
              <a:gd name="connsiteX24-3537" fmla="*/ 1374314 w 5741575"/>
              <a:gd name="connsiteY24-3538" fmla="*/ 688815 h 955271"/>
              <a:gd name="connsiteX25-3539" fmla="*/ 1378034 w 5741575"/>
              <a:gd name="connsiteY25-3540" fmla="*/ 685842 h 955271"/>
              <a:gd name="connsiteX26-3541" fmla="*/ 1395604 w 5741575"/>
              <a:gd name="connsiteY26-3542" fmla="*/ 680460 h 955271"/>
              <a:gd name="connsiteX27-3543" fmla="*/ 1397206 w 5741575"/>
              <a:gd name="connsiteY27-3544" fmla="*/ 670793 h 955271"/>
              <a:gd name="connsiteX28-3545" fmla="*/ 1421250 w 5741575"/>
              <a:gd name="connsiteY28-3546" fmla="*/ 656855 h 955271"/>
              <a:gd name="connsiteX29-3547" fmla="*/ 1454524 w 5741575"/>
              <a:gd name="connsiteY29-3548" fmla="*/ 649224 h 955271"/>
              <a:gd name="connsiteX30-3549" fmla="*/ 1616217 w 5741575"/>
              <a:gd name="connsiteY30-3550" fmla="*/ 622107 h 955271"/>
              <a:gd name="connsiteX31-3551" fmla="*/ 1710928 w 5741575"/>
              <a:gd name="connsiteY31-3552" fmla="*/ 600666 h 955271"/>
              <a:gd name="connsiteX32-3553" fmla="*/ 1743718 w 5741575"/>
              <a:gd name="connsiteY32-3554" fmla="*/ 584327 h 955271"/>
              <a:gd name="connsiteX33-3555" fmla="*/ 1873778 w 5741575"/>
              <a:gd name="connsiteY33-3556" fmla="*/ 530130 h 955271"/>
              <a:gd name="connsiteX34-3557" fmla="*/ 1988411 w 5741575"/>
              <a:gd name="connsiteY34-3558" fmla="*/ 491599 h 955271"/>
              <a:gd name="connsiteX35-3559" fmla="*/ 2085507 w 5741575"/>
              <a:gd name="connsiteY35-3560" fmla="*/ 498527 h 955271"/>
              <a:gd name="connsiteX36-3561" fmla="*/ 2090767 w 5741575"/>
              <a:gd name="connsiteY36-3562" fmla="*/ 490616 h 955271"/>
              <a:gd name="connsiteX37-3563" fmla="*/ 2151143 w 5741575"/>
              <a:gd name="connsiteY37-3564" fmla="*/ 478332 h 955271"/>
              <a:gd name="connsiteX38-3565" fmla="*/ 2378710 w 5741575"/>
              <a:gd name="connsiteY38-3566" fmla="*/ 477570 h 955271"/>
              <a:gd name="connsiteX39-3567" fmla="*/ 2496256 w 5741575"/>
              <a:gd name="connsiteY39-3568" fmla="*/ 452396 h 955271"/>
              <a:gd name="connsiteX40-3569" fmla="*/ 2535387 w 5741575"/>
              <a:gd name="connsiteY40-3570" fmla="*/ 436645 h 955271"/>
              <a:gd name="connsiteX41-3571" fmla="*/ 2601109 w 5741575"/>
              <a:gd name="connsiteY41-3572" fmla="*/ 410678 h 955271"/>
              <a:gd name="connsiteX42-3573" fmla="*/ 2643855 w 5741575"/>
              <a:gd name="connsiteY42-3574" fmla="*/ 374482 h 955271"/>
              <a:gd name="connsiteX43-3575" fmla="*/ 2657726 w 5741575"/>
              <a:gd name="connsiteY43-3576" fmla="*/ 365841 h 955271"/>
              <a:gd name="connsiteX44-3577" fmla="*/ 2687125 w 5741575"/>
              <a:gd name="connsiteY44-3578" fmla="*/ 366820 h 955271"/>
              <a:gd name="connsiteX45-3579" fmla="*/ 2697479 w 5741575"/>
              <a:gd name="connsiteY45-3580" fmla="*/ 361430 h 955271"/>
              <a:gd name="connsiteX46-3581" fmla="*/ 2701547 w 5741575"/>
              <a:gd name="connsiteY46-3582" fmla="*/ 361545 h 955271"/>
              <a:gd name="connsiteX47-3583" fmla="*/ 2711054 w 5741575"/>
              <a:gd name="connsiteY47-3584" fmla="*/ 360597 h 955271"/>
              <a:gd name="connsiteX48-3585" fmla="*/ 2710438 w 5741575"/>
              <a:gd name="connsiteY48-3586" fmla="*/ 366958 h 955271"/>
              <a:gd name="connsiteX49-3587" fmla="*/ 2722936 w 5741575"/>
              <a:gd name="connsiteY49-3588" fmla="*/ 377633 h 955271"/>
              <a:gd name="connsiteX50-3589" fmla="*/ 2777227 w 5741575"/>
              <a:gd name="connsiteY50-3590" fmla="*/ 368972 h 955271"/>
              <a:gd name="connsiteX51-3591" fmla="*/ 2779510 w 5741575"/>
              <a:gd name="connsiteY51-3592" fmla="*/ 361652 h 955271"/>
              <a:gd name="connsiteX52-3593" fmla="*/ 2786278 w 5741575"/>
              <a:gd name="connsiteY52-3594" fmla="*/ 359869 h 955271"/>
              <a:gd name="connsiteX53-3595" fmla="*/ 2792101 w 5741575"/>
              <a:gd name="connsiteY53-3596" fmla="*/ 365927 h 955271"/>
              <a:gd name="connsiteX54-3597" fmla="*/ 2885545 w 5741575"/>
              <a:gd name="connsiteY54-3598" fmla="*/ 372818 h 955271"/>
              <a:gd name="connsiteX55-3599" fmla="*/ 3009558 w 5741575"/>
              <a:gd name="connsiteY55-3600" fmla="*/ 370573 h 955271"/>
              <a:gd name="connsiteX56-3601" fmla="*/ 3095010 w 5741575"/>
              <a:gd name="connsiteY56-3602" fmla="*/ 332454 h 955271"/>
              <a:gd name="connsiteX57-3603" fmla="*/ 3103742 w 5741575"/>
              <a:gd name="connsiteY57-3604" fmla="*/ 337974 h 955271"/>
              <a:gd name="connsiteX58-3605" fmla="*/ 3165093 w 5741575"/>
              <a:gd name="connsiteY58-3606" fmla="*/ 329459 h 955271"/>
              <a:gd name="connsiteX59-3607" fmla="*/ 3373785 w 5741575"/>
              <a:gd name="connsiteY59-3608" fmla="*/ 255680 h 955271"/>
              <a:gd name="connsiteX60-3609" fmla="*/ 3493851 w 5741575"/>
              <a:gd name="connsiteY60-3610" fmla="*/ 240255 h 955271"/>
              <a:gd name="connsiteX61-3611" fmla="*/ 3537470 w 5741575"/>
              <a:gd name="connsiteY61-3612" fmla="*/ 241867 h 955271"/>
              <a:gd name="connsiteX62-3613" fmla="*/ 3610489 w 5741575"/>
              <a:gd name="connsiteY62-3614" fmla="*/ 244128 h 955271"/>
              <a:gd name="connsiteX63-3615" fmla="*/ 3667539 w 5741575"/>
              <a:gd name="connsiteY63-3616" fmla="*/ 263271 h 955271"/>
              <a:gd name="connsiteX64-3617" fmla="*/ 3727614 w 5741575"/>
              <a:gd name="connsiteY64-3618" fmla="*/ 258245 h 955271"/>
              <a:gd name="connsiteX65-3619" fmla="*/ 3738369 w 5741575"/>
              <a:gd name="connsiteY65-3620" fmla="*/ 234506 h 955271"/>
              <a:gd name="connsiteX66-3621" fmla="*/ 3803670 w 5741575"/>
              <a:gd name="connsiteY66-3622" fmla="*/ 236457 h 955271"/>
              <a:gd name="connsiteX67-3623" fmla="*/ 3903080 w 5741575"/>
              <a:gd name="connsiteY67-3624" fmla="*/ 241890 h 955271"/>
              <a:gd name="connsiteX68-3625" fmla="*/ 4114838 w 5741575"/>
              <a:gd name="connsiteY68-3626" fmla="*/ 238165 h 955271"/>
              <a:gd name="connsiteX69-3627" fmla="*/ 4271023 w 5741575"/>
              <a:gd name="connsiteY69-3628" fmla="*/ 241959 h 955271"/>
              <a:gd name="connsiteX70-3629" fmla="*/ 4367397 w 5741575"/>
              <a:gd name="connsiteY70-3630" fmla="*/ 271442 h 955271"/>
              <a:gd name="connsiteX71-3631" fmla="*/ 4495366 w 5741575"/>
              <a:gd name="connsiteY71-3632" fmla="*/ 271618 h 955271"/>
              <a:gd name="connsiteX72-3633" fmla="*/ 4517347 w 5741575"/>
              <a:gd name="connsiteY72-3634" fmla="*/ 275639 h 955271"/>
              <a:gd name="connsiteX73-3635" fmla="*/ 4546116 w 5741575"/>
              <a:gd name="connsiteY73-3636" fmla="*/ 268568 h 955271"/>
              <a:gd name="connsiteX74-3637" fmla="*/ 4661259 w 5741575"/>
              <a:gd name="connsiteY74-3638" fmla="*/ 238966 h 955271"/>
              <a:gd name="connsiteX75-3639" fmla="*/ 4750403 w 5741575"/>
              <a:gd name="connsiteY75-3640" fmla="*/ 204364 h 955271"/>
              <a:gd name="connsiteX76-3641" fmla="*/ 4867614 w 5741575"/>
              <a:gd name="connsiteY76-3642" fmla="*/ 208668 h 955271"/>
              <a:gd name="connsiteX77-3643" fmla="*/ 4937036 w 5741575"/>
              <a:gd name="connsiteY77-3644" fmla="*/ 195446 h 955271"/>
              <a:gd name="connsiteX78-3645" fmla="*/ 5047626 w 5741575"/>
              <a:gd name="connsiteY78-3646" fmla="*/ 149604 h 955271"/>
              <a:gd name="connsiteX79-3647" fmla="*/ 5200247 w 5741575"/>
              <a:gd name="connsiteY79-3648" fmla="*/ 142695 h 955271"/>
              <a:gd name="connsiteX80-3649" fmla="*/ 5235691 w 5741575"/>
              <a:gd name="connsiteY80-3650" fmla="*/ 173330 h 955271"/>
              <a:gd name="connsiteX81-3651" fmla="*/ 5280133 w 5741575"/>
              <a:gd name="connsiteY81-3652" fmla="*/ 189342 h 955271"/>
              <a:gd name="connsiteX82-3653" fmla="*/ 5291963 w 5741575"/>
              <a:gd name="connsiteY82-3654" fmla="*/ 139446 h 955271"/>
              <a:gd name="connsiteX83-3655" fmla="*/ 5418472 w 5741575"/>
              <a:gd name="connsiteY83-3656" fmla="*/ 89163 h 955271"/>
              <a:gd name="connsiteX84-3657" fmla="*/ 5482354 w 5741575"/>
              <a:gd name="connsiteY84-3658" fmla="*/ 69470 h 955271"/>
              <a:gd name="connsiteX85-3659" fmla="*/ 5583280 w 5741575"/>
              <a:gd name="connsiteY85-3660" fmla="*/ 49787 h 955271"/>
              <a:gd name="connsiteX86-3661" fmla="*/ 5613766 w 5741575"/>
              <a:gd name="connsiteY86-3662" fmla="*/ 41855 h 955271"/>
              <a:gd name="connsiteX87-3663" fmla="*/ 5684952 w 5741575"/>
              <a:gd name="connsiteY87-3664" fmla="*/ 26088 h 955271"/>
              <a:gd name="connsiteX88-3665" fmla="*/ 5741575 w 5741575"/>
              <a:gd name="connsiteY88-3666" fmla="*/ 0 h 955271"/>
              <a:gd name="connsiteX0-3667" fmla="*/ 5741575 w 5741575"/>
              <a:gd name="connsiteY0-3668" fmla="*/ 0 h 955271"/>
              <a:gd name="connsiteX1-3669" fmla="*/ 5741575 w 5741575"/>
              <a:gd name="connsiteY1-3670" fmla="*/ 955271 h 955271"/>
              <a:gd name="connsiteX2-3671" fmla="*/ 0 w 5741575"/>
              <a:gd name="connsiteY2-3672" fmla="*/ 955271 h 955271"/>
              <a:gd name="connsiteX3-3673" fmla="*/ 8558 w 5741575"/>
              <a:gd name="connsiteY3-3674" fmla="*/ 953971 h 955271"/>
              <a:gd name="connsiteX4-3675" fmla="*/ 16894 w 5741575"/>
              <a:gd name="connsiteY4-3676" fmla="*/ 953847 h 955271"/>
              <a:gd name="connsiteX5-3677" fmla="*/ 28156 w 5741575"/>
              <a:gd name="connsiteY5-3678" fmla="*/ 951374 h 955271"/>
              <a:gd name="connsiteX6-3679" fmla="*/ 28293 w 5741575"/>
              <a:gd name="connsiteY6-3680" fmla="*/ 950971 h 955271"/>
              <a:gd name="connsiteX7-3681" fmla="*/ 59229 w 5741575"/>
              <a:gd name="connsiteY7-3682" fmla="*/ 903950 h 955271"/>
              <a:gd name="connsiteX8-3683" fmla="*/ 148657 w 5741575"/>
              <a:gd name="connsiteY8-3684" fmla="*/ 898134 h 955271"/>
              <a:gd name="connsiteX9-3685" fmla="*/ 174554 w 5741575"/>
              <a:gd name="connsiteY9-3686" fmla="*/ 886351 h 955271"/>
              <a:gd name="connsiteX10-3687" fmla="*/ 187633 w 5741575"/>
              <a:gd name="connsiteY10-3688" fmla="*/ 878226 h 955271"/>
              <a:gd name="connsiteX11-3689" fmla="*/ 187961 w 5741575"/>
              <a:gd name="connsiteY11-3690" fmla="*/ 876538 h 955271"/>
              <a:gd name="connsiteX12-3691" fmla="*/ 240501 w 5741575"/>
              <a:gd name="connsiteY12-3692" fmla="*/ 873150 h 955271"/>
              <a:gd name="connsiteX13-3693" fmla="*/ 246345 w 5741575"/>
              <a:gd name="connsiteY13-3694" fmla="*/ 869942 h 955271"/>
              <a:gd name="connsiteX14-3695" fmla="*/ 306299 w 5741575"/>
              <a:gd name="connsiteY14-3696" fmla="*/ 873609 h 955271"/>
              <a:gd name="connsiteX15-3697" fmla="*/ 331571 w 5741575"/>
              <a:gd name="connsiteY15-3698" fmla="*/ 869866 h 955271"/>
              <a:gd name="connsiteX16-3699" fmla="*/ 384157 w 5741575"/>
              <a:gd name="connsiteY16-3700" fmla="*/ 867971 h 955271"/>
              <a:gd name="connsiteX17-3701" fmla="*/ 477637 w 5741575"/>
              <a:gd name="connsiteY17-3702" fmla="*/ 870334 h 955271"/>
              <a:gd name="connsiteX18-3703" fmla="*/ 570239 w 5741575"/>
              <a:gd name="connsiteY18-3704" fmla="*/ 829596 h 955271"/>
              <a:gd name="connsiteX19-3705" fmla="*/ 772070 w 5741575"/>
              <a:gd name="connsiteY19-3706" fmla="*/ 820296 h 955271"/>
              <a:gd name="connsiteX20-3707" fmla="*/ 948872 w 5741575"/>
              <a:gd name="connsiteY20-3708" fmla="*/ 772201 h 955271"/>
              <a:gd name="connsiteX21-3709" fmla="*/ 1127089 w 5741575"/>
              <a:gd name="connsiteY21-3710" fmla="*/ 746926 h 955271"/>
              <a:gd name="connsiteX22-3711" fmla="*/ 1220426 w 5741575"/>
              <a:gd name="connsiteY22-3712" fmla="*/ 721810 h 955271"/>
              <a:gd name="connsiteX23-3713" fmla="*/ 1306771 w 5741575"/>
              <a:gd name="connsiteY23-3714" fmla="*/ 717936 h 955271"/>
              <a:gd name="connsiteX24-3715" fmla="*/ 1374314 w 5741575"/>
              <a:gd name="connsiteY24-3716" fmla="*/ 688815 h 955271"/>
              <a:gd name="connsiteX25-3717" fmla="*/ 1378034 w 5741575"/>
              <a:gd name="connsiteY25-3718" fmla="*/ 685842 h 955271"/>
              <a:gd name="connsiteX26-3719" fmla="*/ 1395604 w 5741575"/>
              <a:gd name="connsiteY26-3720" fmla="*/ 680460 h 955271"/>
              <a:gd name="connsiteX27-3721" fmla="*/ 1397206 w 5741575"/>
              <a:gd name="connsiteY27-3722" fmla="*/ 670793 h 955271"/>
              <a:gd name="connsiteX28-3723" fmla="*/ 1421250 w 5741575"/>
              <a:gd name="connsiteY28-3724" fmla="*/ 656855 h 955271"/>
              <a:gd name="connsiteX29-3725" fmla="*/ 1454524 w 5741575"/>
              <a:gd name="connsiteY29-3726" fmla="*/ 649224 h 955271"/>
              <a:gd name="connsiteX30-3727" fmla="*/ 1616217 w 5741575"/>
              <a:gd name="connsiteY30-3728" fmla="*/ 622107 h 955271"/>
              <a:gd name="connsiteX31-3729" fmla="*/ 1710928 w 5741575"/>
              <a:gd name="connsiteY31-3730" fmla="*/ 600666 h 955271"/>
              <a:gd name="connsiteX32-3731" fmla="*/ 1743718 w 5741575"/>
              <a:gd name="connsiteY32-3732" fmla="*/ 584327 h 955271"/>
              <a:gd name="connsiteX33-3733" fmla="*/ 1873778 w 5741575"/>
              <a:gd name="connsiteY33-3734" fmla="*/ 530130 h 955271"/>
              <a:gd name="connsiteX34-3735" fmla="*/ 1988411 w 5741575"/>
              <a:gd name="connsiteY34-3736" fmla="*/ 491599 h 955271"/>
              <a:gd name="connsiteX35-3737" fmla="*/ 2085507 w 5741575"/>
              <a:gd name="connsiteY35-3738" fmla="*/ 498527 h 955271"/>
              <a:gd name="connsiteX36-3739" fmla="*/ 2090767 w 5741575"/>
              <a:gd name="connsiteY36-3740" fmla="*/ 490616 h 955271"/>
              <a:gd name="connsiteX37-3741" fmla="*/ 2151143 w 5741575"/>
              <a:gd name="connsiteY37-3742" fmla="*/ 478332 h 955271"/>
              <a:gd name="connsiteX38-3743" fmla="*/ 2378710 w 5741575"/>
              <a:gd name="connsiteY38-3744" fmla="*/ 477570 h 955271"/>
              <a:gd name="connsiteX39-3745" fmla="*/ 2496256 w 5741575"/>
              <a:gd name="connsiteY39-3746" fmla="*/ 452396 h 955271"/>
              <a:gd name="connsiteX40-3747" fmla="*/ 2535387 w 5741575"/>
              <a:gd name="connsiteY40-3748" fmla="*/ 436645 h 955271"/>
              <a:gd name="connsiteX41-3749" fmla="*/ 2601109 w 5741575"/>
              <a:gd name="connsiteY41-3750" fmla="*/ 410678 h 955271"/>
              <a:gd name="connsiteX42-3751" fmla="*/ 2643855 w 5741575"/>
              <a:gd name="connsiteY42-3752" fmla="*/ 374482 h 955271"/>
              <a:gd name="connsiteX43-3753" fmla="*/ 2657726 w 5741575"/>
              <a:gd name="connsiteY43-3754" fmla="*/ 365841 h 955271"/>
              <a:gd name="connsiteX44-3755" fmla="*/ 2687125 w 5741575"/>
              <a:gd name="connsiteY44-3756" fmla="*/ 366820 h 955271"/>
              <a:gd name="connsiteX45-3757" fmla="*/ 2697479 w 5741575"/>
              <a:gd name="connsiteY45-3758" fmla="*/ 361430 h 955271"/>
              <a:gd name="connsiteX46-3759" fmla="*/ 2701547 w 5741575"/>
              <a:gd name="connsiteY46-3760" fmla="*/ 361545 h 955271"/>
              <a:gd name="connsiteX47-3761" fmla="*/ 2711054 w 5741575"/>
              <a:gd name="connsiteY47-3762" fmla="*/ 360597 h 955271"/>
              <a:gd name="connsiteX48-3763" fmla="*/ 2710438 w 5741575"/>
              <a:gd name="connsiteY48-3764" fmla="*/ 366958 h 955271"/>
              <a:gd name="connsiteX49-3765" fmla="*/ 2722936 w 5741575"/>
              <a:gd name="connsiteY49-3766" fmla="*/ 377633 h 955271"/>
              <a:gd name="connsiteX50-3767" fmla="*/ 2777227 w 5741575"/>
              <a:gd name="connsiteY50-3768" fmla="*/ 368972 h 955271"/>
              <a:gd name="connsiteX51-3769" fmla="*/ 2779510 w 5741575"/>
              <a:gd name="connsiteY51-3770" fmla="*/ 361652 h 955271"/>
              <a:gd name="connsiteX52-3771" fmla="*/ 2786278 w 5741575"/>
              <a:gd name="connsiteY52-3772" fmla="*/ 359869 h 955271"/>
              <a:gd name="connsiteX53-3773" fmla="*/ 2792101 w 5741575"/>
              <a:gd name="connsiteY53-3774" fmla="*/ 365927 h 955271"/>
              <a:gd name="connsiteX54-3775" fmla="*/ 2885545 w 5741575"/>
              <a:gd name="connsiteY54-3776" fmla="*/ 372818 h 955271"/>
              <a:gd name="connsiteX55-3777" fmla="*/ 3009558 w 5741575"/>
              <a:gd name="connsiteY55-3778" fmla="*/ 370573 h 955271"/>
              <a:gd name="connsiteX56-3779" fmla="*/ 3095010 w 5741575"/>
              <a:gd name="connsiteY56-3780" fmla="*/ 332454 h 955271"/>
              <a:gd name="connsiteX57-3781" fmla="*/ 3103742 w 5741575"/>
              <a:gd name="connsiteY57-3782" fmla="*/ 337974 h 955271"/>
              <a:gd name="connsiteX58-3783" fmla="*/ 3165093 w 5741575"/>
              <a:gd name="connsiteY58-3784" fmla="*/ 329459 h 955271"/>
              <a:gd name="connsiteX59-3785" fmla="*/ 3373785 w 5741575"/>
              <a:gd name="connsiteY59-3786" fmla="*/ 255680 h 955271"/>
              <a:gd name="connsiteX60-3787" fmla="*/ 3493851 w 5741575"/>
              <a:gd name="connsiteY60-3788" fmla="*/ 240255 h 955271"/>
              <a:gd name="connsiteX61-3789" fmla="*/ 3537470 w 5741575"/>
              <a:gd name="connsiteY61-3790" fmla="*/ 241867 h 955271"/>
              <a:gd name="connsiteX62-3791" fmla="*/ 3610489 w 5741575"/>
              <a:gd name="connsiteY62-3792" fmla="*/ 244128 h 955271"/>
              <a:gd name="connsiteX63-3793" fmla="*/ 3667539 w 5741575"/>
              <a:gd name="connsiteY63-3794" fmla="*/ 263271 h 955271"/>
              <a:gd name="connsiteX64-3795" fmla="*/ 3727614 w 5741575"/>
              <a:gd name="connsiteY64-3796" fmla="*/ 258245 h 955271"/>
              <a:gd name="connsiteX65-3797" fmla="*/ 3738369 w 5741575"/>
              <a:gd name="connsiteY65-3798" fmla="*/ 234506 h 955271"/>
              <a:gd name="connsiteX66-3799" fmla="*/ 3803670 w 5741575"/>
              <a:gd name="connsiteY66-3800" fmla="*/ 236457 h 955271"/>
              <a:gd name="connsiteX67-3801" fmla="*/ 3903080 w 5741575"/>
              <a:gd name="connsiteY67-3802" fmla="*/ 241890 h 955271"/>
              <a:gd name="connsiteX68-3803" fmla="*/ 4114838 w 5741575"/>
              <a:gd name="connsiteY68-3804" fmla="*/ 238165 h 955271"/>
              <a:gd name="connsiteX69-3805" fmla="*/ 4271023 w 5741575"/>
              <a:gd name="connsiteY69-3806" fmla="*/ 241959 h 955271"/>
              <a:gd name="connsiteX70-3807" fmla="*/ 4367397 w 5741575"/>
              <a:gd name="connsiteY70-3808" fmla="*/ 271442 h 955271"/>
              <a:gd name="connsiteX71-3809" fmla="*/ 4495366 w 5741575"/>
              <a:gd name="connsiteY71-3810" fmla="*/ 271618 h 955271"/>
              <a:gd name="connsiteX72-3811" fmla="*/ 4517347 w 5741575"/>
              <a:gd name="connsiteY72-3812" fmla="*/ 275639 h 955271"/>
              <a:gd name="connsiteX73-3813" fmla="*/ 4546116 w 5741575"/>
              <a:gd name="connsiteY73-3814" fmla="*/ 268568 h 955271"/>
              <a:gd name="connsiteX74-3815" fmla="*/ 4661259 w 5741575"/>
              <a:gd name="connsiteY74-3816" fmla="*/ 238966 h 955271"/>
              <a:gd name="connsiteX75-3817" fmla="*/ 4750403 w 5741575"/>
              <a:gd name="connsiteY75-3818" fmla="*/ 204364 h 955271"/>
              <a:gd name="connsiteX76-3819" fmla="*/ 4867614 w 5741575"/>
              <a:gd name="connsiteY76-3820" fmla="*/ 208668 h 955271"/>
              <a:gd name="connsiteX77-3821" fmla="*/ 4937036 w 5741575"/>
              <a:gd name="connsiteY77-3822" fmla="*/ 195446 h 955271"/>
              <a:gd name="connsiteX78-3823" fmla="*/ 5047626 w 5741575"/>
              <a:gd name="connsiteY78-3824" fmla="*/ 149604 h 955271"/>
              <a:gd name="connsiteX79-3825" fmla="*/ 5200247 w 5741575"/>
              <a:gd name="connsiteY79-3826" fmla="*/ 142695 h 955271"/>
              <a:gd name="connsiteX80-3827" fmla="*/ 5235691 w 5741575"/>
              <a:gd name="connsiteY80-3828" fmla="*/ 173330 h 955271"/>
              <a:gd name="connsiteX81-3829" fmla="*/ 5280133 w 5741575"/>
              <a:gd name="connsiteY81-3830" fmla="*/ 189342 h 955271"/>
              <a:gd name="connsiteX82-3831" fmla="*/ 5291963 w 5741575"/>
              <a:gd name="connsiteY82-3832" fmla="*/ 139446 h 955271"/>
              <a:gd name="connsiteX83-3833" fmla="*/ 5418472 w 5741575"/>
              <a:gd name="connsiteY83-3834" fmla="*/ 89163 h 955271"/>
              <a:gd name="connsiteX84-3835" fmla="*/ 5482354 w 5741575"/>
              <a:gd name="connsiteY84-3836" fmla="*/ 69470 h 955271"/>
              <a:gd name="connsiteX85-3837" fmla="*/ 5583280 w 5741575"/>
              <a:gd name="connsiteY85-3838" fmla="*/ 49787 h 955271"/>
              <a:gd name="connsiteX86-3839" fmla="*/ 5613766 w 5741575"/>
              <a:gd name="connsiteY86-3840" fmla="*/ 41855 h 955271"/>
              <a:gd name="connsiteX87-3841" fmla="*/ 5684952 w 5741575"/>
              <a:gd name="connsiteY87-3842" fmla="*/ 26088 h 955271"/>
              <a:gd name="connsiteX88-3843" fmla="*/ 5741575 w 5741575"/>
              <a:gd name="connsiteY88-3844" fmla="*/ 0 h 955271"/>
              <a:gd name="connsiteX0-3845" fmla="*/ 5741575 w 5741575"/>
              <a:gd name="connsiteY0-3846" fmla="*/ 0 h 955271"/>
              <a:gd name="connsiteX1-3847" fmla="*/ 5741575 w 5741575"/>
              <a:gd name="connsiteY1-3848" fmla="*/ 955271 h 955271"/>
              <a:gd name="connsiteX2-3849" fmla="*/ 0 w 5741575"/>
              <a:gd name="connsiteY2-3850" fmla="*/ 955271 h 955271"/>
              <a:gd name="connsiteX3-3851" fmla="*/ 8558 w 5741575"/>
              <a:gd name="connsiteY3-3852" fmla="*/ 953971 h 955271"/>
              <a:gd name="connsiteX4-3853" fmla="*/ 16894 w 5741575"/>
              <a:gd name="connsiteY4-3854" fmla="*/ 953847 h 955271"/>
              <a:gd name="connsiteX5-3855" fmla="*/ 28156 w 5741575"/>
              <a:gd name="connsiteY5-3856" fmla="*/ 951374 h 955271"/>
              <a:gd name="connsiteX6-3857" fmla="*/ 28293 w 5741575"/>
              <a:gd name="connsiteY6-3858" fmla="*/ 950971 h 955271"/>
              <a:gd name="connsiteX7-3859" fmla="*/ 59229 w 5741575"/>
              <a:gd name="connsiteY7-3860" fmla="*/ 903950 h 955271"/>
              <a:gd name="connsiteX8-3861" fmla="*/ 148657 w 5741575"/>
              <a:gd name="connsiteY8-3862" fmla="*/ 898134 h 955271"/>
              <a:gd name="connsiteX9-3863" fmla="*/ 174554 w 5741575"/>
              <a:gd name="connsiteY9-3864" fmla="*/ 886351 h 955271"/>
              <a:gd name="connsiteX10-3865" fmla="*/ 187633 w 5741575"/>
              <a:gd name="connsiteY10-3866" fmla="*/ 878226 h 955271"/>
              <a:gd name="connsiteX11-3867" fmla="*/ 187961 w 5741575"/>
              <a:gd name="connsiteY11-3868" fmla="*/ 876538 h 955271"/>
              <a:gd name="connsiteX12-3869" fmla="*/ 240501 w 5741575"/>
              <a:gd name="connsiteY12-3870" fmla="*/ 873150 h 955271"/>
              <a:gd name="connsiteX13-3871" fmla="*/ 246345 w 5741575"/>
              <a:gd name="connsiteY13-3872" fmla="*/ 869942 h 955271"/>
              <a:gd name="connsiteX14-3873" fmla="*/ 306299 w 5741575"/>
              <a:gd name="connsiteY14-3874" fmla="*/ 873609 h 955271"/>
              <a:gd name="connsiteX15-3875" fmla="*/ 331571 w 5741575"/>
              <a:gd name="connsiteY15-3876" fmla="*/ 869866 h 955271"/>
              <a:gd name="connsiteX16-3877" fmla="*/ 384157 w 5741575"/>
              <a:gd name="connsiteY16-3878" fmla="*/ 867971 h 955271"/>
              <a:gd name="connsiteX17-3879" fmla="*/ 477637 w 5741575"/>
              <a:gd name="connsiteY17-3880" fmla="*/ 870334 h 955271"/>
              <a:gd name="connsiteX18-3881" fmla="*/ 570239 w 5741575"/>
              <a:gd name="connsiteY18-3882" fmla="*/ 829596 h 955271"/>
              <a:gd name="connsiteX19-3883" fmla="*/ 772070 w 5741575"/>
              <a:gd name="connsiteY19-3884" fmla="*/ 820296 h 955271"/>
              <a:gd name="connsiteX20-3885" fmla="*/ 948872 w 5741575"/>
              <a:gd name="connsiteY20-3886" fmla="*/ 772201 h 955271"/>
              <a:gd name="connsiteX21-3887" fmla="*/ 1127089 w 5741575"/>
              <a:gd name="connsiteY21-3888" fmla="*/ 746926 h 955271"/>
              <a:gd name="connsiteX22-3889" fmla="*/ 1220426 w 5741575"/>
              <a:gd name="connsiteY22-3890" fmla="*/ 721810 h 955271"/>
              <a:gd name="connsiteX23-3891" fmla="*/ 1306771 w 5741575"/>
              <a:gd name="connsiteY23-3892" fmla="*/ 717936 h 955271"/>
              <a:gd name="connsiteX24-3893" fmla="*/ 1374314 w 5741575"/>
              <a:gd name="connsiteY24-3894" fmla="*/ 688815 h 955271"/>
              <a:gd name="connsiteX25-3895" fmla="*/ 1378034 w 5741575"/>
              <a:gd name="connsiteY25-3896" fmla="*/ 685842 h 955271"/>
              <a:gd name="connsiteX26-3897" fmla="*/ 1395604 w 5741575"/>
              <a:gd name="connsiteY26-3898" fmla="*/ 680460 h 955271"/>
              <a:gd name="connsiteX27-3899" fmla="*/ 1397206 w 5741575"/>
              <a:gd name="connsiteY27-3900" fmla="*/ 670793 h 955271"/>
              <a:gd name="connsiteX28-3901" fmla="*/ 1421250 w 5741575"/>
              <a:gd name="connsiteY28-3902" fmla="*/ 656855 h 955271"/>
              <a:gd name="connsiteX29-3903" fmla="*/ 1494753 w 5741575"/>
              <a:gd name="connsiteY29-3904" fmla="*/ 644686 h 955271"/>
              <a:gd name="connsiteX30-3905" fmla="*/ 1616217 w 5741575"/>
              <a:gd name="connsiteY30-3906" fmla="*/ 622107 h 955271"/>
              <a:gd name="connsiteX31-3907" fmla="*/ 1710928 w 5741575"/>
              <a:gd name="connsiteY31-3908" fmla="*/ 600666 h 955271"/>
              <a:gd name="connsiteX32-3909" fmla="*/ 1743718 w 5741575"/>
              <a:gd name="connsiteY32-3910" fmla="*/ 584327 h 955271"/>
              <a:gd name="connsiteX33-3911" fmla="*/ 1873778 w 5741575"/>
              <a:gd name="connsiteY33-3912" fmla="*/ 530130 h 955271"/>
              <a:gd name="connsiteX34-3913" fmla="*/ 1988411 w 5741575"/>
              <a:gd name="connsiteY34-3914" fmla="*/ 491599 h 955271"/>
              <a:gd name="connsiteX35-3915" fmla="*/ 2085507 w 5741575"/>
              <a:gd name="connsiteY35-3916" fmla="*/ 498527 h 955271"/>
              <a:gd name="connsiteX36-3917" fmla="*/ 2090767 w 5741575"/>
              <a:gd name="connsiteY36-3918" fmla="*/ 490616 h 955271"/>
              <a:gd name="connsiteX37-3919" fmla="*/ 2151143 w 5741575"/>
              <a:gd name="connsiteY37-3920" fmla="*/ 478332 h 955271"/>
              <a:gd name="connsiteX38-3921" fmla="*/ 2378710 w 5741575"/>
              <a:gd name="connsiteY38-3922" fmla="*/ 477570 h 955271"/>
              <a:gd name="connsiteX39-3923" fmla="*/ 2496256 w 5741575"/>
              <a:gd name="connsiteY39-3924" fmla="*/ 452396 h 955271"/>
              <a:gd name="connsiteX40-3925" fmla="*/ 2535387 w 5741575"/>
              <a:gd name="connsiteY40-3926" fmla="*/ 436645 h 955271"/>
              <a:gd name="connsiteX41-3927" fmla="*/ 2601109 w 5741575"/>
              <a:gd name="connsiteY41-3928" fmla="*/ 410678 h 955271"/>
              <a:gd name="connsiteX42-3929" fmla="*/ 2643855 w 5741575"/>
              <a:gd name="connsiteY42-3930" fmla="*/ 374482 h 955271"/>
              <a:gd name="connsiteX43-3931" fmla="*/ 2657726 w 5741575"/>
              <a:gd name="connsiteY43-3932" fmla="*/ 365841 h 955271"/>
              <a:gd name="connsiteX44-3933" fmla="*/ 2687125 w 5741575"/>
              <a:gd name="connsiteY44-3934" fmla="*/ 366820 h 955271"/>
              <a:gd name="connsiteX45-3935" fmla="*/ 2697479 w 5741575"/>
              <a:gd name="connsiteY45-3936" fmla="*/ 361430 h 955271"/>
              <a:gd name="connsiteX46-3937" fmla="*/ 2701547 w 5741575"/>
              <a:gd name="connsiteY46-3938" fmla="*/ 361545 h 955271"/>
              <a:gd name="connsiteX47-3939" fmla="*/ 2711054 w 5741575"/>
              <a:gd name="connsiteY47-3940" fmla="*/ 360597 h 955271"/>
              <a:gd name="connsiteX48-3941" fmla="*/ 2710438 w 5741575"/>
              <a:gd name="connsiteY48-3942" fmla="*/ 366958 h 955271"/>
              <a:gd name="connsiteX49-3943" fmla="*/ 2722936 w 5741575"/>
              <a:gd name="connsiteY49-3944" fmla="*/ 377633 h 955271"/>
              <a:gd name="connsiteX50-3945" fmla="*/ 2777227 w 5741575"/>
              <a:gd name="connsiteY50-3946" fmla="*/ 368972 h 955271"/>
              <a:gd name="connsiteX51-3947" fmla="*/ 2779510 w 5741575"/>
              <a:gd name="connsiteY51-3948" fmla="*/ 361652 h 955271"/>
              <a:gd name="connsiteX52-3949" fmla="*/ 2786278 w 5741575"/>
              <a:gd name="connsiteY52-3950" fmla="*/ 359869 h 955271"/>
              <a:gd name="connsiteX53-3951" fmla="*/ 2792101 w 5741575"/>
              <a:gd name="connsiteY53-3952" fmla="*/ 365927 h 955271"/>
              <a:gd name="connsiteX54-3953" fmla="*/ 2885545 w 5741575"/>
              <a:gd name="connsiteY54-3954" fmla="*/ 372818 h 955271"/>
              <a:gd name="connsiteX55-3955" fmla="*/ 3009558 w 5741575"/>
              <a:gd name="connsiteY55-3956" fmla="*/ 370573 h 955271"/>
              <a:gd name="connsiteX56-3957" fmla="*/ 3095010 w 5741575"/>
              <a:gd name="connsiteY56-3958" fmla="*/ 332454 h 955271"/>
              <a:gd name="connsiteX57-3959" fmla="*/ 3103742 w 5741575"/>
              <a:gd name="connsiteY57-3960" fmla="*/ 337974 h 955271"/>
              <a:gd name="connsiteX58-3961" fmla="*/ 3165093 w 5741575"/>
              <a:gd name="connsiteY58-3962" fmla="*/ 329459 h 955271"/>
              <a:gd name="connsiteX59-3963" fmla="*/ 3373785 w 5741575"/>
              <a:gd name="connsiteY59-3964" fmla="*/ 255680 h 955271"/>
              <a:gd name="connsiteX60-3965" fmla="*/ 3493851 w 5741575"/>
              <a:gd name="connsiteY60-3966" fmla="*/ 240255 h 955271"/>
              <a:gd name="connsiteX61-3967" fmla="*/ 3537470 w 5741575"/>
              <a:gd name="connsiteY61-3968" fmla="*/ 241867 h 955271"/>
              <a:gd name="connsiteX62-3969" fmla="*/ 3610489 w 5741575"/>
              <a:gd name="connsiteY62-3970" fmla="*/ 244128 h 955271"/>
              <a:gd name="connsiteX63-3971" fmla="*/ 3667539 w 5741575"/>
              <a:gd name="connsiteY63-3972" fmla="*/ 263271 h 955271"/>
              <a:gd name="connsiteX64-3973" fmla="*/ 3727614 w 5741575"/>
              <a:gd name="connsiteY64-3974" fmla="*/ 258245 h 955271"/>
              <a:gd name="connsiteX65-3975" fmla="*/ 3738369 w 5741575"/>
              <a:gd name="connsiteY65-3976" fmla="*/ 234506 h 955271"/>
              <a:gd name="connsiteX66-3977" fmla="*/ 3803670 w 5741575"/>
              <a:gd name="connsiteY66-3978" fmla="*/ 236457 h 955271"/>
              <a:gd name="connsiteX67-3979" fmla="*/ 3903080 w 5741575"/>
              <a:gd name="connsiteY67-3980" fmla="*/ 241890 h 955271"/>
              <a:gd name="connsiteX68-3981" fmla="*/ 4114838 w 5741575"/>
              <a:gd name="connsiteY68-3982" fmla="*/ 238165 h 955271"/>
              <a:gd name="connsiteX69-3983" fmla="*/ 4271023 w 5741575"/>
              <a:gd name="connsiteY69-3984" fmla="*/ 241959 h 955271"/>
              <a:gd name="connsiteX70-3985" fmla="*/ 4367397 w 5741575"/>
              <a:gd name="connsiteY70-3986" fmla="*/ 271442 h 955271"/>
              <a:gd name="connsiteX71-3987" fmla="*/ 4495366 w 5741575"/>
              <a:gd name="connsiteY71-3988" fmla="*/ 271618 h 955271"/>
              <a:gd name="connsiteX72-3989" fmla="*/ 4517347 w 5741575"/>
              <a:gd name="connsiteY72-3990" fmla="*/ 275639 h 955271"/>
              <a:gd name="connsiteX73-3991" fmla="*/ 4546116 w 5741575"/>
              <a:gd name="connsiteY73-3992" fmla="*/ 268568 h 955271"/>
              <a:gd name="connsiteX74-3993" fmla="*/ 4661259 w 5741575"/>
              <a:gd name="connsiteY74-3994" fmla="*/ 238966 h 955271"/>
              <a:gd name="connsiteX75-3995" fmla="*/ 4750403 w 5741575"/>
              <a:gd name="connsiteY75-3996" fmla="*/ 204364 h 955271"/>
              <a:gd name="connsiteX76-3997" fmla="*/ 4867614 w 5741575"/>
              <a:gd name="connsiteY76-3998" fmla="*/ 208668 h 955271"/>
              <a:gd name="connsiteX77-3999" fmla="*/ 4937036 w 5741575"/>
              <a:gd name="connsiteY77-4000" fmla="*/ 195446 h 955271"/>
              <a:gd name="connsiteX78-4001" fmla="*/ 5047626 w 5741575"/>
              <a:gd name="connsiteY78-4002" fmla="*/ 149604 h 955271"/>
              <a:gd name="connsiteX79-4003" fmla="*/ 5200247 w 5741575"/>
              <a:gd name="connsiteY79-4004" fmla="*/ 142695 h 955271"/>
              <a:gd name="connsiteX80-4005" fmla="*/ 5235691 w 5741575"/>
              <a:gd name="connsiteY80-4006" fmla="*/ 173330 h 955271"/>
              <a:gd name="connsiteX81-4007" fmla="*/ 5280133 w 5741575"/>
              <a:gd name="connsiteY81-4008" fmla="*/ 189342 h 955271"/>
              <a:gd name="connsiteX82-4009" fmla="*/ 5291963 w 5741575"/>
              <a:gd name="connsiteY82-4010" fmla="*/ 139446 h 955271"/>
              <a:gd name="connsiteX83-4011" fmla="*/ 5418472 w 5741575"/>
              <a:gd name="connsiteY83-4012" fmla="*/ 89163 h 955271"/>
              <a:gd name="connsiteX84-4013" fmla="*/ 5482354 w 5741575"/>
              <a:gd name="connsiteY84-4014" fmla="*/ 69470 h 955271"/>
              <a:gd name="connsiteX85-4015" fmla="*/ 5583280 w 5741575"/>
              <a:gd name="connsiteY85-4016" fmla="*/ 49787 h 955271"/>
              <a:gd name="connsiteX86-4017" fmla="*/ 5613766 w 5741575"/>
              <a:gd name="connsiteY86-4018" fmla="*/ 41855 h 955271"/>
              <a:gd name="connsiteX87-4019" fmla="*/ 5684952 w 5741575"/>
              <a:gd name="connsiteY87-4020" fmla="*/ 26088 h 955271"/>
              <a:gd name="connsiteX88-4021" fmla="*/ 5741575 w 5741575"/>
              <a:gd name="connsiteY88-4022" fmla="*/ 0 h 955271"/>
              <a:gd name="connsiteX0-4023" fmla="*/ 5741575 w 5741575"/>
              <a:gd name="connsiteY0-4024" fmla="*/ 0 h 955271"/>
              <a:gd name="connsiteX1-4025" fmla="*/ 5741575 w 5741575"/>
              <a:gd name="connsiteY1-4026" fmla="*/ 955271 h 955271"/>
              <a:gd name="connsiteX2-4027" fmla="*/ 0 w 5741575"/>
              <a:gd name="connsiteY2-4028" fmla="*/ 955271 h 955271"/>
              <a:gd name="connsiteX3-4029" fmla="*/ 8558 w 5741575"/>
              <a:gd name="connsiteY3-4030" fmla="*/ 953971 h 955271"/>
              <a:gd name="connsiteX4-4031" fmla="*/ 16894 w 5741575"/>
              <a:gd name="connsiteY4-4032" fmla="*/ 953847 h 955271"/>
              <a:gd name="connsiteX5-4033" fmla="*/ 28156 w 5741575"/>
              <a:gd name="connsiteY5-4034" fmla="*/ 951374 h 955271"/>
              <a:gd name="connsiteX6-4035" fmla="*/ 28293 w 5741575"/>
              <a:gd name="connsiteY6-4036" fmla="*/ 950971 h 955271"/>
              <a:gd name="connsiteX7-4037" fmla="*/ 59229 w 5741575"/>
              <a:gd name="connsiteY7-4038" fmla="*/ 903950 h 955271"/>
              <a:gd name="connsiteX8-4039" fmla="*/ 148657 w 5741575"/>
              <a:gd name="connsiteY8-4040" fmla="*/ 898134 h 955271"/>
              <a:gd name="connsiteX9-4041" fmla="*/ 174554 w 5741575"/>
              <a:gd name="connsiteY9-4042" fmla="*/ 886351 h 955271"/>
              <a:gd name="connsiteX10-4043" fmla="*/ 187633 w 5741575"/>
              <a:gd name="connsiteY10-4044" fmla="*/ 878226 h 955271"/>
              <a:gd name="connsiteX11-4045" fmla="*/ 187961 w 5741575"/>
              <a:gd name="connsiteY11-4046" fmla="*/ 876538 h 955271"/>
              <a:gd name="connsiteX12-4047" fmla="*/ 240501 w 5741575"/>
              <a:gd name="connsiteY12-4048" fmla="*/ 873150 h 955271"/>
              <a:gd name="connsiteX13-4049" fmla="*/ 246345 w 5741575"/>
              <a:gd name="connsiteY13-4050" fmla="*/ 869942 h 955271"/>
              <a:gd name="connsiteX14-4051" fmla="*/ 306299 w 5741575"/>
              <a:gd name="connsiteY14-4052" fmla="*/ 873609 h 955271"/>
              <a:gd name="connsiteX15-4053" fmla="*/ 331571 w 5741575"/>
              <a:gd name="connsiteY15-4054" fmla="*/ 869866 h 955271"/>
              <a:gd name="connsiteX16-4055" fmla="*/ 384157 w 5741575"/>
              <a:gd name="connsiteY16-4056" fmla="*/ 867971 h 955271"/>
              <a:gd name="connsiteX17-4057" fmla="*/ 477637 w 5741575"/>
              <a:gd name="connsiteY17-4058" fmla="*/ 870334 h 955271"/>
              <a:gd name="connsiteX18-4059" fmla="*/ 570239 w 5741575"/>
              <a:gd name="connsiteY18-4060" fmla="*/ 829596 h 955271"/>
              <a:gd name="connsiteX19-4061" fmla="*/ 772070 w 5741575"/>
              <a:gd name="connsiteY19-4062" fmla="*/ 820296 h 955271"/>
              <a:gd name="connsiteX20-4063" fmla="*/ 948872 w 5741575"/>
              <a:gd name="connsiteY20-4064" fmla="*/ 772201 h 955271"/>
              <a:gd name="connsiteX21-4065" fmla="*/ 1127089 w 5741575"/>
              <a:gd name="connsiteY21-4066" fmla="*/ 746926 h 955271"/>
              <a:gd name="connsiteX22-4067" fmla="*/ 1220426 w 5741575"/>
              <a:gd name="connsiteY22-4068" fmla="*/ 721810 h 955271"/>
              <a:gd name="connsiteX23-4069" fmla="*/ 1306771 w 5741575"/>
              <a:gd name="connsiteY23-4070" fmla="*/ 717936 h 955271"/>
              <a:gd name="connsiteX24-4071" fmla="*/ 1374314 w 5741575"/>
              <a:gd name="connsiteY24-4072" fmla="*/ 688815 h 955271"/>
              <a:gd name="connsiteX25-4073" fmla="*/ 1378034 w 5741575"/>
              <a:gd name="connsiteY25-4074" fmla="*/ 685842 h 955271"/>
              <a:gd name="connsiteX26-4075" fmla="*/ 1395604 w 5741575"/>
              <a:gd name="connsiteY26-4076" fmla="*/ 680460 h 955271"/>
              <a:gd name="connsiteX27-4077" fmla="*/ 1397206 w 5741575"/>
              <a:gd name="connsiteY27-4078" fmla="*/ 670793 h 955271"/>
              <a:gd name="connsiteX28-4079" fmla="*/ 1441364 w 5741575"/>
              <a:gd name="connsiteY28-4080" fmla="*/ 661393 h 955271"/>
              <a:gd name="connsiteX29-4081" fmla="*/ 1494753 w 5741575"/>
              <a:gd name="connsiteY29-4082" fmla="*/ 644686 h 955271"/>
              <a:gd name="connsiteX30-4083" fmla="*/ 1616217 w 5741575"/>
              <a:gd name="connsiteY30-4084" fmla="*/ 622107 h 955271"/>
              <a:gd name="connsiteX31-4085" fmla="*/ 1710928 w 5741575"/>
              <a:gd name="connsiteY31-4086" fmla="*/ 600666 h 955271"/>
              <a:gd name="connsiteX32-4087" fmla="*/ 1743718 w 5741575"/>
              <a:gd name="connsiteY32-4088" fmla="*/ 584327 h 955271"/>
              <a:gd name="connsiteX33-4089" fmla="*/ 1873778 w 5741575"/>
              <a:gd name="connsiteY33-4090" fmla="*/ 530130 h 955271"/>
              <a:gd name="connsiteX34-4091" fmla="*/ 1988411 w 5741575"/>
              <a:gd name="connsiteY34-4092" fmla="*/ 491599 h 955271"/>
              <a:gd name="connsiteX35-4093" fmla="*/ 2085507 w 5741575"/>
              <a:gd name="connsiteY35-4094" fmla="*/ 498527 h 955271"/>
              <a:gd name="connsiteX36-4095" fmla="*/ 2090767 w 5741575"/>
              <a:gd name="connsiteY36-4096" fmla="*/ 490616 h 955271"/>
              <a:gd name="connsiteX37-4097" fmla="*/ 2151143 w 5741575"/>
              <a:gd name="connsiteY37-4098" fmla="*/ 478332 h 955271"/>
              <a:gd name="connsiteX38-4099" fmla="*/ 2378710 w 5741575"/>
              <a:gd name="connsiteY38-4100" fmla="*/ 477570 h 955271"/>
              <a:gd name="connsiteX39-4101" fmla="*/ 2496256 w 5741575"/>
              <a:gd name="connsiteY39-4102" fmla="*/ 452396 h 955271"/>
              <a:gd name="connsiteX40-4103" fmla="*/ 2535387 w 5741575"/>
              <a:gd name="connsiteY40-4104" fmla="*/ 436645 h 955271"/>
              <a:gd name="connsiteX41-4105" fmla="*/ 2601109 w 5741575"/>
              <a:gd name="connsiteY41-4106" fmla="*/ 410678 h 955271"/>
              <a:gd name="connsiteX42-4107" fmla="*/ 2643855 w 5741575"/>
              <a:gd name="connsiteY42-4108" fmla="*/ 374482 h 955271"/>
              <a:gd name="connsiteX43-4109" fmla="*/ 2657726 w 5741575"/>
              <a:gd name="connsiteY43-4110" fmla="*/ 365841 h 955271"/>
              <a:gd name="connsiteX44-4111" fmla="*/ 2687125 w 5741575"/>
              <a:gd name="connsiteY44-4112" fmla="*/ 366820 h 955271"/>
              <a:gd name="connsiteX45-4113" fmla="*/ 2697479 w 5741575"/>
              <a:gd name="connsiteY45-4114" fmla="*/ 361430 h 955271"/>
              <a:gd name="connsiteX46-4115" fmla="*/ 2701547 w 5741575"/>
              <a:gd name="connsiteY46-4116" fmla="*/ 361545 h 955271"/>
              <a:gd name="connsiteX47-4117" fmla="*/ 2711054 w 5741575"/>
              <a:gd name="connsiteY47-4118" fmla="*/ 360597 h 955271"/>
              <a:gd name="connsiteX48-4119" fmla="*/ 2710438 w 5741575"/>
              <a:gd name="connsiteY48-4120" fmla="*/ 366958 h 955271"/>
              <a:gd name="connsiteX49-4121" fmla="*/ 2722936 w 5741575"/>
              <a:gd name="connsiteY49-4122" fmla="*/ 377633 h 955271"/>
              <a:gd name="connsiteX50-4123" fmla="*/ 2777227 w 5741575"/>
              <a:gd name="connsiteY50-4124" fmla="*/ 368972 h 955271"/>
              <a:gd name="connsiteX51-4125" fmla="*/ 2779510 w 5741575"/>
              <a:gd name="connsiteY51-4126" fmla="*/ 361652 h 955271"/>
              <a:gd name="connsiteX52-4127" fmla="*/ 2786278 w 5741575"/>
              <a:gd name="connsiteY52-4128" fmla="*/ 359869 h 955271"/>
              <a:gd name="connsiteX53-4129" fmla="*/ 2792101 w 5741575"/>
              <a:gd name="connsiteY53-4130" fmla="*/ 365927 h 955271"/>
              <a:gd name="connsiteX54-4131" fmla="*/ 2885545 w 5741575"/>
              <a:gd name="connsiteY54-4132" fmla="*/ 372818 h 955271"/>
              <a:gd name="connsiteX55-4133" fmla="*/ 3009558 w 5741575"/>
              <a:gd name="connsiteY55-4134" fmla="*/ 370573 h 955271"/>
              <a:gd name="connsiteX56-4135" fmla="*/ 3095010 w 5741575"/>
              <a:gd name="connsiteY56-4136" fmla="*/ 332454 h 955271"/>
              <a:gd name="connsiteX57-4137" fmla="*/ 3103742 w 5741575"/>
              <a:gd name="connsiteY57-4138" fmla="*/ 337974 h 955271"/>
              <a:gd name="connsiteX58-4139" fmla="*/ 3165093 w 5741575"/>
              <a:gd name="connsiteY58-4140" fmla="*/ 329459 h 955271"/>
              <a:gd name="connsiteX59-4141" fmla="*/ 3373785 w 5741575"/>
              <a:gd name="connsiteY59-4142" fmla="*/ 255680 h 955271"/>
              <a:gd name="connsiteX60-4143" fmla="*/ 3493851 w 5741575"/>
              <a:gd name="connsiteY60-4144" fmla="*/ 240255 h 955271"/>
              <a:gd name="connsiteX61-4145" fmla="*/ 3537470 w 5741575"/>
              <a:gd name="connsiteY61-4146" fmla="*/ 241867 h 955271"/>
              <a:gd name="connsiteX62-4147" fmla="*/ 3610489 w 5741575"/>
              <a:gd name="connsiteY62-4148" fmla="*/ 244128 h 955271"/>
              <a:gd name="connsiteX63-4149" fmla="*/ 3667539 w 5741575"/>
              <a:gd name="connsiteY63-4150" fmla="*/ 263271 h 955271"/>
              <a:gd name="connsiteX64-4151" fmla="*/ 3727614 w 5741575"/>
              <a:gd name="connsiteY64-4152" fmla="*/ 258245 h 955271"/>
              <a:gd name="connsiteX65-4153" fmla="*/ 3738369 w 5741575"/>
              <a:gd name="connsiteY65-4154" fmla="*/ 234506 h 955271"/>
              <a:gd name="connsiteX66-4155" fmla="*/ 3803670 w 5741575"/>
              <a:gd name="connsiteY66-4156" fmla="*/ 236457 h 955271"/>
              <a:gd name="connsiteX67-4157" fmla="*/ 3903080 w 5741575"/>
              <a:gd name="connsiteY67-4158" fmla="*/ 241890 h 955271"/>
              <a:gd name="connsiteX68-4159" fmla="*/ 4114838 w 5741575"/>
              <a:gd name="connsiteY68-4160" fmla="*/ 238165 h 955271"/>
              <a:gd name="connsiteX69-4161" fmla="*/ 4271023 w 5741575"/>
              <a:gd name="connsiteY69-4162" fmla="*/ 241959 h 955271"/>
              <a:gd name="connsiteX70-4163" fmla="*/ 4367397 w 5741575"/>
              <a:gd name="connsiteY70-4164" fmla="*/ 271442 h 955271"/>
              <a:gd name="connsiteX71-4165" fmla="*/ 4495366 w 5741575"/>
              <a:gd name="connsiteY71-4166" fmla="*/ 271618 h 955271"/>
              <a:gd name="connsiteX72-4167" fmla="*/ 4517347 w 5741575"/>
              <a:gd name="connsiteY72-4168" fmla="*/ 275639 h 955271"/>
              <a:gd name="connsiteX73-4169" fmla="*/ 4546116 w 5741575"/>
              <a:gd name="connsiteY73-4170" fmla="*/ 268568 h 955271"/>
              <a:gd name="connsiteX74-4171" fmla="*/ 4661259 w 5741575"/>
              <a:gd name="connsiteY74-4172" fmla="*/ 238966 h 955271"/>
              <a:gd name="connsiteX75-4173" fmla="*/ 4750403 w 5741575"/>
              <a:gd name="connsiteY75-4174" fmla="*/ 204364 h 955271"/>
              <a:gd name="connsiteX76-4175" fmla="*/ 4867614 w 5741575"/>
              <a:gd name="connsiteY76-4176" fmla="*/ 208668 h 955271"/>
              <a:gd name="connsiteX77-4177" fmla="*/ 4937036 w 5741575"/>
              <a:gd name="connsiteY77-4178" fmla="*/ 195446 h 955271"/>
              <a:gd name="connsiteX78-4179" fmla="*/ 5047626 w 5741575"/>
              <a:gd name="connsiteY78-4180" fmla="*/ 149604 h 955271"/>
              <a:gd name="connsiteX79-4181" fmla="*/ 5200247 w 5741575"/>
              <a:gd name="connsiteY79-4182" fmla="*/ 142695 h 955271"/>
              <a:gd name="connsiteX80-4183" fmla="*/ 5235691 w 5741575"/>
              <a:gd name="connsiteY80-4184" fmla="*/ 173330 h 955271"/>
              <a:gd name="connsiteX81-4185" fmla="*/ 5280133 w 5741575"/>
              <a:gd name="connsiteY81-4186" fmla="*/ 189342 h 955271"/>
              <a:gd name="connsiteX82-4187" fmla="*/ 5291963 w 5741575"/>
              <a:gd name="connsiteY82-4188" fmla="*/ 139446 h 955271"/>
              <a:gd name="connsiteX83-4189" fmla="*/ 5418472 w 5741575"/>
              <a:gd name="connsiteY83-4190" fmla="*/ 89163 h 955271"/>
              <a:gd name="connsiteX84-4191" fmla="*/ 5482354 w 5741575"/>
              <a:gd name="connsiteY84-4192" fmla="*/ 69470 h 955271"/>
              <a:gd name="connsiteX85-4193" fmla="*/ 5583280 w 5741575"/>
              <a:gd name="connsiteY85-4194" fmla="*/ 49787 h 955271"/>
              <a:gd name="connsiteX86-4195" fmla="*/ 5613766 w 5741575"/>
              <a:gd name="connsiteY86-4196" fmla="*/ 41855 h 955271"/>
              <a:gd name="connsiteX87-4197" fmla="*/ 5684952 w 5741575"/>
              <a:gd name="connsiteY87-4198" fmla="*/ 26088 h 955271"/>
              <a:gd name="connsiteX88-4199" fmla="*/ 5741575 w 5741575"/>
              <a:gd name="connsiteY88-4200" fmla="*/ 0 h 955271"/>
              <a:gd name="connsiteX0-4201" fmla="*/ 5741575 w 5741575"/>
              <a:gd name="connsiteY0-4202" fmla="*/ 0 h 955271"/>
              <a:gd name="connsiteX1-4203" fmla="*/ 5741575 w 5741575"/>
              <a:gd name="connsiteY1-4204" fmla="*/ 955271 h 955271"/>
              <a:gd name="connsiteX2-4205" fmla="*/ 0 w 5741575"/>
              <a:gd name="connsiteY2-4206" fmla="*/ 955271 h 955271"/>
              <a:gd name="connsiteX3-4207" fmla="*/ 8558 w 5741575"/>
              <a:gd name="connsiteY3-4208" fmla="*/ 953971 h 955271"/>
              <a:gd name="connsiteX4-4209" fmla="*/ 16894 w 5741575"/>
              <a:gd name="connsiteY4-4210" fmla="*/ 953847 h 955271"/>
              <a:gd name="connsiteX5-4211" fmla="*/ 28156 w 5741575"/>
              <a:gd name="connsiteY5-4212" fmla="*/ 951374 h 955271"/>
              <a:gd name="connsiteX6-4213" fmla="*/ 28293 w 5741575"/>
              <a:gd name="connsiteY6-4214" fmla="*/ 950971 h 955271"/>
              <a:gd name="connsiteX7-4215" fmla="*/ 59229 w 5741575"/>
              <a:gd name="connsiteY7-4216" fmla="*/ 903950 h 955271"/>
              <a:gd name="connsiteX8-4217" fmla="*/ 148657 w 5741575"/>
              <a:gd name="connsiteY8-4218" fmla="*/ 898134 h 955271"/>
              <a:gd name="connsiteX9-4219" fmla="*/ 174554 w 5741575"/>
              <a:gd name="connsiteY9-4220" fmla="*/ 886351 h 955271"/>
              <a:gd name="connsiteX10-4221" fmla="*/ 187633 w 5741575"/>
              <a:gd name="connsiteY10-4222" fmla="*/ 878226 h 955271"/>
              <a:gd name="connsiteX11-4223" fmla="*/ 187961 w 5741575"/>
              <a:gd name="connsiteY11-4224" fmla="*/ 876538 h 955271"/>
              <a:gd name="connsiteX12-4225" fmla="*/ 240501 w 5741575"/>
              <a:gd name="connsiteY12-4226" fmla="*/ 873150 h 955271"/>
              <a:gd name="connsiteX13-4227" fmla="*/ 246345 w 5741575"/>
              <a:gd name="connsiteY13-4228" fmla="*/ 869942 h 955271"/>
              <a:gd name="connsiteX14-4229" fmla="*/ 306299 w 5741575"/>
              <a:gd name="connsiteY14-4230" fmla="*/ 873609 h 955271"/>
              <a:gd name="connsiteX15-4231" fmla="*/ 331571 w 5741575"/>
              <a:gd name="connsiteY15-4232" fmla="*/ 869866 h 955271"/>
              <a:gd name="connsiteX16-4233" fmla="*/ 384157 w 5741575"/>
              <a:gd name="connsiteY16-4234" fmla="*/ 867971 h 955271"/>
              <a:gd name="connsiteX17-4235" fmla="*/ 477637 w 5741575"/>
              <a:gd name="connsiteY17-4236" fmla="*/ 870334 h 955271"/>
              <a:gd name="connsiteX18-4237" fmla="*/ 570239 w 5741575"/>
              <a:gd name="connsiteY18-4238" fmla="*/ 829596 h 955271"/>
              <a:gd name="connsiteX19-4239" fmla="*/ 772070 w 5741575"/>
              <a:gd name="connsiteY19-4240" fmla="*/ 820296 h 955271"/>
              <a:gd name="connsiteX20-4241" fmla="*/ 948872 w 5741575"/>
              <a:gd name="connsiteY20-4242" fmla="*/ 772201 h 955271"/>
              <a:gd name="connsiteX21-4243" fmla="*/ 1127089 w 5741575"/>
              <a:gd name="connsiteY21-4244" fmla="*/ 746926 h 955271"/>
              <a:gd name="connsiteX22-4245" fmla="*/ 1220426 w 5741575"/>
              <a:gd name="connsiteY22-4246" fmla="*/ 721810 h 955271"/>
              <a:gd name="connsiteX23-4247" fmla="*/ 1306771 w 5741575"/>
              <a:gd name="connsiteY23-4248" fmla="*/ 717936 h 955271"/>
              <a:gd name="connsiteX24-4249" fmla="*/ 1374314 w 5741575"/>
              <a:gd name="connsiteY24-4250" fmla="*/ 688815 h 955271"/>
              <a:gd name="connsiteX25-4251" fmla="*/ 1378034 w 5741575"/>
              <a:gd name="connsiteY25-4252" fmla="*/ 685842 h 955271"/>
              <a:gd name="connsiteX26-4253" fmla="*/ 1395604 w 5741575"/>
              <a:gd name="connsiteY26-4254" fmla="*/ 680460 h 955271"/>
              <a:gd name="connsiteX27-4255" fmla="*/ 1397206 w 5741575"/>
              <a:gd name="connsiteY27-4256" fmla="*/ 670793 h 955271"/>
              <a:gd name="connsiteX28-4257" fmla="*/ 1494753 w 5741575"/>
              <a:gd name="connsiteY28-4258" fmla="*/ 644686 h 955271"/>
              <a:gd name="connsiteX29-4259" fmla="*/ 1616217 w 5741575"/>
              <a:gd name="connsiteY29-4260" fmla="*/ 622107 h 955271"/>
              <a:gd name="connsiteX30-4261" fmla="*/ 1710928 w 5741575"/>
              <a:gd name="connsiteY30-4262" fmla="*/ 600666 h 955271"/>
              <a:gd name="connsiteX31-4263" fmla="*/ 1743718 w 5741575"/>
              <a:gd name="connsiteY31-4264" fmla="*/ 584327 h 955271"/>
              <a:gd name="connsiteX32-4265" fmla="*/ 1873778 w 5741575"/>
              <a:gd name="connsiteY32-4266" fmla="*/ 530130 h 955271"/>
              <a:gd name="connsiteX33-4267" fmla="*/ 1988411 w 5741575"/>
              <a:gd name="connsiteY33-4268" fmla="*/ 491599 h 955271"/>
              <a:gd name="connsiteX34-4269" fmla="*/ 2085507 w 5741575"/>
              <a:gd name="connsiteY34-4270" fmla="*/ 498527 h 955271"/>
              <a:gd name="connsiteX35-4271" fmla="*/ 2090767 w 5741575"/>
              <a:gd name="connsiteY35-4272" fmla="*/ 490616 h 955271"/>
              <a:gd name="connsiteX36-4273" fmla="*/ 2151143 w 5741575"/>
              <a:gd name="connsiteY36-4274" fmla="*/ 478332 h 955271"/>
              <a:gd name="connsiteX37-4275" fmla="*/ 2378710 w 5741575"/>
              <a:gd name="connsiteY37-4276" fmla="*/ 477570 h 955271"/>
              <a:gd name="connsiteX38-4277" fmla="*/ 2496256 w 5741575"/>
              <a:gd name="connsiteY38-4278" fmla="*/ 452396 h 955271"/>
              <a:gd name="connsiteX39-4279" fmla="*/ 2535387 w 5741575"/>
              <a:gd name="connsiteY39-4280" fmla="*/ 436645 h 955271"/>
              <a:gd name="connsiteX40-4281" fmla="*/ 2601109 w 5741575"/>
              <a:gd name="connsiteY40-4282" fmla="*/ 410678 h 955271"/>
              <a:gd name="connsiteX41-4283" fmla="*/ 2643855 w 5741575"/>
              <a:gd name="connsiteY41-4284" fmla="*/ 374482 h 955271"/>
              <a:gd name="connsiteX42-4285" fmla="*/ 2657726 w 5741575"/>
              <a:gd name="connsiteY42-4286" fmla="*/ 365841 h 955271"/>
              <a:gd name="connsiteX43-4287" fmla="*/ 2687125 w 5741575"/>
              <a:gd name="connsiteY43-4288" fmla="*/ 366820 h 955271"/>
              <a:gd name="connsiteX44-4289" fmla="*/ 2697479 w 5741575"/>
              <a:gd name="connsiteY44-4290" fmla="*/ 361430 h 955271"/>
              <a:gd name="connsiteX45-4291" fmla="*/ 2701547 w 5741575"/>
              <a:gd name="connsiteY45-4292" fmla="*/ 361545 h 955271"/>
              <a:gd name="connsiteX46-4293" fmla="*/ 2711054 w 5741575"/>
              <a:gd name="connsiteY46-4294" fmla="*/ 360597 h 955271"/>
              <a:gd name="connsiteX47-4295" fmla="*/ 2710438 w 5741575"/>
              <a:gd name="connsiteY47-4296" fmla="*/ 366958 h 955271"/>
              <a:gd name="connsiteX48-4297" fmla="*/ 2722936 w 5741575"/>
              <a:gd name="connsiteY48-4298" fmla="*/ 377633 h 955271"/>
              <a:gd name="connsiteX49-4299" fmla="*/ 2777227 w 5741575"/>
              <a:gd name="connsiteY49-4300" fmla="*/ 368972 h 955271"/>
              <a:gd name="connsiteX50-4301" fmla="*/ 2779510 w 5741575"/>
              <a:gd name="connsiteY50-4302" fmla="*/ 361652 h 955271"/>
              <a:gd name="connsiteX51-4303" fmla="*/ 2786278 w 5741575"/>
              <a:gd name="connsiteY51-4304" fmla="*/ 359869 h 955271"/>
              <a:gd name="connsiteX52-4305" fmla="*/ 2792101 w 5741575"/>
              <a:gd name="connsiteY52-4306" fmla="*/ 365927 h 955271"/>
              <a:gd name="connsiteX53-4307" fmla="*/ 2885545 w 5741575"/>
              <a:gd name="connsiteY53-4308" fmla="*/ 372818 h 955271"/>
              <a:gd name="connsiteX54-4309" fmla="*/ 3009558 w 5741575"/>
              <a:gd name="connsiteY54-4310" fmla="*/ 370573 h 955271"/>
              <a:gd name="connsiteX55-4311" fmla="*/ 3095010 w 5741575"/>
              <a:gd name="connsiteY55-4312" fmla="*/ 332454 h 955271"/>
              <a:gd name="connsiteX56-4313" fmla="*/ 3103742 w 5741575"/>
              <a:gd name="connsiteY56-4314" fmla="*/ 337974 h 955271"/>
              <a:gd name="connsiteX57-4315" fmla="*/ 3165093 w 5741575"/>
              <a:gd name="connsiteY57-4316" fmla="*/ 329459 h 955271"/>
              <a:gd name="connsiteX58-4317" fmla="*/ 3373785 w 5741575"/>
              <a:gd name="connsiteY58-4318" fmla="*/ 255680 h 955271"/>
              <a:gd name="connsiteX59-4319" fmla="*/ 3493851 w 5741575"/>
              <a:gd name="connsiteY59-4320" fmla="*/ 240255 h 955271"/>
              <a:gd name="connsiteX60-4321" fmla="*/ 3537470 w 5741575"/>
              <a:gd name="connsiteY60-4322" fmla="*/ 241867 h 955271"/>
              <a:gd name="connsiteX61-4323" fmla="*/ 3610489 w 5741575"/>
              <a:gd name="connsiteY61-4324" fmla="*/ 244128 h 955271"/>
              <a:gd name="connsiteX62-4325" fmla="*/ 3667539 w 5741575"/>
              <a:gd name="connsiteY62-4326" fmla="*/ 263271 h 955271"/>
              <a:gd name="connsiteX63-4327" fmla="*/ 3727614 w 5741575"/>
              <a:gd name="connsiteY63-4328" fmla="*/ 258245 h 955271"/>
              <a:gd name="connsiteX64-4329" fmla="*/ 3738369 w 5741575"/>
              <a:gd name="connsiteY64-4330" fmla="*/ 234506 h 955271"/>
              <a:gd name="connsiteX65-4331" fmla="*/ 3803670 w 5741575"/>
              <a:gd name="connsiteY65-4332" fmla="*/ 236457 h 955271"/>
              <a:gd name="connsiteX66-4333" fmla="*/ 3903080 w 5741575"/>
              <a:gd name="connsiteY66-4334" fmla="*/ 241890 h 955271"/>
              <a:gd name="connsiteX67-4335" fmla="*/ 4114838 w 5741575"/>
              <a:gd name="connsiteY67-4336" fmla="*/ 238165 h 955271"/>
              <a:gd name="connsiteX68-4337" fmla="*/ 4271023 w 5741575"/>
              <a:gd name="connsiteY68-4338" fmla="*/ 241959 h 955271"/>
              <a:gd name="connsiteX69-4339" fmla="*/ 4367397 w 5741575"/>
              <a:gd name="connsiteY69-4340" fmla="*/ 271442 h 955271"/>
              <a:gd name="connsiteX70-4341" fmla="*/ 4495366 w 5741575"/>
              <a:gd name="connsiteY70-4342" fmla="*/ 271618 h 955271"/>
              <a:gd name="connsiteX71-4343" fmla="*/ 4517347 w 5741575"/>
              <a:gd name="connsiteY71-4344" fmla="*/ 275639 h 955271"/>
              <a:gd name="connsiteX72-4345" fmla="*/ 4546116 w 5741575"/>
              <a:gd name="connsiteY72-4346" fmla="*/ 268568 h 955271"/>
              <a:gd name="connsiteX73-4347" fmla="*/ 4661259 w 5741575"/>
              <a:gd name="connsiteY73-4348" fmla="*/ 238966 h 955271"/>
              <a:gd name="connsiteX74-4349" fmla="*/ 4750403 w 5741575"/>
              <a:gd name="connsiteY74-4350" fmla="*/ 204364 h 955271"/>
              <a:gd name="connsiteX75-4351" fmla="*/ 4867614 w 5741575"/>
              <a:gd name="connsiteY75-4352" fmla="*/ 208668 h 955271"/>
              <a:gd name="connsiteX76-4353" fmla="*/ 4937036 w 5741575"/>
              <a:gd name="connsiteY76-4354" fmla="*/ 195446 h 955271"/>
              <a:gd name="connsiteX77-4355" fmla="*/ 5047626 w 5741575"/>
              <a:gd name="connsiteY77-4356" fmla="*/ 149604 h 955271"/>
              <a:gd name="connsiteX78-4357" fmla="*/ 5200247 w 5741575"/>
              <a:gd name="connsiteY78-4358" fmla="*/ 142695 h 955271"/>
              <a:gd name="connsiteX79-4359" fmla="*/ 5235691 w 5741575"/>
              <a:gd name="connsiteY79-4360" fmla="*/ 173330 h 955271"/>
              <a:gd name="connsiteX80-4361" fmla="*/ 5280133 w 5741575"/>
              <a:gd name="connsiteY80-4362" fmla="*/ 189342 h 955271"/>
              <a:gd name="connsiteX81-4363" fmla="*/ 5291963 w 5741575"/>
              <a:gd name="connsiteY81-4364" fmla="*/ 139446 h 955271"/>
              <a:gd name="connsiteX82-4365" fmla="*/ 5418472 w 5741575"/>
              <a:gd name="connsiteY82-4366" fmla="*/ 89163 h 955271"/>
              <a:gd name="connsiteX83-4367" fmla="*/ 5482354 w 5741575"/>
              <a:gd name="connsiteY83-4368" fmla="*/ 69470 h 955271"/>
              <a:gd name="connsiteX84-4369" fmla="*/ 5583280 w 5741575"/>
              <a:gd name="connsiteY84-4370" fmla="*/ 49787 h 955271"/>
              <a:gd name="connsiteX85-4371" fmla="*/ 5613766 w 5741575"/>
              <a:gd name="connsiteY85-4372" fmla="*/ 41855 h 955271"/>
              <a:gd name="connsiteX86-4373" fmla="*/ 5684952 w 5741575"/>
              <a:gd name="connsiteY86-4374" fmla="*/ 26088 h 955271"/>
              <a:gd name="connsiteX87-4375" fmla="*/ 5741575 w 5741575"/>
              <a:gd name="connsiteY87-4376" fmla="*/ 0 h 955271"/>
              <a:gd name="connsiteX0-4377" fmla="*/ 5741575 w 5741575"/>
              <a:gd name="connsiteY0-4378" fmla="*/ 0 h 955271"/>
              <a:gd name="connsiteX1-4379" fmla="*/ 5741575 w 5741575"/>
              <a:gd name="connsiteY1-4380" fmla="*/ 955271 h 955271"/>
              <a:gd name="connsiteX2-4381" fmla="*/ 0 w 5741575"/>
              <a:gd name="connsiteY2-4382" fmla="*/ 955271 h 955271"/>
              <a:gd name="connsiteX3-4383" fmla="*/ 8558 w 5741575"/>
              <a:gd name="connsiteY3-4384" fmla="*/ 953971 h 955271"/>
              <a:gd name="connsiteX4-4385" fmla="*/ 16894 w 5741575"/>
              <a:gd name="connsiteY4-4386" fmla="*/ 953847 h 955271"/>
              <a:gd name="connsiteX5-4387" fmla="*/ 28156 w 5741575"/>
              <a:gd name="connsiteY5-4388" fmla="*/ 951374 h 955271"/>
              <a:gd name="connsiteX6-4389" fmla="*/ 28293 w 5741575"/>
              <a:gd name="connsiteY6-4390" fmla="*/ 950971 h 955271"/>
              <a:gd name="connsiteX7-4391" fmla="*/ 59229 w 5741575"/>
              <a:gd name="connsiteY7-4392" fmla="*/ 903950 h 955271"/>
              <a:gd name="connsiteX8-4393" fmla="*/ 148657 w 5741575"/>
              <a:gd name="connsiteY8-4394" fmla="*/ 898134 h 955271"/>
              <a:gd name="connsiteX9-4395" fmla="*/ 174554 w 5741575"/>
              <a:gd name="connsiteY9-4396" fmla="*/ 886351 h 955271"/>
              <a:gd name="connsiteX10-4397" fmla="*/ 187633 w 5741575"/>
              <a:gd name="connsiteY10-4398" fmla="*/ 878226 h 955271"/>
              <a:gd name="connsiteX11-4399" fmla="*/ 187961 w 5741575"/>
              <a:gd name="connsiteY11-4400" fmla="*/ 876538 h 955271"/>
              <a:gd name="connsiteX12-4401" fmla="*/ 240501 w 5741575"/>
              <a:gd name="connsiteY12-4402" fmla="*/ 873150 h 955271"/>
              <a:gd name="connsiteX13-4403" fmla="*/ 246345 w 5741575"/>
              <a:gd name="connsiteY13-4404" fmla="*/ 869942 h 955271"/>
              <a:gd name="connsiteX14-4405" fmla="*/ 306299 w 5741575"/>
              <a:gd name="connsiteY14-4406" fmla="*/ 873609 h 955271"/>
              <a:gd name="connsiteX15-4407" fmla="*/ 331571 w 5741575"/>
              <a:gd name="connsiteY15-4408" fmla="*/ 869866 h 955271"/>
              <a:gd name="connsiteX16-4409" fmla="*/ 384157 w 5741575"/>
              <a:gd name="connsiteY16-4410" fmla="*/ 867971 h 955271"/>
              <a:gd name="connsiteX17-4411" fmla="*/ 477637 w 5741575"/>
              <a:gd name="connsiteY17-4412" fmla="*/ 870334 h 955271"/>
              <a:gd name="connsiteX18-4413" fmla="*/ 570239 w 5741575"/>
              <a:gd name="connsiteY18-4414" fmla="*/ 829596 h 955271"/>
              <a:gd name="connsiteX19-4415" fmla="*/ 772070 w 5741575"/>
              <a:gd name="connsiteY19-4416" fmla="*/ 820296 h 955271"/>
              <a:gd name="connsiteX20-4417" fmla="*/ 948872 w 5741575"/>
              <a:gd name="connsiteY20-4418" fmla="*/ 772201 h 955271"/>
              <a:gd name="connsiteX21-4419" fmla="*/ 1127089 w 5741575"/>
              <a:gd name="connsiteY21-4420" fmla="*/ 746926 h 955271"/>
              <a:gd name="connsiteX22-4421" fmla="*/ 1306771 w 5741575"/>
              <a:gd name="connsiteY22-4422" fmla="*/ 717936 h 955271"/>
              <a:gd name="connsiteX23-4423" fmla="*/ 1374314 w 5741575"/>
              <a:gd name="connsiteY23-4424" fmla="*/ 688815 h 955271"/>
              <a:gd name="connsiteX24-4425" fmla="*/ 1378034 w 5741575"/>
              <a:gd name="connsiteY24-4426" fmla="*/ 685842 h 955271"/>
              <a:gd name="connsiteX25-4427" fmla="*/ 1395604 w 5741575"/>
              <a:gd name="connsiteY25-4428" fmla="*/ 680460 h 955271"/>
              <a:gd name="connsiteX26-4429" fmla="*/ 1397206 w 5741575"/>
              <a:gd name="connsiteY26-4430" fmla="*/ 670793 h 955271"/>
              <a:gd name="connsiteX27-4431" fmla="*/ 1494753 w 5741575"/>
              <a:gd name="connsiteY27-4432" fmla="*/ 644686 h 955271"/>
              <a:gd name="connsiteX28-4433" fmla="*/ 1616217 w 5741575"/>
              <a:gd name="connsiteY28-4434" fmla="*/ 622107 h 955271"/>
              <a:gd name="connsiteX29-4435" fmla="*/ 1710928 w 5741575"/>
              <a:gd name="connsiteY29-4436" fmla="*/ 600666 h 955271"/>
              <a:gd name="connsiteX30-4437" fmla="*/ 1743718 w 5741575"/>
              <a:gd name="connsiteY30-4438" fmla="*/ 584327 h 955271"/>
              <a:gd name="connsiteX31-4439" fmla="*/ 1873778 w 5741575"/>
              <a:gd name="connsiteY31-4440" fmla="*/ 530130 h 955271"/>
              <a:gd name="connsiteX32-4441" fmla="*/ 1988411 w 5741575"/>
              <a:gd name="connsiteY32-4442" fmla="*/ 491599 h 955271"/>
              <a:gd name="connsiteX33-4443" fmla="*/ 2085507 w 5741575"/>
              <a:gd name="connsiteY33-4444" fmla="*/ 498527 h 955271"/>
              <a:gd name="connsiteX34-4445" fmla="*/ 2090767 w 5741575"/>
              <a:gd name="connsiteY34-4446" fmla="*/ 490616 h 955271"/>
              <a:gd name="connsiteX35-4447" fmla="*/ 2151143 w 5741575"/>
              <a:gd name="connsiteY35-4448" fmla="*/ 478332 h 955271"/>
              <a:gd name="connsiteX36-4449" fmla="*/ 2378710 w 5741575"/>
              <a:gd name="connsiteY36-4450" fmla="*/ 477570 h 955271"/>
              <a:gd name="connsiteX37-4451" fmla="*/ 2496256 w 5741575"/>
              <a:gd name="connsiteY37-4452" fmla="*/ 452396 h 955271"/>
              <a:gd name="connsiteX38-4453" fmla="*/ 2535387 w 5741575"/>
              <a:gd name="connsiteY38-4454" fmla="*/ 436645 h 955271"/>
              <a:gd name="connsiteX39-4455" fmla="*/ 2601109 w 5741575"/>
              <a:gd name="connsiteY39-4456" fmla="*/ 410678 h 955271"/>
              <a:gd name="connsiteX40-4457" fmla="*/ 2643855 w 5741575"/>
              <a:gd name="connsiteY40-4458" fmla="*/ 374482 h 955271"/>
              <a:gd name="connsiteX41-4459" fmla="*/ 2657726 w 5741575"/>
              <a:gd name="connsiteY41-4460" fmla="*/ 365841 h 955271"/>
              <a:gd name="connsiteX42-4461" fmla="*/ 2687125 w 5741575"/>
              <a:gd name="connsiteY42-4462" fmla="*/ 366820 h 955271"/>
              <a:gd name="connsiteX43-4463" fmla="*/ 2697479 w 5741575"/>
              <a:gd name="connsiteY43-4464" fmla="*/ 361430 h 955271"/>
              <a:gd name="connsiteX44-4465" fmla="*/ 2701547 w 5741575"/>
              <a:gd name="connsiteY44-4466" fmla="*/ 361545 h 955271"/>
              <a:gd name="connsiteX45-4467" fmla="*/ 2711054 w 5741575"/>
              <a:gd name="connsiteY45-4468" fmla="*/ 360597 h 955271"/>
              <a:gd name="connsiteX46-4469" fmla="*/ 2710438 w 5741575"/>
              <a:gd name="connsiteY46-4470" fmla="*/ 366958 h 955271"/>
              <a:gd name="connsiteX47-4471" fmla="*/ 2722936 w 5741575"/>
              <a:gd name="connsiteY47-4472" fmla="*/ 377633 h 955271"/>
              <a:gd name="connsiteX48-4473" fmla="*/ 2777227 w 5741575"/>
              <a:gd name="connsiteY48-4474" fmla="*/ 368972 h 955271"/>
              <a:gd name="connsiteX49-4475" fmla="*/ 2779510 w 5741575"/>
              <a:gd name="connsiteY49-4476" fmla="*/ 361652 h 955271"/>
              <a:gd name="connsiteX50-4477" fmla="*/ 2786278 w 5741575"/>
              <a:gd name="connsiteY50-4478" fmla="*/ 359869 h 955271"/>
              <a:gd name="connsiteX51-4479" fmla="*/ 2792101 w 5741575"/>
              <a:gd name="connsiteY51-4480" fmla="*/ 365927 h 955271"/>
              <a:gd name="connsiteX52-4481" fmla="*/ 2885545 w 5741575"/>
              <a:gd name="connsiteY52-4482" fmla="*/ 372818 h 955271"/>
              <a:gd name="connsiteX53-4483" fmla="*/ 3009558 w 5741575"/>
              <a:gd name="connsiteY53-4484" fmla="*/ 370573 h 955271"/>
              <a:gd name="connsiteX54-4485" fmla="*/ 3095010 w 5741575"/>
              <a:gd name="connsiteY54-4486" fmla="*/ 332454 h 955271"/>
              <a:gd name="connsiteX55-4487" fmla="*/ 3103742 w 5741575"/>
              <a:gd name="connsiteY55-4488" fmla="*/ 337974 h 955271"/>
              <a:gd name="connsiteX56-4489" fmla="*/ 3165093 w 5741575"/>
              <a:gd name="connsiteY56-4490" fmla="*/ 329459 h 955271"/>
              <a:gd name="connsiteX57-4491" fmla="*/ 3373785 w 5741575"/>
              <a:gd name="connsiteY57-4492" fmla="*/ 255680 h 955271"/>
              <a:gd name="connsiteX58-4493" fmla="*/ 3493851 w 5741575"/>
              <a:gd name="connsiteY58-4494" fmla="*/ 240255 h 955271"/>
              <a:gd name="connsiteX59-4495" fmla="*/ 3537470 w 5741575"/>
              <a:gd name="connsiteY59-4496" fmla="*/ 241867 h 955271"/>
              <a:gd name="connsiteX60-4497" fmla="*/ 3610489 w 5741575"/>
              <a:gd name="connsiteY60-4498" fmla="*/ 244128 h 955271"/>
              <a:gd name="connsiteX61-4499" fmla="*/ 3667539 w 5741575"/>
              <a:gd name="connsiteY61-4500" fmla="*/ 263271 h 955271"/>
              <a:gd name="connsiteX62-4501" fmla="*/ 3727614 w 5741575"/>
              <a:gd name="connsiteY62-4502" fmla="*/ 258245 h 955271"/>
              <a:gd name="connsiteX63-4503" fmla="*/ 3738369 w 5741575"/>
              <a:gd name="connsiteY63-4504" fmla="*/ 234506 h 955271"/>
              <a:gd name="connsiteX64-4505" fmla="*/ 3803670 w 5741575"/>
              <a:gd name="connsiteY64-4506" fmla="*/ 236457 h 955271"/>
              <a:gd name="connsiteX65-4507" fmla="*/ 3903080 w 5741575"/>
              <a:gd name="connsiteY65-4508" fmla="*/ 241890 h 955271"/>
              <a:gd name="connsiteX66-4509" fmla="*/ 4114838 w 5741575"/>
              <a:gd name="connsiteY66-4510" fmla="*/ 238165 h 955271"/>
              <a:gd name="connsiteX67-4511" fmla="*/ 4271023 w 5741575"/>
              <a:gd name="connsiteY67-4512" fmla="*/ 241959 h 955271"/>
              <a:gd name="connsiteX68-4513" fmla="*/ 4367397 w 5741575"/>
              <a:gd name="connsiteY68-4514" fmla="*/ 271442 h 955271"/>
              <a:gd name="connsiteX69-4515" fmla="*/ 4495366 w 5741575"/>
              <a:gd name="connsiteY69-4516" fmla="*/ 271618 h 955271"/>
              <a:gd name="connsiteX70-4517" fmla="*/ 4517347 w 5741575"/>
              <a:gd name="connsiteY70-4518" fmla="*/ 275639 h 955271"/>
              <a:gd name="connsiteX71-4519" fmla="*/ 4546116 w 5741575"/>
              <a:gd name="connsiteY71-4520" fmla="*/ 268568 h 955271"/>
              <a:gd name="connsiteX72-4521" fmla="*/ 4661259 w 5741575"/>
              <a:gd name="connsiteY72-4522" fmla="*/ 238966 h 955271"/>
              <a:gd name="connsiteX73-4523" fmla="*/ 4750403 w 5741575"/>
              <a:gd name="connsiteY73-4524" fmla="*/ 204364 h 955271"/>
              <a:gd name="connsiteX74-4525" fmla="*/ 4867614 w 5741575"/>
              <a:gd name="connsiteY74-4526" fmla="*/ 208668 h 955271"/>
              <a:gd name="connsiteX75-4527" fmla="*/ 4937036 w 5741575"/>
              <a:gd name="connsiteY75-4528" fmla="*/ 195446 h 955271"/>
              <a:gd name="connsiteX76-4529" fmla="*/ 5047626 w 5741575"/>
              <a:gd name="connsiteY76-4530" fmla="*/ 149604 h 955271"/>
              <a:gd name="connsiteX77-4531" fmla="*/ 5200247 w 5741575"/>
              <a:gd name="connsiteY77-4532" fmla="*/ 142695 h 955271"/>
              <a:gd name="connsiteX78-4533" fmla="*/ 5235691 w 5741575"/>
              <a:gd name="connsiteY78-4534" fmla="*/ 173330 h 955271"/>
              <a:gd name="connsiteX79-4535" fmla="*/ 5280133 w 5741575"/>
              <a:gd name="connsiteY79-4536" fmla="*/ 189342 h 955271"/>
              <a:gd name="connsiteX80-4537" fmla="*/ 5291963 w 5741575"/>
              <a:gd name="connsiteY80-4538" fmla="*/ 139446 h 955271"/>
              <a:gd name="connsiteX81-4539" fmla="*/ 5418472 w 5741575"/>
              <a:gd name="connsiteY81-4540" fmla="*/ 89163 h 955271"/>
              <a:gd name="connsiteX82-4541" fmla="*/ 5482354 w 5741575"/>
              <a:gd name="connsiteY82-4542" fmla="*/ 69470 h 955271"/>
              <a:gd name="connsiteX83-4543" fmla="*/ 5583280 w 5741575"/>
              <a:gd name="connsiteY83-4544" fmla="*/ 49787 h 955271"/>
              <a:gd name="connsiteX84-4545" fmla="*/ 5613766 w 5741575"/>
              <a:gd name="connsiteY84-4546" fmla="*/ 41855 h 955271"/>
              <a:gd name="connsiteX85-4547" fmla="*/ 5684952 w 5741575"/>
              <a:gd name="connsiteY85-4548" fmla="*/ 26088 h 955271"/>
              <a:gd name="connsiteX86-4549" fmla="*/ 5741575 w 5741575"/>
              <a:gd name="connsiteY86-4550" fmla="*/ 0 h 955271"/>
              <a:gd name="connsiteX0-4551" fmla="*/ 5741575 w 5741575"/>
              <a:gd name="connsiteY0-4552" fmla="*/ 0 h 955271"/>
              <a:gd name="connsiteX1-4553" fmla="*/ 5741575 w 5741575"/>
              <a:gd name="connsiteY1-4554" fmla="*/ 955271 h 955271"/>
              <a:gd name="connsiteX2-4555" fmla="*/ 0 w 5741575"/>
              <a:gd name="connsiteY2-4556" fmla="*/ 955271 h 955271"/>
              <a:gd name="connsiteX3-4557" fmla="*/ 8558 w 5741575"/>
              <a:gd name="connsiteY3-4558" fmla="*/ 953971 h 955271"/>
              <a:gd name="connsiteX4-4559" fmla="*/ 16894 w 5741575"/>
              <a:gd name="connsiteY4-4560" fmla="*/ 953847 h 955271"/>
              <a:gd name="connsiteX5-4561" fmla="*/ 28156 w 5741575"/>
              <a:gd name="connsiteY5-4562" fmla="*/ 951374 h 955271"/>
              <a:gd name="connsiteX6-4563" fmla="*/ 28293 w 5741575"/>
              <a:gd name="connsiteY6-4564" fmla="*/ 950971 h 955271"/>
              <a:gd name="connsiteX7-4565" fmla="*/ 59229 w 5741575"/>
              <a:gd name="connsiteY7-4566" fmla="*/ 903950 h 955271"/>
              <a:gd name="connsiteX8-4567" fmla="*/ 148657 w 5741575"/>
              <a:gd name="connsiteY8-4568" fmla="*/ 898134 h 955271"/>
              <a:gd name="connsiteX9-4569" fmla="*/ 174554 w 5741575"/>
              <a:gd name="connsiteY9-4570" fmla="*/ 886351 h 955271"/>
              <a:gd name="connsiteX10-4571" fmla="*/ 187633 w 5741575"/>
              <a:gd name="connsiteY10-4572" fmla="*/ 878226 h 955271"/>
              <a:gd name="connsiteX11-4573" fmla="*/ 187961 w 5741575"/>
              <a:gd name="connsiteY11-4574" fmla="*/ 876538 h 955271"/>
              <a:gd name="connsiteX12-4575" fmla="*/ 240501 w 5741575"/>
              <a:gd name="connsiteY12-4576" fmla="*/ 873150 h 955271"/>
              <a:gd name="connsiteX13-4577" fmla="*/ 246345 w 5741575"/>
              <a:gd name="connsiteY13-4578" fmla="*/ 869942 h 955271"/>
              <a:gd name="connsiteX14-4579" fmla="*/ 306299 w 5741575"/>
              <a:gd name="connsiteY14-4580" fmla="*/ 873609 h 955271"/>
              <a:gd name="connsiteX15-4581" fmla="*/ 331571 w 5741575"/>
              <a:gd name="connsiteY15-4582" fmla="*/ 869866 h 955271"/>
              <a:gd name="connsiteX16-4583" fmla="*/ 384157 w 5741575"/>
              <a:gd name="connsiteY16-4584" fmla="*/ 867971 h 955271"/>
              <a:gd name="connsiteX17-4585" fmla="*/ 477637 w 5741575"/>
              <a:gd name="connsiteY17-4586" fmla="*/ 870334 h 955271"/>
              <a:gd name="connsiteX18-4587" fmla="*/ 570239 w 5741575"/>
              <a:gd name="connsiteY18-4588" fmla="*/ 829596 h 955271"/>
              <a:gd name="connsiteX19-4589" fmla="*/ 772070 w 5741575"/>
              <a:gd name="connsiteY19-4590" fmla="*/ 820296 h 955271"/>
              <a:gd name="connsiteX20-4591" fmla="*/ 948872 w 5741575"/>
              <a:gd name="connsiteY20-4592" fmla="*/ 772201 h 955271"/>
              <a:gd name="connsiteX21-4593" fmla="*/ 1127089 w 5741575"/>
              <a:gd name="connsiteY21-4594" fmla="*/ 746926 h 955271"/>
              <a:gd name="connsiteX22-4595" fmla="*/ 1226314 w 5741575"/>
              <a:gd name="connsiteY22-4596" fmla="*/ 722473 h 955271"/>
              <a:gd name="connsiteX23-4597" fmla="*/ 1374314 w 5741575"/>
              <a:gd name="connsiteY23-4598" fmla="*/ 688815 h 955271"/>
              <a:gd name="connsiteX24-4599" fmla="*/ 1378034 w 5741575"/>
              <a:gd name="connsiteY24-4600" fmla="*/ 685842 h 955271"/>
              <a:gd name="connsiteX25-4601" fmla="*/ 1395604 w 5741575"/>
              <a:gd name="connsiteY25-4602" fmla="*/ 680460 h 955271"/>
              <a:gd name="connsiteX26-4603" fmla="*/ 1397206 w 5741575"/>
              <a:gd name="connsiteY26-4604" fmla="*/ 670793 h 955271"/>
              <a:gd name="connsiteX27-4605" fmla="*/ 1494753 w 5741575"/>
              <a:gd name="connsiteY27-4606" fmla="*/ 644686 h 955271"/>
              <a:gd name="connsiteX28-4607" fmla="*/ 1616217 w 5741575"/>
              <a:gd name="connsiteY28-4608" fmla="*/ 622107 h 955271"/>
              <a:gd name="connsiteX29-4609" fmla="*/ 1710928 w 5741575"/>
              <a:gd name="connsiteY29-4610" fmla="*/ 600666 h 955271"/>
              <a:gd name="connsiteX30-4611" fmla="*/ 1743718 w 5741575"/>
              <a:gd name="connsiteY30-4612" fmla="*/ 584327 h 955271"/>
              <a:gd name="connsiteX31-4613" fmla="*/ 1873778 w 5741575"/>
              <a:gd name="connsiteY31-4614" fmla="*/ 530130 h 955271"/>
              <a:gd name="connsiteX32-4615" fmla="*/ 1988411 w 5741575"/>
              <a:gd name="connsiteY32-4616" fmla="*/ 491599 h 955271"/>
              <a:gd name="connsiteX33-4617" fmla="*/ 2085507 w 5741575"/>
              <a:gd name="connsiteY33-4618" fmla="*/ 498527 h 955271"/>
              <a:gd name="connsiteX34-4619" fmla="*/ 2090767 w 5741575"/>
              <a:gd name="connsiteY34-4620" fmla="*/ 490616 h 955271"/>
              <a:gd name="connsiteX35-4621" fmla="*/ 2151143 w 5741575"/>
              <a:gd name="connsiteY35-4622" fmla="*/ 478332 h 955271"/>
              <a:gd name="connsiteX36-4623" fmla="*/ 2378710 w 5741575"/>
              <a:gd name="connsiteY36-4624" fmla="*/ 477570 h 955271"/>
              <a:gd name="connsiteX37-4625" fmla="*/ 2496256 w 5741575"/>
              <a:gd name="connsiteY37-4626" fmla="*/ 452396 h 955271"/>
              <a:gd name="connsiteX38-4627" fmla="*/ 2535387 w 5741575"/>
              <a:gd name="connsiteY38-4628" fmla="*/ 436645 h 955271"/>
              <a:gd name="connsiteX39-4629" fmla="*/ 2601109 w 5741575"/>
              <a:gd name="connsiteY39-4630" fmla="*/ 410678 h 955271"/>
              <a:gd name="connsiteX40-4631" fmla="*/ 2643855 w 5741575"/>
              <a:gd name="connsiteY40-4632" fmla="*/ 374482 h 955271"/>
              <a:gd name="connsiteX41-4633" fmla="*/ 2657726 w 5741575"/>
              <a:gd name="connsiteY41-4634" fmla="*/ 365841 h 955271"/>
              <a:gd name="connsiteX42-4635" fmla="*/ 2687125 w 5741575"/>
              <a:gd name="connsiteY42-4636" fmla="*/ 366820 h 955271"/>
              <a:gd name="connsiteX43-4637" fmla="*/ 2697479 w 5741575"/>
              <a:gd name="connsiteY43-4638" fmla="*/ 361430 h 955271"/>
              <a:gd name="connsiteX44-4639" fmla="*/ 2701547 w 5741575"/>
              <a:gd name="connsiteY44-4640" fmla="*/ 361545 h 955271"/>
              <a:gd name="connsiteX45-4641" fmla="*/ 2711054 w 5741575"/>
              <a:gd name="connsiteY45-4642" fmla="*/ 360597 h 955271"/>
              <a:gd name="connsiteX46-4643" fmla="*/ 2710438 w 5741575"/>
              <a:gd name="connsiteY46-4644" fmla="*/ 366958 h 955271"/>
              <a:gd name="connsiteX47-4645" fmla="*/ 2722936 w 5741575"/>
              <a:gd name="connsiteY47-4646" fmla="*/ 377633 h 955271"/>
              <a:gd name="connsiteX48-4647" fmla="*/ 2777227 w 5741575"/>
              <a:gd name="connsiteY48-4648" fmla="*/ 368972 h 955271"/>
              <a:gd name="connsiteX49-4649" fmla="*/ 2779510 w 5741575"/>
              <a:gd name="connsiteY49-4650" fmla="*/ 361652 h 955271"/>
              <a:gd name="connsiteX50-4651" fmla="*/ 2786278 w 5741575"/>
              <a:gd name="connsiteY50-4652" fmla="*/ 359869 h 955271"/>
              <a:gd name="connsiteX51-4653" fmla="*/ 2792101 w 5741575"/>
              <a:gd name="connsiteY51-4654" fmla="*/ 365927 h 955271"/>
              <a:gd name="connsiteX52-4655" fmla="*/ 2885545 w 5741575"/>
              <a:gd name="connsiteY52-4656" fmla="*/ 372818 h 955271"/>
              <a:gd name="connsiteX53-4657" fmla="*/ 3009558 w 5741575"/>
              <a:gd name="connsiteY53-4658" fmla="*/ 370573 h 955271"/>
              <a:gd name="connsiteX54-4659" fmla="*/ 3095010 w 5741575"/>
              <a:gd name="connsiteY54-4660" fmla="*/ 332454 h 955271"/>
              <a:gd name="connsiteX55-4661" fmla="*/ 3103742 w 5741575"/>
              <a:gd name="connsiteY55-4662" fmla="*/ 337974 h 955271"/>
              <a:gd name="connsiteX56-4663" fmla="*/ 3165093 w 5741575"/>
              <a:gd name="connsiteY56-4664" fmla="*/ 329459 h 955271"/>
              <a:gd name="connsiteX57-4665" fmla="*/ 3373785 w 5741575"/>
              <a:gd name="connsiteY57-4666" fmla="*/ 255680 h 955271"/>
              <a:gd name="connsiteX58-4667" fmla="*/ 3493851 w 5741575"/>
              <a:gd name="connsiteY58-4668" fmla="*/ 240255 h 955271"/>
              <a:gd name="connsiteX59-4669" fmla="*/ 3537470 w 5741575"/>
              <a:gd name="connsiteY59-4670" fmla="*/ 241867 h 955271"/>
              <a:gd name="connsiteX60-4671" fmla="*/ 3610489 w 5741575"/>
              <a:gd name="connsiteY60-4672" fmla="*/ 244128 h 955271"/>
              <a:gd name="connsiteX61-4673" fmla="*/ 3667539 w 5741575"/>
              <a:gd name="connsiteY61-4674" fmla="*/ 263271 h 955271"/>
              <a:gd name="connsiteX62-4675" fmla="*/ 3727614 w 5741575"/>
              <a:gd name="connsiteY62-4676" fmla="*/ 258245 h 955271"/>
              <a:gd name="connsiteX63-4677" fmla="*/ 3738369 w 5741575"/>
              <a:gd name="connsiteY63-4678" fmla="*/ 234506 h 955271"/>
              <a:gd name="connsiteX64-4679" fmla="*/ 3803670 w 5741575"/>
              <a:gd name="connsiteY64-4680" fmla="*/ 236457 h 955271"/>
              <a:gd name="connsiteX65-4681" fmla="*/ 3903080 w 5741575"/>
              <a:gd name="connsiteY65-4682" fmla="*/ 241890 h 955271"/>
              <a:gd name="connsiteX66-4683" fmla="*/ 4114838 w 5741575"/>
              <a:gd name="connsiteY66-4684" fmla="*/ 238165 h 955271"/>
              <a:gd name="connsiteX67-4685" fmla="*/ 4271023 w 5741575"/>
              <a:gd name="connsiteY67-4686" fmla="*/ 241959 h 955271"/>
              <a:gd name="connsiteX68-4687" fmla="*/ 4367397 w 5741575"/>
              <a:gd name="connsiteY68-4688" fmla="*/ 271442 h 955271"/>
              <a:gd name="connsiteX69-4689" fmla="*/ 4495366 w 5741575"/>
              <a:gd name="connsiteY69-4690" fmla="*/ 271618 h 955271"/>
              <a:gd name="connsiteX70-4691" fmla="*/ 4517347 w 5741575"/>
              <a:gd name="connsiteY70-4692" fmla="*/ 275639 h 955271"/>
              <a:gd name="connsiteX71-4693" fmla="*/ 4546116 w 5741575"/>
              <a:gd name="connsiteY71-4694" fmla="*/ 268568 h 955271"/>
              <a:gd name="connsiteX72-4695" fmla="*/ 4661259 w 5741575"/>
              <a:gd name="connsiteY72-4696" fmla="*/ 238966 h 955271"/>
              <a:gd name="connsiteX73-4697" fmla="*/ 4750403 w 5741575"/>
              <a:gd name="connsiteY73-4698" fmla="*/ 204364 h 955271"/>
              <a:gd name="connsiteX74-4699" fmla="*/ 4867614 w 5741575"/>
              <a:gd name="connsiteY74-4700" fmla="*/ 208668 h 955271"/>
              <a:gd name="connsiteX75-4701" fmla="*/ 4937036 w 5741575"/>
              <a:gd name="connsiteY75-4702" fmla="*/ 195446 h 955271"/>
              <a:gd name="connsiteX76-4703" fmla="*/ 5047626 w 5741575"/>
              <a:gd name="connsiteY76-4704" fmla="*/ 149604 h 955271"/>
              <a:gd name="connsiteX77-4705" fmla="*/ 5200247 w 5741575"/>
              <a:gd name="connsiteY77-4706" fmla="*/ 142695 h 955271"/>
              <a:gd name="connsiteX78-4707" fmla="*/ 5235691 w 5741575"/>
              <a:gd name="connsiteY78-4708" fmla="*/ 173330 h 955271"/>
              <a:gd name="connsiteX79-4709" fmla="*/ 5280133 w 5741575"/>
              <a:gd name="connsiteY79-4710" fmla="*/ 189342 h 955271"/>
              <a:gd name="connsiteX80-4711" fmla="*/ 5291963 w 5741575"/>
              <a:gd name="connsiteY80-4712" fmla="*/ 139446 h 955271"/>
              <a:gd name="connsiteX81-4713" fmla="*/ 5418472 w 5741575"/>
              <a:gd name="connsiteY81-4714" fmla="*/ 89163 h 955271"/>
              <a:gd name="connsiteX82-4715" fmla="*/ 5482354 w 5741575"/>
              <a:gd name="connsiteY82-4716" fmla="*/ 69470 h 955271"/>
              <a:gd name="connsiteX83-4717" fmla="*/ 5583280 w 5741575"/>
              <a:gd name="connsiteY83-4718" fmla="*/ 49787 h 955271"/>
              <a:gd name="connsiteX84-4719" fmla="*/ 5613766 w 5741575"/>
              <a:gd name="connsiteY84-4720" fmla="*/ 41855 h 955271"/>
              <a:gd name="connsiteX85-4721" fmla="*/ 5684952 w 5741575"/>
              <a:gd name="connsiteY85-4722" fmla="*/ 26088 h 955271"/>
              <a:gd name="connsiteX86-4723" fmla="*/ 5741575 w 5741575"/>
              <a:gd name="connsiteY86-4724" fmla="*/ 0 h 955271"/>
              <a:gd name="connsiteX0-4725" fmla="*/ 5741575 w 5741575"/>
              <a:gd name="connsiteY0-4726" fmla="*/ 0 h 955271"/>
              <a:gd name="connsiteX1-4727" fmla="*/ 5741575 w 5741575"/>
              <a:gd name="connsiteY1-4728" fmla="*/ 955271 h 955271"/>
              <a:gd name="connsiteX2-4729" fmla="*/ 0 w 5741575"/>
              <a:gd name="connsiteY2-4730" fmla="*/ 955271 h 955271"/>
              <a:gd name="connsiteX3-4731" fmla="*/ 8558 w 5741575"/>
              <a:gd name="connsiteY3-4732" fmla="*/ 953971 h 955271"/>
              <a:gd name="connsiteX4-4733" fmla="*/ 16894 w 5741575"/>
              <a:gd name="connsiteY4-4734" fmla="*/ 953847 h 955271"/>
              <a:gd name="connsiteX5-4735" fmla="*/ 28156 w 5741575"/>
              <a:gd name="connsiteY5-4736" fmla="*/ 951374 h 955271"/>
              <a:gd name="connsiteX6-4737" fmla="*/ 28293 w 5741575"/>
              <a:gd name="connsiteY6-4738" fmla="*/ 950971 h 955271"/>
              <a:gd name="connsiteX7-4739" fmla="*/ 59229 w 5741575"/>
              <a:gd name="connsiteY7-4740" fmla="*/ 903950 h 955271"/>
              <a:gd name="connsiteX8-4741" fmla="*/ 148657 w 5741575"/>
              <a:gd name="connsiteY8-4742" fmla="*/ 898134 h 955271"/>
              <a:gd name="connsiteX9-4743" fmla="*/ 174554 w 5741575"/>
              <a:gd name="connsiteY9-4744" fmla="*/ 886351 h 955271"/>
              <a:gd name="connsiteX10-4745" fmla="*/ 187633 w 5741575"/>
              <a:gd name="connsiteY10-4746" fmla="*/ 878226 h 955271"/>
              <a:gd name="connsiteX11-4747" fmla="*/ 187961 w 5741575"/>
              <a:gd name="connsiteY11-4748" fmla="*/ 876538 h 955271"/>
              <a:gd name="connsiteX12-4749" fmla="*/ 240501 w 5741575"/>
              <a:gd name="connsiteY12-4750" fmla="*/ 873150 h 955271"/>
              <a:gd name="connsiteX13-4751" fmla="*/ 246345 w 5741575"/>
              <a:gd name="connsiteY13-4752" fmla="*/ 869942 h 955271"/>
              <a:gd name="connsiteX14-4753" fmla="*/ 306299 w 5741575"/>
              <a:gd name="connsiteY14-4754" fmla="*/ 873609 h 955271"/>
              <a:gd name="connsiteX15-4755" fmla="*/ 331571 w 5741575"/>
              <a:gd name="connsiteY15-4756" fmla="*/ 869866 h 955271"/>
              <a:gd name="connsiteX16-4757" fmla="*/ 384157 w 5741575"/>
              <a:gd name="connsiteY16-4758" fmla="*/ 867971 h 955271"/>
              <a:gd name="connsiteX17-4759" fmla="*/ 477637 w 5741575"/>
              <a:gd name="connsiteY17-4760" fmla="*/ 870334 h 955271"/>
              <a:gd name="connsiteX18-4761" fmla="*/ 570239 w 5741575"/>
              <a:gd name="connsiteY18-4762" fmla="*/ 829596 h 955271"/>
              <a:gd name="connsiteX19-4763" fmla="*/ 772070 w 5741575"/>
              <a:gd name="connsiteY19-4764" fmla="*/ 820296 h 955271"/>
              <a:gd name="connsiteX20-4765" fmla="*/ 948872 w 5741575"/>
              <a:gd name="connsiteY20-4766" fmla="*/ 772201 h 955271"/>
              <a:gd name="connsiteX21-4767" fmla="*/ 1127089 w 5741575"/>
              <a:gd name="connsiteY21-4768" fmla="*/ 746926 h 955271"/>
              <a:gd name="connsiteX22-4769" fmla="*/ 1226314 w 5741575"/>
              <a:gd name="connsiteY22-4770" fmla="*/ 722473 h 955271"/>
              <a:gd name="connsiteX23-4771" fmla="*/ 1374314 w 5741575"/>
              <a:gd name="connsiteY23-4772" fmla="*/ 688815 h 955271"/>
              <a:gd name="connsiteX24-4773" fmla="*/ 1378034 w 5741575"/>
              <a:gd name="connsiteY24-4774" fmla="*/ 685842 h 955271"/>
              <a:gd name="connsiteX25-4775" fmla="*/ 1395604 w 5741575"/>
              <a:gd name="connsiteY25-4776" fmla="*/ 680460 h 955271"/>
              <a:gd name="connsiteX26-4777" fmla="*/ 1412292 w 5741575"/>
              <a:gd name="connsiteY26-4778" fmla="*/ 670793 h 955271"/>
              <a:gd name="connsiteX27-4779" fmla="*/ 1494753 w 5741575"/>
              <a:gd name="connsiteY27-4780" fmla="*/ 644686 h 955271"/>
              <a:gd name="connsiteX28-4781" fmla="*/ 1616217 w 5741575"/>
              <a:gd name="connsiteY28-4782" fmla="*/ 622107 h 955271"/>
              <a:gd name="connsiteX29-4783" fmla="*/ 1710928 w 5741575"/>
              <a:gd name="connsiteY29-4784" fmla="*/ 600666 h 955271"/>
              <a:gd name="connsiteX30-4785" fmla="*/ 1743718 w 5741575"/>
              <a:gd name="connsiteY30-4786" fmla="*/ 584327 h 955271"/>
              <a:gd name="connsiteX31-4787" fmla="*/ 1873778 w 5741575"/>
              <a:gd name="connsiteY31-4788" fmla="*/ 530130 h 955271"/>
              <a:gd name="connsiteX32-4789" fmla="*/ 1988411 w 5741575"/>
              <a:gd name="connsiteY32-4790" fmla="*/ 491599 h 955271"/>
              <a:gd name="connsiteX33-4791" fmla="*/ 2085507 w 5741575"/>
              <a:gd name="connsiteY33-4792" fmla="*/ 498527 h 955271"/>
              <a:gd name="connsiteX34-4793" fmla="*/ 2090767 w 5741575"/>
              <a:gd name="connsiteY34-4794" fmla="*/ 490616 h 955271"/>
              <a:gd name="connsiteX35-4795" fmla="*/ 2151143 w 5741575"/>
              <a:gd name="connsiteY35-4796" fmla="*/ 478332 h 955271"/>
              <a:gd name="connsiteX36-4797" fmla="*/ 2378710 w 5741575"/>
              <a:gd name="connsiteY36-4798" fmla="*/ 477570 h 955271"/>
              <a:gd name="connsiteX37-4799" fmla="*/ 2496256 w 5741575"/>
              <a:gd name="connsiteY37-4800" fmla="*/ 452396 h 955271"/>
              <a:gd name="connsiteX38-4801" fmla="*/ 2535387 w 5741575"/>
              <a:gd name="connsiteY38-4802" fmla="*/ 436645 h 955271"/>
              <a:gd name="connsiteX39-4803" fmla="*/ 2601109 w 5741575"/>
              <a:gd name="connsiteY39-4804" fmla="*/ 410678 h 955271"/>
              <a:gd name="connsiteX40-4805" fmla="*/ 2643855 w 5741575"/>
              <a:gd name="connsiteY40-4806" fmla="*/ 374482 h 955271"/>
              <a:gd name="connsiteX41-4807" fmla="*/ 2657726 w 5741575"/>
              <a:gd name="connsiteY41-4808" fmla="*/ 365841 h 955271"/>
              <a:gd name="connsiteX42-4809" fmla="*/ 2687125 w 5741575"/>
              <a:gd name="connsiteY42-4810" fmla="*/ 366820 h 955271"/>
              <a:gd name="connsiteX43-4811" fmla="*/ 2697479 w 5741575"/>
              <a:gd name="connsiteY43-4812" fmla="*/ 361430 h 955271"/>
              <a:gd name="connsiteX44-4813" fmla="*/ 2701547 w 5741575"/>
              <a:gd name="connsiteY44-4814" fmla="*/ 361545 h 955271"/>
              <a:gd name="connsiteX45-4815" fmla="*/ 2711054 w 5741575"/>
              <a:gd name="connsiteY45-4816" fmla="*/ 360597 h 955271"/>
              <a:gd name="connsiteX46-4817" fmla="*/ 2710438 w 5741575"/>
              <a:gd name="connsiteY46-4818" fmla="*/ 366958 h 955271"/>
              <a:gd name="connsiteX47-4819" fmla="*/ 2722936 w 5741575"/>
              <a:gd name="connsiteY47-4820" fmla="*/ 377633 h 955271"/>
              <a:gd name="connsiteX48-4821" fmla="*/ 2777227 w 5741575"/>
              <a:gd name="connsiteY48-4822" fmla="*/ 368972 h 955271"/>
              <a:gd name="connsiteX49-4823" fmla="*/ 2779510 w 5741575"/>
              <a:gd name="connsiteY49-4824" fmla="*/ 361652 h 955271"/>
              <a:gd name="connsiteX50-4825" fmla="*/ 2786278 w 5741575"/>
              <a:gd name="connsiteY50-4826" fmla="*/ 359869 h 955271"/>
              <a:gd name="connsiteX51-4827" fmla="*/ 2792101 w 5741575"/>
              <a:gd name="connsiteY51-4828" fmla="*/ 365927 h 955271"/>
              <a:gd name="connsiteX52-4829" fmla="*/ 2885545 w 5741575"/>
              <a:gd name="connsiteY52-4830" fmla="*/ 372818 h 955271"/>
              <a:gd name="connsiteX53-4831" fmla="*/ 3009558 w 5741575"/>
              <a:gd name="connsiteY53-4832" fmla="*/ 370573 h 955271"/>
              <a:gd name="connsiteX54-4833" fmla="*/ 3095010 w 5741575"/>
              <a:gd name="connsiteY54-4834" fmla="*/ 332454 h 955271"/>
              <a:gd name="connsiteX55-4835" fmla="*/ 3103742 w 5741575"/>
              <a:gd name="connsiteY55-4836" fmla="*/ 337974 h 955271"/>
              <a:gd name="connsiteX56-4837" fmla="*/ 3165093 w 5741575"/>
              <a:gd name="connsiteY56-4838" fmla="*/ 329459 h 955271"/>
              <a:gd name="connsiteX57-4839" fmla="*/ 3373785 w 5741575"/>
              <a:gd name="connsiteY57-4840" fmla="*/ 255680 h 955271"/>
              <a:gd name="connsiteX58-4841" fmla="*/ 3493851 w 5741575"/>
              <a:gd name="connsiteY58-4842" fmla="*/ 240255 h 955271"/>
              <a:gd name="connsiteX59-4843" fmla="*/ 3537470 w 5741575"/>
              <a:gd name="connsiteY59-4844" fmla="*/ 241867 h 955271"/>
              <a:gd name="connsiteX60-4845" fmla="*/ 3610489 w 5741575"/>
              <a:gd name="connsiteY60-4846" fmla="*/ 244128 h 955271"/>
              <a:gd name="connsiteX61-4847" fmla="*/ 3667539 w 5741575"/>
              <a:gd name="connsiteY61-4848" fmla="*/ 263271 h 955271"/>
              <a:gd name="connsiteX62-4849" fmla="*/ 3727614 w 5741575"/>
              <a:gd name="connsiteY62-4850" fmla="*/ 258245 h 955271"/>
              <a:gd name="connsiteX63-4851" fmla="*/ 3738369 w 5741575"/>
              <a:gd name="connsiteY63-4852" fmla="*/ 234506 h 955271"/>
              <a:gd name="connsiteX64-4853" fmla="*/ 3803670 w 5741575"/>
              <a:gd name="connsiteY64-4854" fmla="*/ 236457 h 955271"/>
              <a:gd name="connsiteX65-4855" fmla="*/ 3903080 w 5741575"/>
              <a:gd name="connsiteY65-4856" fmla="*/ 241890 h 955271"/>
              <a:gd name="connsiteX66-4857" fmla="*/ 4114838 w 5741575"/>
              <a:gd name="connsiteY66-4858" fmla="*/ 238165 h 955271"/>
              <a:gd name="connsiteX67-4859" fmla="*/ 4271023 w 5741575"/>
              <a:gd name="connsiteY67-4860" fmla="*/ 241959 h 955271"/>
              <a:gd name="connsiteX68-4861" fmla="*/ 4367397 w 5741575"/>
              <a:gd name="connsiteY68-4862" fmla="*/ 271442 h 955271"/>
              <a:gd name="connsiteX69-4863" fmla="*/ 4495366 w 5741575"/>
              <a:gd name="connsiteY69-4864" fmla="*/ 271618 h 955271"/>
              <a:gd name="connsiteX70-4865" fmla="*/ 4517347 w 5741575"/>
              <a:gd name="connsiteY70-4866" fmla="*/ 275639 h 955271"/>
              <a:gd name="connsiteX71-4867" fmla="*/ 4546116 w 5741575"/>
              <a:gd name="connsiteY71-4868" fmla="*/ 268568 h 955271"/>
              <a:gd name="connsiteX72-4869" fmla="*/ 4661259 w 5741575"/>
              <a:gd name="connsiteY72-4870" fmla="*/ 238966 h 955271"/>
              <a:gd name="connsiteX73-4871" fmla="*/ 4750403 w 5741575"/>
              <a:gd name="connsiteY73-4872" fmla="*/ 204364 h 955271"/>
              <a:gd name="connsiteX74-4873" fmla="*/ 4867614 w 5741575"/>
              <a:gd name="connsiteY74-4874" fmla="*/ 208668 h 955271"/>
              <a:gd name="connsiteX75-4875" fmla="*/ 4937036 w 5741575"/>
              <a:gd name="connsiteY75-4876" fmla="*/ 195446 h 955271"/>
              <a:gd name="connsiteX76-4877" fmla="*/ 5047626 w 5741575"/>
              <a:gd name="connsiteY76-4878" fmla="*/ 149604 h 955271"/>
              <a:gd name="connsiteX77-4879" fmla="*/ 5200247 w 5741575"/>
              <a:gd name="connsiteY77-4880" fmla="*/ 142695 h 955271"/>
              <a:gd name="connsiteX78-4881" fmla="*/ 5235691 w 5741575"/>
              <a:gd name="connsiteY78-4882" fmla="*/ 173330 h 955271"/>
              <a:gd name="connsiteX79-4883" fmla="*/ 5280133 w 5741575"/>
              <a:gd name="connsiteY79-4884" fmla="*/ 189342 h 955271"/>
              <a:gd name="connsiteX80-4885" fmla="*/ 5291963 w 5741575"/>
              <a:gd name="connsiteY80-4886" fmla="*/ 139446 h 955271"/>
              <a:gd name="connsiteX81-4887" fmla="*/ 5418472 w 5741575"/>
              <a:gd name="connsiteY81-4888" fmla="*/ 89163 h 955271"/>
              <a:gd name="connsiteX82-4889" fmla="*/ 5482354 w 5741575"/>
              <a:gd name="connsiteY82-4890" fmla="*/ 69470 h 955271"/>
              <a:gd name="connsiteX83-4891" fmla="*/ 5583280 w 5741575"/>
              <a:gd name="connsiteY83-4892" fmla="*/ 49787 h 955271"/>
              <a:gd name="connsiteX84-4893" fmla="*/ 5613766 w 5741575"/>
              <a:gd name="connsiteY84-4894" fmla="*/ 41855 h 955271"/>
              <a:gd name="connsiteX85-4895" fmla="*/ 5684952 w 5741575"/>
              <a:gd name="connsiteY85-4896" fmla="*/ 26088 h 955271"/>
              <a:gd name="connsiteX86-4897" fmla="*/ 5741575 w 5741575"/>
              <a:gd name="connsiteY86-4898" fmla="*/ 0 h 955271"/>
              <a:gd name="connsiteX0-4899" fmla="*/ 5741575 w 5741575"/>
              <a:gd name="connsiteY0-4900" fmla="*/ 0 h 955271"/>
              <a:gd name="connsiteX1-4901" fmla="*/ 5741575 w 5741575"/>
              <a:gd name="connsiteY1-4902" fmla="*/ 955271 h 955271"/>
              <a:gd name="connsiteX2-4903" fmla="*/ 0 w 5741575"/>
              <a:gd name="connsiteY2-4904" fmla="*/ 955271 h 955271"/>
              <a:gd name="connsiteX3-4905" fmla="*/ 8558 w 5741575"/>
              <a:gd name="connsiteY3-4906" fmla="*/ 953971 h 955271"/>
              <a:gd name="connsiteX4-4907" fmla="*/ 16894 w 5741575"/>
              <a:gd name="connsiteY4-4908" fmla="*/ 953847 h 955271"/>
              <a:gd name="connsiteX5-4909" fmla="*/ 28156 w 5741575"/>
              <a:gd name="connsiteY5-4910" fmla="*/ 951374 h 955271"/>
              <a:gd name="connsiteX6-4911" fmla="*/ 28293 w 5741575"/>
              <a:gd name="connsiteY6-4912" fmla="*/ 950971 h 955271"/>
              <a:gd name="connsiteX7-4913" fmla="*/ 59229 w 5741575"/>
              <a:gd name="connsiteY7-4914" fmla="*/ 903950 h 955271"/>
              <a:gd name="connsiteX8-4915" fmla="*/ 148657 w 5741575"/>
              <a:gd name="connsiteY8-4916" fmla="*/ 898134 h 955271"/>
              <a:gd name="connsiteX9-4917" fmla="*/ 174554 w 5741575"/>
              <a:gd name="connsiteY9-4918" fmla="*/ 886351 h 955271"/>
              <a:gd name="connsiteX10-4919" fmla="*/ 187633 w 5741575"/>
              <a:gd name="connsiteY10-4920" fmla="*/ 878226 h 955271"/>
              <a:gd name="connsiteX11-4921" fmla="*/ 187961 w 5741575"/>
              <a:gd name="connsiteY11-4922" fmla="*/ 876538 h 955271"/>
              <a:gd name="connsiteX12-4923" fmla="*/ 240501 w 5741575"/>
              <a:gd name="connsiteY12-4924" fmla="*/ 873150 h 955271"/>
              <a:gd name="connsiteX13-4925" fmla="*/ 246345 w 5741575"/>
              <a:gd name="connsiteY13-4926" fmla="*/ 869942 h 955271"/>
              <a:gd name="connsiteX14-4927" fmla="*/ 306299 w 5741575"/>
              <a:gd name="connsiteY14-4928" fmla="*/ 873609 h 955271"/>
              <a:gd name="connsiteX15-4929" fmla="*/ 331571 w 5741575"/>
              <a:gd name="connsiteY15-4930" fmla="*/ 869866 h 955271"/>
              <a:gd name="connsiteX16-4931" fmla="*/ 384157 w 5741575"/>
              <a:gd name="connsiteY16-4932" fmla="*/ 867971 h 955271"/>
              <a:gd name="connsiteX17-4933" fmla="*/ 477637 w 5741575"/>
              <a:gd name="connsiteY17-4934" fmla="*/ 870334 h 955271"/>
              <a:gd name="connsiteX18-4935" fmla="*/ 570239 w 5741575"/>
              <a:gd name="connsiteY18-4936" fmla="*/ 829596 h 955271"/>
              <a:gd name="connsiteX19-4937" fmla="*/ 772070 w 5741575"/>
              <a:gd name="connsiteY19-4938" fmla="*/ 820296 h 955271"/>
              <a:gd name="connsiteX20-4939" fmla="*/ 948872 w 5741575"/>
              <a:gd name="connsiteY20-4940" fmla="*/ 772201 h 955271"/>
              <a:gd name="connsiteX21-4941" fmla="*/ 1127089 w 5741575"/>
              <a:gd name="connsiteY21-4942" fmla="*/ 746926 h 955271"/>
              <a:gd name="connsiteX22-4943" fmla="*/ 1226314 w 5741575"/>
              <a:gd name="connsiteY22-4944" fmla="*/ 722473 h 955271"/>
              <a:gd name="connsiteX23-4945" fmla="*/ 1374314 w 5741575"/>
              <a:gd name="connsiteY23-4946" fmla="*/ 688815 h 955271"/>
              <a:gd name="connsiteX24-4947" fmla="*/ 1378034 w 5741575"/>
              <a:gd name="connsiteY24-4948" fmla="*/ 685842 h 955271"/>
              <a:gd name="connsiteX25-4949" fmla="*/ 1435833 w 5741575"/>
              <a:gd name="connsiteY25-4950" fmla="*/ 857427 h 955271"/>
              <a:gd name="connsiteX26-4951" fmla="*/ 1412292 w 5741575"/>
              <a:gd name="connsiteY26-4952" fmla="*/ 670793 h 955271"/>
              <a:gd name="connsiteX27-4953" fmla="*/ 1494753 w 5741575"/>
              <a:gd name="connsiteY27-4954" fmla="*/ 644686 h 955271"/>
              <a:gd name="connsiteX28-4955" fmla="*/ 1616217 w 5741575"/>
              <a:gd name="connsiteY28-4956" fmla="*/ 622107 h 955271"/>
              <a:gd name="connsiteX29-4957" fmla="*/ 1710928 w 5741575"/>
              <a:gd name="connsiteY29-4958" fmla="*/ 600666 h 955271"/>
              <a:gd name="connsiteX30-4959" fmla="*/ 1743718 w 5741575"/>
              <a:gd name="connsiteY30-4960" fmla="*/ 584327 h 955271"/>
              <a:gd name="connsiteX31-4961" fmla="*/ 1873778 w 5741575"/>
              <a:gd name="connsiteY31-4962" fmla="*/ 530130 h 955271"/>
              <a:gd name="connsiteX32-4963" fmla="*/ 1988411 w 5741575"/>
              <a:gd name="connsiteY32-4964" fmla="*/ 491599 h 955271"/>
              <a:gd name="connsiteX33-4965" fmla="*/ 2085507 w 5741575"/>
              <a:gd name="connsiteY33-4966" fmla="*/ 498527 h 955271"/>
              <a:gd name="connsiteX34-4967" fmla="*/ 2090767 w 5741575"/>
              <a:gd name="connsiteY34-4968" fmla="*/ 490616 h 955271"/>
              <a:gd name="connsiteX35-4969" fmla="*/ 2151143 w 5741575"/>
              <a:gd name="connsiteY35-4970" fmla="*/ 478332 h 955271"/>
              <a:gd name="connsiteX36-4971" fmla="*/ 2378710 w 5741575"/>
              <a:gd name="connsiteY36-4972" fmla="*/ 477570 h 955271"/>
              <a:gd name="connsiteX37-4973" fmla="*/ 2496256 w 5741575"/>
              <a:gd name="connsiteY37-4974" fmla="*/ 452396 h 955271"/>
              <a:gd name="connsiteX38-4975" fmla="*/ 2535387 w 5741575"/>
              <a:gd name="connsiteY38-4976" fmla="*/ 436645 h 955271"/>
              <a:gd name="connsiteX39-4977" fmla="*/ 2601109 w 5741575"/>
              <a:gd name="connsiteY39-4978" fmla="*/ 410678 h 955271"/>
              <a:gd name="connsiteX40-4979" fmla="*/ 2643855 w 5741575"/>
              <a:gd name="connsiteY40-4980" fmla="*/ 374482 h 955271"/>
              <a:gd name="connsiteX41-4981" fmla="*/ 2657726 w 5741575"/>
              <a:gd name="connsiteY41-4982" fmla="*/ 365841 h 955271"/>
              <a:gd name="connsiteX42-4983" fmla="*/ 2687125 w 5741575"/>
              <a:gd name="connsiteY42-4984" fmla="*/ 366820 h 955271"/>
              <a:gd name="connsiteX43-4985" fmla="*/ 2697479 w 5741575"/>
              <a:gd name="connsiteY43-4986" fmla="*/ 361430 h 955271"/>
              <a:gd name="connsiteX44-4987" fmla="*/ 2701547 w 5741575"/>
              <a:gd name="connsiteY44-4988" fmla="*/ 361545 h 955271"/>
              <a:gd name="connsiteX45-4989" fmla="*/ 2711054 w 5741575"/>
              <a:gd name="connsiteY45-4990" fmla="*/ 360597 h 955271"/>
              <a:gd name="connsiteX46-4991" fmla="*/ 2710438 w 5741575"/>
              <a:gd name="connsiteY46-4992" fmla="*/ 366958 h 955271"/>
              <a:gd name="connsiteX47-4993" fmla="*/ 2722936 w 5741575"/>
              <a:gd name="connsiteY47-4994" fmla="*/ 377633 h 955271"/>
              <a:gd name="connsiteX48-4995" fmla="*/ 2777227 w 5741575"/>
              <a:gd name="connsiteY48-4996" fmla="*/ 368972 h 955271"/>
              <a:gd name="connsiteX49-4997" fmla="*/ 2779510 w 5741575"/>
              <a:gd name="connsiteY49-4998" fmla="*/ 361652 h 955271"/>
              <a:gd name="connsiteX50-4999" fmla="*/ 2786278 w 5741575"/>
              <a:gd name="connsiteY50-5000" fmla="*/ 359869 h 955271"/>
              <a:gd name="connsiteX51-5001" fmla="*/ 2792101 w 5741575"/>
              <a:gd name="connsiteY51-5002" fmla="*/ 365927 h 955271"/>
              <a:gd name="connsiteX52-5003" fmla="*/ 2885545 w 5741575"/>
              <a:gd name="connsiteY52-5004" fmla="*/ 372818 h 955271"/>
              <a:gd name="connsiteX53-5005" fmla="*/ 3009558 w 5741575"/>
              <a:gd name="connsiteY53-5006" fmla="*/ 370573 h 955271"/>
              <a:gd name="connsiteX54-5007" fmla="*/ 3095010 w 5741575"/>
              <a:gd name="connsiteY54-5008" fmla="*/ 332454 h 955271"/>
              <a:gd name="connsiteX55-5009" fmla="*/ 3103742 w 5741575"/>
              <a:gd name="connsiteY55-5010" fmla="*/ 337974 h 955271"/>
              <a:gd name="connsiteX56-5011" fmla="*/ 3165093 w 5741575"/>
              <a:gd name="connsiteY56-5012" fmla="*/ 329459 h 955271"/>
              <a:gd name="connsiteX57-5013" fmla="*/ 3373785 w 5741575"/>
              <a:gd name="connsiteY57-5014" fmla="*/ 255680 h 955271"/>
              <a:gd name="connsiteX58-5015" fmla="*/ 3493851 w 5741575"/>
              <a:gd name="connsiteY58-5016" fmla="*/ 240255 h 955271"/>
              <a:gd name="connsiteX59-5017" fmla="*/ 3537470 w 5741575"/>
              <a:gd name="connsiteY59-5018" fmla="*/ 241867 h 955271"/>
              <a:gd name="connsiteX60-5019" fmla="*/ 3610489 w 5741575"/>
              <a:gd name="connsiteY60-5020" fmla="*/ 244128 h 955271"/>
              <a:gd name="connsiteX61-5021" fmla="*/ 3667539 w 5741575"/>
              <a:gd name="connsiteY61-5022" fmla="*/ 263271 h 955271"/>
              <a:gd name="connsiteX62-5023" fmla="*/ 3727614 w 5741575"/>
              <a:gd name="connsiteY62-5024" fmla="*/ 258245 h 955271"/>
              <a:gd name="connsiteX63-5025" fmla="*/ 3738369 w 5741575"/>
              <a:gd name="connsiteY63-5026" fmla="*/ 234506 h 955271"/>
              <a:gd name="connsiteX64-5027" fmla="*/ 3803670 w 5741575"/>
              <a:gd name="connsiteY64-5028" fmla="*/ 236457 h 955271"/>
              <a:gd name="connsiteX65-5029" fmla="*/ 3903080 w 5741575"/>
              <a:gd name="connsiteY65-5030" fmla="*/ 241890 h 955271"/>
              <a:gd name="connsiteX66-5031" fmla="*/ 4114838 w 5741575"/>
              <a:gd name="connsiteY66-5032" fmla="*/ 238165 h 955271"/>
              <a:gd name="connsiteX67-5033" fmla="*/ 4271023 w 5741575"/>
              <a:gd name="connsiteY67-5034" fmla="*/ 241959 h 955271"/>
              <a:gd name="connsiteX68-5035" fmla="*/ 4367397 w 5741575"/>
              <a:gd name="connsiteY68-5036" fmla="*/ 271442 h 955271"/>
              <a:gd name="connsiteX69-5037" fmla="*/ 4495366 w 5741575"/>
              <a:gd name="connsiteY69-5038" fmla="*/ 271618 h 955271"/>
              <a:gd name="connsiteX70-5039" fmla="*/ 4517347 w 5741575"/>
              <a:gd name="connsiteY70-5040" fmla="*/ 275639 h 955271"/>
              <a:gd name="connsiteX71-5041" fmla="*/ 4546116 w 5741575"/>
              <a:gd name="connsiteY71-5042" fmla="*/ 268568 h 955271"/>
              <a:gd name="connsiteX72-5043" fmla="*/ 4661259 w 5741575"/>
              <a:gd name="connsiteY72-5044" fmla="*/ 238966 h 955271"/>
              <a:gd name="connsiteX73-5045" fmla="*/ 4750403 w 5741575"/>
              <a:gd name="connsiteY73-5046" fmla="*/ 204364 h 955271"/>
              <a:gd name="connsiteX74-5047" fmla="*/ 4867614 w 5741575"/>
              <a:gd name="connsiteY74-5048" fmla="*/ 208668 h 955271"/>
              <a:gd name="connsiteX75-5049" fmla="*/ 4937036 w 5741575"/>
              <a:gd name="connsiteY75-5050" fmla="*/ 195446 h 955271"/>
              <a:gd name="connsiteX76-5051" fmla="*/ 5047626 w 5741575"/>
              <a:gd name="connsiteY76-5052" fmla="*/ 149604 h 955271"/>
              <a:gd name="connsiteX77-5053" fmla="*/ 5200247 w 5741575"/>
              <a:gd name="connsiteY77-5054" fmla="*/ 142695 h 955271"/>
              <a:gd name="connsiteX78-5055" fmla="*/ 5235691 w 5741575"/>
              <a:gd name="connsiteY78-5056" fmla="*/ 173330 h 955271"/>
              <a:gd name="connsiteX79-5057" fmla="*/ 5280133 w 5741575"/>
              <a:gd name="connsiteY79-5058" fmla="*/ 189342 h 955271"/>
              <a:gd name="connsiteX80-5059" fmla="*/ 5291963 w 5741575"/>
              <a:gd name="connsiteY80-5060" fmla="*/ 139446 h 955271"/>
              <a:gd name="connsiteX81-5061" fmla="*/ 5418472 w 5741575"/>
              <a:gd name="connsiteY81-5062" fmla="*/ 89163 h 955271"/>
              <a:gd name="connsiteX82-5063" fmla="*/ 5482354 w 5741575"/>
              <a:gd name="connsiteY82-5064" fmla="*/ 69470 h 955271"/>
              <a:gd name="connsiteX83-5065" fmla="*/ 5583280 w 5741575"/>
              <a:gd name="connsiteY83-5066" fmla="*/ 49787 h 955271"/>
              <a:gd name="connsiteX84-5067" fmla="*/ 5613766 w 5741575"/>
              <a:gd name="connsiteY84-5068" fmla="*/ 41855 h 955271"/>
              <a:gd name="connsiteX85-5069" fmla="*/ 5684952 w 5741575"/>
              <a:gd name="connsiteY85-5070" fmla="*/ 26088 h 955271"/>
              <a:gd name="connsiteX86-5071" fmla="*/ 5741575 w 5741575"/>
              <a:gd name="connsiteY86-5072" fmla="*/ 0 h 955271"/>
              <a:gd name="connsiteX0-5073" fmla="*/ 5741575 w 5741575"/>
              <a:gd name="connsiteY0-5074" fmla="*/ 0 h 955271"/>
              <a:gd name="connsiteX1-5075" fmla="*/ 5741575 w 5741575"/>
              <a:gd name="connsiteY1-5076" fmla="*/ 955271 h 955271"/>
              <a:gd name="connsiteX2-5077" fmla="*/ 0 w 5741575"/>
              <a:gd name="connsiteY2-5078" fmla="*/ 955271 h 955271"/>
              <a:gd name="connsiteX3-5079" fmla="*/ 8558 w 5741575"/>
              <a:gd name="connsiteY3-5080" fmla="*/ 953971 h 955271"/>
              <a:gd name="connsiteX4-5081" fmla="*/ 16894 w 5741575"/>
              <a:gd name="connsiteY4-5082" fmla="*/ 953847 h 955271"/>
              <a:gd name="connsiteX5-5083" fmla="*/ 28156 w 5741575"/>
              <a:gd name="connsiteY5-5084" fmla="*/ 951374 h 955271"/>
              <a:gd name="connsiteX6-5085" fmla="*/ 28293 w 5741575"/>
              <a:gd name="connsiteY6-5086" fmla="*/ 950971 h 955271"/>
              <a:gd name="connsiteX7-5087" fmla="*/ 59229 w 5741575"/>
              <a:gd name="connsiteY7-5088" fmla="*/ 903950 h 955271"/>
              <a:gd name="connsiteX8-5089" fmla="*/ 148657 w 5741575"/>
              <a:gd name="connsiteY8-5090" fmla="*/ 898134 h 955271"/>
              <a:gd name="connsiteX9-5091" fmla="*/ 174554 w 5741575"/>
              <a:gd name="connsiteY9-5092" fmla="*/ 886351 h 955271"/>
              <a:gd name="connsiteX10-5093" fmla="*/ 187633 w 5741575"/>
              <a:gd name="connsiteY10-5094" fmla="*/ 878226 h 955271"/>
              <a:gd name="connsiteX11-5095" fmla="*/ 187961 w 5741575"/>
              <a:gd name="connsiteY11-5096" fmla="*/ 876538 h 955271"/>
              <a:gd name="connsiteX12-5097" fmla="*/ 240501 w 5741575"/>
              <a:gd name="connsiteY12-5098" fmla="*/ 873150 h 955271"/>
              <a:gd name="connsiteX13-5099" fmla="*/ 246345 w 5741575"/>
              <a:gd name="connsiteY13-5100" fmla="*/ 869942 h 955271"/>
              <a:gd name="connsiteX14-5101" fmla="*/ 306299 w 5741575"/>
              <a:gd name="connsiteY14-5102" fmla="*/ 873609 h 955271"/>
              <a:gd name="connsiteX15-5103" fmla="*/ 331571 w 5741575"/>
              <a:gd name="connsiteY15-5104" fmla="*/ 869866 h 955271"/>
              <a:gd name="connsiteX16-5105" fmla="*/ 384157 w 5741575"/>
              <a:gd name="connsiteY16-5106" fmla="*/ 867971 h 955271"/>
              <a:gd name="connsiteX17-5107" fmla="*/ 477637 w 5741575"/>
              <a:gd name="connsiteY17-5108" fmla="*/ 870334 h 955271"/>
              <a:gd name="connsiteX18-5109" fmla="*/ 570239 w 5741575"/>
              <a:gd name="connsiteY18-5110" fmla="*/ 829596 h 955271"/>
              <a:gd name="connsiteX19-5111" fmla="*/ 772070 w 5741575"/>
              <a:gd name="connsiteY19-5112" fmla="*/ 820296 h 955271"/>
              <a:gd name="connsiteX20-5113" fmla="*/ 948872 w 5741575"/>
              <a:gd name="connsiteY20-5114" fmla="*/ 772201 h 955271"/>
              <a:gd name="connsiteX21-5115" fmla="*/ 1127089 w 5741575"/>
              <a:gd name="connsiteY21-5116" fmla="*/ 746926 h 955271"/>
              <a:gd name="connsiteX22-5117" fmla="*/ 1226314 w 5741575"/>
              <a:gd name="connsiteY22-5118" fmla="*/ 722473 h 955271"/>
              <a:gd name="connsiteX23-5119" fmla="*/ 1374314 w 5741575"/>
              <a:gd name="connsiteY23-5120" fmla="*/ 688815 h 955271"/>
              <a:gd name="connsiteX24-5121" fmla="*/ 1342834 w 5741575"/>
              <a:gd name="connsiteY24-5122" fmla="*/ 753906 h 955271"/>
              <a:gd name="connsiteX25-5123" fmla="*/ 1435833 w 5741575"/>
              <a:gd name="connsiteY25-5124" fmla="*/ 857427 h 955271"/>
              <a:gd name="connsiteX26-5125" fmla="*/ 1412292 w 5741575"/>
              <a:gd name="connsiteY26-5126" fmla="*/ 670793 h 955271"/>
              <a:gd name="connsiteX27-5127" fmla="*/ 1494753 w 5741575"/>
              <a:gd name="connsiteY27-5128" fmla="*/ 644686 h 955271"/>
              <a:gd name="connsiteX28-5129" fmla="*/ 1616217 w 5741575"/>
              <a:gd name="connsiteY28-5130" fmla="*/ 622107 h 955271"/>
              <a:gd name="connsiteX29-5131" fmla="*/ 1710928 w 5741575"/>
              <a:gd name="connsiteY29-5132" fmla="*/ 600666 h 955271"/>
              <a:gd name="connsiteX30-5133" fmla="*/ 1743718 w 5741575"/>
              <a:gd name="connsiteY30-5134" fmla="*/ 584327 h 955271"/>
              <a:gd name="connsiteX31-5135" fmla="*/ 1873778 w 5741575"/>
              <a:gd name="connsiteY31-5136" fmla="*/ 530130 h 955271"/>
              <a:gd name="connsiteX32-5137" fmla="*/ 1988411 w 5741575"/>
              <a:gd name="connsiteY32-5138" fmla="*/ 491599 h 955271"/>
              <a:gd name="connsiteX33-5139" fmla="*/ 2085507 w 5741575"/>
              <a:gd name="connsiteY33-5140" fmla="*/ 498527 h 955271"/>
              <a:gd name="connsiteX34-5141" fmla="*/ 2090767 w 5741575"/>
              <a:gd name="connsiteY34-5142" fmla="*/ 490616 h 955271"/>
              <a:gd name="connsiteX35-5143" fmla="*/ 2151143 w 5741575"/>
              <a:gd name="connsiteY35-5144" fmla="*/ 478332 h 955271"/>
              <a:gd name="connsiteX36-5145" fmla="*/ 2378710 w 5741575"/>
              <a:gd name="connsiteY36-5146" fmla="*/ 477570 h 955271"/>
              <a:gd name="connsiteX37-5147" fmla="*/ 2496256 w 5741575"/>
              <a:gd name="connsiteY37-5148" fmla="*/ 452396 h 955271"/>
              <a:gd name="connsiteX38-5149" fmla="*/ 2535387 w 5741575"/>
              <a:gd name="connsiteY38-5150" fmla="*/ 436645 h 955271"/>
              <a:gd name="connsiteX39-5151" fmla="*/ 2601109 w 5741575"/>
              <a:gd name="connsiteY39-5152" fmla="*/ 410678 h 955271"/>
              <a:gd name="connsiteX40-5153" fmla="*/ 2643855 w 5741575"/>
              <a:gd name="connsiteY40-5154" fmla="*/ 374482 h 955271"/>
              <a:gd name="connsiteX41-5155" fmla="*/ 2657726 w 5741575"/>
              <a:gd name="connsiteY41-5156" fmla="*/ 365841 h 955271"/>
              <a:gd name="connsiteX42-5157" fmla="*/ 2687125 w 5741575"/>
              <a:gd name="connsiteY42-5158" fmla="*/ 366820 h 955271"/>
              <a:gd name="connsiteX43-5159" fmla="*/ 2697479 w 5741575"/>
              <a:gd name="connsiteY43-5160" fmla="*/ 361430 h 955271"/>
              <a:gd name="connsiteX44-5161" fmla="*/ 2701547 w 5741575"/>
              <a:gd name="connsiteY44-5162" fmla="*/ 361545 h 955271"/>
              <a:gd name="connsiteX45-5163" fmla="*/ 2711054 w 5741575"/>
              <a:gd name="connsiteY45-5164" fmla="*/ 360597 h 955271"/>
              <a:gd name="connsiteX46-5165" fmla="*/ 2710438 w 5741575"/>
              <a:gd name="connsiteY46-5166" fmla="*/ 366958 h 955271"/>
              <a:gd name="connsiteX47-5167" fmla="*/ 2722936 w 5741575"/>
              <a:gd name="connsiteY47-5168" fmla="*/ 377633 h 955271"/>
              <a:gd name="connsiteX48-5169" fmla="*/ 2777227 w 5741575"/>
              <a:gd name="connsiteY48-5170" fmla="*/ 368972 h 955271"/>
              <a:gd name="connsiteX49-5171" fmla="*/ 2779510 w 5741575"/>
              <a:gd name="connsiteY49-5172" fmla="*/ 361652 h 955271"/>
              <a:gd name="connsiteX50-5173" fmla="*/ 2786278 w 5741575"/>
              <a:gd name="connsiteY50-5174" fmla="*/ 359869 h 955271"/>
              <a:gd name="connsiteX51-5175" fmla="*/ 2792101 w 5741575"/>
              <a:gd name="connsiteY51-5176" fmla="*/ 365927 h 955271"/>
              <a:gd name="connsiteX52-5177" fmla="*/ 2885545 w 5741575"/>
              <a:gd name="connsiteY52-5178" fmla="*/ 372818 h 955271"/>
              <a:gd name="connsiteX53-5179" fmla="*/ 3009558 w 5741575"/>
              <a:gd name="connsiteY53-5180" fmla="*/ 370573 h 955271"/>
              <a:gd name="connsiteX54-5181" fmla="*/ 3095010 w 5741575"/>
              <a:gd name="connsiteY54-5182" fmla="*/ 332454 h 955271"/>
              <a:gd name="connsiteX55-5183" fmla="*/ 3103742 w 5741575"/>
              <a:gd name="connsiteY55-5184" fmla="*/ 337974 h 955271"/>
              <a:gd name="connsiteX56-5185" fmla="*/ 3165093 w 5741575"/>
              <a:gd name="connsiteY56-5186" fmla="*/ 329459 h 955271"/>
              <a:gd name="connsiteX57-5187" fmla="*/ 3373785 w 5741575"/>
              <a:gd name="connsiteY57-5188" fmla="*/ 255680 h 955271"/>
              <a:gd name="connsiteX58-5189" fmla="*/ 3493851 w 5741575"/>
              <a:gd name="connsiteY58-5190" fmla="*/ 240255 h 955271"/>
              <a:gd name="connsiteX59-5191" fmla="*/ 3537470 w 5741575"/>
              <a:gd name="connsiteY59-5192" fmla="*/ 241867 h 955271"/>
              <a:gd name="connsiteX60-5193" fmla="*/ 3610489 w 5741575"/>
              <a:gd name="connsiteY60-5194" fmla="*/ 244128 h 955271"/>
              <a:gd name="connsiteX61-5195" fmla="*/ 3667539 w 5741575"/>
              <a:gd name="connsiteY61-5196" fmla="*/ 263271 h 955271"/>
              <a:gd name="connsiteX62-5197" fmla="*/ 3727614 w 5741575"/>
              <a:gd name="connsiteY62-5198" fmla="*/ 258245 h 955271"/>
              <a:gd name="connsiteX63-5199" fmla="*/ 3738369 w 5741575"/>
              <a:gd name="connsiteY63-5200" fmla="*/ 234506 h 955271"/>
              <a:gd name="connsiteX64-5201" fmla="*/ 3803670 w 5741575"/>
              <a:gd name="connsiteY64-5202" fmla="*/ 236457 h 955271"/>
              <a:gd name="connsiteX65-5203" fmla="*/ 3903080 w 5741575"/>
              <a:gd name="connsiteY65-5204" fmla="*/ 241890 h 955271"/>
              <a:gd name="connsiteX66-5205" fmla="*/ 4114838 w 5741575"/>
              <a:gd name="connsiteY66-5206" fmla="*/ 238165 h 955271"/>
              <a:gd name="connsiteX67-5207" fmla="*/ 4271023 w 5741575"/>
              <a:gd name="connsiteY67-5208" fmla="*/ 241959 h 955271"/>
              <a:gd name="connsiteX68-5209" fmla="*/ 4367397 w 5741575"/>
              <a:gd name="connsiteY68-5210" fmla="*/ 271442 h 955271"/>
              <a:gd name="connsiteX69-5211" fmla="*/ 4495366 w 5741575"/>
              <a:gd name="connsiteY69-5212" fmla="*/ 271618 h 955271"/>
              <a:gd name="connsiteX70-5213" fmla="*/ 4517347 w 5741575"/>
              <a:gd name="connsiteY70-5214" fmla="*/ 275639 h 955271"/>
              <a:gd name="connsiteX71-5215" fmla="*/ 4546116 w 5741575"/>
              <a:gd name="connsiteY71-5216" fmla="*/ 268568 h 955271"/>
              <a:gd name="connsiteX72-5217" fmla="*/ 4661259 w 5741575"/>
              <a:gd name="connsiteY72-5218" fmla="*/ 238966 h 955271"/>
              <a:gd name="connsiteX73-5219" fmla="*/ 4750403 w 5741575"/>
              <a:gd name="connsiteY73-5220" fmla="*/ 204364 h 955271"/>
              <a:gd name="connsiteX74-5221" fmla="*/ 4867614 w 5741575"/>
              <a:gd name="connsiteY74-5222" fmla="*/ 208668 h 955271"/>
              <a:gd name="connsiteX75-5223" fmla="*/ 4937036 w 5741575"/>
              <a:gd name="connsiteY75-5224" fmla="*/ 195446 h 955271"/>
              <a:gd name="connsiteX76-5225" fmla="*/ 5047626 w 5741575"/>
              <a:gd name="connsiteY76-5226" fmla="*/ 149604 h 955271"/>
              <a:gd name="connsiteX77-5227" fmla="*/ 5200247 w 5741575"/>
              <a:gd name="connsiteY77-5228" fmla="*/ 142695 h 955271"/>
              <a:gd name="connsiteX78-5229" fmla="*/ 5235691 w 5741575"/>
              <a:gd name="connsiteY78-5230" fmla="*/ 173330 h 955271"/>
              <a:gd name="connsiteX79-5231" fmla="*/ 5280133 w 5741575"/>
              <a:gd name="connsiteY79-5232" fmla="*/ 189342 h 955271"/>
              <a:gd name="connsiteX80-5233" fmla="*/ 5291963 w 5741575"/>
              <a:gd name="connsiteY80-5234" fmla="*/ 139446 h 955271"/>
              <a:gd name="connsiteX81-5235" fmla="*/ 5418472 w 5741575"/>
              <a:gd name="connsiteY81-5236" fmla="*/ 89163 h 955271"/>
              <a:gd name="connsiteX82-5237" fmla="*/ 5482354 w 5741575"/>
              <a:gd name="connsiteY82-5238" fmla="*/ 69470 h 955271"/>
              <a:gd name="connsiteX83-5239" fmla="*/ 5583280 w 5741575"/>
              <a:gd name="connsiteY83-5240" fmla="*/ 49787 h 955271"/>
              <a:gd name="connsiteX84-5241" fmla="*/ 5613766 w 5741575"/>
              <a:gd name="connsiteY84-5242" fmla="*/ 41855 h 955271"/>
              <a:gd name="connsiteX85-5243" fmla="*/ 5684952 w 5741575"/>
              <a:gd name="connsiteY85-5244" fmla="*/ 26088 h 955271"/>
              <a:gd name="connsiteX86-5245" fmla="*/ 5741575 w 5741575"/>
              <a:gd name="connsiteY86-5246" fmla="*/ 0 h 955271"/>
              <a:gd name="connsiteX0-5247" fmla="*/ 5741575 w 5741575"/>
              <a:gd name="connsiteY0-5248" fmla="*/ 0 h 955271"/>
              <a:gd name="connsiteX1-5249" fmla="*/ 5741575 w 5741575"/>
              <a:gd name="connsiteY1-5250" fmla="*/ 955271 h 955271"/>
              <a:gd name="connsiteX2-5251" fmla="*/ 0 w 5741575"/>
              <a:gd name="connsiteY2-5252" fmla="*/ 955271 h 955271"/>
              <a:gd name="connsiteX3-5253" fmla="*/ 8558 w 5741575"/>
              <a:gd name="connsiteY3-5254" fmla="*/ 953971 h 955271"/>
              <a:gd name="connsiteX4-5255" fmla="*/ 16894 w 5741575"/>
              <a:gd name="connsiteY4-5256" fmla="*/ 953847 h 955271"/>
              <a:gd name="connsiteX5-5257" fmla="*/ 28156 w 5741575"/>
              <a:gd name="connsiteY5-5258" fmla="*/ 951374 h 955271"/>
              <a:gd name="connsiteX6-5259" fmla="*/ 28293 w 5741575"/>
              <a:gd name="connsiteY6-5260" fmla="*/ 950971 h 955271"/>
              <a:gd name="connsiteX7-5261" fmla="*/ 59229 w 5741575"/>
              <a:gd name="connsiteY7-5262" fmla="*/ 903950 h 955271"/>
              <a:gd name="connsiteX8-5263" fmla="*/ 148657 w 5741575"/>
              <a:gd name="connsiteY8-5264" fmla="*/ 898134 h 955271"/>
              <a:gd name="connsiteX9-5265" fmla="*/ 174554 w 5741575"/>
              <a:gd name="connsiteY9-5266" fmla="*/ 886351 h 955271"/>
              <a:gd name="connsiteX10-5267" fmla="*/ 187633 w 5741575"/>
              <a:gd name="connsiteY10-5268" fmla="*/ 878226 h 955271"/>
              <a:gd name="connsiteX11-5269" fmla="*/ 187961 w 5741575"/>
              <a:gd name="connsiteY11-5270" fmla="*/ 876538 h 955271"/>
              <a:gd name="connsiteX12-5271" fmla="*/ 240501 w 5741575"/>
              <a:gd name="connsiteY12-5272" fmla="*/ 873150 h 955271"/>
              <a:gd name="connsiteX13-5273" fmla="*/ 246345 w 5741575"/>
              <a:gd name="connsiteY13-5274" fmla="*/ 869942 h 955271"/>
              <a:gd name="connsiteX14-5275" fmla="*/ 306299 w 5741575"/>
              <a:gd name="connsiteY14-5276" fmla="*/ 873609 h 955271"/>
              <a:gd name="connsiteX15-5277" fmla="*/ 331571 w 5741575"/>
              <a:gd name="connsiteY15-5278" fmla="*/ 869866 h 955271"/>
              <a:gd name="connsiteX16-5279" fmla="*/ 384157 w 5741575"/>
              <a:gd name="connsiteY16-5280" fmla="*/ 867971 h 955271"/>
              <a:gd name="connsiteX17-5281" fmla="*/ 477637 w 5741575"/>
              <a:gd name="connsiteY17-5282" fmla="*/ 870334 h 955271"/>
              <a:gd name="connsiteX18-5283" fmla="*/ 570239 w 5741575"/>
              <a:gd name="connsiteY18-5284" fmla="*/ 829596 h 955271"/>
              <a:gd name="connsiteX19-5285" fmla="*/ 772070 w 5741575"/>
              <a:gd name="connsiteY19-5286" fmla="*/ 820296 h 955271"/>
              <a:gd name="connsiteX20-5287" fmla="*/ 948872 w 5741575"/>
              <a:gd name="connsiteY20-5288" fmla="*/ 772201 h 955271"/>
              <a:gd name="connsiteX21-5289" fmla="*/ 1127089 w 5741575"/>
              <a:gd name="connsiteY21-5290" fmla="*/ 746926 h 955271"/>
              <a:gd name="connsiteX22-5291" fmla="*/ 1226314 w 5741575"/>
              <a:gd name="connsiteY22-5292" fmla="*/ 722473 h 955271"/>
              <a:gd name="connsiteX23-5293" fmla="*/ 1278773 w 5741575"/>
              <a:gd name="connsiteY23-5294" fmla="*/ 711503 h 955271"/>
              <a:gd name="connsiteX24-5295" fmla="*/ 1342834 w 5741575"/>
              <a:gd name="connsiteY24-5296" fmla="*/ 753906 h 955271"/>
              <a:gd name="connsiteX25-5297" fmla="*/ 1435833 w 5741575"/>
              <a:gd name="connsiteY25-5298" fmla="*/ 857427 h 955271"/>
              <a:gd name="connsiteX26-5299" fmla="*/ 1412292 w 5741575"/>
              <a:gd name="connsiteY26-5300" fmla="*/ 670793 h 955271"/>
              <a:gd name="connsiteX27-5301" fmla="*/ 1494753 w 5741575"/>
              <a:gd name="connsiteY27-5302" fmla="*/ 644686 h 955271"/>
              <a:gd name="connsiteX28-5303" fmla="*/ 1616217 w 5741575"/>
              <a:gd name="connsiteY28-5304" fmla="*/ 622107 h 955271"/>
              <a:gd name="connsiteX29-5305" fmla="*/ 1710928 w 5741575"/>
              <a:gd name="connsiteY29-5306" fmla="*/ 600666 h 955271"/>
              <a:gd name="connsiteX30-5307" fmla="*/ 1743718 w 5741575"/>
              <a:gd name="connsiteY30-5308" fmla="*/ 584327 h 955271"/>
              <a:gd name="connsiteX31-5309" fmla="*/ 1873778 w 5741575"/>
              <a:gd name="connsiteY31-5310" fmla="*/ 530130 h 955271"/>
              <a:gd name="connsiteX32-5311" fmla="*/ 1988411 w 5741575"/>
              <a:gd name="connsiteY32-5312" fmla="*/ 491599 h 955271"/>
              <a:gd name="connsiteX33-5313" fmla="*/ 2085507 w 5741575"/>
              <a:gd name="connsiteY33-5314" fmla="*/ 498527 h 955271"/>
              <a:gd name="connsiteX34-5315" fmla="*/ 2090767 w 5741575"/>
              <a:gd name="connsiteY34-5316" fmla="*/ 490616 h 955271"/>
              <a:gd name="connsiteX35-5317" fmla="*/ 2151143 w 5741575"/>
              <a:gd name="connsiteY35-5318" fmla="*/ 478332 h 955271"/>
              <a:gd name="connsiteX36-5319" fmla="*/ 2378710 w 5741575"/>
              <a:gd name="connsiteY36-5320" fmla="*/ 477570 h 955271"/>
              <a:gd name="connsiteX37-5321" fmla="*/ 2496256 w 5741575"/>
              <a:gd name="connsiteY37-5322" fmla="*/ 452396 h 955271"/>
              <a:gd name="connsiteX38-5323" fmla="*/ 2535387 w 5741575"/>
              <a:gd name="connsiteY38-5324" fmla="*/ 436645 h 955271"/>
              <a:gd name="connsiteX39-5325" fmla="*/ 2601109 w 5741575"/>
              <a:gd name="connsiteY39-5326" fmla="*/ 410678 h 955271"/>
              <a:gd name="connsiteX40-5327" fmla="*/ 2643855 w 5741575"/>
              <a:gd name="connsiteY40-5328" fmla="*/ 374482 h 955271"/>
              <a:gd name="connsiteX41-5329" fmla="*/ 2657726 w 5741575"/>
              <a:gd name="connsiteY41-5330" fmla="*/ 365841 h 955271"/>
              <a:gd name="connsiteX42-5331" fmla="*/ 2687125 w 5741575"/>
              <a:gd name="connsiteY42-5332" fmla="*/ 366820 h 955271"/>
              <a:gd name="connsiteX43-5333" fmla="*/ 2697479 w 5741575"/>
              <a:gd name="connsiteY43-5334" fmla="*/ 361430 h 955271"/>
              <a:gd name="connsiteX44-5335" fmla="*/ 2701547 w 5741575"/>
              <a:gd name="connsiteY44-5336" fmla="*/ 361545 h 955271"/>
              <a:gd name="connsiteX45-5337" fmla="*/ 2711054 w 5741575"/>
              <a:gd name="connsiteY45-5338" fmla="*/ 360597 h 955271"/>
              <a:gd name="connsiteX46-5339" fmla="*/ 2710438 w 5741575"/>
              <a:gd name="connsiteY46-5340" fmla="*/ 366958 h 955271"/>
              <a:gd name="connsiteX47-5341" fmla="*/ 2722936 w 5741575"/>
              <a:gd name="connsiteY47-5342" fmla="*/ 377633 h 955271"/>
              <a:gd name="connsiteX48-5343" fmla="*/ 2777227 w 5741575"/>
              <a:gd name="connsiteY48-5344" fmla="*/ 368972 h 955271"/>
              <a:gd name="connsiteX49-5345" fmla="*/ 2779510 w 5741575"/>
              <a:gd name="connsiteY49-5346" fmla="*/ 361652 h 955271"/>
              <a:gd name="connsiteX50-5347" fmla="*/ 2786278 w 5741575"/>
              <a:gd name="connsiteY50-5348" fmla="*/ 359869 h 955271"/>
              <a:gd name="connsiteX51-5349" fmla="*/ 2792101 w 5741575"/>
              <a:gd name="connsiteY51-5350" fmla="*/ 365927 h 955271"/>
              <a:gd name="connsiteX52-5351" fmla="*/ 2885545 w 5741575"/>
              <a:gd name="connsiteY52-5352" fmla="*/ 372818 h 955271"/>
              <a:gd name="connsiteX53-5353" fmla="*/ 3009558 w 5741575"/>
              <a:gd name="connsiteY53-5354" fmla="*/ 370573 h 955271"/>
              <a:gd name="connsiteX54-5355" fmla="*/ 3095010 w 5741575"/>
              <a:gd name="connsiteY54-5356" fmla="*/ 332454 h 955271"/>
              <a:gd name="connsiteX55-5357" fmla="*/ 3103742 w 5741575"/>
              <a:gd name="connsiteY55-5358" fmla="*/ 337974 h 955271"/>
              <a:gd name="connsiteX56-5359" fmla="*/ 3165093 w 5741575"/>
              <a:gd name="connsiteY56-5360" fmla="*/ 329459 h 955271"/>
              <a:gd name="connsiteX57-5361" fmla="*/ 3373785 w 5741575"/>
              <a:gd name="connsiteY57-5362" fmla="*/ 255680 h 955271"/>
              <a:gd name="connsiteX58-5363" fmla="*/ 3493851 w 5741575"/>
              <a:gd name="connsiteY58-5364" fmla="*/ 240255 h 955271"/>
              <a:gd name="connsiteX59-5365" fmla="*/ 3537470 w 5741575"/>
              <a:gd name="connsiteY59-5366" fmla="*/ 241867 h 955271"/>
              <a:gd name="connsiteX60-5367" fmla="*/ 3610489 w 5741575"/>
              <a:gd name="connsiteY60-5368" fmla="*/ 244128 h 955271"/>
              <a:gd name="connsiteX61-5369" fmla="*/ 3667539 w 5741575"/>
              <a:gd name="connsiteY61-5370" fmla="*/ 263271 h 955271"/>
              <a:gd name="connsiteX62-5371" fmla="*/ 3727614 w 5741575"/>
              <a:gd name="connsiteY62-5372" fmla="*/ 258245 h 955271"/>
              <a:gd name="connsiteX63-5373" fmla="*/ 3738369 w 5741575"/>
              <a:gd name="connsiteY63-5374" fmla="*/ 234506 h 955271"/>
              <a:gd name="connsiteX64-5375" fmla="*/ 3803670 w 5741575"/>
              <a:gd name="connsiteY64-5376" fmla="*/ 236457 h 955271"/>
              <a:gd name="connsiteX65-5377" fmla="*/ 3903080 w 5741575"/>
              <a:gd name="connsiteY65-5378" fmla="*/ 241890 h 955271"/>
              <a:gd name="connsiteX66-5379" fmla="*/ 4114838 w 5741575"/>
              <a:gd name="connsiteY66-5380" fmla="*/ 238165 h 955271"/>
              <a:gd name="connsiteX67-5381" fmla="*/ 4271023 w 5741575"/>
              <a:gd name="connsiteY67-5382" fmla="*/ 241959 h 955271"/>
              <a:gd name="connsiteX68-5383" fmla="*/ 4367397 w 5741575"/>
              <a:gd name="connsiteY68-5384" fmla="*/ 271442 h 955271"/>
              <a:gd name="connsiteX69-5385" fmla="*/ 4495366 w 5741575"/>
              <a:gd name="connsiteY69-5386" fmla="*/ 271618 h 955271"/>
              <a:gd name="connsiteX70-5387" fmla="*/ 4517347 w 5741575"/>
              <a:gd name="connsiteY70-5388" fmla="*/ 275639 h 955271"/>
              <a:gd name="connsiteX71-5389" fmla="*/ 4546116 w 5741575"/>
              <a:gd name="connsiteY71-5390" fmla="*/ 268568 h 955271"/>
              <a:gd name="connsiteX72-5391" fmla="*/ 4661259 w 5741575"/>
              <a:gd name="connsiteY72-5392" fmla="*/ 238966 h 955271"/>
              <a:gd name="connsiteX73-5393" fmla="*/ 4750403 w 5741575"/>
              <a:gd name="connsiteY73-5394" fmla="*/ 204364 h 955271"/>
              <a:gd name="connsiteX74-5395" fmla="*/ 4867614 w 5741575"/>
              <a:gd name="connsiteY74-5396" fmla="*/ 208668 h 955271"/>
              <a:gd name="connsiteX75-5397" fmla="*/ 4937036 w 5741575"/>
              <a:gd name="connsiteY75-5398" fmla="*/ 195446 h 955271"/>
              <a:gd name="connsiteX76-5399" fmla="*/ 5047626 w 5741575"/>
              <a:gd name="connsiteY76-5400" fmla="*/ 149604 h 955271"/>
              <a:gd name="connsiteX77-5401" fmla="*/ 5200247 w 5741575"/>
              <a:gd name="connsiteY77-5402" fmla="*/ 142695 h 955271"/>
              <a:gd name="connsiteX78-5403" fmla="*/ 5235691 w 5741575"/>
              <a:gd name="connsiteY78-5404" fmla="*/ 173330 h 955271"/>
              <a:gd name="connsiteX79-5405" fmla="*/ 5280133 w 5741575"/>
              <a:gd name="connsiteY79-5406" fmla="*/ 189342 h 955271"/>
              <a:gd name="connsiteX80-5407" fmla="*/ 5291963 w 5741575"/>
              <a:gd name="connsiteY80-5408" fmla="*/ 139446 h 955271"/>
              <a:gd name="connsiteX81-5409" fmla="*/ 5418472 w 5741575"/>
              <a:gd name="connsiteY81-5410" fmla="*/ 89163 h 955271"/>
              <a:gd name="connsiteX82-5411" fmla="*/ 5482354 w 5741575"/>
              <a:gd name="connsiteY82-5412" fmla="*/ 69470 h 955271"/>
              <a:gd name="connsiteX83-5413" fmla="*/ 5583280 w 5741575"/>
              <a:gd name="connsiteY83-5414" fmla="*/ 49787 h 955271"/>
              <a:gd name="connsiteX84-5415" fmla="*/ 5613766 w 5741575"/>
              <a:gd name="connsiteY84-5416" fmla="*/ 41855 h 955271"/>
              <a:gd name="connsiteX85-5417" fmla="*/ 5684952 w 5741575"/>
              <a:gd name="connsiteY85-5418" fmla="*/ 26088 h 955271"/>
              <a:gd name="connsiteX86-5419" fmla="*/ 5741575 w 5741575"/>
              <a:gd name="connsiteY86-5420" fmla="*/ 0 h 955271"/>
              <a:gd name="connsiteX0-5421" fmla="*/ 5741575 w 5741575"/>
              <a:gd name="connsiteY0-5422" fmla="*/ 0 h 955271"/>
              <a:gd name="connsiteX1-5423" fmla="*/ 5741575 w 5741575"/>
              <a:gd name="connsiteY1-5424" fmla="*/ 955271 h 955271"/>
              <a:gd name="connsiteX2-5425" fmla="*/ 0 w 5741575"/>
              <a:gd name="connsiteY2-5426" fmla="*/ 955271 h 955271"/>
              <a:gd name="connsiteX3-5427" fmla="*/ 8558 w 5741575"/>
              <a:gd name="connsiteY3-5428" fmla="*/ 953971 h 955271"/>
              <a:gd name="connsiteX4-5429" fmla="*/ 16894 w 5741575"/>
              <a:gd name="connsiteY4-5430" fmla="*/ 953847 h 955271"/>
              <a:gd name="connsiteX5-5431" fmla="*/ 28156 w 5741575"/>
              <a:gd name="connsiteY5-5432" fmla="*/ 951374 h 955271"/>
              <a:gd name="connsiteX6-5433" fmla="*/ 28293 w 5741575"/>
              <a:gd name="connsiteY6-5434" fmla="*/ 950971 h 955271"/>
              <a:gd name="connsiteX7-5435" fmla="*/ 59229 w 5741575"/>
              <a:gd name="connsiteY7-5436" fmla="*/ 903950 h 955271"/>
              <a:gd name="connsiteX8-5437" fmla="*/ 148657 w 5741575"/>
              <a:gd name="connsiteY8-5438" fmla="*/ 898134 h 955271"/>
              <a:gd name="connsiteX9-5439" fmla="*/ 174554 w 5741575"/>
              <a:gd name="connsiteY9-5440" fmla="*/ 886351 h 955271"/>
              <a:gd name="connsiteX10-5441" fmla="*/ 187633 w 5741575"/>
              <a:gd name="connsiteY10-5442" fmla="*/ 878226 h 955271"/>
              <a:gd name="connsiteX11-5443" fmla="*/ 187961 w 5741575"/>
              <a:gd name="connsiteY11-5444" fmla="*/ 876538 h 955271"/>
              <a:gd name="connsiteX12-5445" fmla="*/ 240501 w 5741575"/>
              <a:gd name="connsiteY12-5446" fmla="*/ 873150 h 955271"/>
              <a:gd name="connsiteX13-5447" fmla="*/ 246345 w 5741575"/>
              <a:gd name="connsiteY13-5448" fmla="*/ 869942 h 955271"/>
              <a:gd name="connsiteX14-5449" fmla="*/ 306299 w 5741575"/>
              <a:gd name="connsiteY14-5450" fmla="*/ 873609 h 955271"/>
              <a:gd name="connsiteX15-5451" fmla="*/ 331571 w 5741575"/>
              <a:gd name="connsiteY15-5452" fmla="*/ 869866 h 955271"/>
              <a:gd name="connsiteX16-5453" fmla="*/ 384157 w 5741575"/>
              <a:gd name="connsiteY16-5454" fmla="*/ 867971 h 955271"/>
              <a:gd name="connsiteX17-5455" fmla="*/ 477637 w 5741575"/>
              <a:gd name="connsiteY17-5456" fmla="*/ 870334 h 955271"/>
              <a:gd name="connsiteX18-5457" fmla="*/ 570239 w 5741575"/>
              <a:gd name="connsiteY18-5458" fmla="*/ 829596 h 955271"/>
              <a:gd name="connsiteX19-5459" fmla="*/ 772070 w 5741575"/>
              <a:gd name="connsiteY19-5460" fmla="*/ 820296 h 955271"/>
              <a:gd name="connsiteX20-5461" fmla="*/ 948872 w 5741575"/>
              <a:gd name="connsiteY20-5462" fmla="*/ 772201 h 955271"/>
              <a:gd name="connsiteX21-5463" fmla="*/ 1127089 w 5741575"/>
              <a:gd name="connsiteY21-5464" fmla="*/ 746926 h 955271"/>
              <a:gd name="connsiteX22-5465" fmla="*/ 1226314 w 5741575"/>
              <a:gd name="connsiteY22-5466" fmla="*/ 722473 h 955271"/>
              <a:gd name="connsiteX23-5467" fmla="*/ 1278773 w 5741575"/>
              <a:gd name="connsiteY23-5468" fmla="*/ 711503 h 955271"/>
              <a:gd name="connsiteX24-5469" fmla="*/ 1317691 w 5741575"/>
              <a:gd name="connsiteY24-5470" fmla="*/ 708529 h 955271"/>
              <a:gd name="connsiteX25-5471" fmla="*/ 1435833 w 5741575"/>
              <a:gd name="connsiteY25-5472" fmla="*/ 857427 h 955271"/>
              <a:gd name="connsiteX26-5473" fmla="*/ 1412292 w 5741575"/>
              <a:gd name="connsiteY26-5474" fmla="*/ 670793 h 955271"/>
              <a:gd name="connsiteX27-5475" fmla="*/ 1494753 w 5741575"/>
              <a:gd name="connsiteY27-5476" fmla="*/ 644686 h 955271"/>
              <a:gd name="connsiteX28-5477" fmla="*/ 1616217 w 5741575"/>
              <a:gd name="connsiteY28-5478" fmla="*/ 622107 h 955271"/>
              <a:gd name="connsiteX29-5479" fmla="*/ 1710928 w 5741575"/>
              <a:gd name="connsiteY29-5480" fmla="*/ 600666 h 955271"/>
              <a:gd name="connsiteX30-5481" fmla="*/ 1743718 w 5741575"/>
              <a:gd name="connsiteY30-5482" fmla="*/ 584327 h 955271"/>
              <a:gd name="connsiteX31-5483" fmla="*/ 1873778 w 5741575"/>
              <a:gd name="connsiteY31-5484" fmla="*/ 530130 h 955271"/>
              <a:gd name="connsiteX32-5485" fmla="*/ 1988411 w 5741575"/>
              <a:gd name="connsiteY32-5486" fmla="*/ 491599 h 955271"/>
              <a:gd name="connsiteX33-5487" fmla="*/ 2085507 w 5741575"/>
              <a:gd name="connsiteY33-5488" fmla="*/ 498527 h 955271"/>
              <a:gd name="connsiteX34-5489" fmla="*/ 2090767 w 5741575"/>
              <a:gd name="connsiteY34-5490" fmla="*/ 490616 h 955271"/>
              <a:gd name="connsiteX35-5491" fmla="*/ 2151143 w 5741575"/>
              <a:gd name="connsiteY35-5492" fmla="*/ 478332 h 955271"/>
              <a:gd name="connsiteX36-5493" fmla="*/ 2378710 w 5741575"/>
              <a:gd name="connsiteY36-5494" fmla="*/ 477570 h 955271"/>
              <a:gd name="connsiteX37-5495" fmla="*/ 2496256 w 5741575"/>
              <a:gd name="connsiteY37-5496" fmla="*/ 452396 h 955271"/>
              <a:gd name="connsiteX38-5497" fmla="*/ 2535387 w 5741575"/>
              <a:gd name="connsiteY38-5498" fmla="*/ 436645 h 955271"/>
              <a:gd name="connsiteX39-5499" fmla="*/ 2601109 w 5741575"/>
              <a:gd name="connsiteY39-5500" fmla="*/ 410678 h 955271"/>
              <a:gd name="connsiteX40-5501" fmla="*/ 2643855 w 5741575"/>
              <a:gd name="connsiteY40-5502" fmla="*/ 374482 h 955271"/>
              <a:gd name="connsiteX41-5503" fmla="*/ 2657726 w 5741575"/>
              <a:gd name="connsiteY41-5504" fmla="*/ 365841 h 955271"/>
              <a:gd name="connsiteX42-5505" fmla="*/ 2687125 w 5741575"/>
              <a:gd name="connsiteY42-5506" fmla="*/ 366820 h 955271"/>
              <a:gd name="connsiteX43-5507" fmla="*/ 2697479 w 5741575"/>
              <a:gd name="connsiteY43-5508" fmla="*/ 361430 h 955271"/>
              <a:gd name="connsiteX44-5509" fmla="*/ 2701547 w 5741575"/>
              <a:gd name="connsiteY44-5510" fmla="*/ 361545 h 955271"/>
              <a:gd name="connsiteX45-5511" fmla="*/ 2711054 w 5741575"/>
              <a:gd name="connsiteY45-5512" fmla="*/ 360597 h 955271"/>
              <a:gd name="connsiteX46-5513" fmla="*/ 2710438 w 5741575"/>
              <a:gd name="connsiteY46-5514" fmla="*/ 366958 h 955271"/>
              <a:gd name="connsiteX47-5515" fmla="*/ 2722936 w 5741575"/>
              <a:gd name="connsiteY47-5516" fmla="*/ 377633 h 955271"/>
              <a:gd name="connsiteX48-5517" fmla="*/ 2777227 w 5741575"/>
              <a:gd name="connsiteY48-5518" fmla="*/ 368972 h 955271"/>
              <a:gd name="connsiteX49-5519" fmla="*/ 2779510 w 5741575"/>
              <a:gd name="connsiteY49-5520" fmla="*/ 361652 h 955271"/>
              <a:gd name="connsiteX50-5521" fmla="*/ 2786278 w 5741575"/>
              <a:gd name="connsiteY50-5522" fmla="*/ 359869 h 955271"/>
              <a:gd name="connsiteX51-5523" fmla="*/ 2792101 w 5741575"/>
              <a:gd name="connsiteY51-5524" fmla="*/ 365927 h 955271"/>
              <a:gd name="connsiteX52-5525" fmla="*/ 2885545 w 5741575"/>
              <a:gd name="connsiteY52-5526" fmla="*/ 372818 h 955271"/>
              <a:gd name="connsiteX53-5527" fmla="*/ 3009558 w 5741575"/>
              <a:gd name="connsiteY53-5528" fmla="*/ 370573 h 955271"/>
              <a:gd name="connsiteX54-5529" fmla="*/ 3095010 w 5741575"/>
              <a:gd name="connsiteY54-5530" fmla="*/ 332454 h 955271"/>
              <a:gd name="connsiteX55-5531" fmla="*/ 3103742 w 5741575"/>
              <a:gd name="connsiteY55-5532" fmla="*/ 337974 h 955271"/>
              <a:gd name="connsiteX56-5533" fmla="*/ 3165093 w 5741575"/>
              <a:gd name="connsiteY56-5534" fmla="*/ 329459 h 955271"/>
              <a:gd name="connsiteX57-5535" fmla="*/ 3373785 w 5741575"/>
              <a:gd name="connsiteY57-5536" fmla="*/ 255680 h 955271"/>
              <a:gd name="connsiteX58-5537" fmla="*/ 3493851 w 5741575"/>
              <a:gd name="connsiteY58-5538" fmla="*/ 240255 h 955271"/>
              <a:gd name="connsiteX59-5539" fmla="*/ 3537470 w 5741575"/>
              <a:gd name="connsiteY59-5540" fmla="*/ 241867 h 955271"/>
              <a:gd name="connsiteX60-5541" fmla="*/ 3610489 w 5741575"/>
              <a:gd name="connsiteY60-5542" fmla="*/ 244128 h 955271"/>
              <a:gd name="connsiteX61-5543" fmla="*/ 3667539 w 5741575"/>
              <a:gd name="connsiteY61-5544" fmla="*/ 263271 h 955271"/>
              <a:gd name="connsiteX62-5545" fmla="*/ 3727614 w 5741575"/>
              <a:gd name="connsiteY62-5546" fmla="*/ 258245 h 955271"/>
              <a:gd name="connsiteX63-5547" fmla="*/ 3738369 w 5741575"/>
              <a:gd name="connsiteY63-5548" fmla="*/ 234506 h 955271"/>
              <a:gd name="connsiteX64-5549" fmla="*/ 3803670 w 5741575"/>
              <a:gd name="connsiteY64-5550" fmla="*/ 236457 h 955271"/>
              <a:gd name="connsiteX65-5551" fmla="*/ 3903080 w 5741575"/>
              <a:gd name="connsiteY65-5552" fmla="*/ 241890 h 955271"/>
              <a:gd name="connsiteX66-5553" fmla="*/ 4114838 w 5741575"/>
              <a:gd name="connsiteY66-5554" fmla="*/ 238165 h 955271"/>
              <a:gd name="connsiteX67-5555" fmla="*/ 4271023 w 5741575"/>
              <a:gd name="connsiteY67-5556" fmla="*/ 241959 h 955271"/>
              <a:gd name="connsiteX68-5557" fmla="*/ 4367397 w 5741575"/>
              <a:gd name="connsiteY68-5558" fmla="*/ 271442 h 955271"/>
              <a:gd name="connsiteX69-5559" fmla="*/ 4495366 w 5741575"/>
              <a:gd name="connsiteY69-5560" fmla="*/ 271618 h 955271"/>
              <a:gd name="connsiteX70-5561" fmla="*/ 4517347 w 5741575"/>
              <a:gd name="connsiteY70-5562" fmla="*/ 275639 h 955271"/>
              <a:gd name="connsiteX71-5563" fmla="*/ 4546116 w 5741575"/>
              <a:gd name="connsiteY71-5564" fmla="*/ 268568 h 955271"/>
              <a:gd name="connsiteX72-5565" fmla="*/ 4661259 w 5741575"/>
              <a:gd name="connsiteY72-5566" fmla="*/ 238966 h 955271"/>
              <a:gd name="connsiteX73-5567" fmla="*/ 4750403 w 5741575"/>
              <a:gd name="connsiteY73-5568" fmla="*/ 204364 h 955271"/>
              <a:gd name="connsiteX74-5569" fmla="*/ 4867614 w 5741575"/>
              <a:gd name="connsiteY74-5570" fmla="*/ 208668 h 955271"/>
              <a:gd name="connsiteX75-5571" fmla="*/ 4937036 w 5741575"/>
              <a:gd name="connsiteY75-5572" fmla="*/ 195446 h 955271"/>
              <a:gd name="connsiteX76-5573" fmla="*/ 5047626 w 5741575"/>
              <a:gd name="connsiteY76-5574" fmla="*/ 149604 h 955271"/>
              <a:gd name="connsiteX77-5575" fmla="*/ 5200247 w 5741575"/>
              <a:gd name="connsiteY77-5576" fmla="*/ 142695 h 955271"/>
              <a:gd name="connsiteX78-5577" fmla="*/ 5235691 w 5741575"/>
              <a:gd name="connsiteY78-5578" fmla="*/ 173330 h 955271"/>
              <a:gd name="connsiteX79-5579" fmla="*/ 5280133 w 5741575"/>
              <a:gd name="connsiteY79-5580" fmla="*/ 189342 h 955271"/>
              <a:gd name="connsiteX80-5581" fmla="*/ 5291963 w 5741575"/>
              <a:gd name="connsiteY80-5582" fmla="*/ 139446 h 955271"/>
              <a:gd name="connsiteX81-5583" fmla="*/ 5418472 w 5741575"/>
              <a:gd name="connsiteY81-5584" fmla="*/ 89163 h 955271"/>
              <a:gd name="connsiteX82-5585" fmla="*/ 5482354 w 5741575"/>
              <a:gd name="connsiteY82-5586" fmla="*/ 69470 h 955271"/>
              <a:gd name="connsiteX83-5587" fmla="*/ 5583280 w 5741575"/>
              <a:gd name="connsiteY83-5588" fmla="*/ 49787 h 955271"/>
              <a:gd name="connsiteX84-5589" fmla="*/ 5613766 w 5741575"/>
              <a:gd name="connsiteY84-5590" fmla="*/ 41855 h 955271"/>
              <a:gd name="connsiteX85-5591" fmla="*/ 5684952 w 5741575"/>
              <a:gd name="connsiteY85-5592" fmla="*/ 26088 h 955271"/>
              <a:gd name="connsiteX86-5593" fmla="*/ 5741575 w 5741575"/>
              <a:gd name="connsiteY86-5594" fmla="*/ 0 h 955271"/>
              <a:gd name="connsiteX0-5595" fmla="*/ 5741575 w 5741575"/>
              <a:gd name="connsiteY0-5596" fmla="*/ 0 h 955271"/>
              <a:gd name="connsiteX1-5597" fmla="*/ 5741575 w 5741575"/>
              <a:gd name="connsiteY1-5598" fmla="*/ 955271 h 955271"/>
              <a:gd name="connsiteX2-5599" fmla="*/ 0 w 5741575"/>
              <a:gd name="connsiteY2-5600" fmla="*/ 955271 h 955271"/>
              <a:gd name="connsiteX3-5601" fmla="*/ 8558 w 5741575"/>
              <a:gd name="connsiteY3-5602" fmla="*/ 953971 h 955271"/>
              <a:gd name="connsiteX4-5603" fmla="*/ 16894 w 5741575"/>
              <a:gd name="connsiteY4-5604" fmla="*/ 953847 h 955271"/>
              <a:gd name="connsiteX5-5605" fmla="*/ 28156 w 5741575"/>
              <a:gd name="connsiteY5-5606" fmla="*/ 951374 h 955271"/>
              <a:gd name="connsiteX6-5607" fmla="*/ 28293 w 5741575"/>
              <a:gd name="connsiteY6-5608" fmla="*/ 950971 h 955271"/>
              <a:gd name="connsiteX7-5609" fmla="*/ 59229 w 5741575"/>
              <a:gd name="connsiteY7-5610" fmla="*/ 903950 h 955271"/>
              <a:gd name="connsiteX8-5611" fmla="*/ 148657 w 5741575"/>
              <a:gd name="connsiteY8-5612" fmla="*/ 898134 h 955271"/>
              <a:gd name="connsiteX9-5613" fmla="*/ 174554 w 5741575"/>
              <a:gd name="connsiteY9-5614" fmla="*/ 886351 h 955271"/>
              <a:gd name="connsiteX10-5615" fmla="*/ 187633 w 5741575"/>
              <a:gd name="connsiteY10-5616" fmla="*/ 878226 h 955271"/>
              <a:gd name="connsiteX11-5617" fmla="*/ 187961 w 5741575"/>
              <a:gd name="connsiteY11-5618" fmla="*/ 876538 h 955271"/>
              <a:gd name="connsiteX12-5619" fmla="*/ 240501 w 5741575"/>
              <a:gd name="connsiteY12-5620" fmla="*/ 873150 h 955271"/>
              <a:gd name="connsiteX13-5621" fmla="*/ 246345 w 5741575"/>
              <a:gd name="connsiteY13-5622" fmla="*/ 869942 h 955271"/>
              <a:gd name="connsiteX14-5623" fmla="*/ 306299 w 5741575"/>
              <a:gd name="connsiteY14-5624" fmla="*/ 873609 h 955271"/>
              <a:gd name="connsiteX15-5625" fmla="*/ 331571 w 5741575"/>
              <a:gd name="connsiteY15-5626" fmla="*/ 869866 h 955271"/>
              <a:gd name="connsiteX16-5627" fmla="*/ 384157 w 5741575"/>
              <a:gd name="connsiteY16-5628" fmla="*/ 867971 h 955271"/>
              <a:gd name="connsiteX17-5629" fmla="*/ 477637 w 5741575"/>
              <a:gd name="connsiteY17-5630" fmla="*/ 870334 h 955271"/>
              <a:gd name="connsiteX18-5631" fmla="*/ 570239 w 5741575"/>
              <a:gd name="connsiteY18-5632" fmla="*/ 829596 h 955271"/>
              <a:gd name="connsiteX19-5633" fmla="*/ 772070 w 5741575"/>
              <a:gd name="connsiteY19-5634" fmla="*/ 820296 h 955271"/>
              <a:gd name="connsiteX20-5635" fmla="*/ 948872 w 5741575"/>
              <a:gd name="connsiteY20-5636" fmla="*/ 772201 h 955271"/>
              <a:gd name="connsiteX21-5637" fmla="*/ 1127089 w 5741575"/>
              <a:gd name="connsiteY21-5638" fmla="*/ 746926 h 955271"/>
              <a:gd name="connsiteX22-5639" fmla="*/ 1226314 w 5741575"/>
              <a:gd name="connsiteY22-5640" fmla="*/ 722473 h 955271"/>
              <a:gd name="connsiteX23-5641" fmla="*/ 1278773 w 5741575"/>
              <a:gd name="connsiteY23-5642" fmla="*/ 711503 h 955271"/>
              <a:gd name="connsiteX24-5643" fmla="*/ 1317691 w 5741575"/>
              <a:gd name="connsiteY24-5644" fmla="*/ 708529 h 955271"/>
              <a:gd name="connsiteX25-5645" fmla="*/ 1360404 w 5741575"/>
              <a:gd name="connsiteY25-5646" fmla="*/ 675922 h 955271"/>
              <a:gd name="connsiteX26-5647" fmla="*/ 1412292 w 5741575"/>
              <a:gd name="connsiteY26-5648" fmla="*/ 670793 h 955271"/>
              <a:gd name="connsiteX27-5649" fmla="*/ 1494753 w 5741575"/>
              <a:gd name="connsiteY27-5650" fmla="*/ 644686 h 955271"/>
              <a:gd name="connsiteX28-5651" fmla="*/ 1616217 w 5741575"/>
              <a:gd name="connsiteY28-5652" fmla="*/ 622107 h 955271"/>
              <a:gd name="connsiteX29-5653" fmla="*/ 1710928 w 5741575"/>
              <a:gd name="connsiteY29-5654" fmla="*/ 600666 h 955271"/>
              <a:gd name="connsiteX30-5655" fmla="*/ 1743718 w 5741575"/>
              <a:gd name="connsiteY30-5656" fmla="*/ 584327 h 955271"/>
              <a:gd name="connsiteX31-5657" fmla="*/ 1873778 w 5741575"/>
              <a:gd name="connsiteY31-5658" fmla="*/ 530130 h 955271"/>
              <a:gd name="connsiteX32-5659" fmla="*/ 1988411 w 5741575"/>
              <a:gd name="connsiteY32-5660" fmla="*/ 491599 h 955271"/>
              <a:gd name="connsiteX33-5661" fmla="*/ 2085507 w 5741575"/>
              <a:gd name="connsiteY33-5662" fmla="*/ 498527 h 955271"/>
              <a:gd name="connsiteX34-5663" fmla="*/ 2090767 w 5741575"/>
              <a:gd name="connsiteY34-5664" fmla="*/ 490616 h 955271"/>
              <a:gd name="connsiteX35-5665" fmla="*/ 2151143 w 5741575"/>
              <a:gd name="connsiteY35-5666" fmla="*/ 478332 h 955271"/>
              <a:gd name="connsiteX36-5667" fmla="*/ 2378710 w 5741575"/>
              <a:gd name="connsiteY36-5668" fmla="*/ 477570 h 955271"/>
              <a:gd name="connsiteX37-5669" fmla="*/ 2496256 w 5741575"/>
              <a:gd name="connsiteY37-5670" fmla="*/ 452396 h 955271"/>
              <a:gd name="connsiteX38-5671" fmla="*/ 2535387 w 5741575"/>
              <a:gd name="connsiteY38-5672" fmla="*/ 436645 h 955271"/>
              <a:gd name="connsiteX39-5673" fmla="*/ 2601109 w 5741575"/>
              <a:gd name="connsiteY39-5674" fmla="*/ 410678 h 955271"/>
              <a:gd name="connsiteX40-5675" fmla="*/ 2643855 w 5741575"/>
              <a:gd name="connsiteY40-5676" fmla="*/ 374482 h 955271"/>
              <a:gd name="connsiteX41-5677" fmla="*/ 2657726 w 5741575"/>
              <a:gd name="connsiteY41-5678" fmla="*/ 365841 h 955271"/>
              <a:gd name="connsiteX42-5679" fmla="*/ 2687125 w 5741575"/>
              <a:gd name="connsiteY42-5680" fmla="*/ 366820 h 955271"/>
              <a:gd name="connsiteX43-5681" fmla="*/ 2697479 w 5741575"/>
              <a:gd name="connsiteY43-5682" fmla="*/ 361430 h 955271"/>
              <a:gd name="connsiteX44-5683" fmla="*/ 2701547 w 5741575"/>
              <a:gd name="connsiteY44-5684" fmla="*/ 361545 h 955271"/>
              <a:gd name="connsiteX45-5685" fmla="*/ 2711054 w 5741575"/>
              <a:gd name="connsiteY45-5686" fmla="*/ 360597 h 955271"/>
              <a:gd name="connsiteX46-5687" fmla="*/ 2710438 w 5741575"/>
              <a:gd name="connsiteY46-5688" fmla="*/ 366958 h 955271"/>
              <a:gd name="connsiteX47-5689" fmla="*/ 2722936 w 5741575"/>
              <a:gd name="connsiteY47-5690" fmla="*/ 377633 h 955271"/>
              <a:gd name="connsiteX48-5691" fmla="*/ 2777227 w 5741575"/>
              <a:gd name="connsiteY48-5692" fmla="*/ 368972 h 955271"/>
              <a:gd name="connsiteX49-5693" fmla="*/ 2779510 w 5741575"/>
              <a:gd name="connsiteY49-5694" fmla="*/ 361652 h 955271"/>
              <a:gd name="connsiteX50-5695" fmla="*/ 2786278 w 5741575"/>
              <a:gd name="connsiteY50-5696" fmla="*/ 359869 h 955271"/>
              <a:gd name="connsiteX51-5697" fmla="*/ 2792101 w 5741575"/>
              <a:gd name="connsiteY51-5698" fmla="*/ 365927 h 955271"/>
              <a:gd name="connsiteX52-5699" fmla="*/ 2885545 w 5741575"/>
              <a:gd name="connsiteY52-5700" fmla="*/ 372818 h 955271"/>
              <a:gd name="connsiteX53-5701" fmla="*/ 3009558 w 5741575"/>
              <a:gd name="connsiteY53-5702" fmla="*/ 370573 h 955271"/>
              <a:gd name="connsiteX54-5703" fmla="*/ 3095010 w 5741575"/>
              <a:gd name="connsiteY54-5704" fmla="*/ 332454 h 955271"/>
              <a:gd name="connsiteX55-5705" fmla="*/ 3103742 w 5741575"/>
              <a:gd name="connsiteY55-5706" fmla="*/ 337974 h 955271"/>
              <a:gd name="connsiteX56-5707" fmla="*/ 3165093 w 5741575"/>
              <a:gd name="connsiteY56-5708" fmla="*/ 329459 h 955271"/>
              <a:gd name="connsiteX57-5709" fmla="*/ 3373785 w 5741575"/>
              <a:gd name="connsiteY57-5710" fmla="*/ 255680 h 955271"/>
              <a:gd name="connsiteX58-5711" fmla="*/ 3493851 w 5741575"/>
              <a:gd name="connsiteY58-5712" fmla="*/ 240255 h 955271"/>
              <a:gd name="connsiteX59-5713" fmla="*/ 3537470 w 5741575"/>
              <a:gd name="connsiteY59-5714" fmla="*/ 241867 h 955271"/>
              <a:gd name="connsiteX60-5715" fmla="*/ 3610489 w 5741575"/>
              <a:gd name="connsiteY60-5716" fmla="*/ 244128 h 955271"/>
              <a:gd name="connsiteX61-5717" fmla="*/ 3667539 w 5741575"/>
              <a:gd name="connsiteY61-5718" fmla="*/ 263271 h 955271"/>
              <a:gd name="connsiteX62-5719" fmla="*/ 3727614 w 5741575"/>
              <a:gd name="connsiteY62-5720" fmla="*/ 258245 h 955271"/>
              <a:gd name="connsiteX63-5721" fmla="*/ 3738369 w 5741575"/>
              <a:gd name="connsiteY63-5722" fmla="*/ 234506 h 955271"/>
              <a:gd name="connsiteX64-5723" fmla="*/ 3803670 w 5741575"/>
              <a:gd name="connsiteY64-5724" fmla="*/ 236457 h 955271"/>
              <a:gd name="connsiteX65-5725" fmla="*/ 3903080 w 5741575"/>
              <a:gd name="connsiteY65-5726" fmla="*/ 241890 h 955271"/>
              <a:gd name="connsiteX66-5727" fmla="*/ 4114838 w 5741575"/>
              <a:gd name="connsiteY66-5728" fmla="*/ 238165 h 955271"/>
              <a:gd name="connsiteX67-5729" fmla="*/ 4271023 w 5741575"/>
              <a:gd name="connsiteY67-5730" fmla="*/ 241959 h 955271"/>
              <a:gd name="connsiteX68-5731" fmla="*/ 4367397 w 5741575"/>
              <a:gd name="connsiteY68-5732" fmla="*/ 271442 h 955271"/>
              <a:gd name="connsiteX69-5733" fmla="*/ 4495366 w 5741575"/>
              <a:gd name="connsiteY69-5734" fmla="*/ 271618 h 955271"/>
              <a:gd name="connsiteX70-5735" fmla="*/ 4517347 w 5741575"/>
              <a:gd name="connsiteY70-5736" fmla="*/ 275639 h 955271"/>
              <a:gd name="connsiteX71-5737" fmla="*/ 4546116 w 5741575"/>
              <a:gd name="connsiteY71-5738" fmla="*/ 268568 h 955271"/>
              <a:gd name="connsiteX72-5739" fmla="*/ 4661259 w 5741575"/>
              <a:gd name="connsiteY72-5740" fmla="*/ 238966 h 955271"/>
              <a:gd name="connsiteX73-5741" fmla="*/ 4750403 w 5741575"/>
              <a:gd name="connsiteY73-5742" fmla="*/ 204364 h 955271"/>
              <a:gd name="connsiteX74-5743" fmla="*/ 4867614 w 5741575"/>
              <a:gd name="connsiteY74-5744" fmla="*/ 208668 h 955271"/>
              <a:gd name="connsiteX75-5745" fmla="*/ 4937036 w 5741575"/>
              <a:gd name="connsiteY75-5746" fmla="*/ 195446 h 955271"/>
              <a:gd name="connsiteX76-5747" fmla="*/ 5047626 w 5741575"/>
              <a:gd name="connsiteY76-5748" fmla="*/ 149604 h 955271"/>
              <a:gd name="connsiteX77-5749" fmla="*/ 5200247 w 5741575"/>
              <a:gd name="connsiteY77-5750" fmla="*/ 142695 h 955271"/>
              <a:gd name="connsiteX78-5751" fmla="*/ 5235691 w 5741575"/>
              <a:gd name="connsiteY78-5752" fmla="*/ 173330 h 955271"/>
              <a:gd name="connsiteX79-5753" fmla="*/ 5280133 w 5741575"/>
              <a:gd name="connsiteY79-5754" fmla="*/ 189342 h 955271"/>
              <a:gd name="connsiteX80-5755" fmla="*/ 5291963 w 5741575"/>
              <a:gd name="connsiteY80-5756" fmla="*/ 139446 h 955271"/>
              <a:gd name="connsiteX81-5757" fmla="*/ 5418472 w 5741575"/>
              <a:gd name="connsiteY81-5758" fmla="*/ 89163 h 955271"/>
              <a:gd name="connsiteX82-5759" fmla="*/ 5482354 w 5741575"/>
              <a:gd name="connsiteY82-5760" fmla="*/ 69470 h 955271"/>
              <a:gd name="connsiteX83-5761" fmla="*/ 5583280 w 5741575"/>
              <a:gd name="connsiteY83-5762" fmla="*/ 49787 h 955271"/>
              <a:gd name="connsiteX84-5763" fmla="*/ 5613766 w 5741575"/>
              <a:gd name="connsiteY84-5764" fmla="*/ 41855 h 955271"/>
              <a:gd name="connsiteX85-5765" fmla="*/ 5684952 w 5741575"/>
              <a:gd name="connsiteY85-5766" fmla="*/ 26088 h 955271"/>
              <a:gd name="connsiteX86-5767" fmla="*/ 5741575 w 5741575"/>
              <a:gd name="connsiteY86-5768" fmla="*/ 0 h 955271"/>
              <a:gd name="connsiteX0-5769" fmla="*/ 5741575 w 5741575"/>
              <a:gd name="connsiteY0-5770" fmla="*/ 0 h 955271"/>
              <a:gd name="connsiteX1-5771" fmla="*/ 5741575 w 5741575"/>
              <a:gd name="connsiteY1-5772" fmla="*/ 955271 h 955271"/>
              <a:gd name="connsiteX2-5773" fmla="*/ 0 w 5741575"/>
              <a:gd name="connsiteY2-5774" fmla="*/ 955271 h 955271"/>
              <a:gd name="connsiteX3-5775" fmla="*/ 8558 w 5741575"/>
              <a:gd name="connsiteY3-5776" fmla="*/ 953971 h 955271"/>
              <a:gd name="connsiteX4-5777" fmla="*/ 16894 w 5741575"/>
              <a:gd name="connsiteY4-5778" fmla="*/ 953847 h 955271"/>
              <a:gd name="connsiteX5-5779" fmla="*/ 28156 w 5741575"/>
              <a:gd name="connsiteY5-5780" fmla="*/ 951374 h 955271"/>
              <a:gd name="connsiteX6-5781" fmla="*/ 28293 w 5741575"/>
              <a:gd name="connsiteY6-5782" fmla="*/ 950971 h 955271"/>
              <a:gd name="connsiteX7-5783" fmla="*/ 59229 w 5741575"/>
              <a:gd name="connsiteY7-5784" fmla="*/ 903950 h 955271"/>
              <a:gd name="connsiteX8-5785" fmla="*/ 148657 w 5741575"/>
              <a:gd name="connsiteY8-5786" fmla="*/ 898134 h 955271"/>
              <a:gd name="connsiteX9-5787" fmla="*/ 174554 w 5741575"/>
              <a:gd name="connsiteY9-5788" fmla="*/ 886351 h 955271"/>
              <a:gd name="connsiteX10-5789" fmla="*/ 187633 w 5741575"/>
              <a:gd name="connsiteY10-5790" fmla="*/ 878226 h 955271"/>
              <a:gd name="connsiteX11-5791" fmla="*/ 187961 w 5741575"/>
              <a:gd name="connsiteY11-5792" fmla="*/ 876538 h 955271"/>
              <a:gd name="connsiteX12-5793" fmla="*/ 240501 w 5741575"/>
              <a:gd name="connsiteY12-5794" fmla="*/ 873150 h 955271"/>
              <a:gd name="connsiteX13-5795" fmla="*/ 246345 w 5741575"/>
              <a:gd name="connsiteY13-5796" fmla="*/ 869942 h 955271"/>
              <a:gd name="connsiteX14-5797" fmla="*/ 306299 w 5741575"/>
              <a:gd name="connsiteY14-5798" fmla="*/ 873609 h 955271"/>
              <a:gd name="connsiteX15-5799" fmla="*/ 331571 w 5741575"/>
              <a:gd name="connsiteY15-5800" fmla="*/ 869866 h 955271"/>
              <a:gd name="connsiteX16-5801" fmla="*/ 384157 w 5741575"/>
              <a:gd name="connsiteY16-5802" fmla="*/ 867971 h 955271"/>
              <a:gd name="connsiteX17-5803" fmla="*/ 477637 w 5741575"/>
              <a:gd name="connsiteY17-5804" fmla="*/ 870334 h 955271"/>
              <a:gd name="connsiteX18-5805" fmla="*/ 570239 w 5741575"/>
              <a:gd name="connsiteY18-5806" fmla="*/ 829596 h 955271"/>
              <a:gd name="connsiteX19-5807" fmla="*/ 772070 w 5741575"/>
              <a:gd name="connsiteY19-5808" fmla="*/ 820296 h 955271"/>
              <a:gd name="connsiteX20-5809" fmla="*/ 948872 w 5741575"/>
              <a:gd name="connsiteY20-5810" fmla="*/ 772201 h 955271"/>
              <a:gd name="connsiteX21-5811" fmla="*/ 1127089 w 5741575"/>
              <a:gd name="connsiteY21-5812" fmla="*/ 746926 h 955271"/>
              <a:gd name="connsiteX22-5813" fmla="*/ 1226314 w 5741575"/>
              <a:gd name="connsiteY22-5814" fmla="*/ 722473 h 955271"/>
              <a:gd name="connsiteX23-5815" fmla="*/ 1278773 w 5741575"/>
              <a:gd name="connsiteY23-5816" fmla="*/ 711503 h 955271"/>
              <a:gd name="connsiteX24-5817" fmla="*/ 1317691 w 5741575"/>
              <a:gd name="connsiteY24-5818" fmla="*/ 708529 h 955271"/>
              <a:gd name="connsiteX25-5819" fmla="*/ 1360404 w 5741575"/>
              <a:gd name="connsiteY25-5820" fmla="*/ 675922 h 955271"/>
              <a:gd name="connsiteX26-5821" fmla="*/ 1412292 w 5741575"/>
              <a:gd name="connsiteY26-5822" fmla="*/ 670793 h 955271"/>
              <a:gd name="connsiteX27-5823" fmla="*/ 1494753 w 5741575"/>
              <a:gd name="connsiteY27-5824" fmla="*/ 644686 h 955271"/>
              <a:gd name="connsiteX28-5825" fmla="*/ 1616217 w 5741575"/>
              <a:gd name="connsiteY28-5826" fmla="*/ 622107 h 955271"/>
              <a:gd name="connsiteX29-5827" fmla="*/ 1710928 w 5741575"/>
              <a:gd name="connsiteY29-5828" fmla="*/ 600666 h 955271"/>
              <a:gd name="connsiteX30-5829" fmla="*/ 1743718 w 5741575"/>
              <a:gd name="connsiteY30-5830" fmla="*/ 584327 h 955271"/>
              <a:gd name="connsiteX31-5831" fmla="*/ 1873778 w 5741575"/>
              <a:gd name="connsiteY31-5832" fmla="*/ 530130 h 955271"/>
              <a:gd name="connsiteX32-5833" fmla="*/ 1988411 w 5741575"/>
              <a:gd name="connsiteY32-5834" fmla="*/ 491599 h 955271"/>
              <a:gd name="connsiteX33-5835" fmla="*/ 2085507 w 5741575"/>
              <a:gd name="connsiteY33-5836" fmla="*/ 498527 h 955271"/>
              <a:gd name="connsiteX34-5837" fmla="*/ 2090767 w 5741575"/>
              <a:gd name="connsiteY34-5838" fmla="*/ 490616 h 955271"/>
              <a:gd name="connsiteX35-5839" fmla="*/ 2151143 w 5741575"/>
              <a:gd name="connsiteY35-5840" fmla="*/ 478332 h 955271"/>
              <a:gd name="connsiteX36-5841" fmla="*/ 2378710 w 5741575"/>
              <a:gd name="connsiteY36-5842" fmla="*/ 477570 h 955271"/>
              <a:gd name="connsiteX37-5843" fmla="*/ 2496256 w 5741575"/>
              <a:gd name="connsiteY37-5844" fmla="*/ 452396 h 955271"/>
              <a:gd name="connsiteX38-5845" fmla="*/ 2535387 w 5741575"/>
              <a:gd name="connsiteY38-5846" fmla="*/ 436645 h 955271"/>
              <a:gd name="connsiteX39-5847" fmla="*/ 2601109 w 5741575"/>
              <a:gd name="connsiteY39-5848" fmla="*/ 410678 h 955271"/>
              <a:gd name="connsiteX40-5849" fmla="*/ 2643855 w 5741575"/>
              <a:gd name="connsiteY40-5850" fmla="*/ 374482 h 955271"/>
              <a:gd name="connsiteX41-5851" fmla="*/ 2657726 w 5741575"/>
              <a:gd name="connsiteY41-5852" fmla="*/ 365841 h 955271"/>
              <a:gd name="connsiteX42-5853" fmla="*/ 2687125 w 5741575"/>
              <a:gd name="connsiteY42-5854" fmla="*/ 366820 h 955271"/>
              <a:gd name="connsiteX43-5855" fmla="*/ 2697479 w 5741575"/>
              <a:gd name="connsiteY43-5856" fmla="*/ 361430 h 955271"/>
              <a:gd name="connsiteX44-5857" fmla="*/ 2701547 w 5741575"/>
              <a:gd name="connsiteY44-5858" fmla="*/ 361545 h 955271"/>
              <a:gd name="connsiteX45-5859" fmla="*/ 2711054 w 5741575"/>
              <a:gd name="connsiteY45-5860" fmla="*/ 360597 h 955271"/>
              <a:gd name="connsiteX46-5861" fmla="*/ 2710438 w 5741575"/>
              <a:gd name="connsiteY46-5862" fmla="*/ 366958 h 955271"/>
              <a:gd name="connsiteX47-5863" fmla="*/ 2777227 w 5741575"/>
              <a:gd name="connsiteY47-5864" fmla="*/ 368972 h 955271"/>
              <a:gd name="connsiteX48-5865" fmla="*/ 2779510 w 5741575"/>
              <a:gd name="connsiteY48-5866" fmla="*/ 361652 h 955271"/>
              <a:gd name="connsiteX49-5867" fmla="*/ 2786278 w 5741575"/>
              <a:gd name="connsiteY49-5868" fmla="*/ 359869 h 955271"/>
              <a:gd name="connsiteX50-5869" fmla="*/ 2792101 w 5741575"/>
              <a:gd name="connsiteY50-5870" fmla="*/ 365927 h 955271"/>
              <a:gd name="connsiteX51-5871" fmla="*/ 2885545 w 5741575"/>
              <a:gd name="connsiteY51-5872" fmla="*/ 372818 h 955271"/>
              <a:gd name="connsiteX52-5873" fmla="*/ 3009558 w 5741575"/>
              <a:gd name="connsiteY52-5874" fmla="*/ 370573 h 955271"/>
              <a:gd name="connsiteX53-5875" fmla="*/ 3095010 w 5741575"/>
              <a:gd name="connsiteY53-5876" fmla="*/ 332454 h 955271"/>
              <a:gd name="connsiteX54-5877" fmla="*/ 3103742 w 5741575"/>
              <a:gd name="connsiteY54-5878" fmla="*/ 337974 h 955271"/>
              <a:gd name="connsiteX55-5879" fmla="*/ 3165093 w 5741575"/>
              <a:gd name="connsiteY55-5880" fmla="*/ 329459 h 955271"/>
              <a:gd name="connsiteX56-5881" fmla="*/ 3373785 w 5741575"/>
              <a:gd name="connsiteY56-5882" fmla="*/ 255680 h 955271"/>
              <a:gd name="connsiteX57-5883" fmla="*/ 3493851 w 5741575"/>
              <a:gd name="connsiteY57-5884" fmla="*/ 240255 h 955271"/>
              <a:gd name="connsiteX58-5885" fmla="*/ 3537470 w 5741575"/>
              <a:gd name="connsiteY58-5886" fmla="*/ 241867 h 955271"/>
              <a:gd name="connsiteX59-5887" fmla="*/ 3610489 w 5741575"/>
              <a:gd name="connsiteY59-5888" fmla="*/ 244128 h 955271"/>
              <a:gd name="connsiteX60-5889" fmla="*/ 3667539 w 5741575"/>
              <a:gd name="connsiteY60-5890" fmla="*/ 263271 h 955271"/>
              <a:gd name="connsiteX61-5891" fmla="*/ 3727614 w 5741575"/>
              <a:gd name="connsiteY61-5892" fmla="*/ 258245 h 955271"/>
              <a:gd name="connsiteX62-5893" fmla="*/ 3738369 w 5741575"/>
              <a:gd name="connsiteY62-5894" fmla="*/ 234506 h 955271"/>
              <a:gd name="connsiteX63-5895" fmla="*/ 3803670 w 5741575"/>
              <a:gd name="connsiteY63-5896" fmla="*/ 236457 h 955271"/>
              <a:gd name="connsiteX64-5897" fmla="*/ 3903080 w 5741575"/>
              <a:gd name="connsiteY64-5898" fmla="*/ 241890 h 955271"/>
              <a:gd name="connsiteX65-5899" fmla="*/ 4114838 w 5741575"/>
              <a:gd name="connsiteY65-5900" fmla="*/ 238165 h 955271"/>
              <a:gd name="connsiteX66-5901" fmla="*/ 4271023 w 5741575"/>
              <a:gd name="connsiteY66-5902" fmla="*/ 241959 h 955271"/>
              <a:gd name="connsiteX67-5903" fmla="*/ 4367397 w 5741575"/>
              <a:gd name="connsiteY67-5904" fmla="*/ 271442 h 955271"/>
              <a:gd name="connsiteX68-5905" fmla="*/ 4495366 w 5741575"/>
              <a:gd name="connsiteY68-5906" fmla="*/ 271618 h 955271"/>
              <a:gd name="connsiteX69-5907" fmla="*/ 4517347 w 5741575"/>
              <a:gd name="connsiteY69-5908" fmla="*/ 275639 h 955271"/>
              <a:gd name="connsiteX70-5909" fmla="*/ 4546116 w 5741575"/>
              <a:gd name="connsiteY70-5910" fmla="*/ 268568 h 955271"/>
              <a:gd name="connsiteX71-5911" fmla="*/ 4661259 w 5741575"/>
              <a:gd name="connsiteY71-5912" fmla="*/ 238966 h 955271"/>
              <a:gd name="connsiteX72-5913" fmla="*/ 4750403 w 5741575"/>
              <a:gd name="connsiteY72-5914" fmla="*/ 204364 h 955271"/>
              <a:gd name="connsiteX73-5915" fmla="*/ 4867614 w 5741575"/>
              <a:gd name="connsiteY73-5916" fmla="*/ 208668 h 955271"/>
              <a:gd name="connsiteX74-5917" fmla="*/ 4937036 w 5741575"/>
              <a:gd name="connsiteY74-5918" fmla="*/ 195446 h 955271"/>
              <a:gd name="connsiteX75-5919" fmla="*/ 5047626 w 5741575"/>
              <a:gd name="connsiteY75-5920" fmla="*/ 149604 h 955271"/>
              <a:gd name="connsiteX76-5921" fmla="*/ 5200247 w 5741575"/>
              <a:gd name="connsiteY76-5922" fmla="*/ 142695 h 955271"/>
              <a:gd name="connsiteX77-5923" fmla="*/ 5235691 w 5741575"/>
              <a:gd name="connsiteY77-5924" fmla="*/ 173330 h 955271"/>
              <a:gd name="connsiteX78-5925" fmla="*/ 5280133 w 5741575"/>
              <a:gd name="connsiteY78-5926" fmla="*/ 189342 h 955271"/>
              <a:gd name="connsiteX79-5927" fmla="*/ 5291963 w 5741575"/>
              <a:gd name="connsiteY79-5928" fmla="*/ 139446 h 955271"/>
              <a:gd name="connsiteX80-5929" fmla="*/ 5418472 w 5741575"/>
              <a:gd name="connsiteY80-5930" fmla="*/ 89163 h 955271"/>
              <a:gd name="connsiteX81-5931" fmla="*/ 5482354 w 5741575"/>
              <a:gd name="connsiteY81-5932" fmla="*/ 69470 h 955271"/>
              <a:gd name="connsiteX82-5933" fmla="*/ 5583280 w 5741575"/>
              <a:gd name="connsiteY82-5934" fmla="*/ 49787 h 955271"/>
              <a:gd name="connsiteX83-5935" fmla="*/ 5613766 w 5741575"/>
              <a:gd name="connsiteY83-5936" fmla="*/ 41855 h 955271"/>
              <a:gd name="connsiteX84-5937" fmla="*/ 5684952 w 5741575"/>
              <a:gd name="connsiteY84-5938" fmla="*/ 26088 h 955271"/>
              <a:gd name="connsiteX85-5939" fmla="*/ 5741575 w 5741575"/>
              <a:gd name="connsiteY85-5940" fmla="*/ 0 h 955271"/>
              <a:gd name="connsiteX0-5941" fmla="*/ 5741575 w 5741575"/>
              <a:gd name="connsiteY0-5942" fmla="*/ 0 h 955271"/>
              <a:gd name="connsiteX1-5943" fmla="*/ 5741575 w 5741575"/>
              <a:gd name="connsiteY1-5944" fmla="*/ 955271 h 955271"/>
              <a:gd name="connsiteX2-5945" fmla="*/ 0 w 5741575"/>
              <a:gd name="connsiteY2-5946" fmla="*/ 955271 h 955271"/>
              <a:gd name="connsiteX3-5947" fmla="*/ 8558 w 5741575"/>
              <a:gd name="connsiteY3-5948" fmla="*/ 953971 h 955271"/>
              <a:gd name="connsiteX4-5949" fmla="*/ 16894 w 5741575"/>
              <a:gd name="connsiteY4-5950" fmla="*/ 953847 h 955271"/>
              <a:gd name="connsiteX5-5951" fmla="*/ 28156 w 5741575"/>
              <a:gd name="connsiteY5-5952" fmla="*/ 951374 h 955271"/>
              <a:gd name="connsiteX6-5953" fmla="*/ 28293 w 5741575"/>
              <a:gd name="connsiteY6-5954" fmla="*/ 950971 h 955271"/>
              <a:gd name="connsiteX7-5955" fmla="*/ 59229 w 5741575"/>
              <a:gd name="connsiteY7-5956" fmla="*/ 903950 h 955271"/>
              <a:gd name="connsiteX8-5957" fmla="*/ 148657 w 5741575"/>
              <a:gd name="connsiteY8-5958" fmla="*/ 898134 h 955271"/>
              <a:gd name="connsiteX9-5959" fmla="*/ 174554 w 5741575"/>
              <a:gd name="connsiteY9-5960" fmla="*/ 886351 h 955271"/>
              <a:gd name="connsiteX10-5961" fmla="*/ 187633 w 5741575"/>
              <a:gd name="connsiteY10-5962" fmla="*/ 878226 h 955271"/>
              <a:gd name="connsiteX11-5963" fmla="*/ 187961 w 5741575"/>
              <a:gd name="connsiteY11-5964" fmla="*/ 876538 h 955271"/>
              <a:gd name="connsiteX12-5965" fmla="*/ 240501 w 5741575"/>
              <a:gd name="connsiteY12-5966" fmla="*/ 873150 h 955271"/>
              <a:gd name="connsiteX13-5967" fmla="*/ 246345 w 5741575"/>
              <a:gd name="connsiteY13-5968" fmla="*/ 869942 h 955271"/>
              <a:gd name="connsiteX14-5969" fmla="*/ 306299 w 5741575"/>
              <a:gd name="connsiteY14-5970" fmla="*/ 873609 h 955271"/>
              <a:gd name="connsiteX15-5971" fmla="*/ 331571 w 5741575"/>
              <a:gd name="connsiteY15-5972" fmla="*/ 869866 h 955271"/>
              <a:gd name="connsiteX16-5973" fmla="*/ 384157 w 5741575"/>
              <a:gd name="connsiteY16-5974" fmla="*/ 867971 h 955271"/>
              <a:gd name="connsiteX17-5975" fmla="*/ 477637 w 5741575"/>
              <a:gd name="connsiteY17-5976" fmla="*/ 870334 h 955271"/>
              <a:gd name="connsiteX18-5977" fmla="*/ 570239 w 5741575"/>
              <a:gd name="connsiteY18-5978" fmla="*/ 829596 h 955271"/>
              <a:gd name="connsiteX19-5979" fmla="*/ 772070 w 5741575"/>
              <a:gd name="connsiteY19-5980" fmla="*/ 820296 h 955271"/>
              <a:gd name="connsiteX20-5981" fmla="*/ 948872 w 5741575"/>
              <a:gd name="connsiteY20-5982" fmla="*/ 772201 h 955271"/>
              <a:gd name="connsiteX21-5983" fmla="*/ 1127089 w 5741575"/>
              <a:gd name="connsiteY21-5984" fmla="*/ 746926 h 955271"/>
              <a:gd name="connsiteX22-5985" fmla="*/ 1226314 w 5741575"/>
              <a:gd name="connsiteY22-5986" fmla="*/ 722473 h 955271"/>
              <a:gd name="connsiteX23-5987" fmla="*/ 1278773 w 5741575"/>
              <a:gd name="connsiteY23-5988" fmla="*/ 711503 h 955271"/>
              <a:gd name="connsiteX24-5989" fmla="*/ 1317691 w 5741575"/>
              <a:gd name="connsiteY24-5990" fmla="*/ 708529 h 955271"/>
              <a:gd name="connsiteX25-5991" fmla="*/ 1360404 w 5741575"/>
              <a:gd name="connsiteY25-5992" fmla="*/ 675922 h 955271"/>
              <a:gd name="connsiteX26-5993" fmla="*/ 1412292 w 5741575"/>
              <a:gd name="connsiteY26-5994" fmla="*/ 670793 h 955271"/>
              <a:gd name="connsiteX27-5995" fmla="*/ 1494753 w 5741575"/>
              <a:gd name="connsiteY27-5996" fmla="*/ 644686 h 955271"/>
              <a:gd name="connsiteX28-5997" fmla="*/ 1616217 w 5741575"/>
              <a:gd name="connsiteY28-5998" fmla="*/ 622107 h 955271"/>
              <a:gd name="connsiteX29-5999" fmla="*/ 1710928 w 5741575"/>
              <a:gd name="connsiteY29-6000" fmla="*/ 600666 h 955271"/>
              <a:gd name="connsiteX30-6001" fmla="*/ 1743718 w 5741575"/>
              <a:gd name="connsiteY30-6002" fmla="*/ 584327 h 955271"/>
              <a:gd name="connsiteX31-6003" fmla="*/ 1873778 w 5741575"/>
              <a:gd name="connsiteY31-6004" fmla="*/ 530130 h 955271"/>
              <a:gd name="connsiteX32-6005" fmla="*/ 1988411 w 5741575"/>
              <a:gd name="connsiteY32-6006" fmla="*/ 491599 h 955271"/>
              <a:gd name="connsiteX33-6007" fmla="*/ 2085507 w 5741575"/>
              <a:gd name="connsiteY33-6008" fmla="*/ 498527 h 955271"/>
              <a:gd name="connsiteX34-6009" fmla="*/ 2090767 w 5741575"/>
              <a:gd name="connsiteY34-6010" fmla="*/ 490616 h 955271"/>
              <a:gd name="connsiteX35-6011" fmla="*/ 2151143 w 5741575"/>
              <a:gd name="connsiteY35-6012" fmla="*/ 478332 h 955271"/>
              <a:gd name="connsiteX36-6013" fmla="*/ 2378710 w 5741575"/>
              <a:gd name="connsiteY36-6014" fmla="*/ 477570 h 955271"/>
              <a:gd name="connsiteX37-6015" fmla="*/ 2496256 w 5741575"/>
              <a:gd name="connsiteY37-6016" fmla="*/ 452396 h 955271"/>
              <a:gd name="connsiteX38-6017" fmla="*/ 2535387 w 5741575"/>
              <a:gd name="connsiteY38-6018" fmla="*/ 436645 h 955271"/>
              <a:gd name="connsiteX39-6019" fmla="*/ 2601109 w 5741575"/>
              <a:gd name="connsiteY39-6020" fmla="*/ 410678 h 955271"/>
              <a:gd name="connsiteX40-6021" fmla="*/ 2643855 w 5741575"/>
              <a:gd name="connsiteY40-6022" fmla="*/ 374482 h 955271"/>
              <a:gd name="connsiteX41-6023" fmla="*/ 2657726 w 5741575"/>
              <a:gd name="connsiteY41-6024" fmla="*/ 365841 h 955271"/>
              <a:gd name="connsiteX42-6025" fmla="*/ 2687125 w 5741575"/>
              <a:gd name="connsiteY42-6026" fmla="*/ 366820 h 955271"/>
              <a:gd name="connsiteX43-6027" fmla="*/ 2697479 w 5741575"/>
              <a:gd name="connsiteY43-6028" fmla="*/ 361430 h 955271"/>
              <a:gd name="connsiteX44-6029" fmla="*/ 2701547 w 5741575"/>
              <a:gd name="connsiteY44-6030" fmla="*/ 361545 h 955271"/>
              <a:gd name="connsiteX45-6031" fmla="*/ 2711054 w 5741575"/>
              <a:gd name="connsiteY45-6032" fmla="*/ 360597 h 955271"/>
              <a:gd name="connsiteX46-6033" fmla="*/ 2710438 w 5741575"/>
              <a:gd name="connsiteY46-6034" fmla="*/ 366958 h 955271"/>
              <a:gd name="connsiteX47-6035" fmla="*/ 2711050 w 5741575"/>
              <a:gd name="connsiteY47-6036" fmla="*/ 358572 h 955271"/>
              <a:gd name="connsiteX48-6037" fmla="*/ 2777227 w 5741575"/>
              <a:gd name="connsiteY48-6038" fmla="*/ 368972 h 955271"/>
              <a:gd name="connsiteX49-6039" fmla="*/ 2779510 w 5741575"/>
              <a:gd name="connsiteY49-6040" fmla="*/ 361652 h 955271"/>
              <a:gd name="connsiteX50-6041" fmla="*/ 2786278 w 5741575"/>
              <a:gd name="connsiteY50-6042" fmla="*/ 359869 h 955271"/>
              <a:gd name="connsiteX51-6043" fmla="*/ 2792101 w 5741575"/>
              <a:gd name="connsiteY51-6044" fmla="*/ 365927 h 955271"/>
              <a:gd name="connsiteX52-6045" fmla="*/ 2885545 w 5741575"/>
              <a:gd name="connsiteY52-6046" fmla="*/ 372818 h 955271"/>
              <a:gd name="connsiteX53-6047" fmla="*/ 3009558 w 5741575"/>
              <a:gd name="connsiteY53-6048" fmla="*/ 370573 h 955271"/>
              <a:gd name="connsiteX54-6049" fmla="*/ 3095010 w 5741575"/>
              <a:gd name="connsiteY54-6050" fmla="*/ 332454 h 955271"/>
              <a:gd name="connsiteX55-6051" fmla="*/ 3103742 w 5741575"/>
              <a:gd name="connsiteY55-6052" fmla="*/ 337974 h 955271"/>
              <a:gd name="connsiteX56-6053" fmla="*/ 3165093 w 5741575"/>
              <a:gd name="connsiteY56-6054" fmla="*/ 329459 h 955271"/>
              <a:gd name="connsiteX57-6055" fmla="*/ 3373785 w 5741575"/>
              <a:gd name="connsiteY57-6056" fmla="*/ 255680 h 955271"/>
              <a:gd name="connsiteX58-6057" fmla="*/ 3493851 w 5741575"/>
              <a:gd name="connsiteY58-6058" fmla="*/ 240255 h 955271"/>
              <a:gd name="connsiteX59-6059" fmla="*/ 3537470 w 5741575"/>
              <a:gd name="connsiteY59-6060" fmla="*/ 241867 h 955271"/>
              <a:gd name="connsiteX60-6061" fmla="*/ 3610489 w 5741575"/>
              <a:gd name="connsiteY60-6062" fmla="*/ 244128 h 955271"/>
              <a:gd name="connsiteX61-6063" fmla="*/ 3667539 w 5741575"/>
              <a:gd name="connsiteY61-6064" fmla="*/ 263271 h 955271"/>
              <a:gd name="connsiteX62-6065" fmla="*/ 3727614 w 5741575"/>
              <a:gd name="connsiteY62-6066" fmla="*/ 258245 h 955271"/>
              <a:gd name="connsiteX63-6067" fmla="*/ 3738369 w 5741575"/>
              <a:gd name="connsiteY63-6068" fmla="*/ 234506 h 955271"/>
              <a:gd name="connsiteX64-6069" fmla="*/ 3803670 w 5741575"/>
              <a:gd name="connsiteY64-6070" fmla="*/ 236457 h 955271"/>
              <a:gd name="connsiteX65-6071" fmla="*/ 3903080 w 5741575"/>
              <a:gd name="connsiteY65-6072" fmla="*/ 241890 h 955271"/>
              <a:gd name="connsiteX66-6073" fmla="*/ 4114838 w 5741575"/>
              <a:gd name="connsiteY66-6074" fmla="*/ 238165 h 955271"/>
              <a:gd name="connsiteX67-6075" fmla="*/ 4271023 w 5741575"/>
              <a:gd name="connsiteY67-6076" fmla="*/ 241959 h 955271"/>
              <a:gd name="connsiteX68-6077" fmla="*/ 4367397 w 5741575"/>
              <a:gd name="connsiteY68-6078" fmla="*/ 271442 h 955271"/>
              <a:gd name="connsiteX69-6079" fmla="*/ 4495366 w 5741575"/>
              <a:gd name="connsiteY69-6080" fmla="*/ 271618 h 955271"/>
              <a:gd name="connsiteX70-6081" fmla="*/ 4517347 w 5741575"/>
              <a:gd name="connsiteY70-6082" fmla="*/ 275639 h 955271"/>
              <a:gd name="connsiteX71-6083" fmla="*/ 4546116 w 5741575"/>
              <a:gd name="connsiteY71-6084" fmla="*/ 268568 h 955271"/>
              <a:gd name="connsiteX72-6085" fmla="*/ 4661259 w 5741575"/>
              <a:gd name="connsiteY72-6086" fmla="*/ 238966 h 955271"/>
              <a:gd name="connsiteX73-6087" fmla="*/ 4750403 w 5741575"/>
              <a:gd name="connsiteY73-6088" fmla="*/ 204364 h 955271"/>
              <a:gd name="connsiteX74-6089" fmla="*/ 4867614 w 5741575"/>
              <a:gd name="connsiteY74-6090" fmla="*/ 208668 h 955271"/>
              <a:gd name="connsiteX75-6091" fmla="*/ 4937036 w 5741575"/>
              <a:gd name="connsiteY75-6092" fmla="*/ 195446 h 955271"/>
              <a:gd name="connsiteX76-6093" fmla="*/ 5047626 w 5741575"/>
              <a:gd name="connsiteY76-6094" fmla="*/ 149604 h 955271"/>
              <a:gd name="connsiteX77-6095" fmla="*/ 5200247 w 5741575"/>
              <a:gd name="connsiteY77-6096" fmla="*/ 142695 h 955271"/>
              <a:gd name="connsiteX78-6097" fmla="*/ 5235691 w 5741575"/>
              <a:gd name="connsiteY78-6098" fmla="*/ 173330 h 955271"/>
              <a:gd name="connsiteX79-6099" fmla="*/ 5280133 w 5741575"/>
              <a:gd name="connsiteY79-6100" fmla="*/ 189342 h 955271"/>
              <a:gd name="connsiteX80-6101" fmla="*/ 5291963 w 5741575"/>
              <a:gd name="connsiteY80-6102" fmla="*/ 139446 h 955271"/>
              <a:gd name="connsiteX81-6103" fmla="*/ 5418472 w 5741575"/>
              <a:gd name="connsiteY81-6104" fmla="*/ 89163 h 955271"/>
              <a:gd name="connsiteX82-6105" fmla="*/ 5482354 w 5741575"/>
              <a:gd name="connsiteY82-6106" fmla="*/ 69470 h 955271"/>
              <a:gd name="connsiteX83-6107" fmla="*/ 5583280 w 5741575"/>
              <a:gd name="connsiteY83-6108" fmla="*/ 49787 h 955271"/>
              <a:gd name="connsiteX84-6109" fmla="*/ 5613766 w 5741575"/>
              <a:gd name="connsiteY84-6110" fmla="*/ 41855 h 955271"/>
              <a:gd name="connsiteX85-6111" fmla="*/ 5684952 w 5741575"/>
              <a:gd name="connsiteY85-6112" fmla="*/ 26088 h 955271"/>
              <a:gd name="connsiteX86-6113" fmla="*/ 5741575 w 5741575"/>
              <a:gd name="connsiteY86-6114" fmla="*/ 0 h 955271"/>
              <a:gd name="connsiteX0-6115" fmla="*/ 5741575 w 5741575"/>
              <a:gd name="connsiteY0-6116" fmla="*/ 0 h 955271"/>
              <a:gd name="connsiteX1-6117" fmla="*/ 5741575 w 5741575"/>
              <a:gd name="connsiteY1-6118" fmla="*/ 955271 h 955271"/>
              <a:gd name="connsiteX2-6119" fmla="*/ 0 w 5741575"/>
              <a:gd name="connsiteY2-6120" fmla="*/ 955271 h 955271"/>
              <a:gd name="connsiteX3-6121" fmla="*/ 8558 w 5741575"/>
              <a:gd name="connsiteY3-6122" fmla="*/ 953971 h 955271"/>
              <a:gd name="connsiteX4-6123" fmla="*/ 16894 w 5741575"/>
              <a:gd name="connsiteY4-6124" fmla="*/ 953847 h 955271"/>
              <a:gd name="connsiteX5-6125" fmla="*/ 28156 w 5741575"/>
              <a:gd name="connsiteY5-6126" fmla="*/ 951374 h 955271"/>
              <a:gd name="connsiteX6-6127" fmla="*/ 28293 w 5741575"/>
              <a:gd name="connsiteY6-6128" fmla="*/ 950971 h 955271"/>
              <a:gd name="connsiteX7-6129" fmla="*/ 59229 w 5741575"/>
              <a:gd name="connsiteY7-6130" fmla="*/ 903950 h 955271"/>
              <a:gd name="connsiteX8-6131" fmla="*/ 148657 w 5741575"/>
              <a:gd name="connsiteY8-6132" fmla="*/ 898134 h 955271"/>
              <a:gd name="connsiteX9-6133" fmla="*/ 174554 w 5741575"/>
              <a:gd name="connsiteY9-6134" fmla="*/ 886351 h 955271"/>
              <a:gd name="connsiteX10-6135" fmla="*/ 187633 w 5741575"/>
              <a:gd name="connsiteY10-6136" fmla="*/ 878226 h 955271"/>
              <a:gd name="connsiteX11-6137" fmla="*/ 187961 w 5741575"/>
              <a:gd name="connsiteY11-6138" fmla="*/ 876538 h 955271"/>
              <a:gd name="connsiteX12-6139" fmla="*/ 240501 w 5741575"/>
              <a:gd name="connsiteY12-6140" fmla="*/ 873150 h 955271"/>
              <a:gd name="connsiteX13-6141" fmla="*/ 246345 w 5741575"/>
              <a:gd name="connsiteY13-6142" fmla="*/ 869942 h 955271"/>
              <a:gd name="connsiteX14-6143" fmla="*/ 306299 w 5741575"/>
              <a:gd name="connsiteY14-6144" fmla="*/ 873609 h 955271"/>
              <a:gd name="connsiteX15-6145" fmla="*/ 331571 w 5741575"/>
              <a:gd name="connsiteY15-6146" fmla="*/ 869866 h 955271"/>
              <a:gd name="connsiteX16-6147" fmla="*/ 384157 w 5741575"/>
              <a:gd name="connsiteY16-6148" fmla="*/ 867971 h 955271"/>
              <a:gd name="connsiteX17-6149" fmla="*/ 477637 w 5741575"/>
              <a:gd name="connsiteY17-6150" fmla="*/ 870334 h 955271"/>
              <a:gd name="connsiteX18-6151" fmla="*/ 570239 w 5741575"/>
              <a:gd name="connsiteY18-6152" fmla="*/ 829596 h 955271"/>
              <a:gd name="connsiteX19-6153" fmla="*/ 772070 w 5741575"/>
              <a:gd name="connsiteY19-6154" fmla="*/ 820296 h 955271"/>
              <a:gd name="connsiteX20-6155" fmla="*/ 948872 w 5741575"/>
              <a:gd name="connsiteY20-6156" fmla="*/ 772201 h 955271"/>
              <a:gd name="connsiteX21-6157" fmla="*/ 1127089 w 5741575"/>
              <a:gd name="connsiteY21-6158" fmla="*/ 746926 h 955271"/>
              <a:gd name="connsiteX22-6159" fmla="*/ 1226314 w 5741575"/>
              <a:gd name="connsiteY22-6160" fmla="*/ 722473 h 955271"/>
              <a:gd name="connsiteX23-6161" fmla="*/ 1278773 w 5741575"/>
              <a:gd name="connsiteY23-6162" fmla="*/ 711503 h 955271"/>
              <a:gd name="connsiteX24-6163" fmla="*/ 1317691 w 5741575"/>
              <a:gd name="connsiteY24-6164" fmla="*/ 708529 h 955271"/>
              <a:gd name="connsiteX25-6165" fmla="*/ 1360404 w 5741575"/>
              <a:gd name="connsiteY25-6166" fmla="*/ 675922 h 955271"/>
              <a:gd name="connsiteX26-6167" fmla="*/ 1412292 w 5741575"/>
              <a:gd name="connsiteY26-6168" fmla="*/ 670793 h 955271"/>
              <a:gd name="connsiteX27-6169" fmla="*/ 1494753 w 5741575"/>
              <a:gd name="connsiteY27-6170" fmla="*/ 644686 h 955271"/>
              <a:gd name="connsiteX28-6171" fmla="*/ 1616217 w 5741575"/>
              <a:gd name="connsiteY28-6172" fmla="*/ 622107 h 955271"/>
              <a:gd name="connsiteX29-6173" fmla="*/ 1710928 w 5741575"/>
              <a:gd name="connsiteY29-6174" fmla="*/ 600666 h 955271"/>
              <a:gd name="connsiteX30-6175" fmla="*/ 1743718 w 5741575"/>
              <a:gd name="connsiteY30-6176" fmla="*/ 584327 h 955271"/>
              <a:gd name="connsiteX31-6177" fmla="*/ 1873778 w 5741575"/>
              <a:gd name="connsiteY31-6178" fmla="*/ 530130 h 955271"/>
              <a:gd name="connsiteX32-6179" fmla="*/ 1988411 w 5741575"/>
              <a:gd name="connsiteY32-6180" fmla="*/ 491599 h 955271"/>
              <a:gd name="connsiteX33-6181" fmla="*/ 2085507 w 5741575"/>
              <a:gd name="connsiteY33-6182" fmla="*/ 498527 h 955271"/>
              <a:gd name="connsiteX34-6183" fmla="*/ 2090767 w 5741575"/>
              <a:gd name="connsiteY34-6184" fmla="*/ 490616 h 955271"/>
              <a:gd name="connsiteX35-6185" fmla="*/ 2151143 w 5741575"/>
              <a:gd name="connsiteY35-6186" fmla="*/ 478332 h 955271"/>
              <a:gd name="connsiteX36-6187" fmla="*/ 2378710 w 5741575"/>
              <a:gd name="connsiteY36-6188" fmla="*/ 477570 h 955271"/>
              <a:gd name="connsiteX37-6189" fmla="*/ 2496256 w 5741575"/>
              <a:gd name="connsiteY37-6190" fmla="*/ 452396 h 955271"/>
              <a:gd name="connsiteX38-6191" fmla="*/ 2535387 w 5741575"/>
              <a:gd name="connsiteY38-6192" fmla="*/ 436645 h 955271"/>
              <a:gd name="connsiteX39-6193" fmla="*/ 2601109 w 5741575"/>
              <a:gd name="connsiteY39-6194" fmla="*/ 410678 h 955271"/>
              <a:gd name="connsiteX40-6195" fmla="*/ 2643855 w 5741575"/>
              <a:gd name="connsiteY40-6196" fmla="*/ 374482 h 955271"/>
              <a:gd name="connsiteX41-6197" fmla="*/ 2657726 w 5741575"/>
              <a:gd name="connsiteY41-6198" fmla="*/ 365841 h 955271"/>
              <a:gd name="connsiteX42-6199" fmla="*/ 2687125 w 5741575"/>
              <a:gd name="connsiteY42-6200" fmla="*/ 366820 h 955271"/>
              <a:gd name="connsiteX43-6201" fmla="*/ 2697479 w 5741575"/>
              <a:gd name="connsiteY43-6202" fmla="*/ 361430 h 955271"/>
              <a:gd name="connsiteX44-6203" fmla="*/ 2701547 w 5741575"/>
              <a:gd name="connsiteY44-6204" fmla="*/ 361545 h 955271"/>
              <a:gd name="connsiteX45-6205" fmla="*/ 2711054 w 5741575"/>
              <a:gd name="connsiteY45-6206" fmla="*/ 360597 h 955271"/>
              <a:gd name="connsiteX46-6207" fmla="*/ 2710438 w 5741575"/>
              <a:gd name="connsiteY46-6208" fmla="*/ 366958 h 955271"/>
              <a:gd name="connsiteX47-6209" fmla="*/ 2777227 w 5741575"/>
              <a:gd name="connsiteY47-6210" fmla="*/ 368972 h 955271"/>
              <a:gd name="connsiteX48-6211" fmla="*/ 2779510 w 5741575"/>
              <a:gd name="connsiteY48-6212" fmla="*/ 361652 h 955271"/>
              <a:gd name="connsiteX49-6213" fmla="*/ 2786278 w 5741575"/>
              <a:gd name="connsiteY49-6214" fmla="*/ 359869 h 955271"/>
              <a:gd name="connsiteX50-6215" fmla="*/ 2792101 w 5741575"/>
              <a:gd name="connsiteY50-6216" fmla="*/ 365927 h 955271"/>
              <a:gd name="connsiteX51-6217" fmla="*/ 2885545 w 5741575"/>
              <a:gd name="connsiteY51-6218" fmla="*/ 372818 h 955271"/>
              <a:gd name="connsiteX52-6219" fmla="*/ 3009558 w 5741575"/>
              <a:gd name="connsiteY52-6220" fmla="*/ 370573 h 955271"/>
              <a:gd name="connsiteX53-6221" fmla="*/ 3095010 w 5741575"/>
              <a:gd name="connsiteY53-6222" fmla="*/ 332454 h 955271"/>
              <a:gd name="connsiteX54-6223" fmla="*/ 3103742 w 5741575"/>
              <a:gd name="connsiteY54-6224" fmla="*/ 337974 h 955271"/>
              <a:gd name="connsiteX55-6225" fmla="*/ 3165093 w 5741575"/>
              <a:gd name="connsiteY55-6226" fmla="*/ 329459 h 955271"/>
              <a:gd name="connsiteX56-6227" fmla="*/ 3373785 w 5741575"/>
              <a:gd name="connsiteY56-6228" fmla="*/ 255680 h 955271"/>
              <a:gd name="connsiteX57-6229" fmla="*/ 3493851 w 5741575"/>
              <a:gd name="connsiteY57-6230" fmla="*/ 240255 h 955271"/>
              <a:gd name="connsiteX58-6231" fmla="*/ 3537470 w 5741575"/>
              <a:gd name="connsiteY58-6232" fmla="*/ 241867 h 955271"/>
              <a:gd name="connsiteX59-6233" fmla="*/ 3610489 w 5741575"/>
              <a:gd name="connsiteY59-6234" fmla="*/ 244128 h 955271"/>
              <a:gd name="connsiteX60-6235" fmla="*/ 3667539 w 5741575"/>
              <a:gd name="connsiteY60-6236" fmla="*/ 263271 h 955271"/>
              <a:gd name="connsiteX61-6237" fmla="*/ 3727614 w 5741575"/>
              <a:gd name="connsiteY61-6238" fmla="*/ 258245 h 955271"/>
              <a:gd name="connsiteX62-6239" fmla="*/ 3738369 w 5741575"/>
              <a:gd name="connsiteY62-6240" fmla="*/ 234506 h 955271"/>
              <a:gd name="connsiteX63-6241" fmla="*/ 3803670 w 5741575"/>
              <a:gd name="connsiteY63-6242" fmla="*/ 236457 h 955271"/>
              <a:gd name="connsiteX64-6243" fmla="*/ 3903080 w 5741575"/>
              <a:gd name="connsiteY64-6244" fmla="*/ 241890 h 955271"/>
              <a:gd name="connsiteX65-6245" fmla="*/ 4114838 w 5741575"/>
              <a:gd name="connsiteY65-6246" fmla="*/ 238165 h 955271"/>
              <a:gd name="connsiteX66-6247" fmla="*/ 4271023 w 5741575"/>
              <a:gd name="connsiteY66-6248" fmla="*/ 241959 h 955271"/>
              <a:gd name="connsiteX67-6249" fmla="*/ 4367397 w 5741575"/>
              <a:gd name="connsiteY67-6250" fmla="*/ 271442 h 955271"/>
              <a:gd name="connsiteX68-6251" fmla="*/ 4495366 w 5741575"/>
              <a:gd name="connsiteY68-6252" fmla="*/ 271618 h 955271"/>
              <a:gd name="connsiteX69-6253" fmla="*/ 4517347 w 5741575"/>
              <a:gd name="connsiteY69-6254" fmla="*/ 275639 h 955271"/>
              <a:gd name="connsiteX70-6255" fmla="*/ 4546116 w 5741575"/>
              <a:gd name="connsiteY70-6256" fmla="*/ 268568 h 955271"/>
              <a:gd name="connsiteX71-6257" fmla="*/ 4661259 w 5741575"/>
              <a:gd name="connsiteY71-6258" fmla="*/ 238966 h 955271"/>
              <a:gd name="connsiteX72-6259" fmla="*/ 4750403 w 5741575"/>
              <a:gd name="connsiteY72-6260" fmla="*/ 204364 h 955271"/>
              <a:gd name="connsiteX73-6261" fmla="*/ 4867614 w 5741575"/>
              <a:gd name="connsiteY73-6262" fmla="*/ 208668 h 955271"/>
              <a:gd name="connsiteX74-6263" fmla="*/ 4937036 w 5741575"/>
              <a:gd name="connsiteY74-6264" fmla="*/ 195446 h 955271"/>
              <a:gd name="connsiteX75-6265" fmla="*/ 5047626 w 5741575"/>
              <a:gd name="connsiteY75-6266" fmla="*/ 149604 h 955271"/>
              <a:gd name="connsiteX76-6267" fmla="*/ 5200247 w 5741575"/>
              <a:gd name="connsiteY76-6268" fmla="*/ 142695 h 955271"/>
              <a:gd name="connsiteX77-6269" fmla="*/ 5235691 w 5741575"/>
              <a:gd name="connsiteY77-6270" fmla="*/ 173330 h 955271"/>
              <a:gd name="connsiteX78-6271" fmla="*/ 5280133 w 5741575"/>
              <a:gd name="connsiteY78-6272" fmla="*/ 189342 h 955271"/>
              <a:gd name="connsiteX79-6273" fmla="*/ 5291963 w 5741575"/>
              <a:gd name="connsiteY79-6274" fmla="*/ 139446 h 955271"/>
              <a:gd name="connsiteX80-6275" fmla="*/ 5418472 w 5741575"/>
              <a:gd name="connsiteY80-6276" fmla="*/ 89163 h 955271"/>
              <a:gd name="connsiteX81-6277" fmla="*/ 5482354 w 5741575"/>
              <a:gd name="connsiteY81-6278" fmla="*/ 69470 h 955271"/>
              <a:gd name="connsiteX82-6279" fmla="*/ 5583280 w 5741575"/>
              <a:gd name="connsiteY82-6280" fmla="*/ 49787 h 955271"/>
              <a:gd name="connsiteX83-6281" fmla="*/ 5613766 w 5741575"/>
              <a:gd name="connsiteY83-6282" fmla="*/ 41855 h 955271"/>
              <a:gd name="connsiteX84-6283" fmla="*/ 5684952 w 5741575"/>
              <a:gd name="connsiteY84-6284" fmla="*/ 26088 h 955271"/>
              <a:gd name="connsiteX85-6285" fmla="*/ 5741575 w 5741575"/>
              <a:gd name="connsiteY85-6286" fmla="*/ 0 h 955271"/>
              <a:gd name="connsiteX0-6287" fmla="*/ 5741575 w 5741575"/>
              <a:gd name="connsiteY0-6288" fmla="*/ 0 h 955271"/>
              <a:gd name="connsiteX1-6289" fmla="*/ 5741575 w 5741575"/>
              <a:gd name="connsiteY1-6290" fmla="*/ 955271 h 955271"/>
              <a:gd name="connsiteX2-6291" fmla="*/ 0 w 5741575"/>
              <a:gd name="connsiteY2-6292" fmla="*/ 955271 h 955271"/>
              <a:gd name="connsiteX3-6293" fmla="*/ 8558 w 5741575"/>
              <a:gd name="connsiteY3-6294" fmla="*/ 953971 h 955271"/>
              <a:gd name="connsiteX4-6295" fmla="*/ 16894 w 5741575"/>
              <a:gd name="connsiteY4-6296" fmla="*/ 953847 h 955271"/>
              <a:gd name="connsiteX5-6297" fmla="*/ 28156 w 5741575"/>
              <a:gd name="connsiteY5-6298" fmla="*/ 951374 h 955271"/>
              <a:gd name="connsiteX6-6299" fmla="*/ 28293 w 5741575"/>
              <a:gd name="connsiteY6-6300" fmla="*/ 950971 h 955271"/>
              <a:gd name="connsiteX7-6301" fmla="*/ 59229 w 5741575"/>
              <a:gd name="connsiteY7-6302" fmla="*/ 903950 h 955271"/>
              <a:gd name="connsiteX8-6303" fmla="*/ 148657 w 5741575"/>
              <a:gd name="connsiteY8-6304" fmla="*/ 898134 h 955271"/>
              <a:gd name="connsiteX9-6305" fmla="*/ 174554 w 5741575"/>
              <a:gd name="connsiteY9-6306" fmla="*/ 886351 h 955271"/>
              <a:gd name="connsiteX10-6307" fmla="*/ 187633 w 5741575"/>
              <a:gd name="connsiteY10-6308" fmla="*/ 878226 h 955271"/>
              <a:gd name="connsiteX11-6309" fmla="*/ 187961 w 5741575"/>
              <a:gd name="connsiteY11-6310" fmla="*/ 876538 h 955271"/>
              <a:gd name="connsiteX12-6311" fmla="*/ 240501 w 5741575"/>
              <a:gd name="connsiteY12-6312" fmla="*/ 873150 h 955271"/>
              <a:gd name="connsiteX13-6313" fmla="*/ 246345 w 5741575"/>
              <a:gd name="connsiteY13-6314" fmla="*/ 869942 h 955271"/>
              <a:gd name="connsiteX14-6315" fmla="*/ 306299 w 5741575"/>
              <a:gd name="connsiteY14-6316" fmla="*/ 873609 h 955271"/>
              <a:gd name="connsiteX15-6317" fmla="*/ 331571 w 5741575"/>
              <a:gd name="connsiteY15-6318" fmla="*/ 869866 h 955271"/>
              <a:gd name="connsiteX16-6319" fmla="*/ 384157 w 5741575"/>
              <a:gd name="connsiteY16-6320" fmla="*/ 867971 h 955271"/>
              <a:gd name="connsiteX17-6321" fmla="*/ 477637 w 5741575"/>
              <a:gd name="connsiteY17-6322" fmla="*/ 870334 h 955271"/>
              <a:gd name="connsiteX18-6323" fmla="*/ 570239 w 5741575"/>
              <a:gd name="connsiteY18-6324" fmla="*/ 829596 h 955271"/>
              <a:gd name="connsiteX19-6325" fmla="*/ 772070 w 5741575"/>
              <a:gd name="connsiteY19-6326" fmla="*/ 820296 h 955271"/>
              <a:gd name="connsiteX20-6327" fmla="*/ 948872 w 5741575"/>
              <a:gd name="connsiteY20-6328" fmla="*/ 772201 h 955271"/>
              <a:gd name="connsiteX21-6329" fmla="*/ 1127089 w 5741575"/>
              <a:gd name="connsiteY21-6330" fmla="*/ 746926 h 955271"/>
              <a:gd name="connsiteX22-6331" fmla="*/ 1226314 w 5741575"/>
              <a:gd name="connsiteY22-6332" fmla="*/ 722473 h 955271"/>
              <a:gd name="connsiteX23-6333" fmla="*/ 1278773 w 5741575"/>
              <a:gd name="connsiteY23-6334" fmla="*/ 711503 h 955271"/>
              <a:gd name="connsiteX24-6335" fmla="*/ 1317691 w 5741575"/>
              <a:gd name="connsiteY24-6336" fmla="*/ 708529 h 955271"/>
              <a:gd name="connsiteX25-6337" fmla="*/ 1360404 w 5741575"/>
              <a:gd name="connsiteY25-6338" fmla="*/ 675922 h 955271"/>
              <a:gd name="connsiteX26-6339" fmla="*/ 1412292 w 5741575"/>
              <a:gd name="connsiteY26-6340" fmla="*/ 670793 h 955271"/>
              <a:gd name="connsiteX27-6341" fmla="*/ 1494753 w 5741575"/>
              <a:gd name="connsiteY27-6342" fmla="*/ 644686 h 955271"/>
              <a:gd name="connsiteX28-6343" fmla="*/ 1616217 w 5741575"/>
              <a:gd name="connsiteY28-6344" fmla="*/ 622107 h 955271"/>
              <a:gd name="connsiteX29-6345" fmla="*/ 1710928 w 5741575"/>
              <a:gd name="connsiteY29-6346" fmla="*/ 600666 h 955271"/>
              <a:gd name="connsiteX30-6347" fmla="*/ 1743718 w 5741575"/>
              <a:gd name="connsiteY30-6348" fmla="*/ 584327 h 955271"/>
              <a:gd name="connsiteX31-6349" fmla="*/ 1873778 w 5741575"/>
              <a:gd name="connsiteY31-6350" fmla="*/ 530130 h 955271"/>
              <a:gd name="connsiteX32-6351" fmla="*/ 1988411 w 5741575"/>
              <a:gd name="connsiteY32-6352" fmla="*/ 491599 h 955271"/>
              <a:gd name="connsiteX33-6353" fmla="*/ 2085507 w 5741575"/>
              <a:gd name="connsiteY33-6354" fmla="*/ 498527 h 955271"/>
              <a:gd name="connsiteX34-6355" fmla="*/ 2090767 w 5741575"/>
              <a:gd name="connsiteY34-6356" fmla="*/ 490616 h 955271"/>
              <a:gd name="connsiteX35-6357" fmla="*/ 2151143 w 5741575"/>
              <a:gd name="connsiteY35-6358" fmla="*/ 478332 h 955271"/>
              <a:gd name="connsiteX36-6359" fmla="*/ 2378710 w 5741575"/>
              <a:gd name="connsiteY36-6360" fmla="*/ 477570 h 955271"/>
              <a:gd name="connsiteX37-6361" fmla="*/ 2496256 w 5741575"/>
              <a:gd name="connsiteY37-6362" fmla="*/ 452396 h 955271"/>
              <a:gd name="connsiteX38-6363" fmla="*/ 2535387 w 5741575"/>
              <a:gd name="connsiteY38-6364" fmla="*/ 436645 h 955271"/>
              <a:gd name="connsiteX39-6365" fmla="*/ 2601109 w 5741575"/>
              <a:gd name="connsiteY39-6366" fmla="*/ 410678 h 955271"/>
              <a:gd name="connsiteX40-6367" fmla="*/ 2643855 w 5741575"/>
              <a:gd name="connsiteY40-6368" fmla="*/ 374482 h 955271"/>
              <a:gd name="connsiteX41-6369" fmla="*/ 2657726 w 5741575"/>
              <a:gd name="connsiteY41-6370" fmla="*/ 365841 h 955271"/>
              <a:gd name="connsiteX42-6371" fmla="*/ 2687125 w 5741575"/>
              <a:gd name="connsiteY42-6372" fmla="*/ 366820 h 955271"/>
              <a:gd name="connsiteX43-6373" fmla="*/ 2697479 w 5741575"/>
              <a:gd name="connsiteY43-6374" fmla="*/ 361430 h 955271"/>
              <a:gd name="connsiteX44-6375" fmla="*/ 2701547 w 5741575"/>
              <a:gd name="connsiteY44-6376" fmla="*/ 361545 h 955271"/>
              <a:gd name="connsiteX45-6377" fmla="*/ 2711054 w 5741575"/>
              <a:gd name="connsiteY45-6378" fmla="*/ 360597 h 955271"/>
              <a:gd name="connsiteX46-6379" fmla="*/ 2777227 w 5741575"/>
              <a:gd name="connsiteY46-6380" fmla="*/ 368972 h 955271"/>
              <a:gd name="connsiteX47-6381" fmla="*/ 2779510 w 5741575"/>
              <a:gd name="connsiteY47-6382" fmla="*/ 361652 h 955271"/>
              <a:gd name="connsiteX48-6383" fmla="*/ 2786278 w 5741575"/>
              <a:gd name="connsiteY48-6384" fmla="*/ 359869 h 955271"/>
              <a:gd name="connsiteX49-6385" fmla="*/ 2792101 w 5741575"/>
              <a:gd name="connsiteY49-6386" fmla="*/ 365927 h 955271"/>
              <a:gd name="connsiteX50-6387" fmla="*/ 2885545 w 5741575"/>
              <a:gd name="connsiteY50-6388" fmla="*/ 372818 h 955271"/>
              <a:gd name="connsiteX51-6389" fmla="*/ 3009558 w 5741575"/>
              <a:gd name="connsiteY51-6390" fmla="*/ 370573 h 955271"/>
              <a:gd name="connsiteX52-6391" fmla="*/ 3095010 w 5741575"/>
              <a:gd name="connsiteY52-6392" fmla="*/ 332454 h 955271"/>
              <a:gd name="connsiteX53-6393" fmla="*/ 3103742 w 5741575"/>
              <a:gd name="connsiteY53-6394" fmla="*/ 337974 h 955271"/>
              <a:gd name="connsiteX54-6395" fmla="*/ 3165093 w 5741575"/>
              <a:gd name="connsiteY54-6396" fmla="*/ 329459 h 955271"/>
              <a:gd name="connsiteX55-6397" fmla="*/ 3373785 w 5741575"/>
              <a:gd name="connsiteY55-6398" fmla="*/ 255680 h 955271"/>
              <a:gd name="connsiteX56-6399" fmla="*/ 3493851 w 5741575"/>
              <a:gd name="connsiteY56-6400" fmla="*/ 240255 h 955271"/>
              <a:gd name="connsiteX57-6401" fmla="*/ 3537470 w 5741575"/>
              <a:gd name="connsiteY57-6402" fmla="*/ 241867 h 955271"/>
              <a:gd name="connsiteX58-6403" fmla="*/ 3610489 w 5741575"/>
              <a:gd name="connsiteY58-6404" fmla="*/ 244128 h 955271"/>
              <a:gd name="connsiteX59-6405" fmla="*/ 3667539 w 5741575"/>
              <a:gd name="connsiteY59-6406" fmla="*/ 263271 h 955271"/>
              <a:gd name="connsiteX60-6407" fmla="*/ 3727614 w 5741575"/>
              <a:gd name="connsiteY60-6408" fmla="*/ 258245 h 955271"/>
              <a:gd name="connsiteX61-6409" fmla="*/ 3738369 w 5741575"/>
              <a:gd name="connsiteY61-6410" fmla="*/ 234506 h 955271"/>
              <a:gd name="connsiteX62-6411" fmla="*/ 3803670 w 5741575"/>
              <a:gd name="connsiteY62-6412" fmla="*/ 236457 h 955271"/>
              <a:gd name="connsiteX63-6413" fmla="*/ 3903080 w 5741575"/>
              <a:gd name="connsiteY63-6414" fmla="*/ 241890 h 955271"/>
              <a:gd name="connsiteX64-6415" fmla="*/ 4114838 w 5741575"/>
              <a:gd name="connsiteY64-6416" fmla="*/ 238165 h 955271"/>
              <a:gd name="connsiteX65-6417" fmla="*/ 4271023 w 5741575"/>
              <a:gd name="connsiteY65-6418" fmla="*/ 241959 h 955271"/>
              <a:gd name="connsiteX66-6419" fmla="*/ 4367397 w 5741575"/>
              <a:gd name="connsiteY66-6420" fmla="*/ 271442 h 955271"/>
              <a:gd name="connsiteX67-6421" fmla="*/ 4495366 w 5741575"/>
              <a:gd name="connsiteY67-6422" fmla="*/ 271618 h 955271"/>
              <a:gd name="connsiteX68-6423" fmla="*/ 4517347 w 5741575"/>
              <a:gd name="connsiteY68-6424" fmla="*/ 275639 h 955271"/>
              <a:gd name="connsiteX69-6425" fmla="*/ 4546116 w 5741575"/>
              <a:gd name="connsiteY69-6426" fmla="*/ 268568 h 955271"/>
              <a:gd name="connsiteX70-6427" fmla="*/ 4661259 w 5741575"/>
              <a:gd name="connsiteY70-6428" fmla="*/ 238966 h 955271"/>
              <a:gd name="connsiteX71-6429" fmla="*/ 4750403 w 5741575"/>
              <a:gd name="connsiteY71-6430" fmla="*/ 204364 h 955271"/>
              <a:gd name="connsiteX72-6431" fmla="*/ 4867614 w 5741575"/>
              <a:gd name="connsiteY72-6432" fmla="*/ 208668 h 955271"/>
              <a:gd name="connsiteX73-6433" fmla="*/ 4937036 w 5741575"/>
              <a:gd name="connsiteY73-6434" fmla="*/ 195446 h 955271"/>
              <a:gd name="connsiteX74-6435" fmla="*/ 5047626 w 5741575"/>
              <a:gd name="connsiteY74-6436" fmla="*/ 149604 h 955271"/>
              <a:gd name="connsiteX75-6437" fmla="*/ 5200247 w 5741575"/>
              <a:gd name="connsiteY75-6438" fmla="*/ 142695 h 955271"/>
              <a:gd name="connsiteX76-6439" fmla="*/ 5235691 w 5741575"/>
              <a:gd name="connsiteY76-6440" fmla="*/ 173330 h 955271"/>
              <a:gd name="connsiteX77-6441" fmla="*/ 5280133 w 5741575"/>
              <a:gd name="connsiteY77-6442" fmla="*/ 189342 h 955271"/>
              <a:gd name="connsiteX78-6443" fmla="*/ 5291963 w 5741575"/>
              <a:gd name="connsiteY78-6444" fmla="*/ 139446 h 955271"/>
              <a:gd name="connsiteX79-6445" fmla="*/ 5418472 w 5741575"/>
              <a:gd name="connsiteY79-6446" fmla="*/ 89163 h 955271"/>
              <a:gd name="connsiteX80-6447" fmla="*/ 5482354 w 5741575"/>
              <a:gd name="connsiteY80-6448" fmla="*/ 69470 h 955271"/>
              <a:gd name="connsiteX81-6449" fmla="*/ 5583280 w 5741575"/>
              <a:gd name="connsiteY81-6450" fmla="*/ 49787 h 955271"/>
              <a:gd name="connsiteX82-6451" fmla="*/ 5613766 w 5741575"/>
              <a:gd name="connsiteY82-6452" fmla="*/ 41855 h 955271"/>
              <a:gd name="connsiteX83-6453" fmla="*/ 5684952 w 5741575"/>
              <a:gd name="connsiteY83-6454" fmla="*/ 26088 h 955271"/>
              <a:gd name="connsiteX84-6455" fmla="*/ 5741575 w 5741575"/>
              <a:gd name="connsiteY84-6456" fmla="*/ 0 h 955271"/>
              <a:gd name="connsiteX0-6457" fmla="*/ 5741575 w 5741575"/>
              <a:gd name="connsiteY0-6458" fmla="*/ 0 h 955271"/>
              <a:gd name="connsiteX1-6459" fmla="*/ 5741575 w 5741575"/>
              <a:gd name="connsiteY1-6460" fmla="*/ 955271 h 955271"/>
              <a:gd name="connsiteX2-6461" fmla="*/ 0 w 5741575"/>
              <a:gd name="connsiteY2-6462" fmla="*/ 955271 h 955271"/>
              <a:gd name="connsiteX3-6463" fmla="*/ 8558 w 5741575"/>
              <a:gd name="connsiteY3-6464" fmla="*/ 953971 h 955271"/>
              <a:gd name="connsiteX4-6465" fmla="*/ 16894 w 5741575"/>
              <a:gd name="connsiteY4-6466" fmla="*/ 953847 h 955271"/>
              <a:gd name="connsiteX5-6467" fmla="*/ 28156 w 5741575"/>
              <a:gd name="connsiteY5-6468" fmla="*/ 951374 h 955271"/>
              <a:gd name="connsiteX6-6469" fmla="*/ 28293 w 5741575"/>
              <a:gd name="connsiteY6-6470" fmla="*/ 950971 h 955271"/>
              <a:gd name="connsiteX7-6471" fmla="*/ 59229 w 5741575"/>
              <a:gd name="connsiteY7-6472" fmla="*/ 903950 h 955271"/>
              <a:gd name="connsiteX8-6473" fmla="*/ 148657 w 5741575"/>
              <a:gd name="connsiteY8-6474" fmla="*/ 898134 h 955271"/>
              <a:gd name="connsiteX9-6475" fmla="*/ 174554 w 5741575"/>
              <a:gd name="connsiteY9-6476" fmla="*/ 886351 h 955271"/>
              <a:gd name="connsiteX10-6477" fmla="*/ 187633 w 5741575"/>
              <a:gd name="connsiteY10-6478" fmla="*/ 878226 h 955271"/>
              <a:gd name="connsiteX11-6479" fmla="*/ 187961 w 5741575"/>
              <a:gd name="connsiteY11-6480" fmla="*/ 876538 h 955271"/>
              <a:gd name="connsiteX12-6481" fmla="*/ 240501 w 5741575"/>
              <a:gd name="connsiteY12-6482" fmla="*/ 873150 h 955271"/>
              <a:gd name="connsiteX13-6483" fmla="*/ 246345 w 5741575"/>
              <a:gd name="connsiteY13-6484" fmla="*/ 869942 h 955271"/>
              <a:gd name="connsiteX14-6485" fmla="*/ 306299 w 5741575"/>
              <a:gd name="connsiteY14-6486" fmla="*/ 873609 h 955271"/>
              <a:gd name="connsiteX15-6487" fmla="*/ 331571 w 5741575"/>
              <a:gd name="connsiteY15-6488" fmla="*/ 869866 h 955271"/>
              <a:gd name="connsiteX16-6489" fmla="*/ 384157 w 5741575"/>
              <a:gd name="connsiteY16-6490" fmla="*/ 867971 h 955271"/>
              <a:gd name="connsiteX17-6491" fmla="*/ 477637 w 5741575"/>
              <a:gd name="connsiteY17-6492" fmla="*/ 870334 h 955271"/>
              <a:gd name="connsiteX18-6493" fmla="*/ 570239 w 5741575"/>
              <a:gd name="connsiteY18-6494" fmla="*/ 829596 h 955271"/>
              <a:gd name="connsiteX19-6495" fmla="*/ 772070 w 5741575"/>
              <a:gd name="connsiteY19-6496" fmla="*/ 820296 h 955271"/>
              <a:gd name="connsiteX20-6497" fmla="*/ 948872 w 5741575"/>
              <a:gd name="connsiteY20-6498" fmla="*/ 772201 h 955271"/>
              <a:gd name="connsiteX21-6499" fmla="*/ 1127089 w 5741575"/>
              <a:gd name="connsiteY21-6500" fmla="*/ 746926 h 955271"/>
              <a:gd name="connsiteX22-6501" fmla="*/ 1226314 w 5741575"/>
              <a:gd name="connsiteY22-6502" fmla="*/ 722473 h 955271"/>
              <a:gd name="connsiteX23-6503" fmla="*/ 1278773 w 5741575"/>
              <a:gd name="connsiteY23-6504" fmla="*/ 711503 h 955271"/>
              <a:gd name="connsiteX24-6505" fmla="*/ 1317691 w 5741575"/>
              <a:gd name="connsiteY24-6506" fmla="*/ 708529 h 955271"/>
              <a:gd name="connsiteX25-6507" fmla="*/ 1360404 w 5741575"/>
              <a:gd name="connsiteY25-6508" fmla="*/ 675922 h 955271"/>
              <a:gd name="connsiteX26-6509" fmla="*/ 1412292 w 5741575"/>
              <a:gd name="connsiteY26-6510" fmla="*/ 670793 h 955271"/>
              <a:gd name="connsiteX27-6511" fmla="*/ 1494753 w 5741575"/>
              <a:gd name="connsiteY27-6512" fmla="*/ 644686 h 955271"/>
              <a:gd name="connsiteX28-6513" fmla="*/ 1616217 w 5741575"/>
              <a:gd name="connsiteY28-6514" fmla="*/ 622107 h 955271"/>
              <a:gd name="connsiteX29-6515" fmla="*/ 1710928 w 5741575"/>
              <a:gd name="connsiteY29-6516" fmla="*/ 600666 h 955271"/>
              <a:gd name="connsiteX30-6517" fmla="*/ 1743718 w 5741575"/>
              <a:gd name="connsiteY30-6518" fmla="*/ 584327 h 955271"/>
              <a:gd name="connsiteX31-6519" fmla="*/ 1873778 w 5741575"/>
              <a:gd name="connsiteY31-6520" fmla="*/ 530130 h 955271"/>
              <a:gd name="connsiteX32-6521" fmla="*/ 1988411 w 5741575"/>
              <a:gd name="connsiteY32-6522" fmla="*/ 491599 h 955271"/>
              <a:gd name="connsiteX33-6523" fmla="*/ 2085507 w 5741575"/>
              <a:gd name="connsiteY33-6524" fmla="*/ 498527 h 955271"/>
              <a:gd name="connsiteX34-6525" fmla="*/ 2090767 w 5741575"/>
              <a:gd name="connsiteY34-6526" fmla="*/ 490616 h 955271"/>
              <a:gd name="connsiteX35-6527" fmla="*/ 2151143 w 5741575"/>
              <a:gd name="connsiteY35-6528" fmla="*/ 478332 h 955271"/>
              <a:gd name="connsiteX36-6529" fmla="*/ 2378710 w 5741575"/>
              <a:gd name="connsiteY36-6530" fmla="*/ 477570 h 955271"/>
              <a:gd name="connsiteX37-6531" fmla="*/ 2496256 w 5741575"/>
              <a:gd name="connsiteY37-6532" fmla="*/ 452396 h 955271"/>
              <a:gd name="connsiteX38-6533" fmla="*/ 2535387 w 5741575"/>
              <a:gd name="connsiteY38-6534" fmla="*/ 436645 h 955271"/>
              <a:gd name="connsiteX39-6535" fmla="*/ 2601109 w 5741575"/>
              <a:gd name="connsiteY39-6536" fmla="*/ 410678 h 955271"/>
              <a:gd name="connsiteX40-6537" fmla="*/ 2643855 w 5741575"/>
              <a:gd name="connsiteY40-6538" fmla="*/ 374482 h 955271"/>
              <a:gd name="connsiteX41-6539" fmla="*/ 2657726 w 5741575"/>
              <a:gd name="connsiteY41-6540" fmla="*/ 365841 h 955271"/>
              <a:gd name="connsiteX42-6541" fmla="*/ 2687125 w 5741575"/>
              <a:gd name="connsiteY42-6542" fmla="*/ 366820 h 955271"/>
              <a:gd name="connsiteX43-6543" fmla="*/ 2697479 w 5741575"/>
              <a:gd name="connsiteY43-6544" fmla="*/ 361430 h 955271"/>
              <a:gd name="connsiteX44-6545" fmla="*/ 2701547 w 5741575"/>
              <a:gd name="connsiteY44-6546" fmla="*/ 361545 h 955271"/>
              <a:gd name="connsiteX45-6547" fmla="*/ 2711054 w 5741575"/>
              <a:gd name="connsiteY45-6548" fmla="*/ 360597 h 955271"/>
              <a:gd name="connsiteX46-6549" fmla="*/ 2777227 w 5741575"/>
              <a:gd name="connsiteY46-6550" fmla="*/ 368972 h 955271"/>
              <a:gd name="connsiteX47-6551" fmla="*/ 2779510 w 5741575"/>
              <a:gd name="connsiteY47-6552" fmla="*/ 361652 h 955271"/>
              <a:gd name="connsiteX48-6553" fmla="*/ 2786278 w 5741575"/>
              <a:gd name="connsiteY48-6554" fmla="*/ 359869 h 955271"/>
              <a:gd name="connsiteX49-6555" fmla="*/ 2885545 w 5741575"/>
              <a:gd name="connsiteY49-6556" fmla="*/ 372818 h 955271"/>
              <a:gd name="connsiteX50-6557" fmla="*/ 3009558 w 5741575"/>
              <a:gd name="connsiteY50-6558" fmla="*/ 370573 h 955271"/>
              <a:gd name="connsiteX51-6559" fmla="*/ 3095010 w 5741575"/>
              <a:gd name="connsiteY51-6560" fmla="*/ 332454 h 955271"/>
              <a:gd name="connsiteX52-6561" fmla="*/ 3103742 w 5741575"/>
              <a:gd name="connsiteY52-6562" fmla="*/ 337974 h 955271"/>
              <a:gd name="connsiteX53-6563" fmla="*/ 3165093 w 5741575"/>
              <a:gd name="connsiteY53-6564" fmla="*/ 329459 h 955271"/>
              <a:gd name="connsiteX54-6565" fmla="*/ 3373785 w 5741575"/>
              <a:gd name="connsiteY54-6566" fmla="*/ 255680 h 955271"/>
              <a:gd name="connsiteX55-6567" fmla="*/ 3493851 w 5741575"/>
              <a:gd name="connsiteY55-6568" fmla="*/ 240255 h 955271"/>
              <a:gd name="connsiteX56-6569" fmla="*/ 3537470 w 5741575"/>
              <a:gd name="connsiteY56-6570" fmla="*/ 241867 h 955271"/>
              <a:gd name="connsiteX57-6571" fmla="*/ 3610489 w 5741575"/>
              <a:gd name="connsiteY57-6572" fmla="*/ 244128 h 955271"/>
              <a:gd name="connsiteX58-6573" fmla="*/ 3667539 w 5741575"/>
              <a:gd name="connsiteY58-6574" fmla="*/ 263271 h 955271"/>
              <a:gd name="connsiteX59-6575" fmla="*/ 3727614 w 5741575"/>
              <a:gd name="connsiteY59-6576" fmla="*/ 258245 h 955271"/>
              <a:gd name="connsiteX60-6577" fmla="*/ 3738369 w 5741575"/>
              <a:gd name="connsiteY60-6578" fmla="*/ 234506 h 955271"/>
              <a:gd name="connsiteX61-6579" fmla="*/ 3803670 w 5741575"/>
              <a:gd name="connsiteY61-6580" fmla="*/ 236457 h 955271"/>
              <a:gd name="connsiteX62-6581" fmla="*/ 3903080 w 5741575"/>
              <a:gd name="connsiteY62-6582" fmla="*/ 241890 h 955271"/>
              <a:gd name="connsiteX63-6583" fmla="*/ 4114838 w 5741575"/>
              <a:gd name="connsiteY63-6584" fmla="*/ 238165 h 955271"/>
              <a:gd name="connsiteX64-6585" fmla="*/ 4271023 w 5741575"/>
              <a:gd name="connsiteY64-6586" fmla="*/ 241959 h 955271"/>
              <a:gd name="connsiteX65-6587" fmla="*/ 4367397 w 5741575"/>
              <a:gd name="connsiteY65-6588" fmla="*/ 271442 h 955271"/>
              <a:gd name="connsiteX66-6589" fmla="*/ 4495366 w 5741575"/>
              <a:gd name="connsiteY66-6590" fmla="*/ 271618 h 955271"/>
              <a:gd name="connsiteX67-6591" fmla="*/ 4517347 w 5741575"/>
              <a:gd name="connsiteY67-6592" fmla="*/ 275639 h 955271"/>
              <a:gd name="connsiteX68-6593" fmla="*/ 4546116 w 5741575"/>
              <a:gd name="connsiteY68-6594" fmla="*/ 268568 h 955271"/>
              <a:gd name="connsiteX69-6595" fmla="*/ 4661259 w 5741575"/>
              <a:gd name="connsiteY69-6596" fmla="*/ 238966 h 955271"/>
              <a:gd name="connsiteX70-6597" fmla="*/ 4750403 w 5741575"/>
              <a:gd name="connsiteY70-6598" fmla="*/ 204364 h 955271"/>
              <a:gd name="connsiteX71-6599" fmla="*/ 4867614 w 5741575"/>
              <a:gd name="connsiteY71-6600" fmla="*/ 208668 h 955271"/>
              <a:gd name="connsiteX72-6601" fmla="*/ 4937036 w 5741575"/>
              <a:gd name="connsiteY72-6602" fmla="*/ 195446 h 955271"/>
              <a:gd name="connsiteX73-6603" fmla="*/ 5047626 w 5741575"/>
              <a:gd name="connsiteY73-6604" fmla="*/ 149604 h 955271"/>
              <a:gd name="connsiteX74-6605" fmla="*/ 5200247 w 5741575"/>
              <a:gd name="connsiteY74-6606" fmla="*/ 142695 h 955271"/>
              <a:gd name="connsiteX75-6607" fmla="*/ 5235691 w 5741575"/>
              <a:gd name="connsiteY75-6608" fmla="*/ 173330 h 955271"/>
              <a:gd name="connsiteX76-6609" fmla="*/ 5280133 w 5741575"/>
              <a:gd name="connsiteY76-6610" fmla="*/ 189342 h 955271"/>
              <a:gd name="connsiteX77-6611" fmla="*/ 5291963 w 5741575"/>
              <a:gd name="connsiteY77-6612" fmla="*/ 139446 h 955271"/>
              <a:gd name="connsiteX78-6613" fmla="*/ 5418472 w 5741575"/>
              <a:gd name="connsiteY78-6614" fmla="*/ 89163 h 955271"/>
              <a:gd name="connsiteX79-6615" fmla="*/ 5482354 w 5741575"/>
              <a:gd name="connsiteY79-6616" fmla="*/ 69470 h 955271"/>
              <a:gd name="connsiteX80-6617" fmla="*/ 5583280 w 5741575"/>
              <a:gd name="connsiteY80-6618" fmla="*/ 49787 h 955271"/>
              <a:gd name="connsiteX81-6619" fmla="*/ 5613766 w 5741575"/>
              <a:gd name="connsiteY81-6620" fmla="*/ 41855 h 955271"/>
              <a:gd name="connsiteX82-6621" fmla="*/ 5684952 w 5741575"/>
              <a:gd name="connsiteY82-6622" fmla="*/ 26088 h 955271"/>
              <a:gd name="connsiteX83-6623" fmla="*/ 5741575 w 5741575"/>
              <a:gd name="connsiteY83-6624" fmla="*/ 0 h 955271"/>
              <a:gd name="connsiteX0-6625" fmla="*/ 5741575 w 5741575"/>
              <a:gd name="connsiteY0-6626" fmla="*/ 0 h 955271"/>
              <a:gd name="connsiteX1-6627" fmla="*/ 5741575 w 5741575"/>
              <a:gd name="connsiteY1-6628" fmla="*/ 955271 h 955271"/>
              <a:gd name="connsiteX2-6629" fmla="*/ 0 w 5741575"/>
              <a:gd name="connsiteY2-6630" fmla="*/ 955271 h 955271"/>
              <a:gd name="connsiteX3-6631" fmla="*/ 8558 w 5741575"/>
              <a:gd name="connsiteY3-6632" fmla="*/ 953971 h 955271"/>
              <a:gd name="connsiteX4-6633" fmla="*/ 16894 w 5741575"/>
              <a:gd name="connsiteY4-6634" fmla="*/ 953847 h 955271"/>
              <a:gd name="connsiteX5-6635" fmla="*/ 28156 w 5741575"/>
              <a:gd name="connsiteY5-6636" fmla="*/ 951374 h 955271"/>
              <a:gd name="connsiteX6-6637" fmla="*/ 28293 w 5741575"/>
              <a:gd name="connsiteY6-6638" fmla="*/ 950971 h 955271"/>
              <a:gd name="connsiteX7-6639" fmla="*/ 59229 w 5741575"/>
              <a:gd name="connsiteY7-6640" fmla="*/ 903950 h 955271"/>
              <a:gd name="connsiteX8-6641" fmla="*/ 148657 w 5741575"/>
              <a:gd name="connsiteY8-6642" fmla="*/ 898134 h 955271"/>
              <a:gd name="connsiteX9-6643" fmla="*/ 174554 w 5741575"/>
              <a:gd name="connsiteY9-6644" fmla="*/ 886351 h 955271"/>
              <a:gd name="connsiteX10-6645" fmla="*/ 187633 w 5741575"/>
              <a:gd name="connsiteY10-6646" fmla="*/ 878226 h 955271"/>
              <a:gd name="connsiteX11-6647" fmla="*/ 187961 w 5741575"/>
              <a:gd name="connsiteY11-6648" fmla="*/ 876538 h 955271"/>
              <a:gd name="connsiteX12-6649" fmla="*/ 240501 w 5741575"/>
              <a:gd name="connsiteY12-6650" fmla="*/ 873150 h 955271"/>
              <a:gd name="connsiteX13-6651" fmla="*/ 246345 w 5741575"/>
              <a:gd name="connsiteY13-6652" fmla="*/ 869942 h 955271"/>
              <a:gd name="connsiteX14-6653" fmla="*/ 306299 w 5741575"/>
              <a:gd name="connsiteY14-6654" fmla="*/ 873609 h 955271"/>
              <a:gd name="connsiteX15-6655" fmla="*/ 331571 w 5741575"/>
              <a:gd name="connsiteY15-6656" fmla="*/ 869866 h 955271"/>
              <a:gd name="connsiteX16-6657" fmla="*/ 384157 w 5741575"/>
              <a:gd name="connsiteY16-6658" fmla="*/ 867971 h 955271"/>
              <a:gd name="connsiteX17-6659" fmla="*/ 477637 w 5741575"/>
              <a:gd name="connsiteY17-6660" fmla="*/ 870334 h 955271"/>
              <a:gd name="connsiteX18-6661" fmla="*/ 570239 w 5741575"/>
              <a:gd name="connsiteY18-6662" fmla="*/ 829596 h 955271"/>
              <a:gd name="connsiteX19-6663" fmla="*/ 772070 w 5741575"/>
              <a:gd name="connsiteY19-6664" fmla="*/ 820296 h 955271"/>
              <a:gd name="connsiteX20-6665" fmla="*/ 948872 w 5741575"/>
              <a:gd name="connsiteY20-6666" fmla="*/ 772201 h 955271"/>
              <a:gd name="connsiteX21-6667" fmla="*/ 1127089 w 5741575"/>
              <a:gd name="connsiteY21-6668" fmla="*/ 746926 h 955271"/>
              <a:gd name="connsiteX22-6669" fmla="*/ 1226314 w 5741575"/>
              <a:gd name="connsiteY22-6670" fmla="*/ 722473 h 955271"/>
              <a:gd name="connsiteX23-6671" fmla="*/ 1278773 w 5741575"/>
              <a:gd name="connsiteY23-6672" fmla="*/ 711503 h 955271"/>
              <a:gd name="connsiteX24-6673" fmla="*/ 1317691 w 5741575"/>
              <a:gd name="connsiteY24-6674" fmla="*/ 708529 h 955271"/>
              <a:gd name="connsiteX25-6675" fmla="*/ 1360404 w 5741575"/>
              <a:gd name="connsiteY25-6676" fmla="*/ 675922 h 955271"/>
              <a:gd name="connsiteX26-6677" fmla="*/ 1412292 w 5741575"/>
              <a:gd name="connsiteY26-6678" fmla="*/ 670793 h 955271"/>
              <a:gd name="connsiteX27-6679" fmla="*/ 1494753 w 5741575"/>
              <a:gd name="connsiteY27-6680" fmla="*/ 644686 h 955271"/>
              <a:gd name="connsiteX28-6681" fmla="*/ 1616217 w 5741575"/>
              <a:gd name="connsiteY28-6682" fmla="*/ 622107 h 955271"/>
              <a:gd name="connsiteX29-6683" fmla="*/ 1710928 w 5741575"/>
              <a:gd name="connsiteY29-6684" fmla="*/ 600666 h 955271"/>
              <a:gd name="connsiteX30-6685" fmla="*/ 1743718 w 5741575"/>
              <a:gd name="connsiteY30-6686" fmla="*/ 584327 h 955271"/>
              <a:gd name="connsiteX31-6687" fmla="*/ 1873778 w 5741575"/>
              <a:gd name="connsiteY31-6688" fmla="*/ 530130 h 955271"/>
              <a:gd name="connsiteX32-6689" fmla="*/ 1988411 w 5741575"/>
              <a:gd name="connsiteY32-6690" fmla="*/ 491599 h 955271"/>
              <a:gd name="connsiteX33-6691" fmla="*/ 2085507 w 5741575"/>
              <a:gd name="connsiteY33-6692" fmla="*/ 498527 h 955271"/>
              <a:gd name="connsiteX34-6693" fmla="*/ 2090767 w 5741575"/>
              <a:gd name="connsiteY34-6694" fmla="*/ 490616 h 955271"/>
              <a:gd name="connsiteX35-6695" fmla="*/ 2151143 w 5741575"/>
              <a:gd name="connsiteY35-6696" fmla="*/ 478332 h 955271"/>
              <a:gd name="connsiteX36-6697" fmla="*/ 2378710 w 5741575"/>
              <a:gd name="connsiteY36-6698" fmla="*/ 477570 h 955271"/>
              <a:gd name="connsiteX37-6699" fmla="*/ 2496256 w 5741575"/>
              <a:gd name="connsiteY37-6700" fmla="*/ 452396 h 955271"/>
              <a:gd name="connsiteX38-6701" fmla="*/ 2535387 w 5741575"/>
              <a:gd name="connsiteY38-6702" fmla="*/ 436645 h 955271"/>
              <a:gd name="connsiteX39-6703" fmla="*/ 2601109 w 5741575"/>
              <a:gd name="connsiteY39-6704" fmla="*/ 410678 h 955271"/>
              <a:gd name="connsiteX40-6705" fmla="*/ 2643855 w 5741575"/>
              <a:gd name="connsiteY40-6706" fmla="*/ 374482 h 955271"/>
              <a:gd name="connsiteX41-6707" fmla="*/ 2657726 w 5741575"/>
              <a:gd name="connsiteY41-6708" fmla="*/ 365841 h 955271"/>
              <a:gd name="connsiteX42-6709" fmla="*/ 2687125 w 5741575"/>
              <a:gd name="connsiteY42-6710" fmla="*/ 366820 h 955271"/>
              <a:gd name="connsiteX43-6711" fmla="*/ 2697479 w 5741575"/>
              <a:gd name="connsiteY43-6712" fmla="*/ 361430 h 955271"/>
              <a:gd name="connsiteX44-6713" fmla="*/ 2701547 w 5741575"/>
              <a:gd name="connsiteY44-6714" fmla="*/ 361545 h 955271"/>
              <a:gd name="connsiteX45-6715" fmla="*/ 2711054 w 5741575"/>
              <a:gd name="connsiteY45-6716" fmla="*/ 360597 h 955271"/>
              <a:gd name="connsiteX46-6717" fmla="*/ 2777227 w 5741575"/>
              <a:gd name="connsiteY46-6718" fmla="*/ 368972 h 955271"/>
              <a:gd name="connsiteX47-6719" fmla="*/ 2779510 w 5741575"/>
              <a:gd name="connsiteY47-6720" fmla="*/ 361652 h 955271"/>
              <a:gd name="connsiteX48-6721" fmla="*/ 2885545 w 5741575"/>
              <a:gd name="connsiteY48-6722" fmla="*/ 372818 h 955271"/>
              <a:gd name="connsiteX49-6723" fmla="*/ 3009558 w 5741575"/>
              <a:gd name="connsiteY49-6724" fmla="*/ 370573 h 955271"/>
              <a:gd name="connsiteX50-6725" fmla="*/ 3095010 w 5741575"/>
              <a:gd name="connsiteY50-6726" fmla="*/ 332454 h 955271"/>
              <a:gd name="connsiteX51-6727" fmla="*/ 3103742 w 5741575"/>
              <a:gd name="connsiteY51-6728" fmla="*/ 337974 h 955271"/>
              <a:gd name="connsiteX52-6729" fmla="*/ 3165093 w 5741575"/>
              <a:gd name="connsiteY52-6730" fmla="*/ 329459 h 955271"/>
              <a:gd name="connsiteX53-6731" fmla="*/ 3373785 w 5741575"/>
              <a:gd name="connsiteY53-6732" fmla="*/ 255680 h 955271"/>
              <a:gd name="connsiteX54-6733" fmla="*/ 3493851 w 5741575"/>
              <a:gd name="connsiteY54-6734" fmla="*/ 240255 h 955271"/>
              <a:gd name="connsiteX55-6735" fmla="*/ 3537470 w 5741575"/>
              <a:gd name="connsiteY55-6736" fmla="*/ 241867 h 955271"/>
              <a:gd name="connsiteX56-6737" fmla="*/ 3610489 w 5741575"/>
              <a:gd name="connsiteY56-6738" fmla="*/ 244128 h 955271"/>
              <a:gd name="connsiteX57-6739" fmla="*/ 3667539 w 5741575"/>
              <a:gd name="connsiteY57-6740" fmla="*/ 263271 h 955271"/>
              <a:gd name="connsiteX58-6741" fmla="*/ 3727614 w 5741575"/>
              <a:gd name="connsiteY58-6742" fmla="*/ 258245 h 955271"/>
              <a:gd name="connsiteX59-6743" fmla="*/ 3738369 w 5741575"/>
              <a:gd name="connsiteY59-6744" fmla="*/ 234506 h 955271"/>
              <a:gd name="connsiteX60-6745" fmla="*/ 3803670 w 5741575"/>
              <a:gd name="connsiteY60-6746" fmla="*/ 236457 h 955271"/>
              <a:gd name="connsiteX61-6747" fmla="*/ 3903080 w 5741575"/>
              <a:gd name="connsiteY61-6748" fmla="*/ 241890 h 955271"/>
              <a:gd name="connsiteX62-6749" fmla="*/ 4114838 w 5741575"/>
              <a:gd name="connsiteY62-6750" fmla="*/ 238165 h 955271"/>
              <a:gd name="connsiteX63-6751" fmla="*/ 4271023 w 5741575"/>
              <a:gd name="connsiteY63-6752" fmla="*/ 241959 h 955271"/>
              <a:gd name="connsiteX64-6753" fmla="*/ 4367397 w 5741575"/>
              <a:gd name="connsiteY64-6754" fmla="*/ 271442 h 955271"/>
              <a:gd name="connsiteX65-6755" fmla="*/ 4495366 w 5741575"/>
              <a:gd name="connsiteY65-6756" fmla="*/ 271618 h 955271"/>
              <a:gd name="connsiteX66-6757" fmla="*/ 4517347 w 5741575"/>
              <a:gd name="connsiteY66-6758" fmla="*/ 275639 h 955271"/>
              <a:gd name="connsiteX67-6759" fmla="*/ 4546116 w 5741575"/>
              <a:gd name="connsiteY67-6760" fmla="*/ 268568 h 955271"/>
              <a:gd name="connsiteX68-6761" fmla="*/ 4661259 w 5741575"/>
              <a:gd name="connsiteY68-6762" fmla="*/ 238966 h 955271"/>
              <a:gd name="connsiteX69-6763" fmla="*/ 4750403 w 5741575"/>
              <a:gd name="connsiteY69-6764" fmla="*/ 204364 h 955271"/>
              <a:gd name="connsiteX70-6765" fmla="*/ 4867614 w 5741575"/>
              <a:gd name="connsiteY70-6766" fmla="*/ 208668 h 955271"/>
              <a:gd name="connsiteX71-6767" fmla="*/ 4937036 w 5741575"/>
              <a:gd name="connsiteY71-6768" fmla="*/ 195446 h 955271"/>
              <a:gd name="connsiteX72-6769" fmla="*/ 5047626 w 5741575"/>
              <a:gd name="connsiteY72-6770" fmla="*/ 149604 h 955271"/>
              <a:gd name="connsiteX73-6771" fmla="*/ 5200247 w 5741575"/>
              <a:gd name="connsiteY73-6772" fmla="*/ 142695 h 955271"/>
              <a:gd name="connsiteX74-6773" fmla="*/ 5235691 w 5741575"/>
              <a:gd name="connsiteY74-6774" fmla="*/ 173330 h 955271"/>
              <a:gd name="connsiteX75-6775" fmla="*/ 5280133 w 5741575"/>
              <a:gd name="connsiteY75-6776" fmla="*/ 189342 h 955271"/>
              <a:gd name="connsiteX76-6777" fmla="*/ 5291963 w 5741575"/>
              <a:gd name="connsiteY76-6778" fmla="*/ 139446 h 955271"/>
              <a:gd name="connsiteX77-6779" fmla="*/ 5418472 w 5741575"/>
              <a:gd name="connsiteY77-6780" fmla="*/ 89163 h 955271"/>
              <a:gd name="connsiteX78-6781" fmla="*/ 5482354 w 5741575"/>
              <a:gd name="connsiteY78-6782" fmla="*/ 69470 h 955271"/>
              <a:gd name="connsiteX79-6783" fmla="*/ 5583280 w 5741575"/>
              <a:gd name="connsiteY79-6784" fmla="*/ 49787 h 955271"/>
              <a:gd name="connsiteX80-6785" fmla="*/ 5613766 w 5741575"/>
              <a:gd name="connsiteY80-6786" fmla="*/ 41855 h 955271"/>
              <a:gd name="connsiteX81-6787" fmla="*/ 5684952 w 5741575"/>
              <a:gd name="connsiteY81-6788" fmla="*/ 26088 h 955271"/>
              <a:gd name="connsiteX82-6789" fmla="*/ 5741575 w 5741575"/>
              <a:gd name="connsiteY82-6790" fmla="*/ 0 h 955271"/>
              <a:gd name="connsiteX0-6791" fmla="*/ 5741575 w 5741575"/>
              <a:gd name="connsiteY0-6792" fmla="*/ 0 h 955271"/>
              <a:gd name="connsiteX1-6793" fmla="*/ 5741575 w 5741575"/>
              <a:gd name="connsiteY1-6794" fmla="*/ 955271 h 955271"/>
              <a:gd name="connsiteX2-6795" fmla="*/ 0 w 5741575"/>
              <a:gd name="connsiteY2-6796" fmla="*/ 955271 h 955271"/>
              <a:gd name="connsiteX3-6797" fmla="*/ 8558 w 5741575"/>
              <a:gd name="connsiteY3-6798" fmla="*/ 953971 h 955271"/>
              <a:gd name="connsiteX4-6799" fmla="*/ 16894 w 5741575"/>
              <a:gd name="connsiteY4-6800" fmla="*/ 953847 h 955271"/>
              <a:gd name="connsiteX5-6801" fmla="*/ 28156 w 5741575"/>
              <a:gd name="connsiteY5-6802" fmla="*/ 951374 h 955271"/>
              <a:gd name="connsiteX6-6803" fmla="*/ 28293 w 5741575"/>
              <a:gd name="connsiteY6-6804" fmla="*/ 950971 h 955271"/>
              <a:gd name="connsiteX7-6805" fmla="*/ 59229 w 5741575"/>
              <a:gd name="connsiteY7-6806" fmla="*/ 903950 h 955271"/>
              <a:gd name="connsiteX8-6807" fmla="*/ 148657 w 5741575"/>
              <a:gd name="connsiteY8-6808" fmla="*/ 898134 h 955271"/>
              <a:gd name="connsiteX9-6809" fmla="*/ 174554 w 5741575"/>
              <a:gd name="connsiteY9-6810" fmla="*/ 886351 h 955271"/>
              <a:gd name="connsiteX10-6811" fmla="*/ 187633 w 5741575"/>
              <a:gd name="connsiteY10-6812" fmla="*/ 878226 h 955271"/>
              <a:gd name="connsiteX11-6813" fmla="*/ 187961 w 5741575"/>
              <a:gd name="connsiteY11-6814" fmla="*/ 876538 h 955271"/>
              <a:gd name="connsiteX12-6815" fmla="*/ 240501 w 5741575"/>
              <a:gd name="connsiteY12-6816" fmla="*/ 873150 h 955271"/>
              <a:gd name="connsiteX13-6817" fmla="*/ 246345 w 5741575"/>
              <a:gd name="connsiteY13-6818" fmla="*/ 869942 h 955271"/>
              <a:gd name="connsiteX14-6819" fmla="*/ 306299 w 5741575"/>
              <a:gd name="connsiteY14-6820" fmla="*/ 873609 h 955271"/>
              <a:gd name="connsiteX15-6821" fmla="*/ 331571 w 5741575"/>
              <a:gd name="connsiteY15-6822" fmla="*/ 869866 h 955271"/>
              <a:gd name="connsiteX16-6823" fmla="*/ 384157 w 5741575"/>
              <a:gd name="connsiteY16-6824" fmla="*/ 867971 h 955271"/>
              <a:gd name="connsiteX17-6825" fmla="*/ 477637 w 5741575"/>
              <a:gd name="connsiteY17-6826" fmla="*/ 870334 h 955271"/>
              <a:gd name="connsiteX18-6827" fmla="*/ 570239 w 5741575"/>
              <a:gd name="connsiteY18-6828" fmla="*/ 829596 h 955271"/>
              <a:gd name="connsiteX19-6829" fmla="*/ 772070 w 5741575"/>
              <a:gd name="connsiteY19-6830" fmla="*/ 820296 h 955271"/>
              <a:gd name="connsiteX20-6831" fmla="*/ 948872 w 5741575"/>
              <a:gd name="connsiteY20-6832" fmla="*/ 772201 h 955271"/>
              <a:gd name="connsiteX21-6833" fmla="*/ 1127089 w 5741575"/>
              <a:gd name="connsiteY21-6834" fmla="*/ 746926 h 955271"/>
              <a:gd name="connsiteX22-6835" fmla="*/ 1226314 w 5741575"/>
              <a:gd name="connsiteY22-6836" fmla="*/ 722473 h 955271"/>
              <a:gd name="connsiteX23-6837" fmla="*/ 1278773 w 5741575"/>
              <a:gd name="connsiteY23-6838" fmla="*/ 711503 h 955271"/>
              <a:gd name="connsiteX24-6839" fmla="*/ 1317691 w 5741575"/>
              <a:gd name="connsiteY24-6840" fmla="*/ 708529 h 955271"/>
              <a:gd name="connsiteX25-6841" fmla="*/ 1360404 w 5741575"/>
              <a:gd name="connsiteY25-6842" fmla="*/ 675922 h 955271"/>
              <a:gd name="connsiteX26-6843" fmla="*/ 1412292 w 5741575"/>
              <a:gd name="connsiteY26-6844" fmla="*/ 670793 h 955271"/>
              <a:gd name="connsiteX27-6845" fmla="*/ 1494753 w 5741575"/>
              <a:gd name="connsiteY27-6846" fmla="*/ 644686 h 955271"/>
              <a:gd name="connsiteX28-6847" fmla="*/ 1616217 w 5741575"/>
              <a:gd name="connsiteY28-6848" fmla="*/ 622107 h 955271"/>
              <a:gd name="connsiteX29-6849" fmla="*/ 1710928 w 5741575"/>
              <a:gd name="connsiteY29-6850" fmla="*/ 600666 h 955271"/>
              <a:gd name="connsiteX30-6851" fmla="*/ 1743718 w 5741575"/>
              <a:gd name="connsiteY30-6852" fmla="*/ 584327 h 955271"/>
              <a:gd name="connsiteX31-6853" fmla="*/ 1873778 w 5741575"/>
              <a:gd name="connsiteY31-6854" fmla="*/ 530130 h 955271"/>
              <a:gd name="connsiteX32-6855" fmla="*/ 1988411 w 5741575"/>
              <a:gd name="connsiteY32-6856" fmla="*/ 491599 h 955271"/>
              <a:gd name="connsiteX33-6857" fmla="*/ 2085507 w 5741575"/>
              <a:gd name="connsiteY33-6858" fmla="*/ 498527 h 955271"/>
              <a:gd name="connsiteX34-6859" fmla="*/ 2090767 w 5741575"/>
              <a:gd name="connsiteY34-6860" fmla="*/ 490616 h 955271"/>
              <a:gd name="connsiteX35-6861" fmla="*/ 2151143 w 5741575"/>
              <a:gd name="connsiteY35-6862" fmla="*/ 478332 h 955271"/>
              <a:gd name="connsiteX36-6863" fmla="*/ 2378710 w 5741575"/>
              <a:gd name="connsiteY36-6864" fmla="*/ 477570 h 955271"/>
              <a:gd name="connsiteX37-6865" fmla="*/ 2496256 w 5741575"/>
              <a:gd name="connsiteY37-6866" fmla="*/ 452396 h 955271"/>
              <a:gd name="connsiteX38-6867" fmla="*/ 2535387 w 5741575"/>
              <a:gd name="connsiteY38-6868" fmla="*/ 436645 h 955271"/>
              <a:gd name="connsiteX39-6869" fmla="*/ 2601109 w 5741575"/>
              <a:gd name="connsiteY39-6870" fmla="*/ 410678 h 955271"/>
              <a:gd name="connsiteX40-6871" fmla="*/ 2643855 w 5741575"/>
              <a:gd name="connsiteY40-6872" fmla="*/ 374482 h 955271"/>
              <a:gd name="connsiteX41-6873" fmla="*/ 2657726 w 5741575"/>
              <a:gd name="connsiteY41-6874" fmla="*/ 365841 h 955271"/>
              <a:gd name="connsiteX42-6875" fmla="*/ 2687125 w 5741575"/>
              <a:gd name="connsiteY42-6876" fmla="*/ 366820 h 955271"/>
              <a:gd name="connsiteX43-6877" fmla="*/ 2697479 w 5741575"/>
              <a:gd name="connsiteY43-6878" fmla="*/ 361430 h 955271"/>
              <a:gd name="connsiteX44-6879" fmla="*/ 2701547 w 5741575"/>
              <a:gd name="connsiteY44-6880" fmla="*/ 361545 h 955271"/>
              <a:gd name="connsiteX45-6881" fmla="*/ 2711054 w 5741575"/>
              <a:gd name="connsiteY45-6882" fmla="*/ 360597 h 955271"/>
              <a:gd name="connsiteX46-6883" fmla="*/ 2777227 w 5741575"/>
              <a:gd name="connsiteY46-6884" fmla="*/ 368972 h 955271"/>
              <a:gd name="connsiteX47-6885" fmla="*/ 2824768 w 5741575"/>
              <a:gd name="connsiteY47-6886" fmla="*/ 361652 h 955271"/>
              <a:gd name="connsiteX48-6887" fmla="*/ 2885545 w 5741575"/>
              <a:gd name="connsiteY48-6888" fmla="*/ 372818 h 955271"/>
              <a:gd name="connsiteX49-6889" fmla="*/ 3009558 w 5741575"/>
              <a:gd name="connsiteY49-6890" fmla="*/ 370573 h 955271"/>
              <a:gd name="connsiteX50-6891" fmla="*/ 3095010 w 5741575"/>
              <a:gd name="connsiteY50-6892" fmla="*/ 332454 h 955271"/>
              <a:gd name="connsiteX51-6893" fmla="*/ 3103742 w 5741575"/>
              <a:gd name="connsiteY51-6894" fmla="*/ 337974 h 955271"/>
              <a:gd name="connsiteX52-6895" fmla="*/ 3165093 w 5741575"/>
              <a:gd name="connsiteY52-6896" fmla="*/ 329459 h 955271"/>
              <a:gd name="connsiteX53-6897" fmla="*/ 3373785 w 5741575"/>
              <a:gd name="connsiteY53-6898" fmla="*/ 255680 h 955271"/>
              <a:gd name="connsiteX54-6899" fmla="*/ 3493851 w 5741575"/>
              <a:gd name="connsiteY54-6900" fmla="*/ 240255 h 955271"/>
              <a:gd name="connsiteX55-6901" fmla="*/ 3537470 w 5741575"/>
              <a:gd name="connsiteY55-6902" fmla="*/ 241867 h 955271"/>
              <a:gd name="connsiteX56-6903" fmla="*/ 3610489 w 5741575"/>
              <a:gd name="connsiteY56-6904" fmla="*/ 244128 h 955271"/>
              <a:gd name="connsiteX57-6905" fmla="*/ 3667539 w 5741575"/>
              <a:gd name="connsiteY57-6906" fmla="*/ 263271 h 955271"/>
              <a:gd name="connsiteX58-6907" fmla="*/ 3727614 w 5741575"/>
              <a:gd name="connsiteY58-6908" fmla="*/ 258245 h 955271"/>
              <a:gd name="connsiteX59-6909" fmla="*/ 3738369 w 5741575"/>
              <a:gd name="connsiteY59-6910" fmla="*/ 234506 h 955271"/>
              <a:gd name="connsiteX60-6911" fmla="*/ 3803670 w 5741575"/>
              <a:gd name="connsiteY60-6912" fmla="*/ 236457 h 955271"/>
              <a:gd name="connsiteX61-6913" fmla="*/ 3903080 w 5741575"/>
              <a:gd name="connsiteY61-6914" fmla="*/ 241890 h 955271"/>
              <a:gd name="connsiteX62-6915" fmla="*/ 4114838 w 5741575"/>
              <a:gd name="connsiteY62-6916" fmla="*/ 238165 h 955271"/>
              <a:gd name="connsiteX63-6917" fmla="*/ 4271023 w 5741575"/>
              <a:gd name="connsiteY63-6918" fmla="*/ 241959 h 955271"/>
              <a:gd name="connsiteX64-6919" fmla="*/ 4367397 w 5741575"/>
              <a:gd name="connsiteY64-6920" fmla="*/ 271442 h 955271"/>
              <a:gd name="connsiteX65-6921" fmla="*/ 4495366 w 5741575"/>
              <a:gd name="connsiteY65-6922" fmla="*/ 271618 h 955271"/>
              <a:gd name="connsiteX66-6923" fmla="*/ 4517347 w 5741575"/>
              <a:gd name="connsiteY66-6924" fmla="*/ 275639 h 955271"/>
              <a:gd name="connsiteX67-6925" fmla="*/ 4546116 w 5741575"/>
              <a:gd name="connsiteY67-6926" fmla="*/ 268568 h 955271"/>
              <a:gd name="connsiteX68-6927" fmla="*/ 4661259 w 5741575"/>
              <a:gd name="connsiteY68-6928" fmla="*/ 238966 h 955271"/>
              <a:gd name="connsiteX69-6929" fmla="*/ 4750403 w 5741575"/>
              <a:gd name="connsiteY69-6930" fmla="*/ 204364 h 955271"/>
              <a:gd name="connsiteX70-6931" fmla="*/ 4867614 w 5741575"/>
              <a:gd name="connsiteY70-6932" fmla="*/ 208668 h 955271"/>
              <a:gd name="connsiteX71-6933" fmla="*/ 4937036 w 5741575"/>
              <a:gd name="connsiteY71-6934" fmla="*/ 195446 h 955271"/>
              <a:gd name="connsiteX72-6935" fmla="*/ 5047626 w 5741575"/>
              <a:gd name="connsiteY72-6936" fmla="*/ 149604 h 955271"/>
              <a:gd name="connsiteX73-6937" fmla="*/ 5200247 w 5741575"/>
              <a:gd name="connsiteY73-6938" fmla="*/ 142695 h 955271"/>
              <a:gd name="connsiteX74-6939" fmla="*/ 5235691 w 5741575"/>
              <a:gd name="connsiteY74-6940" fmla="*/ 173330 h 955271"/>
              <a:gd name="connsiteX75-6941" fmla="*/ 5280133 w 5741575"/>
              <a:gd name="connsiteY75-6942" fmla="*/ 189342 h 955271"/>
              <a:gd name="connsiteX76-6943" fmla="*/ 5291963 w 5741575"/>
              <a:gd name="connsiteY76-6944" fmla="*/ 139446 h 955271"/>
              <a:gd name="connsiteX77-6945" fmla="*/ 5418472 w 5741575"/>
              <a:gd name="connsiteY77-6946" fmla="*/ 89163 h 955271"/>
              <a:gd name="connsiteX78-6947" fmla="*/ 5482354 w 5741575"/>
              <a:gd name="connsiteY78-6948" fmla="*/ 69470 h 955271"/>
              <a:gd name="connsiteX79-6949" fmla="*/ 5583280 w 5741575"/>
              <a:gd name="connsiteY79-6950" fmla="*/ 49787 h 955271"/>
              <a:gd name="connsiteX80-6951" fmla="*/ 5613766 w 5741575"/>
              <a:gd name="connsiteY80-6952" fmla="*/ 41855 h 955271"/>
              <a:gd name="connsiteX81-6953" fmla="*/ 5684952 w 5741575"/>
              <a:gd name="connsiteY81-6954" fmla="*/ 26088 h 955271"/>
              <a:gd name="connsiteX82-6955" fmla="*/ 5741575 w 5741575"/>
              <a:gd name="connsiteY82-6956" fmla="*/ 0 h 955271"/>
              <a:gd name="connsiteX0-6957" fmla="*/ 5741575 w 5741575"/>
              <a:gd name="connsiteY0-6958" fmla="*/ 0 h 955271"/>
              <a:gd name="connsiteX1-6959" fmla="*/ 5741575 w 5741575"/>
              <a:gd name="connsiteY1-6960" fmla="*/ 955271 h 955271"/>
              <a:gd name="connsiteX2-6961" fmla="*/ 0 w 5741575"/>
              <a:gd name="connsiteY2-6962" fmla="*/ 955271 h 955271"/>
              <a:gd name="connsiteX3-6963" fmla="*/ 8558 w 5741575"/>
              <a:gd name="connsiteY3-6964" fmla="*/ 953971 h 955271"/>
              <a:gd name="connsiteX4-6965" fmla="*/ 16894 w 5741575"/>
              <a:gd name="connsiteY4-6966" fmla="*/ 953847 h 955271"/>
              <a:gd name="connsiteX5-6967" fmla="*/ 28156 w 5741575"/>
              <a:gd name="connsiteY5-6968" fmla="*/ 951374 h 955271"/>
              <a:gd name="connsiteX6-6969" fmla="*/ 28293 w 5741575"/>
              <a:gd name="connsiteY6-6970" fmla="*/ 950971 h 955271"/>
              <a:gd name="connsiteX7-6971" fmla="*/ 59229 w 5741575"/>
              <a:gd name="connsiteY7-6972" fmla="*/ 903950 h 955271"/>
              <a:gd name="connsiteX8-6973" fmla="*/ 148657 w 5741575"/>
              <a:gd name="connsiteY8-6974" fmla="*/ 898134 h 955271"/>
              <a:gd name="connsiteX9-6975" fmla="*/ 174554 w 5741575"/>
              <a:gd name="connsiteY9-6976" fmla="*/ 886351 h 955271"/>
              <a:gd name="connsiteX10-6977" fmla="*/ 187633 w 5741575"/>
              <a:gd name="connsiteY10-6978" fmla="*/ 878226 h 955271"/>
              <a:gd name="connsiteX11-6979" fmla="*/ 187961 w 5741575"/>
              <a:gd name="connsiteY11-6980" fmla="*/ 876538 h 955271"/>
              <a:gd name="connsiteX12-6981" fmla="*/ 240501 w 5741575"/>
              <a:gd name="connsiteY12-6982" fmla="*/ 873150 h 955271"/>
              <a:gd name="connsiteX13-6983" fmla="*/ 246345 w 5741575"/>
              <a:gd name="connsiteY13-6984" fmla="*/ 869942 h 955271"/>
              <a:gd name="connsiteX14-6985" fmla="*/ 306299 w 5741575"/>
              <a:gd name="connsiteY14-6986" fmla="*/ 873609 h 955271"/>
              <a:gd name="connsiteX15-6987" fmla="*/ 331571 w 5741575"/>
              <a:gd name="connsiteY15-6988" fmla="*/ 869866 h 955271"/>
              <a:gd name="connsiteX16-6989" fmla="*/ 384157 w 5741575"/>
              <a:gd name="connsiteY16-6990" fmla="*/ 867971 h 955271"/>
              <a:gd name="connsiteX17-6991" fmla="*/ 477637 w 5741575"/>
              <a:gd name="connsiteY17-6992" fmla="*/ 870334 h 955271"/>
              <a:gd name="connsiteX18-6993" fmla="*/ 570239 w 5741575"/>
              <a:gd name="connsiteY18-6994" fmla="*/ 829596 h 955271"/>
              <a:gd name="connsiteX19-6995" fmla="*/ 772070 w 5741575"/>
              <a:gd name="connsiteY19-6996" fmla="*/ 820296 h 955271"/>
              <a:gd name="connsiteX20-6997" fmla="*/ 948872 w 5741575"/>
              <a:gd name="connsiteY20-6998" fmla="*/ 772201 h 955271"/>
              <a:gd name="connsiteX21-6999" fmla="*/ 1127089 w 5741575"/>
              <a:gd name="connsiteY21-7000" fmla="*/ 746926 h 955271"/>
              <a:gd name="connsiteX22-7001" fmla="*/ 1226314 w 5741575"/>
              <a:gd name="connsiteY22-7002" fmla="*/ 722473 h 955271"/>
              <a:gd name="connsiteX23-7003" fmla="*/ 1278773 w 5741575"/>
              <a:gd name="connsiteY23-7004" fmla="*/ 711503 h 955271"/>
              <a:gd name="connsiteX24-7005" fmla="*/ 1317691 w 5741575"/>
              <a:gd name="connsiteY24-7006" fmla="*/ 708529 h 955271"/>
              <a:gd name="connsiteX25-7007" fmla="*/ 1360404 w 5741575"/>
              <a:gd name="connsiteY25-7008" fmla="*/ 675922 h 955271"/>
              <a:gd name="connsiteX26-7009" fmla="*/ 1412292 w 5741575"/>
              <a:gd name="connsiteY26-7010" fmla="*/ 670793 h 955271"/>
              <a:gd name="connsiteX27-7011" fmla="*/ 1494753 w 5741575"/>
              <a:gd name="connsiteY27-7012" fmla="*/ 644686 h 955271"/>
              <a:gd name="connsiteX28-7013" fmla="*/ 1616217 w 5741575"/>
              <a:gd name="connsiteY28-7014" fmla="*/ 622107 h 955271"/>
              <a:gd name="connsiteX29-7015" fmla="*/ 1710928 w 5741575"/>
              <a:gd name="connsiteY29-7016" fmla="*/ 600666 h 955271"/>
              <a:gd name="connsiteX30-7017" fmla="*/ 1743718 w 5741575"/>
              <a:gd name="connsiteY30-7018" fmla="*/ 584327 h 955271"/>
              <a:gd name="connsiteX31-7019" fmla="*/ 1873778 w 5741575"/>
              <a:gd name="connsiteY31-7020" fmla="*/ 530130 h 955271"/>
              <a:gd name="connsiteX32-7021" fmla="*/ 1988411 w 5741575"/>
              <a:gd name="connsiteY32-7022" fmla="*/ 491599 h 955271"/>
              <a:gd name="connsiteX33-7023" fmla="*/ 2085507 w 5741575"/>
              <a:gd name="connsiteY33-7024" fmla="*/ 498527 h 955271"/>
              <a:gd name="connsiteX34-7025" fmla="*/ 2090767 w 5741575"/>
              <a:gd name="connsiteY34-7026" fmla="*/ 490616 h 955271"/>
              <a:gd name="connsiteX35-7027" fmla="*/ 2151143 w 5741575"/>
              <a:gd name="connsiteY35-7028" fmla="*/ 478332 h 955271"/>
              <a:gd name="connsiteX36-7029" fmla="*/ 2378710 w 5741575"/>
              <a:gd name="connsiteY36-7030" fmla="*/ 477570 h 955271"/>
              <a:gd name="connsiteX37-7031" fmla="*/ 2496256 w 5741575"/>
              <a:gd name="connsiteY37-7032" fmla="*/ 452396 h 955271"/>
              <a:gd name="connsiteX38-7033" fmla="*/ 2535387 w 5741575"/>
              <a:gd name="connsiteY38-7034" fmla="*/ 436645 h 955271"/>
              <a:gd name="connsiteX39-7035" fmla="*/ 2601109 w 5741575"/>
              <a:gd name="connsiteY39-7036" fmla="*/ 410678 h 955271"/>
              <a:gd name="connsiteX40-7037" fmla="*/ 2643855 w 5741575"/>
              <a:gd name="connsiteY40-7038" fmla="*/ 374482 h 955271"/>
              <a:gd name="connsiteX41-7039" fmla="*/ 2657726 w 5741575"/>
              <a:gd name="connsiteY41-7040" fmla="*/ 365841 h 955271"/>
              <a:gd name="connsiteX42-7041" fmla="*/ 2687125 w 5741575"/>
              <a:gd name="connsiteY42-7042" fmla="*/ 366820 h 955271"/>
              <a:gd name="connsiteX43-7043" fmla="*/ 2697479 w 5741575"/>
              <a:gd name="connsiteY43-7044" fmla="*/ 361430 h 955271"/>
              <a:gd name="connsiteX44-7045" fmla="*/ 2701547 w 5741575"/>
              <a:gd name="connsiteY44-7046" fmla="*/ 361545 h 955271"/>
              <a:gd name="connsiteX45-7047" fmla="*/ 2777227 w 5741575"/>
              <a:gd name="connsiteY45-7048" fmla="*/ 368972 h 955271"/>
              <a:gd name="connsiteX46-7049" fmla="*/ 2824768 w 5741575"/>
              <a:gd name="connsiteY46-7050" fmla="*/ 361652 h 955271"/>
              <a:gd name="connsiteX47-7051" fmla="*/ 2885545 w 5741575"/>
              <a:gd name="connsiteY47-7052" fmla="*/ 372818 h 955271"/>
              <a:gd name="connsiteX48-7053" fmla="*/ 3009558 w 5741575"/>
              <a:gd name="connsiteY48-7054" fmla="*/ 370573 h 955271"/>
              <a:gd name="connsiteX49-7055" fmla="*/ 3095010 w 5741575"/>
              <a:gd name="connsiteY49-7056" fmla="*/ 332454 h 955271"/>
              <a:gd name="connsiteX50-7057" fmla="*/ 3103742 w 5741575"/>
              <a:gd name="connsiteY50-7058" fmla="*/ 337974 h 955271"/>
              <a:gd name="connsiteX51-7059" fmla="*/ 3165093 w 5741575"/>
              <a:gd name="connsiteY51-7060" fmla="*/ 329459 h 955271"/>
              <a:gd name="connsiteX52-7061" fmla="*/ 3373785 w 5741575"/>
              <a:gd name="connsiteY52-7062" fmla="*/ 255680 h 955271"/>
              <a:gd name="connsiteX53-7063" fmla="*/ 3493851 w 5741575"/>
              <a:gd name="connsiteY53-7064" fmla="*/ 240255 h 955271"/>
              <a:gd name="connsiteX54-7065" fmla="*/ 3537470 w 5741575"/>
              <a:gd name="connsiteY54-7066" fmla="*/ 241867 h 955271"/>
              <a:gd name="connsiteX55-7067" fmla="*/ 3610489 w 5741575"/>
              <a:gd name="connsiteY55-7068" fmla="*/ 244128 h 955271"/>
              <a:gd name="connsiteX56-7069" fmla="*/ 3667539 w 5741575"/>
              <a:gd name="connsiteY56-7070" fmla="*/ 263271 h 955271"/>
              <a:gd name="connsiteX57-7071" fmla="*/ 3727614 w 5741575"/>
              <a:gd name="connsiteY57-7072" fmla="*/ 258245 h 955271"/>
              <a:gd name="connsiteX58-7073" fmla="*/ 3738369 w 5741575"/>
              <a:gd name="connsiteY58-7074" fmla="*/ 234506 h 955271"/>
              <a:gd name="connsiteX59-7075" fmla="*/ 3803670 w 5741575"/>
              <a:gd name="connsiteY59-7076" fmla="*/ 236457 h 955271"/>
              <a:gd name="connsiteX60-7077" fmla="*/ 3903080 w 5741575"/>
              <a:gd name="connsiteY60-7078" fmla="*/ 241890 h 955271"/>
              <a:gd name="connsiteX61-7079" fmla="*/ 4114838 w 5741575"/>
              <a:gd name="connsiteY61-7080" fmla="*/ 238165 h 955271"/>
              <a:gd name="connsiteX62-7081" fmla="*/ 4271023 w 5741575"/>
              <a:gd name="connsiteY62-7082" fmla="*/ 241959 h 955271"/>
              <a:gd name="connsiteX63-7083" fmla="*/ 4367397 w 5741575"/>
              <a:gd name="connsiteY63-7084" fmla="*/ 271442 h 955271"/>
              <a:gd name="connsiteX64-7085" fmla="*/ 4495366 w 5741575"/>
              <a:gd name="connsiteY64-7086" fmla="*/ 271618 h 955271"/>
              <a:gd name="connsiteX65-7087" fmla="*/ 4517347 w 5741575"/>
              <a:gd name="connsiteY65-7088" fmla="*/ 275639 h 955271"/>
              <a:gd name="connsiteX66-7089" fmla="*/ 4546116 w 5741575"/>
              <a:gd name="connsiteY66-7090" fmla="*/ 268568 h 955271"/>
              <a:gd name="connsiteX67-7091" fmla="*/ 4661259 w 5741575"/>
              <a:gd name="connsiteY67-7092" fmla="*/ 238966 h 955271"/>
              <a:gd name="connsiteX68-7093" fmla="*/ 4750403 w 5741575"/>
              <a:gd name="connsiteY68-7094" fmla="*/ 204364 h 955271"/>
              <a:gd name="connsiteX69-7095" fmla="*/ 4867614 w 5741575"/>
              <a:gd name="connsiteY69-7096" fmla="*/ 208668 h 955271"/>
              <a:gd name="connsiteX70-7097" fmla="*/ 4937036 w 5741575"/>
              <a:gd name="connsiteY70-7098" fmla="*/ 195446 h 955271"/>
              <a:gd name="connsiteX71-7099" fmla="*/ 5047626 w 5741575"/>
              <a:gd name="connsiteY71-7100" fmla="*/ 149604 h 955271"/>
              <a:gd name="connsiteX72-7101" fmla="*/ 5200247 w 5741575"/>
              <a:gd name="connsiteY72-7102" fmla="*/ 142695 h 955271"/>
              <a:gd name="connsiteX73-7103" fmla="*/ 5235691 w 5741575"/>
              <a:gd name="connsiteY73-7104" fmla="*/ 173330 h 955271"/>
              <a:gd name="connsiteX74-7105" fmla="*/ 5280133 w 5741575"/>
              <a:gd name="connsiteY74-7106" fmla="*/ 189342 h 955271"/>
              <a:gd name="connsiteX75-7107" fmla="*/ 5291963 w 5741575"/>
              <a:gd name="connsiteY75-7108" fmla="*/ 139446 h 955271"/>
              <a:gd name="connsiteX76-7109" fmla="*/ 5418472 w 5741575"/>
              <a:gd name="connsiteY76-7110" fmla="*/ 89163 h 955271"/>
              <a:gd name="connsiteX77-7111" fmla="*/ 5482354 w 5741575"/>
              <a:gd name="connsiteY77-7112" fmla="*/ 69470 h 955271"/>
              <a:gd name="connsiteX78-7113" fmla="*/ 5583280 w 5741575"/>
              <a:gd name="connsiteY78-7114" fmla="*/ 49787 h 955271"/>
              <a:gd name="connsiteX79-7115" fmla="*/ 5613766 w 5741575"/>
              <a:gd name="connsiteY79-7116" fmla="*/ 41855 h 955271"/>
              <a:gd name="connsiteX80-7117" fmla="*/ 5684952 w 5741575"/>
              <a:gd name="connsiteY80-7118" fmla="*/ 26088 h 955271"/>
              <a:gd name="connsiteX81-7119" fmla="*/ 5741575 w 5741575"/>
              <a:gd name="connsiteY81-7120" fmla="*/ 0 h 955271"/>
              <a:gd name="connsiteX0-7121" fmla="*/ 5741575 w 5741575"/>
              <a:gd name="connsiteY0-7122" fmla="*/ 0 h 955271"/>
              <a:gd name="connsiteX1-7123" fmla="*/ 5741575 w 5741575"/>
              <a:gd name="connsiteY1-7124" fmla="*/ 955271 h 955271"/>
              <a:gd name="connsiteX2-7125" fmla="*/ 0 w 5741575"/>
              <a:gd name="connsiteY2-7126" fmla="*/ 955271 h 955271"/>
              <a:gd name="connsiteX3-7127" fmla="*/ 8558 w 5741575"/>
              <a:gd name="connsiteY3-7128" fmla="*/ 953971 h 955271"/>
              <a:gd name="connsiteX4-7129" fmla="*/ 16894 w 5741575"/>
              <a:gd name="connsiteY4-7130" fmla="*/ 953847 h 955271"/>
              <a:gd name="connsiteX5-7131" fmla="*/ 28156 w 5741575"/>
              <a:gd name="connsiteY5-7132" fmla="*/ 951374 h 955271"/>
              <a:gd name="connsiteX6-7133" fmla="*/ 28293 w 5741575"/>
              <a:gd name="connsiteY6-7134" fmla="*/ 950971 h 955271"/>
              <a:gd name="connsiteX7-7135" fmla="*/ 59229 w 5741575"/>
              <a:gd name="connsiteY7-7136" fmla="*/ 903950 h 955271"/>
              <a:gd name="connsiteX8-7137" fmla="*/ 148657 w 5741575"/>
              <a:gd name="connsiteY8-7138" fmla="*/ 898134 h 955271"/>
              <a:gd name="connsiteX9-7139" fmla="*/ 174554 w 5741575"/>
              <a:gd name="connsiteY9-7140" fmla="*/ 886351 h 955271"/>
              <a:gd name="connsiteX10-7141" fmla="*/ 187633 w 5741575"/>
              <a:gd name="connsiteY10-7142" fmla="*/ 878226 h 955271"/>
              <a:gd name="connsiteX11-7143" fmla="*/ 187961 w 5741575"/>
              <a:gd name="connsiteY11-7144" fmla="*/ 876538 h 955271"/>
              <a:gd name="connsiteX12-7145" fmla="*/ 240501 w 5741575"/>
              <a:gd name="connsiteY12-7146" fmla="*/ 873150 h 955271"/>
              <a:gd name="connsiteX13-7147" fmla="*/ 246345 w 5741575"/>
              <a:gd name="connsiteY13-7148" fmla="*/ 869942 h 955271"/>
              <a:gd name="connsiteX14-7149" fmla="*/ 306299 w 5741575"/>
              <a:gd name="connsiteY14-7150" fmla="*/ 873609 h 955271"/>
              <a:gd name="connsiteX15-7151" fmla="*/ 331571 w 5741575"/>
              <a:gd name="connsiteY15-7152" fmla="*/ 869866 h 955271"/>
              <a:gd name="connsiteX16-7153" fmla="*/ 384157 w 5741575"/>
              <a:gd name="connsiteY16-7154" fmla="*/ 867971 h 955271"/>
              <a:gd name="connsiteX17-7155" fmla="*/ 477637 w 5741575"/>
              <a:gd name="connsiteY17-7156" fmla="*/ 870334 h 955271"/>
              <a:gd name="connsiteX18-7157" fmla="*/ 570239 w 5741575"/>
              <a:gd name="connsiteY18-7158" fmla="*/ 829596 h 955271"/>
              <a:gd name="connsiteX19-7159" fmla="*/ 772070 w 5741575"/>
              <a:gd name="connsiteY19-7160" fmla="*/ 820296 h 955271"/>
              <a:gd name="connsiteX20-7161" fmla="*/ 948872 w 5741575"/>
              <a:gd name="connsiteY20-7162" fmla="*/ 772201 h 955271"/>
              <a:gd name="connsiteX21-7163" fmla="*/ 1127089 w 5741575"/>
              <a:gd name="connsiteY21-7164" fmla="*/ 746926 h 955271"/>
              <a:gd name="connsiteX22-7165" fmla="*/ 1226314 w 5741575"/>
              <a:gd name="connsiteY22-7166" fmla="*/ 722473 h 955271"/>
              <a:gd name="connsiteX23-7167" fmla="*/ 1278773 w 5741575"/>
              <a:gd name="connsiteY23-7168" fmla="*/ 711503 h 955271"/>
              <a:gd name="connsiteX24-7169" fmla="*/ 1317691 w 5741575"/>
              <a:gd name="connsiteY24-7170" fmla="*/ 708529 h 955271"/>
              <a:gd name="connsiteX25-7171" fmla="*/ 1360404 w 5741575"/>
              <a:gd name="connsiteY25-7172" fmla="*/ 675922 h 955271"/>
              <a:gd name="connsiteX26-7173" fmla="*/ 1412292 w 5741575"/>
              <a:gd name="connsiteY26-7174" fmla="*/ 670793 h 955271"/>
              <a:gd name="connsiteX27-7175" fmla="*/ 1494753 w 5741575"/>
              <a:gd name="connsiteY27-7176" fmla="*/ 644686 h 955271"/>
              <a:gd name="connsiteX28-7177" fmla="*/ 1616217 w 5741575"/>
              <a:gd name="connsiteY28-7178" fmla="*/ 622107 h 955271"/>
              <a:gd name="connsiteX29-7179" fmla="*/ 1710928 w 5741575"/>
              <a:gd name="connsiteY29-7180" fmla="*/ 600666 h 955271"/>
              <a:gd name="connsiteX30-7181" fmla="*/ 1743718 w 5741575"/>
              <a:gd name="connsiteY30-7182" fmla="*/ 584327 h 955271"/>
              <a:gd name="connsiteX31-7183" fmla="*/ 1873778 w 5741575"/>
              <a:gd name="connsiteY31-7184" fmla="*/ 530130 h 955271"/>
              <a:gd name="connsiteX32-7185" fmla="*/ 1988411 w 5741575"/>
              <a:gd name="connsiteY32-7186" fmla="*/ 491599 h 955271"/>
              <a:gd name="connsiteX33-7187" fmla="*/ 2085507 w 5741575"/>
              <a:gd name="connsiteY33-7188" fmla="*/ 498527 h 955271"/>
              <a:gd name="connsiteX34-7189" fmla="*/ 2090767 w 5741575"/>
              <a:gd name="connsiteY34-7190" fmla="*/ 490616 h 955271"/>
              <a:gd name="connsiteX35-7191" fmla="*/ 2151143 w 5741575"/>
              <a:gd name="connsiteY35-7192" fmla="*/ 478332 h 955271"/>
              <a:gd name="connsiteX36-7193" fmla="*/ 2378710 w 5741575"/>
              <a:gd name="connsiteY36-7194" fmla="*/ 477570 h 955271"/>
              <a:gd name="connsiteX37-7195" fmla="*/ 2496256 w 5741575"/>
              <a:gd name="connsiteY37-7196" fmla="*/ 452396 h 955271"/>
              <a:gd name="connsiteX38-7197" fmla="*/ 2535387 w 5741575"/>
              <a:gd name="connsiteY38-7198" fmla="*/ 436645 h 955271"/>
              <a:gd name="connsiteX39-7199" fmla="*/ 2601109 w 5741575"/>
              <a:gd name="connsiteY39-7200" fmla="*/ 410678 h 955271"/>
              <a:gd name="connsiteX40-7201" fmla="*/ 2643855 w 5741575"/>
              <a:gd name="connsiteY40-7202" fmla="*/ 374482 h 955271"/>
              <a:gd name="connsiteX41-7203" fmla="*/ 2657726 w 5741575"/>
              <a:gd name="connsiteY41-7204" fmla="*/ 365841 h 955271"/>
              <a:gd name="connsiteX42-7205" fmla="*/ 2687125 w 5741575"/>
              <a:gd name="connsiteY42-7206" fmla="*/ 366820 h 955271"/>
              <a:gd name="connsiteX43-7207" fmla="*/ 2697479 w 5741575"/>
              <a:gd name="connsiteY43-7208" fmla="*/ 361430 h 955271"/>
              <a:gd name="connsiteX44-7209" fmla="*/ 2731718 w 5741575"/>
              <a:gd name="connsiteY44-7210" fmla="*/ 361545 h 955271"/>
              <a:gd name="connsiteX45-7211" fmla="*/ 2777227 w 5741575"/>
              <a:gd name="connsiteY45-7212" fmla="*/ 368972 h 955271"/>
              <a:gd name="connsiteX46-7213" fmla="*/ 2824768 w 5741575"/>
              <a:gd name="connsiteY46-7214" fmla="*/ 361652 h 955271"/>
              <a:gd name="connsiteX47-7215" fmla="*/ 2885545 w 5741575"/>
              <a:gd name="connsiteY47-7216" fmla="*/ 372818 h 955271"/>
              <a:gd name="connsiteX48-7217" fmla="*/ 3009558 w 5741575"/>
              <a:gd name="connsiteY48-7218" fmla="*/ 370573 h 955271"/>
              <a:gd name="connsiteX49-7219" fmla="*/ 3095010 w 5741575"/>
              <a:gd name="connsiteY49-7220" fmla="*/ 332454 h 955271"/>
              <a:gd name="connsiteX50-7221" fmla="*/ 3103742 w 5741575"/>
              <a:gd name="connsiteY50-7222" fmla="*/ 337974 h 955271"/>
              <a:gd name="connsiteX51-7223" fmla="*/ 3165093 w 5741575"/>
              <a:gd name="connsiteY51-7224" fmla="*/ 329459 h 955271"/>
              <a:gd name="connsiteX52-7225" fmla="*/ 3373785 w 5741575"/>
              <a:gd name="connsiteY52-7226" fmla="*/ 255680 h 955271"/>
              <a:gd name="connsiteX53-7227" fmla="*/ 3493851 w 5741575"/>
              <a:gd name="connsiteY53-7228" fmla="*/ 240255 h 955271"/>
              <a:gd name="connsiteX54-7229" fmla="*/ 3537470 w 5741575"/>
              <a:gd name="connsiteY54-7230" fmla="*/ 241867 h 955271"/>
              <a:gd name="connsiteX55-7231" fmla="*/ 3610489 w 5741575"/>
              <a:gd name="connsiteY55-7232" fmla="*/ 244128 h 955271"/>
              <a:gd name="connsiteX56-7233" fmla="*/ 3667539 w 5741575"/>
              <a:gd name="connsiteY56-7234" fmla="*/ 263271 h 955271"/>
              <a:gd name="connsiteX57-7235" fmla="*/ 3727614 w 5741575"/>
              <a:gd name="connsiteY57-7236" fmla="*/ 258245 h 955271"/>
              <a:gd name="connsiteX58-7237" fmla="*/ 3738369 w 5741575"/>
              <a:gd name="connsiteY58-7238" fmla="*/ 234506 h 955271"/>
              <a:gd name="connsiteX59-7239" fmla="*/ 3803670 w 5741575"/>
              <a:gd name="connsiteY59-7240" fmla="*/ 236457 h 955271"/>
              <a:gd name="connsiteX60-7241" fmla="*/ 3903080 w 5741575"/>
              <a:gd name="connsiteY60-7242" fmla="*/ 241890 h 955271"/>
              <a:gd name="connsiteX61-7243" fmla="*/ 4114838 w 5741575"/>
              <a:gd name="connsiteY61-7244" fmla="*/ 238165 h 955271"/>
              <a:gd name="connsiteX62-7245" fmla="*/ 4271023 w 5741575"/>
              <a:gd name="connsiteY62-7246" fmla="*/ 241959 h 955271"/>
              <a:gd name="connsiteX63-7247" fmla="*/ 4367397 w 5741575"/>
              <a:gd name="connsiteY63-7248" fmla="*/ 271442 h 955271"/>
              <a:gd name="connsiteX64-7249" fmla="*/ 4495366 w 5741575"/>
              <a:gd name="connsiteY64-7250" fmla="*/ 271618 h 955271"/>
              <a:gd name="connsiteX65-7251" fmla="*/ 4517347 w 5741575"/>
              <a:gd name="connsiteY65-7252" fmla="*/ 275639 h 955271"/>
              <a:gd name="connsiteX66-7253" fmla="*/ 4546116 w 5741575"/>
              <a:gd name="connsiteY66-7254" fmla="*/ 268568 h 955271"/>
              <a:gd name="connsiteX67-7255" fmla="*/ 4661259 w 5741575"/>
              <a:gd name="connsiteY67-7256" fmla="*/ 238966 h 955271"/>
              <a:gd name="connsiteX68-7257" fmla="*/ 4750403 w 5741575"/>
              <a:gd name="connsiteY68-7258" fmla="*/ 204364 h 955271"/>
              <a:gd name="connsiteX69-7259" fmla="*/ 4867614 w 5741575"/>
              <a:gd name="connsiteY69-7260" fmla="*/ 208668 h 955271"/>
              <a:gd name="connsiteX70-7261" fmla="*/ 4937036 w 5741575"/>
              <a:gd name="connsiteY70-7262" fmla="*/ 195446 h 955271"/>
              <a:gd name="connsiteX71-7263" fmla="*/ 5047626 w 5741575"/>
              <a:gd name="connsiteY71-7264" fmla="*/ 149604 h 955271"/>
              <a:gd name="connsiteX72-7265" fmla="*/ 5200247 w 5741575"/>
              <a:gd name="connsiteY72-7266" fmla="*/ 142695 h 955271"/>
              <a:gd name="connsiteX73-7267" fmla="*/ 5235691 w 5741575"/>
              <a:gd name="connsiteY73-7268" fmla="*/ 173330 h 955271"/>
              <a:gd name="connsiteX74-7269" fmla="*/ 5280133 w 5741575"/>
              <a:gd name="connsiteY74-7270" fmla="*/ 189342 h 955271"/>
              <a:gd name="connsiteX75-7271" fmla="*/ 5291963 w 5741575"/>
              <a:gd name="connsiteY75-7272" fmla="*/ 139446 h 955271"/>
              <a:gd name="connsiteX76-7273" fmla="*/ 5418472 w 5741575"/>
              <a:gd name="connsiteY76-7274" fmla="*/ 89163 h 955271"/>
              <a:gd name="connsiteX77-7275" fmla="*/ 5482354 w 5741575"/>
              <a:gd name="connsiteY77-7276" fmla="*/ 69470 h 955271"/>
              <a:gd name="connsiteX78-7277" fmla="*/ 5583280 w 5741575"/>
              <a:gd name="connsiteY78-7278" fmla="*/ 49787 h 955271"/>
              <a:gd name="connsiteX79-7279" fmla="*/ 5613766 w 5741575"/>
              <a:gd name="connsiteY79-7280" fmla="*/ 41855 h 955271"/>
              <a:gd name="connsiteX80-7281" fmla="*/ 5684952 w 5741575"/>
              <a:gd name="connsiteY80-7282" fmla="*/ 26088 h 955271"/>
              <a:gd name="connsiteX81-7283" fmla="*/ 5741575 w 5741575"/>
              <a:gd name="connsiteY81-7284" fmla="*/ 0 h 955271"/>
              <a:gd name="connsiteX0-7285" fmla="*/ 5741575 w 5741575"/>
              <a:gd name="connsiteY0-7286" fmla="*/ 0 h 955271"/>
              <a:gd name="connsiteX1-7287" fmla="*/ 5741575 w 5741575"/>
              <a:gd name="connsiteY1-7288" fmla="*/ 955271 h 955271"/>
              <a:gd name="connsiteX2-7289" fmla="*/ 0 w 5741575"/>
              <a:gd name="connsiteY2-7290" fmla="*/ 955271 h 955271"/>
              <a:gd name="connsiteX3-7291" fmla="*/ 8558 w 5741575"/>
              <a:gd name="connsiteY3-7292" fmla="*/ 953971 h 955271"/>
              <a:gd name="connsiteX4-7293" fmla="*/ 16894 w 5741575"/>
              <a:gd name="connsiteY4-7294" fmla="*/ 953847 h 955271"/>
              <a:gd name="connsiteX5-7295" fmla="*/ 28156 w 5741575"/>
              <a:gd name="connsiteY5-7296" fmla="*/ 951374 h 955271"/>
              <a:gd name="connsiteX6-7297" fmla="*/ 28293 w 5741575"/>
              <a:gd name="connsiteY6-7298" fmla="*/ 950971 h 955271"/>
              <a:gd name="connsiteX7-7299" fmla="*/ 59229 w 5741575"/>
              <a:gd name="connsiteY7-7300" fmla="*/ 903950 h 955271"/>
              <a:gd name="connsiteX8-7301" fmla="*/ 148657 w 5741575"/>
              <a:gd name="connsiteY8-7302" fmla="*/ 898134 h 955271"/>
              <a:gd name="connsiteX9-7303" fmla="*/ 174554 w 5741575"/>
              <a:gd name="connsiteY9-7304" fmla="*/ 886351 h 955271"/>
              <a:gd name="connsiteX10-7305" fmla="*/ 187633 w 5741575"/>
              <a:gd name="connsiteY10-7306" fmla="*/ 878226 h 955271"/>
              <a:gd name="connsiteX11-7307" fmla="*/ 187961 w 5741575"/>
              <a:gd name="connsiteY11-7308" fmla="*/ 876538 h 955271"/>
              <a:gd name="connsiteX12-7309" fmla="*/ 240501 w 5741575"/>
              <a:gd name="connsiteY12-7310" fmla="*/ 873150 h 955271"/>
              <a:gd name="connsiteX13-7311" fmla="*/ 246345 w 5741575"/>
              <a:gd name="connsiteY13-7312" fmla="*/ 869942 h 955271"/>
              <a:gd name="connsiteX14-7313" fmla="*/ 306299 w 5741575"/>
              <a:gd name="connsiteY14-7314" fmla="*/ 873609 h 955271"/>
              <a:gd name="connsiteX15-7315" fmla="*/ 331571 w 5741575"/>
              <a:gd name="connsiteY15-7316" fmla="*/ 869866 h 955271"/>
              <a:gd name="connsiteX16-7317" fmla="*/ 384157 w 5741575"/>
              <a:gd name="connsiteY16-7318" fmla="*/ 867971 h 955271"/>
              <a:gd name="connsiteX17-7319" fmla="*/ 477637 w 5741575"/>
              <a:gd name="connsiteY17-7320" fmla="*/ 870334 h 955271"/>
              <a:gd name="connsiteX18-7321" fmla="*/ 570239 w 5741575"/>
              <a:gd name="connsiteY18-7322" fmla="*/ 829596 h 955271"/>
              <a:gd name="connsiteX19-7323" fmla="*/ 772070 w 5741575"/>
              <a:gd name="connsiteY19-7324" fmla="*/ 820296 h 955271"/>
              <a:gd name="connsiteX20-7325" fmla="*/ 948872 w 5741575"/>
              <a:gd name="connsiteY20-7326" fmla="*/ 772201 h 955271"/>
              <a:gd name="connsiteX21-7327" fmla="*/ 1127089 w 5741575"/>
              <a:gd name="connsiteY21-7328" fmla="*/ 746926 h 955271"/>
              <a:gd name="connsiteX22-7329" fmla="*/ 1226314 w 5741575"/>
              <a:gd name="connsiteY22-7330" fmla="*/ 722473 h 955271"/>
              <a:gd name="connsiteX23-7331" fmla="*/ 1278773 w 5741575"/>
              <a:gd name="connsiteY23-7332" fmla="*/ 711503 h 955271"/>
              <a:gd name="connsiteX24-7333" fmla="*/ 1317691 w 5741575"/>
              <a:gd name="connsiteY24-7334" fmla="*/ 708529 h 955271"/>
              <a:gd name="connsiteX25-7335" fmla="*/ 1360404 w 5741575"/>
              <a:gd name="connsiteY25-7336" fmla="*/ 675922 h 955271"/>
              <a:gd name="connsiteX26-7337" fmla="*/ 1412292 w 5741575"/>
              <a:gd name="connsiteY26-7338" fmla="*/ 670793 h 955271"/>
              <a:gd name="connsiteX27-7339" fmla="*/ 1494753 w 5741575"/>
              <a:gd name="connsiteY27-7340" fmla="*/ 644686 h 955271"/>
              <a:gd name="connsiteX28-7341" fmla="*/ 1616217 w 5741575"/>
              <a:gd name="connsiteY28-7342" fmla="*/ 622107 h 955271"/>
              <a:gd name="connsiteX29-7343" fmla="*/ 1710928 w 5741575"/>
              <a:gd name="connsiteY29-7344" fmla="*/ 600666 h 955271"/>
              <a:gd name="connsiteX30-7345" fmla="*/ 1743718 w 5741575"/>
              <a:gd name="connsiteY30-7346" fmla="*/ 584327 h 955271"/>
              <a:gd name="connsiteX31-7347" fmla="*/ 1873778 w 5741575"/>
              <a:gd name="connsiteY31-7348" fmla="*/ 530130 h 955271"/>
              <a:gd name="connsiteX32-7349" fmla="*/ 1988411 w 5741575"/>
              <a:gd name="connsiteY32-7350" fmla="*/ 491599 h 955271"/>
              <a:gd name="connsiteX33-7351" fmla="*/ 2085507 w 5741575"/>
              <a:gd name="connsiteY33-7352" fmla="*/ 498527 h 955271"/>
              <a:gd name="connsiteX34-7353" fmla="*/ 2090767 w 5741575"/>
              <a:gd name="connsiteY34-7354" fmla="*/ 490616 h 955271"/>
              <a:gd name="connsiteX35-7355" fmla="*/ 2151143 w 5741575"/>
              <a:gd name="connsiteY35-7356" fmla="*/ 478332 h 955271"/>
              <a:gd name="connsiteX36-7357" fmla="*/ 2378710 w 5741575"/>
              <a:gd name="connsiteY36-7358" fmla="*/ 477570 h 955271"/>
              <a:gd name="connsiteX37-7359" fmla="*/ 2496256 w 5741575"/>
              <a:gd name="connsiteY37-7360" fmla="*/ 452396 h 955271"/>
              <a:gd name="connsiteX38-7361" fmla="*/ 2535387 w 5741575"/>
              <a:gd name="connsiteY38-7362" fmla="*/ 436645 h 955271"/>
              <a:gd name="connsiteX39-7363" fmla="*/ 2601109 w 5741575"/>
              <a:gd name="connsiteY39-7364" fmla="*/ 410678 h 955271"/>
              <a:gd name="connsiteX40-7365" fmla="*/ 2643855 w 5741575"/>
              <a:gd name="connsiteY40-7366" fmla="*/ 374482 h 955271"/>
              <a:gd name="connsiteX41-7367" fmla="*/ 2657726 w 5741575"/>
              <a:gd name="connsiteY41-7368" fmla="*/ 365841 h 955271"/>
              <a:gd name="connsiteX42-7369" fmla="*/ 2687125 w 5741575"/>
              <a:gd name="connsiteY42-7370" fmla="*/ 366820 h 955271"/>
              <a:gd name="connsiteX43-7371" fmla="*/ 2697479 w 5741575"/>
              <a:gd name="connsiteY43-7372" fmla="*/ 361430 h 955271"/>
              <a:gd name="connsiteX44-7373" fmla="*/ 2731718 w 5741575"/>
              <a:gd name="connsiteY44-7374" fmla="*/ 361545 h 955271"/>
              <a:gd name="connsiteX45-7375" fmla="*/ 2777227 w 5741575"/>
              <a:gd name="connsiteY45-7376" fmla="*/ 368972 h 955271"/>
              <a:gd name="connsiteX46-7377" fmla="*/ 2824768 w 5741575"/>
              <a:gd name="connsiteY46-7378" fmla="*/ 361652 h 955271"/>
              <a:gd name="connsiteX47-7379" fmla="*/ 2885545 w 5741575"/>
              <a:gd name="connsiteY47-7380" fmla="*/ 372818 h 955271"/>
              <a:gd name="connsiteX48-7381" fmla="*/ 3009558 w 5741575"/>
              <a:gd name="connsiteY48-7382" fmla="*/ 370573 h 955271"/>
              <a:gd name="connsiteX49-7383" fmla="*/ 3095010 w 5741575"/>
              <a:gd name="connsiteY49-7384" fmla="*/ 332454 h 955271"/>
              <a:gd name="connsiteX50-7385" fmla="*/ 3103742 w 5741575"/>
              <a:gd name="connsiteY50-7386" fmla="*/ 337974 h 955271"/>
              <a:gd name="connsiteX51-7387" fmla="*/ 3165093 w 5741575"/>
              <a:gd name="connsiteY51-7388" fmla="*/ 329459 h 955271"/>
              <a:gd name="connsiteX52-7389" fmla="*/ 3373785 w 5741575"/>
              <a:gd name="connsiteY52-7390" fmla="*/ 255680 h 955271"/>
              <a:gd name="connsiteX53-7391" fmla="*/ 3493851 w 5741575"/>
              <a:gd name="connsiteY53-7392" fmla="*/ 240255 h 955271"/>
              <a:gd name="connsiteX54-7393" fmla="*/ 3537470 w 5741575"/>
              <a:gd name="connsiteY54-7394" fmla="*/ 241867 h 955271"/>
              <a:gd name="connsiteX55-7395" fmla="*/ 3610489 w 5741575"/>
              <a:gd name="connsiteY55-7396" fmla="*/ 244128 h 955271"/>
              <a:gd name="connsiteX56-7397" fmla="*/ 3667539 w 5741575"/>
              <a:gd name="connsiteY56-7398" fmla="*/ 263271 h 955271"/>
              <a:gd name="connsiteX57-7399" fmla="*/ 3727614 w 5741575"/>
              <a:gd name="connsiteY57-7400" fmla="*/ 258245 h 955271"/>
              <a:gd name="connsiteX58-7401" fmla="*/ 3738369 w 5741575"/>
              <a:gd name="connsiteY58-7402" fmla="*/ 234506 h 955271"/>
              <a:gd name="connsiteX59-7403" fmla="*/ 3803670 w 5741575"/>
              <a:gd name="connsiteY59-7404" fmla="*/ 236457 h 955271"/>
              <a:gd name="connsiteX60-7405" fmla="*/ 3903080 w 5741575"/>
              <a:gd name="connsiteY60-7406" fmla="*/ 241890 h 955271"/>
              <a:gd name="connsiteX61-7407" fmla="*/ 4114838 w 5741575"/>
              <a:gd name="connsiteY61-7408" fmla="*/ 238165 h 955271"/>
              <a:gd name="connsiteX62-7409" fmla="*/ 4271023 w 5741575"/>
              <a:gd name="connsiteY62-7410" fmla="*/ 241959 h 955271"/>
              <a:gd name="connsiteX63-7411" fmla="*/ 4367397 w 5741575"/>
              <a:gd name="connsiteY63-7412" fmla="*/ 271442 h 955271"/>
              <a:gd name="connsiteX64-7413" fmla="*/ 4495366 w 5741575"/>
              <a:gd name="connsiteY64-7414" fmla="*/ 271618 h 955271"/>
              <a:gd name="connsiteX65-7415" fmla="*/ 4517347 w 5741575"/>
              <a:gd name="connsiteY65-7416" fmla="*/ 275639 h 955271"/>
              <a:gd name="connsiteX66-7417" fmla="*/ 4546116 w 5741575"/>
              <a:gd name="connsiteY66-7418" fmla="*/ 268568 h 955271"/>
              <a:gd name="connsiteX67-7419" fmla="*/ 4661259 w 5741575"/>
              <a:gd name="connsiteY67-7420" fmla="*/ 238966 h 955271"/>
              <a:gd name="connsiteX68-7421" fmla="*/ 4750403 w 5741575"/>
              <a:gd name="connsiteY68-7422" fmla="*/ 204364 h 955271"/>
              <a:gd name="connsiteX69-7423" fmla="*/ 4867614 w 5741575"/>
              <a:gd name="connsiteY69-7424" fmla="*/ 208668 h 955271"/>
              <a:gd name="connsiteX70-7425" fmla="*/ 4937036 w 5741575"/>
              <a:gd name="connsiteY70-7426" fmla="*/ 195446 h 955271"/>
              <a:gd name="connsiteX71-7427" fmla="*/ 5047626 w 5741575"/>
              <a:gd name="connsiteY71-7428" fmla="*/ 149604 h 955271"/>
              <a:gd name="connsiteX72-7429" fmla="*/ 5200247 w 5741575"/>
              <a:gd name="connsiteY72-7430" fmla="*/ 142695 h 955271"/>
              <a:gd name="connsiteX73-7431" fmla="*/ 5235691 w 5741575"/>
              <a:gd name="connsiteY73-7432" fmla="*/ 173330 h 955271"/>
              <a:gd name="connsiteX74-7433" fmla="*/ 5291963 w 5741575"/>
              <a:gd name="connsiteY74-7434" fmla="*/ 139446 h 955271"/>
              <a:gd name="connsiteX75-7435" fmla="*/ 5418472 w 5741575"/>
              <a:gd name="connsiteY75-7436" fmla="*/ 89163 h 955271"/>
              <a:gd name="connsiteX76-7437" fmla="*/ 5482354 w 5741575"/>
              <a:gd name="connsiteY76-7438" fmla="*/ 69470 h 955271"/>
              <a:gd name="connsiteX77-7439" fmla="*/ 5583280 w 5741575"/>
              <a:gd name="connsiteY77-7440" fmla="*/ 49787 h 955271"/>
              <a:gd name="connsiteX78-7441" fmla="*/ 5613766 w 5741575"/>
              <a:gd name="connsiteY78-7442" fmla="*/ 41855 h 955271"/>
              <a:gd name="connsiteX79-7443" fmla="*/ 5684952 w 5741575"/>
              <a:gd name="connsiteY79-7444" fmla="*/ 26088 h 955271"/>
              <a:gd name="connsiteX80-7445" fmla="*/ 5741575 w 5741575"/>
              <a:gd name="connsiteY80-7446" fmla="*/ 0 h 955271"/>
              <a:gd name="connsiteX0-7447" fmla="*/ 5741575 w 5741575"/>
              <a:gd name="connsiteY0-7448" fmla="*/ 0 h 955271"/>
              <a:gd name="connsiteX1-7449" fmla="*/ 5741575 w 5741575"/>
              <a:gd name="connsiteY1-7450" fmla="*/ 955271 h 955271"/>
              <a:gd name="connsiteX2-7451" fmla="*/ 0 w 5741575"/>
              <a:gd name="connsiteY2-7452" fmla="*/ 955271 h 955271"/>
              <a:gd name="connsiteX3-7453" fmla="*/ 8558 w 5741575"/>
              <a:gd name="connsiteY3-7454" fmla="*/ 953971 h 955271"/>
              <a:gd name="connsiteX4-7455" fmla="*/ 16894 w 5741575"/>
              <a:gd name="connsiteY4-7456" fmla="*/ 953847 h 955271"/>
              <a:gd name="connsiteX5-7457" fmla="*/ 28156 w 5741575"/>
              <a:gd name="connsiteY5-7458" fmla="*/ 951374 h 955271"/>
              <a:gd name="connsiteX6-7459" fmla="*/ 28293 w 5741575"/>
              <a:gd name="connsiteY6-7460" fmla="*/ 950971 h 955271"/>
              <a:gd name="connsiteX7-7461" fmla="*/ 59229 w 5741575"/>
              <a:gd name="connsiteY7-7462" fmla="*/ 903950 h 955271"/>
              <a:gd name="connsiteX8-7463" fmla="*/ 148657 w 5741575"/>
              <a:gd name="connsiteY8-7464" fmla="*/ 898134 h 955271"/>
              <a:gd name="connsiteX9-7465" fmla="*/ 174554 w 5741575"/>
              <a:gd name="connsiteY9-7466" fmla="*/ 886351 h 955271"/>
              <a:gd name="connsiteX10-7467" fmla="*/ 187633 w 5741575"/>
              <a:gd name="connsiteY10-7468" fmla="*/ 878226 h 955271"/>
              <a:gd name="connsiteX11-7469" fmla="*/ 187961 w 5741575"/>
              <a:gd name="connsiteY11-7470" fmla="*/ 876538 h 955271"/>
              <a:gd name="connsiteX12-7471" fmla="*/ 240501 w 5741575"/>
              <a:gd name="connsiteY12-7472" fmla="*/ 873150 h 955271"/>
              <a:gd name="connsiteX13-7473" fmla="*/ 246345 w 5741575"/>
              <a:gd name="connsiteY13-7474" fmla="*/ 869942 h 955271"/>
              <a:gd name="connsiteX14-7475" fmla="*/ 306299 w 5741575"/>
              <a:gd name="connsiteY14-7476" fmla="*/ 873609 h 955271"/>
              <a:gd name="connsiteX15-7477" fmla="*/ 331571 w 5741575"/>
              <a:gd name="connsiteY15-7478" fmla="*/ 869866 h 955271"/>
              <a:gd name="connsiteX16-7479" fmla="*/ 384157 w 5741575"/>
              <a:gd name="connsiteY16-7480" fmla="*/ 867971 h 955271"/>
              <a:gd name="connsiteX17-7481" fmla="*/ 477637 w 5741575"/>
              <a:gd name="connsiteY17-7482" fmla="*/ 870334 h 955271"/>
              <a:gd name="connsiteX18-7483" fmla="*/ 570239 w 5741575"/>
              <a:gd name="connsiteY18-7484" fmla="*/ 829596 h 955271"/>
              <a:gd name="connsiteX19-7485" fmla="*/ 772070 w 5741575"/>
              <a:gd name="connsiteY19-7486" fmla="*/ 820296 h 955271"/>
              <a:gd name="connsiteX20-7487" fmla="*/ 948872 w 5741575"/>
              <a:gd name="connsiteY20-7488" fmla="*/ 772201 h 955271"/>
              <a:gd name="connsiteX21-7489" fmla="*/ 1127089 w 5741575"/>
              <a:gd name="connsiteY21-7490" fmla="*/ 746926 h 955271"/>
              <a:gd name="connsiteX22-7491" fmla="*/ 1226314 w 5741575"/>
              <a:gd name="connsiteY22-7492" fmla="*/ 722473 h 955271"/>
              <a:gd name="connsiteX23-7493" fmla="*/ 1278773 w 5741575"/>
              <a:gd name="connsiteY23-7494" fmla="*/ 711503 h 955271"/>
              <a:gd name="connsiteX24-7495" fmla="*/ 1317691 w 5741575"/>
              <a:gd name="connsiteY24-7496" fmla="*/ 708529 h 955271"/>
              <a:gd name="connsiteX25-7497" fmla="*/ 1360404 w 5741575"/>
              <a:gd name="connsiteY25-7498" fmla="*/ 675922 h 955271"/>
              <a:gd name="connsiteX26-7499" fmla="*/ 1412292 w 5741575"/>
              <a:gd name="connsiteY26-7500" fmla="*/ 670793 h 955271"/>
              <a:gd name="connsiteX27-7501" fmla="*/ 1494753 w 5741575"/>
              <a:gd name="connsiteY27-7502" fmla="*/ 644686 h 955271"/>
              <a:gd name="connsiteX28-7503" fmla="*/ 1616217 w 5741575"/>
              <a:gd name="connsiteY28-7504" fmla="*/ 622107 h 955271"/>
              <a:gd name="connsiteX29-7505" fmla="*/ 1710928 w 5741575"/>
              <a:gd name="connsiteY29-7506" fmla="*/ 600666 h 955271"/>
              <a:gd name="connsiteX30-7507" fmla="*/ 1743718 w 5741575"/>
              <a:gd name="connsiteY30-7508" fmla="*/ 584327 h 955271"/>
              <a:gd name="connsiteX31-7509" fmla="*/ 1873778 w 5741575"/>
              <a:gd name="connsiteY31-7510" fmla="*/ 530130 h 955271"/>
              <a:gd name="connsiteX32-7511" fmla="*/ 1988411 w 5741575"/>
              <a:gd name="connsiteY32-7512" fmla="*/ 491599 h 955271"/>
              <a:gd name="connsiteX33-7513" fmla="*/ 2085507 w 5741575"/>
              <a:gd name="connsiteY33-7514" fmla="*/ 498527 h 955271"/>
              <a:gd name="connsiteX34-7515" fmla="*/ 2090767 w 5741575"/>
              <a:gd name="connsiteY34-7516" fmla="*/ 490616 h 955271"/>
              <a:gd name="connsiteX35-7517" fmla="*/ 2151143 w 5741575"/>
              <a:gd name="connsiteY35-7518" fmla="*/ 478332 h 955271"/>
              <a:gd name="connsiteX36-7519" fmla="*/ 2378710 w 5741575"/>
              <a:gd name="connsiteY36-7520" fmla="*/ 477570 h 955271"/>
              <a:gd name="connsiteX37-7521" fmla="*/ 2496256 w 5741575"/>
              <a:gd name="connsiteY37-7522" fmla="*/ 452396 h 955271"/>
              <a:gd name="connsiteX38-7523" fmla="*/ 2535387 w 5741575"/>
              <a:gd name="connsiteY38-7524" fmla="*/ 436645 h 955271"/>
              <a:gd name="connsiteX39-7525" fmla="*/ 2601109 w 5741575"/>
              <a:gd name="connsiteY39-7526" fmla="*/ 410678 h 955271"/>
              <a:gd name="connsiteX40-7527" fmla="*/ 2643855 w 5741575"/>
              <a:gd name="connsiteY40-7528" fmla="*/ 374482 h 955271"/>
              <a:gd name="connsiteX41-7529" fmla="*/ 2657726 w 5741575"/>
              <a:gd name="connsiteY41-7530" fmla="*/ 365841 h 955271"/>
              <a:gd name="connsiteX42-7531" fmla="*/ 2687125 w 5741575"/>
              <a:gd name="connsiteY42-7532" fmla="*/ 366820 h 955271"/>
              <a:gd name="connsiteX43-7533" fmla="*/ 2697479 w 5741575"/>
              <a:gd name="connsiteY43-7534" fmla="*/ 361430 h 955271"/>
              <a:gd name="connsiteX44-7535" fmla="*/ 2731718 w 5741575"/>
              <a:gd name="connsiteY44-7536" fmla="*/ 361545 h 955271"/>
              <a:gd name="connsiteX45-7537" fmla="*/ 2777227 w 5741575"/>
              <a:gd name="connsiteY45-7538" fmla="*/ 368972 h 955271"/>
              <a:gd name="connsiteX46-7539" fmla="*/ 2824768 w 5741575"/>
              <a:gd name="connsiteY46-7540" fmla="*/ 361652 h 955271"/>
              <a:gd name="connsiteX47-7541" fmla="*/ 2885545 w 5741575"/>
              <a:gd name="connsiteY47-7542" fmla="*/ 372818 h 955271"/>
              <a:gd name="connsiteX48-7543" fmla="*/ 3009558 w 5741575"/>
              <a:gd name="connsiteY48-7544" fmla="*/ 370573 h 955271"/>
              <a:gd name="connsiteX49-7545" fmla="*/ 3095010 w 5741575"/>
              <a:gd name="connsiteY49-7546" fmla="*/ 332454 h 955271"/>
              <a:gd name="connsiteX50-7547" fmla="*/ 3103742 w 5741575"/>
              <a:gd name="connsiteY50-7548" fmla="*/ 337974 h 955271"/>
              <a:gd name="connsiteX51-7549" fmla="*/ 3165093 w 5741575"/>
              <a:gd name="connsiteY51-7550" fmla="*/ 329459 h 955271"/>
              <a:gd name="connsiteX52-7551" fmla="*/ 3373785 w 5741575"/>
              <a:gd name="connsiteY52-7552" fmla="*/ 255680 h 955271"/>
              <a:gd name="connsiteX53-7553" fmla="*/ 3493851 w 5741575"/>
              <a:gd name="connsiteY53-7554" fmla="*/ 240255 h 955271"/>
              <a:gd name="connsiteX54-7555" fmla="*/ 3537470 w 5741575"/>
              <a:gd name="connsiteY54-7556" fmla="*/ 241867 h 955271"/>
              <a:gd name="connsiteX55-7557" fmla="*/ 3610489 w 5741575"/>
              <a:gd name="connsiteY55-7558" fmla="*/ 244128 h 955271"/>
              <a:gd name="connsiteX56-7559" fmla="*/ 3667539 w 5741575"/>
              <a:gd name="connsiteY56-7560" fmla="*/ 263271 h 955271"/>
              <a:gd name="connsiteX57-7561" fmla="*/ 3727614 w 5741575"/>
              <a:gd name="connsiteY57-7562" fmla="*/ 258245 h 955271"/>
              <a:gd name="connsiteX58-7563" fmla="*/ 3738369 w 5741575"/>
              <a:gd name="connsiteY58-7564" fmla="*/ 234506 h 955271"/>
              <a:gd name="connsiteX59-7565" fmla="*/ 3803670 w 5741575"/>
              <a:gd name="connsiteY59-7566" fmla="*/ 236457 h 955271"/>
              <a:gd name="connsiteX60-7567" fmla="*/ 3903080 w 5741575"/>
              <a:gd name="connsiteY60-7568" fmla="*/ 241890 h 955271"/>
              <a:gd name="connsiteX61-7569" fmla="*/ 4114838 w 5741575"/>
              <a:gd name="connsiteY61-7570" fmla="*/ 238165 h 955271"/>
              <a:gd name="connsiteX62-7571" fmla="*/ 4271023 w 5741575"/>
              <a:gd name="connsiteY62-7572" fmla="*/ 241959 h 955271"/>
              <a:gd name="connsiteX63-7573" fmla="*/ 4367397 w 5741575"/>
              <a:gd name="connsiteY63-7574" fmla="*/ 271442 h 955271"/>
              <a:gd name="connsiteX64-7575" fmla="*/ 4495366 w 5741575"/>
              <a:gd name="connsiteY64-7576" fmla="*/ 271618 h 955271"/>
              <a:gd name="connsiteX65-7577" fmla="*/ 4517347 w 5741575"/>
              <a:gd name="connsiteY65-7578" fmla="*/ 275639 h 955271"/>
              <a:gd name="connsiteX66-7579" fmla="*/ 4546116 w 5741575"/>
              <a:gd name="connsiteY66-7580" fmla="*/ 268568 h 955271"/>
              <a:gd name="connsiteX67-7581" fmla="*/ 4661259 w 5741575"/>
              <a:gd name="connsiteY67-7582" fmla="*/ 238966 h 955271"/>
              <a:gd name="connsiteX68-7583" fmla="*/ 4750403 w 5741575"/>
              <a:gd name="connsiteY68-7584" fmla="*/ 204364 h 955271"/>
              <a:gd name="connsiteX69-7585" fmla="*/ 4867614 w 5741575"/>
              <a:gd name="connsiteY69-7586" fmla="*/ 208668 h 955271"/>
              <a:gd name="connsiteX70-7587" fmla="*/ 4937036 w 5741575"/>
              <a:gd name="connsiteY70-7588" fmla="*/ 195446 h 955271"/>
              <a:gd name="connsiteX71-7589" fmla="*/ 5047626 w 5741575"/>
              <a:gd name="connsiteY71-7590" fmla="*/ 149604 h 955271"/>
              <a:gd name="connsiteX72-7591" fmla="*/ 5200247 w 5741575"/>
              <a:gd name="connsiteY72-7592" fmla="*/ 142695 h 955271"/>
              <a:gd name="connsiteX73-7593" fmla="*/ 5291963 w 5741575"/>
              <a:gd name="connsiteY73-7594" fmla="*/ 139446 h 955271"/>
              <a:gd name="connsiteX74-7595" fmla="*/ 5418472 w 5741575"/>
              <a:gd name="connsiteY74-7596" fmla="*/ 89163 h 955271"/>
              <a:gd name="connsiteX75-7597" fmla="*/ 5482354 w 5741575"/>
              <a:gd name="connsiteY75-7598" fmla="*/ 69470 h 955271"/>
              <a:gd name="connsiteX76-7599" fmla="*/ 5583280 w 5741575"/>
              <a:gd name="connsiteY76-7600" fmla="*/ 49787 h 955271"/>
              <a:gd name="connsiteX77-7601" fmla="*/ 5613766 w 5741575"/>
              <a:gd name="connsiteY77-7602" fmla="*/ 41855 h 955271"/>
              <a:gd name="connsiteX78-7603" fmla="*/ 5684952 w 5741575"/>
              <a:gd name="connsiteY78-7604" fmla="*/ 26088 h 955271"/>
              <a:gd name="connsiteX79-7605" fmla="*/ 5741575 w 5741575"/>
              <a:gd name="connsiteY79-7606" fmla="*/ 0 h 955271"/>
              <a:gd name="connsiteX0-7607" fmla="*/ 5741575 w 5741575"/>
              <a:gd name="connsiteY0-7608" fmla="*/ 0 h 955271"/>
              <a:gd name="connsiteX1-7609" fmla="*/ 5741575 w 5741575"/>
              <a:gd name="connsiteY1-7610" fmla="*/ 955271 h 955271"/>
              <a:gd name="connsiteX2-7611" fmla="*/ 0 w 5741575"/>
              <a:gd name="connsiteY2-7612" fmla="*/ 955271 h 955271"/>
              <a:gd name="connsiteX3-7613" fmla="*/ 8558 w 5741575"/>
              <a:gd name="connsiteY3-7614" fmla="*/ 953971 h 955271"/>
              <a:gd name="connsiteX4-7615" fmla="*/ 16894 w 5741575"/>
              <a:gd name="connsiteY4-7616" fmla="*/ 953847 h 955271"/>
              <a:gd name="connsiteX5-7617" fmla="*/ 28156 w 5741575"/>
              <a:gd name="connsiteY5-7618" fmla="*/ 951374 h 955271"/>
              <a:gd name="connsiteX6-7619" fmla="*/ 28293 w 5741575"/>
              <a:gd name="connsiteY6-7620" fmla="*/ 950971 h 955271"/>
              <a:gd name="connsiteX7-7621" fmla="*/ 59229 w 5741575"/>
              <a:gd name="connsiteY7-7622" fmla="*/ 903950 h 955271"/>
              <a:gd name="connsiteX8-7623" fmla="*/ 148657 w 5741575"/>
              <a:gd name="connsiteY8-7624" fmla="*/ 898134 h 955271"/>
              <a:gd name="connsiteX9-7625" fmla="*/ 174554 w 5741575"/>
              <a:gd name="connsiteY9-7626" fmla="*/ 886351 h 955271"/>
              <a:gd name="connsiteX10-7627" fmla="*/ 187633 w 5741575"/>
              <a:gd name="connsiteY10-7628" fmla="*/ 878226 h 955271"/>
              <a:gd name="connsiteX11-7629" fmla="*/ 187961 w 5741575"/>
              <a:gd name="connsiteY11-7630" fmla="*/ 876538 h 955271"/>
              <a:gd name="connsiteX12-7631" fmla="*/ 240501 w 5741575"/>
              <a:gd name="connsiteY12-7632" fmla="*/ 873150 h 955271"/>
              <a:gd name="connsiteX13-7633" fmla="*/ 246345 w 5741575"/>
              <a:gd name="connsiteY13-7634" fmla="*/ 869942 h 955271"/>
              <a:gd name="connsiteX14-7635" fmla="*/ 306299 w 5741575"/>
              <a:gd name="connsiteY14-7636" fmla="*/ 873609 h 955271"/>
              <a:gd name="connsiteX15-7637" fmla="*/ 331571 w 5741575"/>
              <a:gd name="connsiteY15-7638" fmla="*/ 869866 h 955271"/>
              <a:gd name="connsiteX16-7639" fmla="*/ 384157 w 5741575"/>
              <a:gd name="connsiteY16-7640" fmla="*/ 867971 h 955271"/>
              <a:gd name="connsiteX17-7641" fmla="*/ 477637 w 5741575"/>
              <a:gd name="connsiteY17-7642" fmla="*/ 870334 h 955271"/>
              <a:gd name="connsiteX18-7643" fmla="*/ 570239 w 5741575"/>
              <a:gd name="connsiteY18-7644" fmla="*/ 829596 h 955271"/>
              <a:gd name="connsiteX19-7645" fmla="*/ 772070 w 5741575"/>
              <a:gd name="connsiteY19-7646" fmla="*/ 820296 h 955271"/>
              <a:gd name="connsiteX20-7647" fmla="*/ 948872 w 5741575"/>
              <a:gd name="connsiteY20-7648" fmla="*/ 772201 h 955271"/>
              <a:gd name="connsiteX21-7649" fmla="*/ 1127089 w 5741575"/>
              <a:gd name="connsiteY21-7650" fmla="*/ 746926 h 955271"/>
              <a:gd name="connsiteX22-7651" fmla="*/ 1226314 w 5741575"/>
              <a:gd name="connsiteY22-7652" fmla="*/ 722473 h 955271"/>
              <a:gd name="connsiteX23-7653" fmla="*/ 1278773 w 5741575"/>
              <a:gd name="connsiteY23-7654" fmla="*/ 711503 h 955271"/>
              <a:gd name="connsiteX24-7655" fmla="*/ 1317691 w 5741575"/>
              <a:gd name="connsiteY24-7656" fmla="*/ 708529 h 955271"/>
              <a:gd name="connsiteX25-7657" fmla="*/ 1360404 w 5741575"/>
              <a:gd name="connsiteY25-7658" fmla="*/ 675922 h 955271"/>
              <a:gd name="connsiteX26-7659" fmla="*/ 1412292 w 5741575"/>
              <a:gd name="connsiteY26-7660" fmla="*/ 670793 h 955271"/>
              <a:gd name="connsiteX27-7661" fmla="*/ 1494753 w 5741575"/>
              <a:gd name="connsiteY27-7662" fmla="*/ 644686 h 955271"/>
              <a:gd name="connsiteX28-7663" fmla="*/ 1616217 w 5741575"/>
              <a:gd name="connsiteY28-7664" fmla="*/ 622107 h 955271"/>
              <a:gd name="connsiteX29-7665" fmla="*/ 1710928 w 5741575"/>
              <a:gd name="connsiteY29-7666" fmla="*/ 600666 h 955271"/>
              <a:gd name="connsiteX30-7667" fmla="*/ 1743718 w 5741575"/>
              <a:gd name="connsiteY30-7668" fmla="*/ 584327 h 955271"/>
              <a:gd name="connsiteX31-7669" fmla="*/ 1873778 w 5741575"/>
              <a:gd name="connsiteY31-7670" fmla="*/ 530130 h 955271"/>
              <a:gd name="connsiteX32-7671" fmla="*/ 1988411 w 5741575"/>
              <a:gd name="connsiteY32-7672" fmla="*/ 491599 h 955271"/>
              <a:gd name="connsiteX33-7673" fmla="*/ 2085507 w 5741575"/>
              <a:gd name="connsiteY33-7674" fmla="*/ 498527 h 955271"/>
              <a:gd name="connsiteX34-7675" fmla="*/ 2090767 w 5741575"/>
              <a:gd name="connsiteY34-7676" fmla="*/ 490616 h 955271"/>
              <a:gd name="connsiteX35-7677" fmla="*/ 2151143 w 5741575"/>
              <a:gd name="connsiteY35-7678" fmla="*/ 478332 h 955271"/>
              <a:gd name="connsiteX36-7679" fmla="*/ 2378710 w 5741575"/>
              <a:gd name="connsiteY36-7680" fmla="*/ 477570 h 955271"/>
              <a:gd name="connsiteX37-7681" fmla="*/ 2496256 w 5741575"/>
              <a:gd name="connsiteY37-7682" fmla="*/ 452396 h 955271"/>
              <a:gd name="connsiteX38-7683" fmla="*/ 2535387 w 5741575"/>
              <a:gd name="connsiteY38-7684" fmla="*/ 436645 h 955271"/>
              <a:gd name="connsiteX39-7685" fmla="*/ 2601109 w 5741575"/>
              <a:gd name="connsiteY39-7686" fmla="*/ 410678 h 955271"/>
              <a:gd name="connsiteX40-7687" fmla="*/ 2643855 w 5741575"/>
              <a:gd name="connsiteY40-7688" fmla="*/ 374482 h 955271"/>
              <a:gd name="connsiteX41-7689" fmla="*/ 2657726 w 5741575"/>
              <a:gd name="connsiteY41-7690" fmla="*/ 365841 h 955271"/>
              <a:gd name="connsiteX42-7691" fmla="*/ 2687125 w 5741575"/>
              <a:gd name="connsiteY42-7692" fmla="*/ 366820 h 955271"/>
              <a:gd name="connsiteX43-7693" fmla="*/ 2697479 w 5741575"/>
              <a:gd name="connsiteY43-7694" fmla="*/ 361430 h 955271"/>
              <a:gd name="connsiteX44-7695" fmla="*/ 2731718 w 5741575"/>
              <a:gd name="connsiteY44-7696" fmla="*/ 361545 h 955271"/>
              <a:gd name="connsiteX45-7697" fmla="*/ 2777227 w 5741575"/>
              <a:gd name="connsiteY45-7698" fmla="*/ 368972 h 955271"/>
              <a:gd name="connsiteX46-7699" fmla="*/ 2824768 w 5741575"/>
              <a:gd name="connsiteY46-7700" fmla="*/ 361652 h 955271"/>
              <a:gd name="connsiteX47-7701" fmla="*/ 2885545 w 5741575"/>
              <a:gd name="connsiteY47-7702" fmla="*/ 372818 h 955271"/>
              <a:gd name="connsiteX48-7703" fmla="*/ 3009558 w 5741575"/>
              <a:gd name="connsiteY48-7704" fmla="*/ 370573 h 955271"/>
              <a:gd name="connsiteX49-7705" fmla="*/ 3095010 w 5741575"/>
              <a:gd name="connsiteY49-7706" fmla="*/ 332454 h 955271"/>
              <a:gd name="connsiteX50-7707" fmla="*/ 3103742 w 5741575"/>
              <a:gd name="connsiteY50-7708" fmla="*/ 337974 h 955271"/>
              <a:gd name="connsiteX51-7709" fmla="*/ 3165093 w 5741575"/>
              <a:gd name="connsiteY51-7710" fmla="*/ 329459 h 955271"/>
              <a:gd name="connsiteX52-7711" fmla="*/ 3373785 w 5741575"/>
              <a:gd name="connsiteY52-7712" fmla="*/ 255680 h 955271"/>
              <a:gd name="connsiteX53-7713" fmla="*/ 3493851 w 5741575"/>
              <a:gd name="connsiteY53-7714" fmla="*/ 240255 h 955271"/>
              <a:gd name="connsiteX54-7715" fmla="*/ 3537470 w 5741575"/>
              <a:gd name="connsiteY54-7716" fmla="*/ 241867 h 955271"/>
              <a:gd name="connsiteX55-7717" fmla="*/ 3610489 w 5741575"/>
              <a:gd name="connsiteY55-7718" fmla="*/ 244128 h 955271"/>
              <a:gd name="connsiteX56-7719" fmla="*/ 3667539 w 5741575"/>
              <a:gd name="connsiteY56-7720" fmla="*/ 263271 h 955271"/>
              <a:gd name="connsiteX57-7721" fmla="*/ 3727614 w 5741575"/>
              <a:gd name="connsiteY57-7722" fmla="*/ 258245 h 955271"/>
              <a:gd name="connsiteX58-7723" fmla="*/ 3738369 w 5741575"/>
              <a:gd name="connsiteY58-7724" fmla="*/ 234506 h 955271"/>
              <a:gd name="connsiteX59-7725" fmla="*/ 3803670 w 5741575"/>
              <a:gd name="connsiteY59-7726" fmla="*/ 236457 h 955271"/>
              <a:gd name="connsiteX60-7727" fmla="*/ 3903080 w 5741575"/>
              <a:gd name="connsiteY60-7728" fmla="*/ 241890 h 955271"/>
              <a:gd name="connsiteX61-7729" fmla="*/ 4114838 w 5741575"/>
              <a:gd name="connsiteY61-7730" fmla="*/ 238165 h 955271"/>
              <a:gd name="connsiteX62-7731" fmla="*/ 4271023 w 5741575"/>
              <a:gd name="connsiteY62-7732" fmla="*/ 241959 h 955271"/>
              <a:gd name="connsiteX63-7733" fmla="*/ 4367397 w 5741575"/>
              <a:gd name="connsiteY63-7734" fmla="*/ 271442 h 955271"/>
              <a:gd name="connsiteX64-7735" fmla="*/ 4495366 w 5741575"/>
              <a:gd name="connsiteY64-7736" fmla="*/ 271618 h 955271"/>
              <a:gd name="connsiteX65-7737" fmla="*/ 4517347 w 5741575"/>
              <a:gd name="connsiteY65-7738" fmla="*/ 275639 h 955271"/>
              <a:gd name="connsiteX66-7739" fmla="*/ 4546116 w 5741575"/>
              <a:gd name="connsiteY66-7740" fmla="*/ 268568 h 955271"/>
              <a:gd name="connsiteX67-7741" fmla="*/ 4661259 w 5741575"/>
              <a:gd name="connsiteY67-7742" fmla="*/ 238966 h 955271"/>
              <a:gd name="connsiteX68-7743" fmla="*/ 4750403 w 5741575"/>
              <a:gd name="connsiteY68-7744" fmla="*/ 204364 h 955271"/>
              <a:gd name="connsiteX69-7745" fmla="*/ 4867614 w 5741575"/>
              <a:gd name="connsiteY69-7746" fmla="*/ 208668 h 955271"/>
              <a:gd name="connsiteX70-7747" fmla="*/ 4937036 w 5741575"/>
              <a:gd name="connsiteY70-7748" fmla="*/ 195446 h 955271"/>
              <a:gd name="connsiteX71-7749" fmla="*/ 5067740 w 5741575"/>
              <a:gd name="connsiteY71-7750" fmla="*/ 172293 h 955271"/>
              <a:gd name="connsiteX72-7751" fmla="*/ 5200247 w 5741575"/>
              <a:gd name="connsiteY72-7752" fmla="*/ 142695 h 955271"/>
              <a:gd name="connsiteX73-7753" fmla="*/ 5291963 w 5741575"/>
              <a:gd name="connsiteY73-7754" fmla="*/ 139446 h 955271"/>
              <a:gd name="connsiteX74-7755" fmla="*/ 5418472 w 5741575"/>
              <a:gd name="connsiteY74-7756" fmla="*/ 89163 h 955271"/>
              <a:gd name="connsiteX75-7757" fmla="*/ 5482354 w 5741575"/>
              <a:gd name="connsiteY75-7758" fmla="*/ 69470 h 955271"/>
              <a:gd name="connsiteX76-7759" fmla="*/ 5583280 w 5741575"/>
              <a:gd name="connsiteY76-7760" fmla="*/ 49787 h 955271"/>
              <a:gd name="connsiteX77-7761" fmla="*/ 5613766 w 5741575"/>
              <a:gd name="connsiteY77-7762" fmla="*/ 41855 h 955271"/>
              <a:gd name="connsiteX78-7763" fmla="*/ 5684952 w 5741575"/>
              <a:gd name="connsiteY78-7764" fmla="*/ 26088 h 955271"/>
              <a:gd name="connsiteX79-7765" fmla="*/ 5741575 w 5741575"/>
              <a:gd name="connsiteY79-7766" fmla="*/ 0 h 955271"/>
              <a:gd name="connsiteX0-7767" fmla="*/ 5741575 w 5741575"/>
              <a:gd name="connsiteY0-7768" fmla="*/ 0 h 955271"/>
              <a:gd name="connsiteX1-7769" fmla="*/ 5741575 w 5741575"/>
              <a:gd name="connsiteY1-7770" fmla="*/ 955271 h 955271"/>
              <a:gd name="connsiteX2-7771" fmla="*/ 0 w 5741575"/>
              <a:gd name="connsiteY2-7772" fmla="*/ 955271 h 955271"/>
              <a:gd name="connsiteX3-7773" fmla="*/ 8558 w 5741575"/>
              <a:gd name="connsiteY3-7774" fmla="*/ 953971 h 955271"/>
              <a:gd name="connsiteX4-7775" fmla="*/ 16894 w 5741575"/>
              <a:gd name="connsiteY4-7776" fmla="*/ 953847 h 955271"/>
              <a:gd name="connsiteX5-7777" fmla="*/ 28156 w 5741575"/>
              <a:gd name="connsiteY5-7778" fmla="*/ 951374 h 955271"/>
              <a:gd name="connsiteX6-7779" fmla="*/ 28293 w 5741575"/>
              <a:gd name="connsiteY6-7780" fmla="*/ 950971 h 955271"/>
              <a:gd name="connsiteX7-7781" fmla="*/ 59229 w 5741575"/>
              <a:gd name="connsiteY7-7782" fmla="*/ 903950 h 955271"/>
              <a:gd name="connsiteX8-7783" fmla="*/ 148657 w 5741575"/>
              <a:gd name="connsiteY8-7784" fmla="*/ 898134 h 955271"/>
              <a:gd name="connsiteX9-7785" fmla="*/ 174554 w 5741575"/>
              <a:gd name="connsiteY9-7786" fmla="*/ 886351 h 955271"/>
              <a:gd name="connsiteX10-7787" fmla="*/ 187633 w 5741575"/>
              <a:gd name="connsiteY10-7788" fmla="*/ 878226 h 955271"/>
              <a:gd name="connsiteX11-7789" fmla="*/ 187961 w 5741575"/>
              <a:gd name="connsiteY11-7790" fmla="*/ 876538 h 955271"/>
              <a:gd name="connsiteX12-7791" fmla="*/ 240501 w 5741575"/>
              <a:gd name="connsiteY12-7792" fmla="*/ 873150 h 955271"/>
              <a:gd name="connsiteX13-7793" fmla="*/ 246345 w 5741575"/>
              <a:gd name="connsiteY13-7794" fmla="*/ 869942 h 955271"/>
              <a:gd name="connsiteX14-7795" fmla="*/ 306299 w 5741575"/>
              <a:gd name="connsiteY14-7796" fmla="*/ 873609 h 955271"/>
              <a:gd name="connsiteX15-7797" fmla="*/ 331571 w 5741575"/>
              <a:gd name="connsiteY15-7798" fmla="*/ 869866 h 955271"/>
              <a:gd name="connsiteX16-7799" fmla="*/ 384157 w 5741575"/>
              <a:gd name="connsiteY16-7800" fmla="*/ 867971 h 955271"/>
              <a:gd name="connsiteX17-7801" fmla="*/ 477637 w 5741575"/>
              <a:gd name="connsiteY17-7802" fmla="*/ 870334 h 955271"/>
              <a:gd name="connsiteX18-7803" fmla="*/ 570239 w 5741575"/>
              <a:gd name="connsiteY18-7804" fmla="*/ 829596 h 955271"/>
              <a:gd name="connsiteX19-7805" fmla="*/ 772070 w 5741575"/>
              <a:gd name="connsiteY19-7806" fmla="*/ 820296 h 955271"/>
              <a:gd name="connsiteX20-7807" fmla="*/ 948872 w 5741575"/>
              <a:gd name="connsiteY20-7808" fmla="*/ 772201 h 955271"/>
              <a:gd name="connsiteX21-7809" fmla="*/ 1127089 w 5741575"/>
              <a:gd name="connsiteY21-7810" fmla="*/ 746926 h 955271"/>
              <a:gd name="connsiteX22-7811" fmla="*/ 1226314 w 5741575"/>
              <a:gd name="connsiteY22-7812" fmla="*/ 722473 h 955271"/>
              <a:gd name="connsiteX23-7813" fmla="*/ 1278773 w 5741575"/>
              <a:gd name="connsiteY23-7814" fmla="*/ 711503 h 955271"/>
              <a:gd name="connsiteX24-7815" fmla="*/ 1317691 w 5741575"/>
              <a:gd name="connsiteY24-7816" fmla="*/ 708529 h 955271"/>
              <a:gd name="connsiteX25-7817" fmla="*/ 1360404 w 5741575"/>
              <a:gd name="connsiteY25-7818" fmla="*/ 675922 h 955271"/>
              <a:gd name="connsiteX26-7819" fmla="*/ 1412292 w 5741575"/>
              <a:gd name="connsiteY26-7820" fmla="*/ 670793 h 955271"/>
              <a:gd name="connsiteX27-7821" fmla="*/ 1494753 w 5741575"/>
              <a:gd name="connsiteY27-7822" fmla="*/ 644686 h 955271"/>
              <a:gd name="connsiteX28-7823" fmla="*/ 1616217 w 5741575"/>
              <a:gd name="connsiteY28-7824" fmla="*/ 622107 h 955271"/>
              <a:gd name="connsiteX29-7825" fmla="*/ 1710928 w 5741575"/>
              <a:gd name="connsiteY29-7826" fmla="*/ 600666 h 955271"/>
              <a:gd name="connsiteX30-7827" fmla="*/ 1743718 w 5741575"/>
              <a:gd name="connsiteY30-7828" fmla="*/ 584327 h 955271"/>
              <a:gd name="connsiteX31-7829" fmla="*/ 1873778 w 5741575"/>
              <a:gd name="connsiteY31-7830" fmla="*/ 530130 h 955271"/>
              <a:gd name="connsiteX32-7831" fmla="*/ 1988411 w 5741575"/>
              <a:gd name="connsiteY32-7832" fmla="*/ 491599 h 955271"/>
              <a:gd name="connsiteX33-7833" fmla="*/ 2085507 w 5741575"/>
              <a:gd name="connsiteY33-7834" fmla="*/ 498527 h 955271"/>
              <a:gd name="connsiteX34-7835" fmla="*/ 2090767 w 5741575"/>
              <a:gd name="connsiteY34-7836" fmla="*/ 490616 h 955271"/>
              <a:gd name="connsiteX35-7837" fmla="*/ 2151143 w 5741575"/>
              <a:gd name="connsiteY35-7838" fmla="*/ 478332 h 955271"/>
              <a:gd name="connsiteX36-7839" fmla="*/ 2378710 w 5741575"/>
              <a:gd name="connsiteY36-7840" fmla="*/ 477570 h 955271"/>
              <a:gd name="connsiteX37-7841" fmla="*/ 2496256 w 5741575"/>
              <a:gd name="connsiteY37-7842" fmla="*/ 452396 h 955271"/>
              <a:gd name="connsiteX38-7843" fmla="*/ 2535387 w 5741575"/>
              <a:gd name="connsiteY38-7844" fmla="*/ 436645 h 955271"/>
              <a:gd name="connsiteX39-7845" fmla="*/ 2601109 w 5741575"/>
              <a:gd name="connsiteY39-7846" fmla="*/ 410678 h 955271"/>
              <a:gd name="connsiteX40-7847" fmla="*/ 2643855 w 5741575"/>
              <a:gd name="connsiteY40-7848" fmla="*/ 374482 h 955271"/>
              <a:gd name="connsiteX41-7849" fmla="*/ 2657726 w 5741575"/>
              <a:gd name="connsiteY41-7850" fmla="*/ 365841 h 955271"/>
              <a:gd name="connsiteX42-7851" fmla="*/ 2687125 w 5741575"/>
              <a:gd name="connsiteY42-7852" fmla="*/ 366820 h 955271"/>
              <a:gd name="connsiteX43-7853" fmla="*/ 2697479 w 5741575"/>
              <a:gd name="connsiteY43-7854" fmla="*/ 361430 h 955271"/>
              <a:gd name="connsiteX44-7855" fmla="*/ 2731718 w 5741575"/>
              <a:gd name="connsiteY44-7856" fmla="*/ 361545 h 955271"/>
              <a:gd name="connsiteX45-7857" fmla="*/ 2777227 w 5741575"/>
              <a:gd name="connsiteY45-7858" fmla="*/ 368972 h 955271"/>
              <a:gd name="connsiteX46-7859" fmla="*/ 2824768 w 5741575"/>
              <a:gd name="connsiteY46-7860" fmla="*/ 361652 h 955271"/>
              <a:gd name="connsiteX47-7861" fmla="*/ 2885545 w 5741575"/>
              <a:gd name="connsiteY47-7862" fmla="*/ 372818 h 955271"/>
              <a:gd name="connsiteX48-7863" fmla="*/ 3009558 w 5741575"/>
              <a:gd name="connsiteY48-7864" fmla="*/ 370573 h 955271"/>
              <a:gd name="connsiteX49-7865" fmla="*/ 3095010 w 5741575"/>
              <a:gd name="connsiteY49-7866" fmla="*/ 332454 h 955271"/>
              <a:gd name="connsiteX50-7867" fmla="*/ 3103742 w 5741575"/>
              <a:gd name="connsiteY50-7868" fmla="*/ 337974 h 955271"/>
              <a:gd name="connsiteX51-7869" fmla="*/ 3165093 w 5741575"/>
              <a:gd name="connsiteY51-7870" fmla="*/ 329459 h 955271"/>
              <a:gd name="connsiteX52-7871" fmla="*/ 3373785 w 5741575"/>
              <a:gd name="connsiteY52-7872" fmla="*/ 255680 h 955271"/>
              <a:gd name="connsiteX53-7873" fmla="*/ 3493851 w 5741575"/>
              <a:gd name="connsiteY53-7874" fmla="*/ 240255 h 955271"/>
              <a:gd name="connsiteX54-7875" fmla="*/ 3537470 w 5741575"/>
              <a:gd name="connsiteY54-7876" fmla="*/ 241867 h 955271"/>
              <a:gd name="connsiteX55-7877" fmla="*/ 3610489 w 5741575"/>
              <a:gd name="connsiteY55-7878" fmla="*/ 244128 h 955271"/>
              <a:gd name="connsiteX56-7879" fmla="*/ 3667539 w 5741575"/>
              <a:gd name="connsiteY56-7880" fmla="*/ 263271 h 955271"/>
              <a:gd name="connsiteX57-7881" fmla="*/ 3727614 w 5741575"/>
              <a:gd name="connsiteY57-7882" fmla="*/ 258245 h 955271"/>
              <a:gd name="connsiteX58-7883" fmla="*/ 3738369 w 5741575"/>
              <a:gd name="connsiteY58-7884" fmla="*/ 234506 h 955271"/>
              <a:gd name="connsiteX59-7885" fmla="*/ 3803670 w 5741575"/>
              <a:gd name="connsiteY59-7886" fmla="*/ 236457 h 955271"/>
              <a:gd name="connsiteX60-7887" fmla="*/ 3903080 w 5741575"/>
              <a:gd name="connsiteY60-7888" fmla="*/ 241890 h 955271"/>
              <a:gd name="connsiteX61-7889" fmla="*/ 4114838 w 5741575"/>
              <a:gd name="connsiteY61-7890" fmla="*/ 238165 h 955271"/>
              <a:gd name="connsiteX62-7891" fmla="*/ 4271023 w 5741575"/>
              <a:gd name="connsiteY62-7892" fmla="*/ 241959 h 955271"/>
              <a:gd name="connsiteX63-7893" fmla="*/ 4367397 w 5741575"/>
              <a:gd name="connsiteY63-7894" fmla="*/ 271442 h 955271"/>
              <a:gd name="connsiteX64-7895" fmla="*/ 4495366 w 5741575"/>
              <a:gd name="connsiteY64-7896" fmla="*/ 271618 h 955271"/>
              <a:gd name="connsiteX65-7897" fmla="*/ 4517347 w 5741575"/>
              <a:gd name="connsiteY65-7898" fmla="*/ 275639 h 955271"/>
              <a:gd name="connsiteX66-7899" fmla="*/ 4546116 w 5741575"/>
              <a:gd name="connsiteY66-7900" fmla="*/ 268568 h 955271"/>
              <a:gd name="connsiteX67-7901" fmla="*/ 4661259 w 5741575"/>
              <a:gd name="connsiteY67-7902" fmla="*/ 238966 h 955271"/>
              <a:gd name="connsiteX68-7903" fmla="*/ 4750403 w 5741575"/>
              <a:gd name="connsiteY68-7904" fmla="*/ 204364 h 955271"/>
              <a:gd name="connsiteX69-7905" fmla="*/ 4867614 w 5741575"/>
              <a:gd name="connsiteY69-7906" fmla="*/ 208668 h 955271"/>
              <a:gd name="connsiteX70-7907" fmla="*/ 4937036 w 5741575"/>
              <a:gd name="connsiteY70-7908" fmla="*/ 195446 h 955271"/>
              <a:gd name="connsiteX71-7909" fmla="*/ 5067740 w 5741575"/>
              <a:gd name="connsiteY71-7910" fmla="*/ 172293 h 955271"/>
              <a:gd name="connsiteX72-7911" fmla="*/ 5200247 w 5741575"/>
              <a:gd name="connsiteY72-7912" fmla="*/ 142695 h 955271"/>
              <a:gd name="connsiteX73-7913" fmla="*/ 5291963 w 5741575"/>
              <a:gd name="connsiteY73-7914" fmla="*/ 139446 h 955271"/>
              <a:gd name="connsiteX74-7915" fmla="*/ 5418472 w 5741575"/>
              <a:gd name="connsiteY74-7916" fmla="*/ 89163 h 955271"/>
              <a:gd name="connsiteX75-7917" fmla="*/ 5482354 w 5741575"/>
              <a:gd name="connsiteY75-7918" fmla="*/ 69470 h 955271"/>
              <a:gd name="connsiteX76-7919" fmla="*/ 5583280 w 5741575"/>
              <a:gd name="connsiteY76-7920" fmla="*/ 49787 h 955271"/>
              <a:gd name="connsiteX77-7921" fmla="*/ 5613766 w 5741575"/>
              <a:gd name="connsiteY77-7922" fmla="*/ 41855 h 955271"/>
              <a:gd name="connsiteX78-7923" fmla="*/ 5684952 w 5741575"/>
              <a:gd name="connsiteY78-7924" fmla="*/ 26088 h 955271"/>
              <a:gd name="connsiteX79-7925" fmla="*/ 5741575 w 5741575"/>
              <a:gd name="connsiteY79-7926" fmla="*/ 0 h 955271"/>
              <a:gd name="connsiteX0-7927" fmla="*/ 5741575 w 5741575"/>
              <a:gd name="connsiteY0-7928" fmla="*/ 0 h 955271"/>
              <a:gd name="connsiteX1-7929" fmla="*/ 5741575 w 5741575"/>
              <a:gd name="connsiteY1-7930" fmla="*/ 955271 h 955271"/>
              <a:gd name="connsiteX2-7931" fmla="*/ 0 w 5741575"/>
              <a:gd name="connsiteY2-7932" fmla="*/ 955271 h 955271"/>
              <a:gd name="connsiteX3-7933" fmla="*/ 8558 w 5741575"/>
              <a:gd name="connsiteY3-7934" fmla="*/ 953971 h 955271"/>
              <a:gd name="connsiteX4-7935" fmla="*/ 16894 w 5741575"/>
              <a:gd name="connsiteY4-7936" fmla="*/ 953847 h 955271"/>
              <a:gd name="connsiteX5-7937" fmla="*/ 28156 w 5741575"/>
              <a:gd name="connsiteY5-7938" fmla="*/ 951374 h 955271"/>
              <a:gd name="connsiteX6-7939" fmla="*/ 28293 w 5741575"/>
              <a:gd name="connsiteY6-7940" fmla="*/ 950971 h 955271"/>
              <a:gd name="connsiteX7-7941" fmla="*/ 59229 w 5741575"/>
              <a:gd name="connsiteY7-7942" fmla="*/ 903950 h 955271"/>
              <a:gd name="connsiteX8-7943" fmla="*/ 148657 w 5741575"/>
              <a:gd name="connsiteY8-7944" fmla="*/ 898134 h 955271"/>
              <a:gd name="connsiteX9-7945" fmla="*/ 174554 w 5741575"/>
              <a:gd name="connsiteY9-7946" fmla="*/ 886351 h 955271"/>
              <a:gd name="connsiteX10-7947" fmla="*/ 187633 w 5741575"/>
              <a:gd name="connsiteY10-7948" fmla="*/ 878226 h 955271"/>
              <a:gd name="connsiteX11-7949" fmla="*/ 187961 w 5741575"/>
              <a:gd name="connsiteY11-7950" fmla="*/ 876538 h 955271"/>
              <a:gd name="connsiteX12-7951" fmla="*/ 240501 w 5741575"/>
              <a:gd name="connsiteY12-7952" fmla="*/ 873150 h 955271"/>
              <a:gd name="connsiteX13-7953" fmla="*/ 246345 w 5741575"/>
              <a:gd name="connsiteY13-7954" fmla="*/ 869942 h 955271"/>
              <a:gd name="connsiteX14-7955" fmla="*/ 306299 w 5741575"/>
              <a:gd name="connsiteY14-7956" fmla="*/ 873609 h 955271"/>
              <a:gd name="connsiteX15-7957" fmla="*/ 331571 w 5741575"/>
              <a:gd name="connsiteY15-7958" fmla="*/ 869866 h 955271"/>
              <a:gd name="connsiteX16-7959" fmla="*/ 384157 w 5741575"/>
              <a:gd name="connsiteY16-7960" fmla="*/ 867971 h 955271"/>
              <a:gd name="connsiteX17-7961" fmla="*/ 477637 w 5741575"/>
              <a:gd name="connsiteY17-7962" fmla="*/ 870334 h 955271"/>
              <a:gd name="connsiteX18-7963" fmla="*/ 570239 w 5741575"/>
              <a:gd name="connsiteY18-7964" fmla="*/ 829596 h 955271"/>
              <a:gd name="connsiteX19-7965" fmla="*/ 772070 w 5741575"/>
              <a:gd name="connsiteY19-7966" fmla="*/ 820296 h 955271"/>
              <a:gd name="connsiteX20-7967" fmla="*/ 948872 w 5741575"/>
              <a:gd name="connsiteY20-7968" fmla="*/ 772201 h 955271"/>
              <a:gd name="connsiteX21-7969" fmla="*/ 1127089 w 5741575"/>
              <a:gd name="connsiteY21-7970" fmla="*/ 746926 h 955271"/>
              <a:gd name="connsiteX22-7971" fmla="*/ 1226314 w 5741575"/>
              <a:gd name="connsiteY22-7972" fmla="*/ 722473 h 955271"/>
              <a:gd name="connsiteX23-7973" fmla="*/ 1278773 w 5741575"/>
              <a:gd name="connsiteY23-7974" fmla="*/ 711503 h 955271"/>
              <a:gd name="connsiteX24-7975" fmla="*/ 1317691 w 5741575"/>
              <a:gd name="connsiteY24-7976" fmla="*/ 708529 h 955271"/>
              <a:gd name="connsiteX25-7977" fmla="*/ 1360404 w 5741575"/>
              <a:gd name="connsiteY25-7978" fmla="*/ 675922 h 955271"/>
              <a:gd name="connsiteX26-7979" fmla="*/ 1412292 w 5741575"/>
              <a:gd name="connsiteY26-7980" fmla="*/ 670793 h 955271"/>
              <a:gd name="connsiteX27-7981" fmla="*/ 1494753 w 5741575"/>
              <a:gd name="connsiteY27-7982" fmla="*/ 644686 h 955271"/>
              <a:gd name="connsiteX28-7983" fmla="*/ 1616217 w 5741575"/>
              <a:gd name="connsiteY28-7984" fmla="*/ 622107 h 955271"/>
              <a:gd name="connsiteX29-7985" fmla="*/ 1710928 w 5741575"/>
              <a:gd name="connsiteY29-7986" fmla="*/ 600666 h 955271"/>
              <a:gd name="connsiteX30-7987" fmla="*/ 1743718 w 5741575"/>
              <a:gd name="connsiteY30-7988" fmla="*/ 584327 h 955271"/>
              <a:gd name="connsiteX31-7989" fmla="*/ 1873778 w 5741575"/>
              <a:gd name="connsiteY31-7990" fmla="*/ 530130 h 955271"/>
              <a:gd name="connsiteX32-7991" fmla="*/ 1988411 w 5741575"/>
              <a:gd name="connsiteY32-7992" fmla="*/ 491599 h 955271"/>
              <a:gd name="connsiteX33-7993" fmla="*/ 2085507 w 5741575"/>
              <a:gd name="connsiteY33-7994" fmla="*/ 498527 h 955271"/>
              <a:gd name="connsiteX34-7995" fmla="*/ 2090767 w 5741575"/>
              <a:gd name="connsiteY34-7996" fmla="*/ 490616 h 955271"/>
              <a:gd name="connsiteX35-7997" fmla="*/ 2151143 w 5741575"/>
              <a:gd name="connsiteY35-7998" fmla="*/ 478332 h 955271"/>
              <a:gd name="connsiteX36-7999" fmla="*/ 2378710 w 5741575"/>
              <a:gd name="connsiteY36-8000" fmla="*/ 477570 h 955271"/>
              <a:gd name="connsiteX37-8001" fmla="*/ 2496256 w 5741575"/>
              <a:gd name="connsiteY37-8002" fmla="*/ 452396 h 955271"/>
              <a:gd name="connsiteX38-8003" fmla="*/ 2535387 w 5741575"/>
              <a:gd name="connsiteY38-8004" fmla="*/ 436645 h 955271"/>
              <a:gd name="connsiteX39-8005" fmla="*/ 2601109 w 5741575"/>
              <a:gd name="connsiteY39-8006" fmla="*/ 410678 h 955271"/>
              <a:gd name="connsiteX40-8007" fmla="*/ 2643855 w 5741575"/>
              <a:gd name="connsiteY40-8008" fmla="*/ 374482 h 955271"/>
              <a:gd name="connsiteX41-8009" fmla="*/ 2657726 w 5741575"/>
              <a:gd name="connsiteY41-8010" fmla="*/ 365841 h 955271"/>
              <a:gd name="connsiteX42-8011" fmla="*/ 2687125 w 5741575"/>
              <a:gd name="connsiteY42-8012" fmla="*/ 366820 h 955271"/>
              <a:gd name="connsiteX43-8013" fmla="*/ 2697479 w 5741575"/>
              <a:gd name="connsiteY43-8014" fmla="*/ 361430 h 955271"/>
              <a:gd name="connsiteX44-8015" fmla="*/ 2731718 w 5741575"/>
              <a:gd name="connsiteY44-8016" fmla="*/ 361545 h 955271"/>
              <a:gd name="connsiteX45-8017" fmla="*/ 2777227 w 5741575"/>
              <a:gd name="connsiteY45-8018" fmla="*/ 368972 h 955271"/>
              <a:gd name="connsiteX46-8019" fmla="*/ 2824768 w 5741575"/>
              <a:gd name="connsiteY46-8020" fmla="*/ 361652 h 955271"/>
              <a:gd name="connsiteX47-8021" fmla="*/ 2885545 w 5741575"/>
              <a:gd name="connsiteY47-8022" fmla="*/ 372818 h 955271"/>
              <a:gd name="connsiteX48-8023" fmla="*/ 3009558 w 5741575"/>
              <a:gd name="connsiteY48-8024" fmla="*/ 370573 h 955271"/>
              <a:gd name="connsiteX49-8025" fmla="*/ 3095010 w 5741575"/>
              <a:gd name="connsiteY49-8026" fmla="*/ 332454 h 955271"/>
              <a:gd name="connsiteX50-8027" fmla="*/ 3103742 w 5741575"/>
              <a:gd name="connsiteY50-8028" fmla="*/ 337974 h 955271"/>
              <a:gd name="connsiteX51-8029" fmla="*/ 3195264 w 5741575"/>
              <a:gd name="connsiteY51-8030" fmla="*/ 293158 h 955271"/>
              <a:gd name="connsiteX52-8031" fmla="*/ 3373785 w 5741575"/>
              <a:gd name="connsiteY52-8032" fmla="*/ 255680 h 955271"/>
              <a:gd name="connsiteX53-8033" fmla="*/ 3493851 w 5741575"/>
              <a:gd name="connsiteY53-8034" fmla="*/ 240255 h 955271"/>
              <a:gd name="connsiteX54-8035" fmla="*/ 3537470 w 5741575"/>
              <a:gd name="connsiteY54-8036" fmla="*/ 241867 h 955271"/>
              <a:gd name="connsiteX55-8037" fmla="*/ 3610489 w 5741575"/>
              <a:gd name="connsiteY55-8038" fmla="*/ 244128 h 955271"/>
              <a:gd name="connsiteX56-8039" fmla="*/ 3667539 w 5741575"/>
              <a:gd name="connsiteY56-8040" fmla="*/ 263271 h 955271"/>
              <a:gd name="connsiteX57-8041" fmla="*/ 3727614 w 5741575"/>
              <a:gd name="connsiteY57-8042" fmla="*/ 258245 h 955271"/>
              <a:gd name="connsiteX58-8043" fmla="*/ 3738369 w 5741575"/>
              <a:gd name="connsiteY58-8044" fmla="*/ 234506 h 955271"/>
              <a:gd name="connsiteX59-8045" fmla="*/ 3803670 w 5741575"/>
              <a:gd name="connsiteY59-8046" fmla="*/ 236457 h 955271"/>
              <a:gd name="connsiteX60-8047" fmla="*/ 3903080 w 5741575"/>
              <a:gd name="connsiteY60-8048" fmla="*/ 241890 h 955271"/>
              <a:gd name="connsiteX61-8049" fmla="*/ 4114838 w 5741575"/>
              <a:gd name="connsiteY61-8050" fmla="*/ 238165 h 955271"/>
              <a:gd name="connsiteX62-8051" fmla="*/ 4271023 w 5741575"/>
              <a:gd name="connsiteY62-8052" fmla="*/ 241959 h 955271"/>
              <a:gd name="connsiteX63-8053" fmla="*/ 4367397 w 5741575"/>
              <a:gd name="connsiteY63-8054" fmla="*/ 271442 h 955271"/>
              <a:gd name="connsiteX64-8055" fmla="*/ 4495366 w 5741575"/>
              <a:gd name="connsiteY64-8056" fmla="*/ 271618 h 955271"/>
              <a:gd name="connsiteX65-8057" fmla="*/ 4517347 w 5741575"/>
              <a:gd name="connsiteY65-8058" fmla="*/ 275639 h 955271"/>
              <a:gd name="connsiteX66-8059" fmla="*/ 4546116 w 5741575"/>
              <a:gd name="connsiteY66-8060" fmla="*/ 268568 h 955271"/>
              <a:gd name="connsiteX67-8061" fmla="*/ 4661259 w 5741575"/>
              <a:gd name="connsiteY67-8062" fmla="*/ 238966 h 955271"/>
              <a:gd name="connsiteX68-8063" fmla="*/ 4750403 w 5741575"/>
              <a:gd name="connsiteY68-8064" fmla="*/ 204364 h 955271"/>
              <a:gd name="connsiteX69-8065" fmla="*/ 4867614 w 5741575"/>
              <a:gd name="connsiteY69-8066" fmla="*/ 208668 h 955271"/>
              <a:gd name="connsiteX70-8067" fmla="*/ 4937036 w 5741575"/>
              <a:gd name="connsiteY70-8068" fmla="*/ 195446 h 955271"/>
              <a:gd name="connsiteX71-8069" fmla="*/ 5067740 w 5741575"/>
              <a:gd name="connsiteY71-8070" fmla="*/ 172293 h 955271"/>
              <a:gd name="connsiteX72-8071" fmla="*/ 5200247 w 5741575"/>
              <a:gd name="connsiteY72-8072" fmla="*/ 142695 h 955271"/>
              <a:gd name="connsiteX73-8073" fmla="*/ 5291963 w 5741575"/>
              <a:gd name="connsiteY73-8074" fmla="*/ 139446 h 955271"/>
              <a:gd name="connsiteX74-8075" fmla="*/ 5418472 w 5741575"/>
              <a:gd name="connsiteY74-8076" fmla="*/ 89163 h 955271"/>
              <a:gd name="connsiteX75-8077" fmla="*/ 5482354 w 5741575"/>
              <a:gd name="connsiteY75-8078" fmla="*/ 69470 h 955271"/>
              <a:gd name="connsiteX76-8079" fmla="*/ 5583280 w 5741575"/>
              <a:gd name="connsiteY76-8080" fmla="*/ 49787 h 955271"/>
              <a:gd name="connsiteX77-8081" fmla="*/ 5613766 w 5741575"/>
              <a:gd name="connsiteY77-8082" fmla="*/ 41855 h 955271"/>
              <a:gd name="connsiteX78-8083" fmla="*/ 5684952 w 5741575"/>
              <a:gd name="connsiteY78-8084" fmla="*/ 26088 h 955271"/>
              <a:gd name="connsiteX79-8085" fmla="*/ 5741575 w 5741575"/>
              <a:gd name="connsiteY79-8086" fmla="*/ 0 h 955271"/>
              <a:gd name="connsiteX0-8087" fmla="*/ 5741575 w 5741575"/>
              <a:gd name="connsiteY0-8088" fmla="*/ 0 h 955271"/>
              <a:gd name="connsiteX1-8089" fmla="*/ 5741575 w 5741575"/>
              <a:gd name="connsiteY1-8090" fmla="*/ 955271 h 955271"/>
              <a:gd name="connsiteX2-8091" fmla="*/ 0 w 5741575"/>
              <a:gd name="connsiteY2-8092" fmla="*/ 955271 h 955271"/>
              <a:gd name="connsiteX3-8093" fmla="*/ 8558 w 5741575"/>
              <a:gd name="connsiteY3-8094" fmla="*/ 953971 h 955271"/>
              <a:gd name="connsiteX4-8095" fmla="*/ 16894 w 5741575"/>
              <a:gd name="connsiteY4-8096" fmla="*/ 953847 h 955271"/>
              <a:gd name="connsiteX5-8097" fmla="*/ 28156 w 5741575"/>
              <a:gd name="connsiteY5-8098" fmla="*/ 951374 h 955271"/>
              <a:gd name="connsiteX6-8099" fmla="*/ 28293 w 5741575"/>
              <a:gd name="connsiteY6-8100" fmla="*/ 950971 h 955271"/>
              <a:gd name="connsiteX7-8101" fmla="*/ 59229 w 5741575"/>
              <a:gd name="connsiteY7-8102" fmla="*/ 903950 h 955271"/>
              <a:gd name="connsiteX8-8103" fmla="*/ 148657 w 5741575"/>
              <a:gd name="connsiteY8-8104" fmla="*/ 898134 h 955271"/>
              <a:gd name="connsiteX9-8105" fmla="*/ 174554 w 5741575"/>
              <a:gd name="connsiteY9-8106" fmla="*/ 886351 h 955271"/>
              <a:gd name="connsiteX10-8107" fmla="*/ 187633 w 5741575"/>
              <a:gd name="connsiteY10-8108" fmla="*/ 878226 h 955271"/>
              <a:gd name="connsiteX11-8109" fmla="*/ 187961 w 5741575"/>
              <a:gd name="connsiteY11-8110" fmla="*/ 876538 h 955271"/>
              <a:gd name="connsiteX12-8111" fmla="*/ 240501 w 5741575"/>
              <a:gd name="connsiteY12-8112" fmla="*/ 873150 h 955271"/>
              <a:gd name="connsiteX13-8113" fmla="*/ 246345 w 5741575"/>
              <a:gd name="connsiteY13-8114" fmla="*/ 869942 h 955271"/>
              <a:gd name="connsiteX14-8115" fmla="*/ 306299 w 5741575"/>
              <a:gd name="connsiteY14-8116" fmla="*/ 873609 h 955271"/>
              <a:gd name="connsiteX15-8117" fmla="*/ 331571 w 5741575"/>
              <a:gd name="connsiteY15-8118" fmla="*/ 869866 h 955271"/>
              <a:gd name="connsiteX16-8119" fmla="*/ 384157 w 5741575"/>
              <a:gd name="connsiteY16-8120" fmla="*/ 867971 h 955271"/>
              <a:gd name="connsiteX17-8121" fmla="*/ 477637 w 5741575"/>
              <a:gd name="connsiteY17-8122" fmla="*/ 870334 h 955271"/>
              <a:gd name="connsiteX18-8123" fmla="*/ 570239 w 5741575"/>
              <a:gd name="connsiteY18-8124" fmla="*/ 829596 h 955271"/>
              <a:gd name="connsiteX19-8125" fmla="*/ 772070 w 5741575"/>
              <a:gd name="connsiteY19-8126" fmla="*/ 820296 h 955271"/>
              <a:gd name="connsiteX20-8127" fmla="*/ 948872 w 5741575"/>
              <a:gd name="connsiteY20-8128" fmla="*/ 772201 h 955271"/>
              <a:gd name="connsiteX21-8129" fmla="*/ 1127089 w 5741575"/>
              <a:gd name="connsiteY21-8130" fmla="*/ 746926 h 955271"/>
              <a:gd name="connsiteX22-8131" fmla="*/ 1226314 w 5741575"/>
              <a:gd name="connsiteY22-8132" fmla="*/ 722473 h 955271"/>
              <a:gd name="connsiteX23-8133" fmla="*/ 1278773 w 5741575"/>
              <a:gd name="connsiteY23-8134" fmla="*/ 711503 h 955271"/>
              <a:gd name="connsiteX24-8135" fmla="*/ 1317691 w 5741575"/>
              <a:gd name="connsiteY24-8136" fmla="*/ 708529 h 955271"/>
              <a:gd name="connsiteX25-8137" fmla="*/ 1360404 w 5741575"/>
              <a:gd name="connsiteY25-8138" fmla="*/ 675922 h 955271"/>
              <a:gd name="connsiteX26-8139" fmla="*/ 1412292 w 5741575"/>
              <a:gd name="connsiteY26-8140" fmla="*/ 670793 h 955271"/>
              <a:gd name="connsiteX27-8141" fmla="*/ 1494753 w 5741575"/>
              <a:gd name="connsiteY27-8142" fmla="*/ 644686 h 955271"/>
              <a:gd name="connsiteX28-8143" fmla="*/ 1616217 w 5741575"/>
              <a:gd name="connsiteY28-8144" fmla="*/ 622107 h 955271"/>
              <a:gd name="connsiteX29-8145" fmla="*/ 1710928 w 5741575"/>
              <a:gd name="connsiteY29-8146" fmla="*/ 600666 h 955271"/>
              <a:gd name="connsiteX30-8147" fmla="*/ 1743718 w 5741575"/>
              <a:gd name="connsiteY30-8148" fmla="*/ 584327 h 955271"/>
              <a:gd name="connsiteX31-8149" fmla="*/ 1873778 w 5741575"/>
              <a:gd name="connsiteY31-8150" fmla="*/ 530130 h 955271"/>
              <a:gd name="connsiteX32-8151" fmla="*/ 1988411 w 5741575"/>
              <a:gd name="connsiteY32-8152" fmla="*/ 491599 h 955271"/>
              <a:gd name="connsiteX33-8153" fmla="*/ 2085507 w 5741575"/>
              <a:gd name="connsiteY33-8154" fmla="*/ 498527 h 955271"/>
              <a:gd name="connsiteX34-8155" fmla="*/ 2090767 w 5741575"/>
              <a:gd name="connsiteY34-8156" fmla="*/ 490616 h 955271"/>
              <a:gd name="connsiteX35-8157" fmla="*/ 2151143 w 5741575"/>
              <a:gd name="connsiteY35-8158" fmla="*/ 478332 h 955271"/>
              <a:gd name="connsiteX36-8159" fmla="*/ 2378710 w 5741575"/>
              <a:gd name="connsiteY36-8160" fmla="*/ 477570 h 955271"/>
              <a:gd name="connsiteX37-8161" fmla="*/ 2496256 w 5741575"/>
              <a:gd name="connsiteY37-8162" fmla="*/ 452396 h 955271"/>
              <a:gd name="connsiteX38-8163" fmla="*/ 2535387 w 5741575"/>
              <a:gd name="connsiteY38-8164" fmla="*/ 436645 h 955271"/>
              <a:gd name="connsiteX39-8165" fmla="*/ 2601109 w 5741575"/>
              <a:gd name="connsiteY39-8166" fmla="*/ 410678 h 955271"/>
              <a:gd name="connsiteX40-8167" fmla="*/ 2643855 w 5741575"/>
              <a:gd name="connsiteY40-8168" fmla="*/ 374482 h 955271"/>
              <a:gd name="connsiteX41-8169" fmla="*/ 2657726 w 5741575"/>
              <a:gd name="connsiteY41-8170" fmla="*/ 365841 h 955271"/>
              <a:gd name="connsiteX42-8171" fmla="*/ 2687125 w 5741575"/>
              <a:gd name="connsiteY42-8172" fmla="*/ 366820 h 955271"/>
              <a:gd name="connsiteX43-8173" fmla="*/ 2697479 w 5741575"/>
              <a:gd name="connsiteY43-8174" fmla="*/ 361430 h 955271"/>
              <a:gd name="connsiteX44-8175" fmla="*/ 2731718 w 5741575"/>
              <a:gd name="connsiteY44-8176" fmla="*/ 361545 h 955271"/>
              <a:gd name="connsiteX45-8177" fmla="*/ 2777227 w 5741575"/>
              <a:gd name="connsiteY45-8178" fmla="*/ 368972 h 955271"/>
              <a:gd name="connsiteX46-8179" fmla="*/ 2824768 w 5741575"/>
              <a:gd name="connsiteY46-8180" fmla="*/ 361652 h 955271"/>
              <a:gd name="connsiteX47-8181" fmla="*/ 2885545 w 5741575"/>
              <a:gd name="connsiteY47-8182" fmla="*/ 372818 h 955271"/>
              <a:gd name="connsiteX48-8183" fmla="*/ 3009558 w 5741575"/>
              <a:gd name="connsiteY48-8184" fmla="*/ 370573 h 955271"/>
              <a:gd name="connsiteX49-8185" fmla="*/ 3095010 w 5741575"/>
              <a:gd name="connsiteY49-8186" fmla="*/ 332454 h 955271"/>
              <a:gd name="connsiteX50-8187" fmla="*/ 3148998 w 5741575"/>
              <a:gd name="connsiteY50-8188" fmla="*/ 315286 h 955271"/>
              <a:gd name="connsiteX51-8189" fmla="*/ 3195264 w 5741575"/>
              <a:gd name="connsiteY51-8190" fmla="*/ 293158 h 955271"/>
              <a:gd name="connsiteX52-8191" fmla="*/ 3373785 w 5741575"/>
              <a:gd name="connsiteY52-8192" fmla="*/ 255680 h 955271"/>
              <a:gd name="connsiteX53-8193" fmla="*/ 3493851 w 5741575"/>
              <a:gd name="connsiteY53-8194" fmla="*/ 240255 h 955271"/>
              <a:gd name="connsiteX54-8195" fmla="*/ 3537470 w 5741575"/>
              <a:gd name="connsiteY54-8196" fmla="*/ 241867 h 955271"/>
              <a:gd name="connsiteX55-8197" fmla="*/ 3610489 w 5741575"/>
              <a:gd name="connsiteY55-8198" fmla="*/ 244128 h 955271"/>
              <a:gd name="connsiteX56-8199" fmla="*/ 3667539 w 5741575"/>
              <a:gd name="connsiteY56-8200" fmla="*/ 263271 h 955271"/>
              <a:gd name="connsiteX57-8201" fmla="*/ 3727614 w 5741575"/>
              <a:gd name="connsiteY57-8202" fmla="*/ 258245 h 955271"/>
              <a:gd name="connsiteX58-8203" fmla="*/ 3738369 w 5741575"/>
              <a:gd name="connsiteY58-8204" fmla="*/ 234506 h 955271"/>
              <a:gd name="connsiteX59-8205" fmla="*/ 3803670 w 5741575"/>
              <a:gd name="connsiteY59-8206" fmla="*/ 236457 h 955271"/>
              <a:gd name="connsiteX60-8207" fmla="*/ 3903080 w 5741575"/>
              <a:gd name="connsiteY60-8208" fmla="*/ 241890 h 955271"/>
              <a:gd name="connsiteX61-8209" fmla="*/ 4114838 w 5741575"/>
              <a:gd name="connsiteY61-8210" fmla="*/ 238165 h 955271"/>
              <a:gd name="connsiteX62-8211" fmla="*/ 4271023 w 5741575"/>
              <a:gd name="connsiteY62-8212" fmla="*/ 241959 h 955271"/>
              <a:gd name="connsiteX63-8213" fmla="*/ 4367397 w 5741575"/>
              <a:gd name="connsiteY63-8214" fmla="*/ 271442 h 955271"/>
              <a:gd name="connsiteX64-8215" fmla="*/ 4495366 w 5741575"/>
              <a:gd name="connsiteY64-8216" fmla="*/ 271618 h 955271"/>
              <a:gd name="connsiteX65-8217" fmla="*/ 4517347 w 5741575"/>
              <a:gd name="connsiteY65-8218" fmla="*/ 275639 h 955271"/>
              <a:gd name="connsiteX66-8219" fmla="*/ 4546116 w 5741575"/>
              <a:gd name="connsiteY66-8220" fmla="*/ 268568 h 955271"/>
              <a:gd name="connsiteX67-8221" fmla="*/ 4661259 w 5741575"/>
              <a:gd name="connsiteY67-8222" fmla="*/ 238966 h 955271"/>
              <a:gd name="connsiteX68-8223" fmla="*/ 4750403 w 5741575"/>
              <a:gd name="connsiteY68-8224" fmla="*/ 204364 h 955271"/>
              <a:gd name="connsiteX69-8225" fmla="*/ 4867614 w 5741575"/>
              <a:gd name="connsiteY69-8226" fmla="*/ 208668 h 955271"/>
              <a:gd name="connsiteX70-8227" fmla="*/ 4937036 w 5741575"/>
              <a:gd name="connsiteY70-8228" fmla="*/ 195446 h 955271"/>
              <a:gd name="connsiteX71-8229" fmla="*/ 5067740 w 5741575"/>
              <a:gd name="connsiteY71-8230" fmla="*/ 172293 h 955271"/>
              <a:gd name="connsiteX72-8231" fmla="*/ 5200247 w 5741575"/>
              <a:gd name="connsiteY72-8232" fmla="*/ 142695 h 955271"/>
              <a:gd name="connsiteX73-8233" fmla="*/ 5291963 w 5741575"/>
              <a:gd name="connsiteY73-8234" fmla="*/ 139446 h 955271"/>
              <a:gd name="connsiteX74-8235" fmla="*/ 5418472 w 5741575"/>
              <a:gd name="connsiteY74-8236" fmla="*/ 89163 h 955271"/>
              <a:gd name="connsiteX75-8237" fmla="*/ 5482354 w 5741575"/>
              <a:gd name="connsiteY75-8238" fmla="*/ 69470 h 955271"/>
              <a:gd name="connsiteX76-8239" fmla="*/ 5583280 w 5741575"/>
              <a:gd name="connsiteY76-8240" fmla="*/ 49787 h 955271"/>
              <a:gd name="connsiteX77-8241" fmla="*/ 5613766 w 5741575"/>
              <a:gd name="connsiteY77-8242" fmla="*/ 41855 h 955271"/>
              <a:gd name="connsiteX78-8243" fmla="*/ 5684952 w 5741575"/>
              <a:gd name="connsiteY78-8244" fmla="*/ 26088 h 955271"/>
              <a:gd name="connsiteX79-8245" fmla="*/ 5741575 w 5741575"/>
              <a:gd name="connsiteY79-8246" fmla="*/ 0 h 955271"/>
              <a:gd name="connsiteX0-8247" fmla="*/ 5741575 w 5741575"/>
              <a:gd name="connsiteY0-8248" fmla="*/ 0 h 955271"/>
              <a:gd name="connsiteX1-8249" fmla="*/ 5741575 w 5741575"/>
              <a:gd name="connsiteY1-8250" fmla="*/ 955271 h 955271"/>
              <a:gd name="connsiteX2-8251" fmla="*/ 0 w 5741575"/>
              <a:gd name="connsiteY2-8252" fmla="*/ 955271 h 955271"/>
              <a:gd name="connsiteX3-8253" fmla="*/ 8558 w 5741575"/>
              <a:gd name="connsiteY3-8254" fmla="*/ 953971 h 955271"/>
              <a:gd name="connsiteX4-8255" fmla="*/ 16894 w 5741575"/>
              <a:gd name="connsiteY4-8256" fmla="*/ 953847 h 955271"/>
              <a:gd name="connsiteX5-8257" fmla="*/ 28156 w 5741575"/>
              <a:gd name="connsiteY5-8258" fmla="*/ 951374 h 955271"/>
              <a:gd name="connsiteX6-8259" fmla="*/ 28293 w 5741575"/>
              <a:gd name="connsiteY6-8260" fmla="*/ 950971 h 955271"/>
              <a:gd name="connsiteX7-8261" fmla="*/ 59229 w 5741575"/>
              <a:gd name="connsiteY7-8262" fmla="*/ 903950 h 955271"/>
              <a:gd name="connsiteX8-8263" fmla="*/ 148657 w 5741575"/>
              <a:gd name="connsiteY8-8264" fmla="*/ 898134 h 955271"/>
              <a:gd name="connsiteX9-8265" fmla="*/ 174554 w 5741575"/>
              <a:gd name="connsiteY9-8266" fmla="*/ 886351 h 955271"/>
              <a:gd name="connsiteX10-8267" fmla="*/ 187633 w 5741575"/>
              <a:gd name="connsiteY10-8268" fmla="*/ 878226 h 955271"/>
              <a:gd name="connsiteX11-8269" fmla="*/ 187961 w 5741575"/>
              <a:gd name="connsiteY11-8270" fmla="*/ 876538 h 955271"/>
              <a:gd name="connsiteX12-8271" fmla="*/ 240501 w 5741575"/>
              <a:gd name="connsiteY12-8272" fmla="*/ 873150 h 955271"/>
              <a:gd name="connsiteX13-8273" fmla="*/ 246345 w 5741575"/>
              <a:gd name="connsiteY13-8274" fmla="*/ 869942 h 955271"/>
              <a:gd name="connsiteX14-8275" fmla="*/ 306299 w 5741575"/>
              <a:gd name="connsiteY14-8276" fmla="*/ 873609 h 955271"/>
              <a:gd name="connsiteX15-8277" fmla="*/ 331571 w 5741575"/>
              <a:gd name="connsiteY15-8278" fmla="*/ 869866 h 955271"/>
              <a:gd name="connsiteX16-8279" fmla="*/ 384157 w 5741575"/>
              <a:gd name="connsiteY16-8280" fmla="*/ 867971 h 955271"/>
              <a:gd name="connsiteX17-8281" fmla="*/ 477637 w 5741575"/>
              <a:gd name="connsiteY17-8282" fmla="*/ 870334 h 955271"/>
              <a:gd name="connsiteX18-8283" fmla="*/ 570239 w 5741575"/>
              <a:gd name="connsiteY18-8284" fmla="*/ 829596 h 955271"/>
              <a:gd name="connsiteX19-8285" fmla="*/ 772070 w 5741575"/>
              <a:gd name="connsiteY19-8286" fmla="*/ 820296 h 955271"/>
              <a:gd name="connsiteX20-8287" fmla="*/ 948872 w 5741575"/>
              <a:gd name="connsiteY20-8288" fmla="*/ 772201 h 955271"/>
              <a:gd name="connsiteX21-8289" fmla="*/ 1127089 w 5741575"/>
              <a:gd name="connsiteY21-8290" fmla="*/ 746926 h 955271"/>
              <a:gd name="connsiteX22-8291" fmla="*/ 1226314 w 5741575"/>
              <a:gd name="connsiteY22-8292" fmla="*/ 722473 h 955271"/>
              <a:gd name="connsiteX23-8293" fmla="*/ 1278773 w 5741575"/>
              <a:gd name="connsiteY23-8294" fmla="*/ 711503 h 955271"/>
              <a:gd name="connsiteX24-8295" fmla="*/ 1317691 w 5741575"/>
              <a:gd name="connsiteY24-8296" fmla="*/ 708529 h 955271"/>
              <a:gd name="connsiteX25-8297" fmla="*/ 1360404 w 5741575"/>
              <a:gd name="connsiteY25-8298" fmla="*/ 675922 h 955271"/>
              <a:gd name="connsiteX26-8299" fmla="*/ 1412292 w 5741575"/>
              <a:gd name="connsiteY26-8300" fmla="*/ 670793 h 955271"/>
              <a:gd name="connsiteX27-8301" fmla="*/ 1494753 w 5741575"/>
              <a:gd name="connsiteY27-8302" fmla="*/ 644686 h 955271"/>
              <a:gd name="connsiteX28-8303" fmla="*/ 1616217 w 5741575"/>
              <a:gd name="connsiteY28-8304" fmla="*/ 622107 h 955271"/>
              <a:gd name="connsiteX29-8305" fmla="*/ 1710928 w 5741575"/>
              <a:gd name="connsiteY29-8306" fmla="*/ 600666 h 955271"/>
              <a:gd name="connsiteX30-8307" fmla="*/ 1743718 w 5741575"/>
              <a:gd name="connsiteY30-8308" fmla="*/ 584327 h 955271"/>
              <a:gd name="connsiteX31-8309" fmla="*/ 1873778 w 5741575"/>
              <a:gd name="connsiteY31-8310" fmla="*/ 530130 h 955271"/>
              <a:gd name="connsiteX32-8311" fmla="*/ 1988411 w 5741575"/>
              <a:gd name="connsiteY32-8312" fmla="*/ 491599 h 955271"/>
              <a:gd name="connsiteX33-8313" fmla="*/ 2085507 w 5741575"/>
              <a:gd name="connsiteY33-8314" fmla="*/ 498527 h 955271"/>
              <a:gd name="connsiteX34-8315" fmla="*/ 2090767 w 5741575"/>
              <a:gd name="connsiteY34-8316" fmla="*/ 490616 h 955271"/>
              <a:gd name="connsiteX35-8317" fmla="*/ 2151143 w 5741575"/>
              <a:gd name="connsiteY35-8318" fmla="*/ 478332 h 955271"/>
              <a:gd name="connsiteX36-8319" fmla="*/ 2378710 w 5741575"/>
              <a:gd name="connsiteY36-8320" fmla="*/ 477570 h 955271"/>
              <a:gd name="connsiteX37-8321" fmla="*/ 2496256 w 5741575"/>
              <a:gd name="connsiteY37-8322" fmla="*/ 452396 h 955271"/>
              <a:gd name="connsiteX38-8323" fmla="*/ 2535387 w 5741575"/>
              <a:gd name="connsiteY38-8324" fmla="*/ 436645 h 955271"/>
              <a:gd name="connsiteX39-8325" fmla="*/ 2601109 w 5741575"/>
              <a:gd name="connsiteY39-8326" fmla="*/ 410678 h 955271"/>
              <a:gd name="connsiteX40-8327" fmla="*/ 2643855 w 5741575"/>
              <a:gd name="connsiteY40-8328" fmla="*/ 374482 h 955271"/>
              <a:gd name="connsiteX41-8329" fmla="*/ 2657726 w 5741575"/>
              <a:gd name="connsiteY41-8330" fmla="*/ 365841 h 955271"/>
              <a:gd name="connsiteX42-8331" fmla="*/ 2687125 w 5741575"/>
              <a:gd name="connsiteY42-8332" fmla="*/ 366820 h 955271"/>
              <a:gd name="connsiteX43-8333" fmla="*/ 2697479 w 5741575"/>
              <a:gd name="connsiteY43-8334" fmla="*/ 361430 h 955271"/>
              <a:gd name="connsiteX44-8335" fmla="*/ 2777227 w 5741575"/>
              <a:gd name="connsiteY44-8336" fmla="*/ 368972 h 955271"/>
              <a:gd name="connsiteX45-8337" fmla="*/ 2824768 w 5741575"/>
              <a:gd name="connsiteY45-8338" fmla="*/ 361652 h 955271"/>
              <a:gd name="connsiteX46-8339" fmla="*/ 2885545 w 5741575"/>
              <a:gd name="connsiteY46-8340" fmla="*/ 372818 h 955271"/>
              <a:gd name="connsiteX47-8341" fmla="*/ 3009558 w 5741575"/>
              <a:gd name="connsiteY47-8342" fmla="*/ 370573 h 955271"/>
              <a:gd name="connsiteX48-8343" fmla="*/ 3095010 w 5741575"/>
              <a:gd name="connsiteY48-8344" fmla="*/ 332454 h 955271"/>
              <a:gd name="connsiteX49-8345" fmla="*/ 3148998 w 5741575"/>
              <a:gd name="connsiteY49-8346" fmla="*/ 315286 h 955271"/>
              <a:gd name="connsiteX50-8347" fmla="*/ 3195264 w 5741575"/>
              <a:gd name="connsiteY50-8348" fmla="*/ 293158 h 955271"/>
              <a:gd name="connsiteX51-8349" fmla="*/ 3373785 w 5741575"/>
              <a:gd name="connsiteY51-8350" fmla="*/ 255680 h 955271"/>
              <a:gd name="connsiteX52-8351" fmla="*/ 3493851 w 5741575"/>
              <a:gd name="connsiteY52-8352" fmla="*/ 240255 h 955271"/>
              <a:gd name="connsiteX53-8353" fmla="*/ 3537470 w 5741575"/>
              <a:gd name="connsiteY53-8354" fmla="*/ 241867 h 955271"/>
              <a:gd name="connsiteX54-8355" fmla="*/ 3610489 w 5741575"/>
              <a:gd name="connsiteY54-8356" fmla="*/ 244128 h 955271"/>
              <a:gd name="connsiteX55-8357" fmla="*/ 3667539 w 5741575"/>
              <a:gd name="connsiteY55-8358" fmla="*/ 263271 h 955271"/>
              <a:gd name="connsiteX56-8359" fmla="*/ 3727614 w 5741575"/>
              <a:gd name="connsiteY56-8360" fmla="*/ 258245 h 955271"/>
              <a:gd name="connsiteX57-8361" fmla="*/ 3738369 w 5741575"/>
              <a:gd name="connsiteY57-8362" fmla="*/ 234506 h 955271"/>
              <a:gd name="connsiteX58-8363" fmla="*/ 3803670 w 5741575"/>
              <a:gd name="connsiteY58-8364" fmla="*/ 236457 h 955271"/>
              <a:gd name="connsiteX59-8365" fmla="*/ 3903080 w 5741575"/>
              <a:gd name="connsiteY59-8366" fmla="*/ 241890 h 955271"/>
              <a:gd name="connsiteX60-8367" fmla="*/ 4114838 w 5741575"/>
              <a:gd name="connsiteY60-8368" fmla="*/ 238165 h 955271"/>
              <a:gd name="connsiteX61-8369" fmla="*/ 4271023 w 5741575"/>
              <a:gd name="connsiteY61-8370" fmla="*/ 241959 h 955271"/>
              <a:gd name="connsiteX62-8371" fmla="*/ 4367397 w 5741575"/>
              <a:gd name="connsiteY62-8372" fmla="*/ 271442 h 955271"/>
              <a:gd name="connsiteX63-8373" fmla="*/ 4495366 w 5741575"/>
              <a:gd name="connsiteY63-8374" fmla="*/ 271618 h 955271"/>
              <a:gd name="connsiteX64-8375" fmla="*/ 4517347 w 5741575"/>
              <a:gd name="connsiteY64-8376" fmla="*/ 275639 h 955271"/>
              <a:gd name="connsiteX65-8377" fmla="*/ 4546116 w 5741575"/>
              <a:gd name="connsiteY65-8378" fmla="*/ 268568 h 955271"/>
              <a:gd name="connsiteX66-8379" fmla="*/ 4661259 w 5741575"/>
              <a:gd name="connsiteY66-8380" fmla="*/ 238966 h 955271"/>
              <a:gd name="connsiteX67-8381" fmla="*/ 4750403 w 5741575"/>
              <a:gd name="connsiteY67-8382" fmla="*/ 204364 h 955271"/>
              <a:gd name="connsiteX68-8383" fmla="*/ 4867614 w 5741575"/>
              <a:gd name="connsiteY68-8384" fmla="*/ 208668 h 955271"/>
              <a:gd name="connsiteX69-8385" fmla="*/ 4937036 w 5741575"/>
              <a:gd name="connsiteY69-8386" fmla="*/ 195446 h 955271"/>
              <a:gd name="connsiteX70-8387" fmla="*/ 5067740 w 5741575"/>
              <a:gd name="connsiteY70-8388" fmla="*/ 172293 h 955271"/>
              <a:gd name="connsiteX71-8389" fmla="*/ 5200247 w 5741575"/>
              <a:gd name="connsiteY71-8390" fmla="*/ 142695 h 955271"/>
              <a:gd name="connsiteX72-8391" fmla="*/ 5291963 w 5741575"/>
              <a:gd name="connsiteY72-8392" fmla="*/ 139446 h 955271"/>
              <a:gd name="connsiteX73-8393" fmla="*/ 5418472 w 5741575"/>
              <a:gd name="connsiteY73-8394" fmla="*/ 89163 h 955271"/>
              <a:gd name="connsiteX74-8395" fmla="*/ 5482354 w 5741575"/>
              <a:gd name="connsiteY74-8396" fmla="*/ 69470 h 955271"/>
              <a:gd name="connsiteX75-8397" fmla="*/ 5583280 w 5741575"/>
              <a:gd name="connsiteY75-8398" fmla="*/ 49787 h 955271"/>
              <a:gd name="connsiteX76-8399" fmla="*/ 5613766 w 5741575"/>
              <a:gd name="connsiteY76-8400" fmla="*/ 41855 h 955271"/>
              <a:gd name="connsiteX77-8401" fmla="*/ 5684952 w 5741575"/>
              <a:gd name="connsiteY77-8402" fmla="*/ 26088 h 955271"/>
              <a:gd name="connsiteX78-8403" fmla="*/ 5741575 w 5741575"/>
              <a:gd name="connsiteY78-8404" fmla="*/ 0 h 955271"/>
              <a:gd name="connsiteX0-8405" fmla="*/ 5741575 w 5741575"/>
              <a:gd name="connsiteY0-8406" fmla="*/ 0 h 955271"/>
              <a:gd name="connsiteX1-8407" fmla="*/ 5741575 w 5741575"/>
              <a:gd name="connsiteY1-8408" fmla="*/ 955271 h 955271"/>
              <a:gd name="connsiteX2-8409" fmla="*/ 0 w 5741575"/>
              <a:gd name="connsiteY2-8410" fmla="*/ 955271 h 955271"/>
              <a:gd name="connsiteX3-8411" fmla="*/ 8558 w 5741575"/>
              <a:gd name="connsiteY3-8412" fmla="*/ 953971 h 955271"/>
              <a:gd name="connsiteX4-8413" fmla="*/ 16894 w 5741575"/>
              <a:gd name="connsiteY4-8414" fmla="*/ 953847 h 955271"/>
              <a:gd name="connsiteX5-8415" fmla="*/ 28156 w 5741575"/>
              <a:gd name="connsiteY5-8416" fmla="*/ 951374 h 955271"/>
              <a:gd name="connsiteX6-8417" fmla="*/ 28293 w 5741575"/>
              <a:gd name="connsiteY6-8418" fmla="*/ 950971 h 955271"/>
              <a:gd name="connsiteX7-8419" fmla="*/ 59229 w 5741575"/>
              <a:gd name="connsiteY7-8420" fmla="*/ 903950 h 955271"/>
              <a:gd name="connsiteX8-8421" fmla="*/ 148657 w 5741575"/>
              <a:gd name="connsiteY8-8422" fmla="*/ 898134 h 955271"/>
              <a:gd name="connsiteX9-8423" fmla="*/ 174554 w 5741575"/>
              <a:gd name="connsiteY9-8424" fmla="*/ 886351 h 955271"/>
              <a:gd name="connsiteX10-8425" fmla="*/ 187633 w 5741575"/>
              <a:gd name="connsiteY10-8426" fmla="*/ 878226 h 955271"/>
              <a:gd name="connsiteX11-8427" fmla="*/ 187961 w 5741575"/>
              <a:gd name="connsiteY11-8428" fmla="*/ 876538 h 955271"/>
              <a:gd name="connsiteX12-8429" fmla="*/ 240501 w 5741575"/>
              <a:gd name="connsiteY12-8430" fmla="*/ 873150 h 955271"/>
              <a:gd name="connsiteX13-8431" fmla="*/ 246345 w 5741575"/>
              <a:gd name="connsiteY13-8432" fmla="*/ 869942 h 955271"/>
              <a:gd name="connsiteX14-8433" fmla="*/ 306299 w 5741575"/>
              <a:gd name="connsiteY14-8434" fmla="*/ 873609 h 955271"/>
              <a:gd name="connsiteX15-8435" fmla="*/ 331571 w 5741575"/>
              <a:gd name="connsiteY15-8436" fmla="*/ 869866 h 955271"/>
              <a:gd name="connsiteX16-8437" fmla="*/ 384157 w 5741575"/>
              <a:gd name="connsiteY16-8438" fmla="*/ 867971 h 955271"/>
              <a:gd name="connsiteX17-8439" fmla="*/ 477637 w 5741575"/>
              <a:gd name="connsiteY17-8440" fmla="*/ 870334 h 955271"/>
              <a:gd name="connsiteX18-8441" fmla="*/ 570239 w 5741575"/>
              <a:gd name="connsiteY18-8442" fmla="*/ 829596 h 955271"/>
              <a:gd name="connsiteX19-8443" fmla="*/ 772070 w 5741575"/>
              <a:gd name="connsiteY19-8444" fmla="*/ 820296 h 955271"/>
              <a:gd name="connsiteX20-8445" fmla="*/ 948872 w 5741575"/>
              <a:gd name="connsiteY20-8446" fmla="*/ 772201 h 955271"/>
              <a:gd name="connsiteX21-8447" fmla="*/ 1127089 w 5741575"/>
              <a:gd name="connsiteY21-8448" fmla="*/ 746926 h 955271"/>
              <a:gd name="connsiteX22-8449" fmla="*/ 1226314 w 5741575"/>
              <a:gd name="connsiteY22-8450" fmla="*/ 722473 h 955271"/>
              <a:gd name="connsiteX23-8451" fmla="*/ 1278773 w 5741575"/>
              <a:gd name="connsiteY23-8452" fmla="*/ 711503 h 955271"/>
              <a:gd name="connsiteX24-8453" fmla="*/ 1317691 w 5741575"/>
              <a:gd name="connsiteY24-8454" fmla="*/ 708529 h 955271"/>
              <a:gd name="connsiteX25-8455" fmla="*/ 1360404 w 5741575"/>
              <a:gd name="connsiteY25-8456" fmla="*/ 675922 h 955271"/>
              <a:gd name="connsiteX26-8457" fmla="*/ 1412292 w 5741575"/>
              <a:gd name="connsiteY26-8458" fmla="*/ 670793 h 955271"/>
              <a:gd name="connsiteX27-8459" fmla="*/ 1494753 w 5741575"/>
              <a:gd name="connsiteY27-8460" fmla="*/ 644686 h 955271"/>
              <a:gd name="connsiteX28-8461" fmla="*/ 1616217 w 5741575"/>
              <a:gd name="connsiteY28-8462" fmla="*/ 622107 h 955271"/>
              <a:gd name="connsiteX29-8463" fmla="*/ 1710928 w 5741575"/>
              <a:gd name="connsiteY29-8464" fmla="*/ 600666 h 955271"/>
              <a:gd name="connsiteX30-8465" fmla="*/ 1743718 w 5741575"/>
              <a:gd name="connsiteY30-8466" fmla="*/ 584327 h 955271"/>
              <a:gd name="connsiteX31-8467" fmla="*/ 1873778 w 5741575"/>
              <a:gd name="connsiteY31-8468" fmla="*/ 530130 h 955271"/>
              <a:gd name="connsiteX32-8469" fmla="*/ 1988411 w 5741575"/>
              <a:gd name="connsiteY32-8470" fmla="*/ 491599 h 955271"/>
              <a:gd name="connsiteX33-8471" fmla="*/ 2085507 w 5741575"/>
              <a:gd name="connsiteY33-8472" fmla="*/ 498527 h 955271"/>
              <a:gd name="connsiteX34-8473" fmla="*/ 2090767 w 5741575"/>
              <a:gd name="connsiteY34-8474" fmla="*/ 490616 h 955271"/>
              <a:gd name="connsiteX35-8475" fmla="*/ 2151143 w 5741575"/>
              <a:gd name="connsiteY35-8476" fmla="*/ 478332 h 955271"/>
              <a:gd name="connsiteX36-8477" fmla="*/ 2378710 w 5741575"/>
              <a:gd name="connsiteY36-8478" fmla="*/ 477570 h 955271"/>
              <a:gd name="connsiteX37-8479" fmla="*/ 2496256 w 5741575"/>
              <a:gd name="connsiteY37-8480" fmla="*/ 452396 h 955271"/>
              <a:gd name="connsiteX38-8481" fmla="*/ 2535387 w 5741575"/>
              <a:gd name="connsiteY38-8482" fmla="*/ 436645 h 955271"/>
              <a:gd name="connsiteX39-8483" fmla="*/ 2601109 w 5741575"/>
              <a:gd name="connsiteY39-8484" fmla="*/ 410678 h 955271"/>
              <a:gd name="connsiteX40-8485" fmla="*/ 2643855 w 5741575"/>
              <a:gd name="connsiteY40-8486" fmla="*/ 374482 h 955271"/>
              <a:gd name="connsiteX41-8487" fmla="*/ 2657726 w 5741575"/>
              <a:gd name="connsiteY41-8488" fmla="*/ 365841 h 955271"/>
              <a:gd name="connsiteX42-8489" fmla="*/ 2687125 w 5741575"/>
              <a:gd name="connsiteY42-8490" fmla="*/ 366820 h 955271"/>
              <a:gd name="connsiteX43-8491" fmla="*/ 2777227 w 5741575"/>
              <a:gd name="connsiteY43-8492" fmla="*/ 368972 h 955271"/>
              <a:gd name="connsiteX44-8493" fmla="*/ 2824768 w 5741575"/>
              <a:gd name="connsiteY44-8494" fmla="*/ 361652 h 955271"/>
              <a:gd name="connsiteX45-8495" fmla="*/ 2885545 w 5741575"/>
              <a:gd name="connsiteY45-8496" fmla="*/ 372818 h 955271"/>
              <a:gd name="connsiteX46-8497" fmla="*/ 3009558 w 5741575"/>
              <a:gd name="connsiteY46-8498" fmla="*/ 370573 h 955271"/>
              <a:gd name="connsiteX47-8499" fmla="*/ 3095010 w 5741575"/>
              <a:gd name="connsiteY47-8500" fmla="*/ 332454 h 955271"/>
              <a:gd name="connsiteX48-8501" fmla="*/ 3148998 w 5741575"/>
              <a:gd name="connsiteY48-8502" fmla="*/ 315286 h 955271"/>
              <a:gd name="connsiteX49-8503" fmla="*/ 3195264 w 5741575"/>
              <a:gd name="connsiteY49-8504" fmla="*/ 293158 h 955271"/>
              <a:gd name="connsiteX50-8505" fmla="*/ 3373785 w 5741575"/>
              <a:gd name="connsiteY50-8506" fmla="*/ 255680 h 955271"/>
              <a:gd name="connsiteX51-8507" fmla="*/ 3493851 w 5741575"/>
              <a:gd name="connsiteY51-8508" fmla="*/ 240255 h 955271"/>
              <a:gd name="connsiteX52-8509" fmla="*/ 3537470 w 5741575"/>
              <a:gd name="connsiteY52-8510" fmla="*/ 241867 h 955271"/>
              <a:gd name="connsiteX53-8511" fmla="*/ 3610489 w 5741575"/>
              <a:gd name="connsiteY53-8512" fmla="*/ 244128 h 955271"/>
              <a:gd name="connsiteX54-8513" fmla="*/ 3667539 w 5741575"/>
              <a:gd name="connsiteY54-8514" fmla="*/ 263271 h 955271"/>
              <a:gd name="connsiteX55-8515" fmla="*/ 3727614 w 5741575"/>
              <a:gd name="connsiteY55-8516" fmla="*/ 258245 h 955271"/>
              <a:gd name="connsiteX56-8517" fmla="*/ 3738369 w 5741575"/>
              <a:gd name="connsiteY56-8518" fmla="*/ 234506 h 955271"/>
              <a:gd name="connsiteX57-8519" fmla="*/ 3803670 w 5741575"/>
              <a:gd name="connsiteY57-8520" fmla="*/ 236457 h 955271"/>
              <a:gd name="connsiteX58-8521" fmla="*/ 3903080 w 5741575"/>
              <a:gd name="connsiteY58-8522" fmla="*/ 241890 h 955271"/>
              <a:gd name="connsiteX59-8523" fmla="*/ 4114838 w 5741575"/>
              <a:gd name="connsiteY59-8524" fmla="*/ 238165 h 955271"/>
              <a:gd name="connsiteX60-8525" fmla="*/ 4271023 w 5741575"/>
              <a:gd name="connsiteY60-8526" fmla="*/ 241959 h 955271"/>
              <a:gd name="connsiteX61-8527" fmla="*/ 4367397 w 5741575"/>
              <a:gd name="connsiteY61-8528" fmla="*/ 271442 h 955271"/>
              <a:gd name="connsiteX62-8529" fmla="*/ 4495366 w 5741575"/>
              <a:gd name="connsiteY62-8530" fmla="*/ 271618 h 955271"/>
              <a:gd name="connsiteX63-8531" fmla="*/ 4517347 w 5741575"/>
              <a:gd name="connsiteY63-8532" fmla="*/ 275639 h 955271"/>
              <a:gd name="connsiteX64-8533" fmla="*/ 4546116 w 5741575"/>
              <a:gd name="connsiteY64-8534" fmla="*/ 268568 h 955271"/>
              <a:gd name="connsiteX65-8535" fmla="*/ 4661259 w 5741575"/>
              <a:gd name="connsiteY65-8536" fmla="*/ 238966 h 955271"/>
              <a:gd name="connsiteX66-8537" fmla="*/ 4750403 w 5741575"/>
              <a:gd name="connsiteY66-8538" fmla="*/ 204364 h 955271"/>
              <a:gd name="connsiteX67-8539" fmla="*/ 4867614 w 5741575"/>
              <a:gd name="connsiteY67-8540" fmla="*/ 208668 h 955271"/>
              <a:gd name="connsiteX68-8541" fmla="*/ 4937036 w 5741575"/>
              <a:gd name="connsiteY68-8542" fmla="*/ 195446 h 955271"/>
              <a:gd name="connsiteX69-8543" fmla="*/ 5067740 w 5741575"/>
              <a:gd name="connsiteY69-8544" fmla="*/ 172293 h 955271"/>
              <a:gd name="connsiteX70-8545" fmla="*/ 5200247 w 5741575"/>
              <a:gd name="connsiteY70-8546" fmla="*/ 142695 h 955271"/>
              <a:gd name="connsiteX71-8547" fmla="*/ 5291963 w 5741575"/>
              <a:gd name="connsiteY71-8548" fmla="*/ 139446 h 955271"/>
              <a:gd name="connsiteX72-8549" fmla="*/ 5418472 w 5741575"/>
              <a:gd name="connsiteY72-8550" fmla="*/ 89163 h 955271"/>
              <a:gd name="connsiteX73-8551" fmla="*/ 5482354 w 5741575"/>
              <a:gd name="connsiteY73-8552" fmla="*/ 69470 h 955271"/>
              <a:gd name="connsiteX74-8553" fmla="*/ 5583280 w 5741575"/>
              <a:gd name="connsiteY74-8554" fmla="*/ 49787 h 955271"/>
              <a:gd name="connsiteX75-8555" fmla="*/ 5613766 w 5741575"/>
              <a:gd name="connsiteY75-8556" fmla="*/ 41855 h 955271"/>
              <a:gd name="connsiteX76-8557" fmla="*/ 5684952 w 5741575"/>
              <a:gd name="connsiteY76-8558" fmla="*/ 26088 h 955271"/>
              <a:gd name="connsiteX77-8559" fmla="*/ 5741575 w 5741575"/>
              <a:gd name="connsiteY77-8560" fmla="*/ 0 h 955271"/>
              <a:gd name="connsiteX0-8561" fmla="*/ 5741575 w 5741575"/>
              <a:gd name="connsiteY0-8562" fmla="*/ 0 h 955271"/>
              <a:gd name="connsiteX1-8563" fmla="*/ 5741575 w 5741575"/>
              <a:gd name="connsiteY1-8564" fmla="*/ 955271 h 955271"/>
              <a:gd name="connsiteX2-8565" fmla="*/ 0 w 5741575"/>
              <a:gd name="connsiteY2-8566" fmla="*/ 955271 h 955271"/>
              <a:gd name="connsiteX3-8567" fmla="*/ 8558 w 5741575"/>
              <a:gd name="connsiteY3-8568" fmla="*/ 953971 h 955271"/>
              <a:gd name="connsiteX4-8569" fmla="*/ 16894 w 5741575"/>
              <a:gd name="connsiteY4-8570" fmla="*/ 953847 h 955271"/>
              <a:gd name="connsiteX5-8571" fmla="*/ 28156 w 5741575"/>
              <a:gd name="connsiteY5-8572" fmla="*/ 951374 h 955271"/>
              <a:gd name="connsiteX6-8573" fmla="*/ 28293 w 5741575"/>
              <a:gd name="connsiteY6-8574" fmla="*/ 950971 h 955271"/>
              <a:gd name="connsiteX7-8575" fmla="*/ 59229 w 5741575"/>
              <a:gd name="connsiteY7-8576" fmla="*/ 903950 h 955271"/>
              <a:gd name="connsiteX8-8577" fmla="*/ 148657 w 5741575"/>
              <a:gd name="connsiteY8-8578" fmla="*/ 898134 h 955271"/>
              <a:gd name="connsiteX9-8579" fmla="*/ 174554 w 5741575"/>
              <a:gd name="connsiteY9-8580" fmla="*/ 886351 h 955271"/>
              <a:gd name="connsiteX10-8581" fmla="*/ 187633 w 5741575"/>
              <a:gd name="connsiteY10-8582" fmla="*/ 878226 h 955271"/>
              <a:gd name="connsiteX11-8583" fmla="*/ 187961 w 5741575"/>
              <a:gd name="connsiteY11-8584" fmla="*/ 876538 h 955271"/>
              <a:gd name="connsiteX12-8585" fmla="*/ 240501 w 5741575"/>
              <a:gd name="connsiteY12-8586" fmla="*/ 873150 h 955271"/>
              <a:gd name="connsiteX13-8587" fmla="*/ 246345 w 5741575"/>
              <a:gd name="connsiteY13-8588" fmla="*/ 869942 h 955271"/>
              <a:gd name="connsiteX14-8589" fmla="*/ 306299 w 5741575"/>
              <a:gd name="connsiteY14-8590" fmla="*/ 873609 h 955271"/>
              <a:gd name="connsiteX15-8591" fmla="*/ 331571 w 5741575"/>
              <a:gd name="connsiteY15-8592" fmla="*/ 869866 h 955271"/>
              <a:gd name="connsiteX16-8593" fmla="*/ 384157 w 5741575"/>
              <a:gd name="connsiteY16-8594" fmla="*/ 867971 h 955271"/>
              <a:gd name="connsiteX17-8595" fmla="*/ 477637 w 5741575"/>
              <a:gd name="connsiteY17-8596" fmla="*/ 870334 h 955271"/>
              <a:gd name="connsiteX18-8597" fmla="*/ 570239 w 5741575"/>
              <a:gd name="connsiteY18-8598" fmla="*/ 829596 h 955271"/>
              <a:gd name="connsiteX19-8599" fmla="*/ 772070 w 5741575"/>
              <a:gd name="connsiteY19-8600" fmla="*/ 820296 h 955271"/>
              <a:gd name="connsiteX20-8601" fmla="*/ 948872 w 5741575"/>
              <a:gd name="connsiteY20-8602" fmla="*/ 772201 h 955271"/>
              <a:gd name="connsiteX21-8603" fmla="*/ 1127089 w 5741575"/>
              <a:gd name="connsiteY21-8604" fmla="*/ 746926 h 955271"/>
              <a:gd name="connsiteX22-8605" fmla="*/ 1226314 w 5741575"/>
              <a:gd name="connsiteY22-8606" fmla="*/ 722473 h 955271"/>
              <a:gd name="connsiteX23-8607" fmla="*/ 1278773 w 5741575"/>
              <a:gd name="connsiteY23-8608" fmla="*/ 711503 h 955271"/>
              <a:gd name="connsiteX24-8609" fmla="*/ 1317691 w 5741575"/>
              <a:gd name="connsiteY24-8610" fmla="*/ 708529 h 955271"/>
              <a:gd name="connsiteX25-8611" fmla="*/ 1360404 w 5741575"/>
              <a:gd name="connsiteY25-8612" fmla="*/ 675922 h 955271"/>
              <a:gd name="connsiteX26-8613" fmla="*/ 1412292 w 5741575"/>
              <a:gd name="connsiteY26-8614" fmla="*/ 670793 h 955271"/>
              <a:gd name="connsiteX27-8615" fmla="*/ 1494753 w 5741575"/>
              <a:gd name="connsiteY27-8616" fmla="*/ 644686 h 955271"/>
              <a:gd name="connsiteX28-8617" fmla="*/ 1616217 w 5741575"/>
              <a:gd name="connsiteY28-8618" fmla="*/ 622107 h 955271"/>
              <a:gd name="connsiteX29-8619" fmla="*/ 1710928 w 5741575"/>
              <a:gd name="connsiteY29-8620" fmla="*/ 600666 h 955271"/>
              <a:gd name="connsiteX30-8621" fmla="*/ 1743718 w 5741575"/>
              <a:gd name="connsiteY30-8622" fmla="*/ 584327 h 955271"/>
              <a:gd name="connsiteX31-8623" fmla="*/ 1873778 w 5741575"/>
              <a:gd name="connsiteY31-8624" fmla="*/ 530130 h 955271"/>
              <a:gd name="connsiteX32-8625" fmla="*/ 1988411 w 5741575"/>
              <a:gd name="connsiteY32-8626" fmla="*/ 491599 h 955271"/>
              <a:gd name="connsiteX33-8627" fmla="*/ 2085507 w 5741575"/>
              <a:gd name="connsiteY33-8628" fmla="*/ 498527 h 955271"/>
              <a:gd name="connsiteX34-8629" fmla="*/ 2090767 w 5741575"/>
              <a:gd name="connsiteY34-8630" fmla="*/ 490616 h 955271"/>
              <a:gd name="connsiteX35-8631" fmla="*/ 2151143 w 5741575"/>
              <a:gd name="connsiteY35-8632" fmla="*/ 478332 h 955271"/>
              <a:gd name="connsiteX36-8633" fmla="*/ 2378710 w 5741575"/>
              <a:gd name="connsiteY36-8634" fmla="*/ 477570 h 955271"/>
              <a:gd name="connsiteX37-8635" fmla="*/ 2496256 w 5741575"/>
              <a:gd name="connsiteY37-8636" fmla="*/ 452396 h 955271"/>
              <a:gd name="connsiteX38-8637" fmla="*/ 2535387 w 5741575"/>
              <a:gd name="connsiteY38-8638" fmla="*/ 436645 h 955271"/>
              <a:gd name="connsiteX39-8639" fmla="*/ 2601109 w 5741575"/>
              <a:gd name="connsiteY39-8640" fmla="*/ 410678 h 955271"/>
              <a:gd name="connsiteX40-8641" fmla="*/ 2643855 w 5741575"/>
              <a:gd name="connsiteY40-8642" fmla="*/ 374482 h 955271"/>
              <a:gd name="connsiteX41-8643" fmla="*/ 2657726 w 5741575"/>
              <a:gd name="connsiteY41-8644" fmla="*/ 365841 h 955271"/>
              <a:gd name="connsiteX42-8645" fmla="*/ 2717296 w 5741575"/>
              <a:gd name="connsiteY42-8646" fmla="*/ 362282 h 955271"/>
              <a:gd name="connsiteX43-8647" fmla="*/ 2777227 w 5741575"/>
              <a:gd name="connsiteY43-8648" fmla="*/ 368972 h 955271"/>
              <a:gd name="connsiteX44-8649" fmla="*/ 2824768 w 5741575"/>
              <a:gd name="connsiteY44-8650" fmla="*/ 361652 h 955271"/>
              <a:gd name="connsiteX45-8651" fmla="*/ 2885545 w 5741575"/>
              <a:gd name="connsiteY45-8652" fmla="*/ 372818 h 955271"/>
              <a:gd name="connsiteX46-8653" fmla="*/ 3009558 w 5741575"/>
              <a:gd name="connsiteY46-8654" fmla="*/ 370573 h 955271"/>
              <a:gd name="connsiteX47-8655" fmla="*/ 3095010 w 5741575"/>
              <a:gd name="connsiteY47-8656" fmla="*/ 332454 h 955271"/>
              <a:gd name="connsiteX48-8657" fmla="*/ 3148998 w 5741575"/>
              <a:gd name="connsiteY48-8658" fmla="*/ 315286 h 955271"/>
              <a:gd name="connsiteX49-8659" fmla="*/ 3195264 w 5741575"/>
              <a:gd name="connsiteY49-8660" fmla="*/ 293158 h 955271"/>
              <a:gd name="connsiteX50-8661" fmla="*/ 3373785 w 5741575"/>
              <a:gd name="connsiteY50-8662" fmla="*/ 255680 h 955271"/>
              <a:gd name="connsiteX51-8663" fmla="*/ 3493851 w 5741575"/>
              <a:gd name="connsiteY51-8664" fmla="*/ 240255 h 955271"/>
              <a:gd name="connsiteX52-8665" fmla="*/ 3537470 w 5741575"/>
              <a:gd name="connsiteY52-8666" fmla="*/ 241867 h 955271"/>
              <a:gd name="connsiteX53-8667" fmla="*/ 3610489 w 5741575"/>
              <a:gd name="connsiteY53-8668" fmla="*/ 244128 h 955271"/>
              <a:gd name="connsiteX54-8669" fmla="*/ 3667539 w 5741575"/>
              <a:gd name="connsiteY54-8670" fmla="*/ 263271 h 955271"/>
              <a:gd name="connsiteX55-8671" fmla="*/ 3727614 w 5741575"/>
              <a:gd name="connsiteY55-8672" fmla="*/ 258245 h 955271"/>
              <a:gd name="connsiteX56-8673" fmla="*/ 3738369 w 5741575"/>
              <a:gd name="connsiteY56-8674" fmla="*/ 234506 h 955271"/>
              <a:gd name="connsiteX57-8675" fmla="*/ 3803670 w 5741575"/>
              <a:gd name="connsiteY57-8676" fmla="*/ 236457 h 955271"/>
              <a:gd name="connsiteX58-8677" fmla="*/ 3903080 w 5741575"/>
              <a:gd name="connsiteY58-8678" fmla="*/ 241890 h 955271"/>
              <a:gd name="connsiteX59-8679" fmla="*/ 4114838 w 5741575"/>
              <a:gd name="connsiteY59-8680" fmla="*/ 238165 h 955271"/>
              <a:gd name="connsiteX60-8681" fmla="*/ 4271023 w 5741575"/>
              <a:gd name="connsiteY60-8682" fmla="*/ 241959 h 955271"/>
              <a:gd name="connsiteX61-8683" fmla="*/ 4367397 w 5741575"/>
              <a:gd name="connsiteY61-8684" fmla="*/ 271442 h 955271"/>
              <a:gd name="connsiteX62-8685" fmla="*/ 4495366 w 5741575"/>
              <a:gd name="connsiteY62-8686" fmla="*/ 271618 h 955271"/>
              <a:gd name="connsiteX63-8687" fmla="*/ 4517347 w 5741575"/>
              <a:gd name="connsiteY63-8688" fmla="*/ 275639 h 955271"/>
              <a:gd name="connsiteX64-8689" fmla="*/ 4546116 w 5741575"/>
              <a:gd name="connsiteY64-8690" fmla="*/ 268568 h 955271"/>
              <a:gd name="connsiteX65-8691" fmla="*/ 4661259 w 5741575"/>
              <a:gd name="connsiteY65-8692" fmla="*/ 238966 h 955271"/>
              <a:gd name="connsiteX66-8693" fmla="*/ 4750403 w 5741575"/>
              <a:gd name="connsiteY66-8694" fmla="*/ 204364 h 955271"/>
              <a:gd name="connsiteX67-8695" fmla="*/ 4867614 w 5741575"/>
              <a:gd name="connsiteY67-8696" fmla="*/ 208668 h 955271"/>
              <a:gd name="connsiteX68-8697" fmla="*/ 4937036 w 5741575"/>
              <a:gd name="connsiteY68-8698" fmla="*/ 195446 h 955271"/>
              <a:gd name="connsiteX69-8699" fmla="*/ 5067740 w 5741575"/>
              <a:gd name="connsiteY69-8700" fmla="*/ 172293 h 955271"/>
              <a:gd name="connsiteX70-8701" fmla="*/ 5200247 w 5741575"/>
              <a:gd name="connsiteY70-8702" fmla="*/ 142695 h 955271"/>
              <a:gd name="connsiteX71-8703" fmla="*/ 5291963 w 5741575"/>
              <a:gd name="connsiteY71-8704" fmla="*/ 139446 h 955271"/>
              <a:gd name="connsiteX72-8705" fmla="*/ 5418472 w 5741575"/>
              <a:gd name="connsiteY72-8706" fmla="*/ 89163 h 955271"/>
              <a:gd name="connsiteX73-8707" fmla="*/ 5482354 w 5741575"/>
              <a:gd name="connsiteY73-8708" fmla="*/ 69470 h 955271"/>
              <a:gd name="connsiteX74-8709" fmla="*/ 5583280 w 5741575"/>
              <a:gd name="connsiteY74-8710" fmla="*/ 49787 h 955271"/>
              <a:gd name="connsiteX75-8711" fmla="*/ 5613766 w 5741575"/>
              <a:gd name="connsiteY75-8712" fmla="*/ 41855 h 955271"/>
              <a:gd name="connsiteX76-8713" fmla="*/ 5684952 w 5741575"/>
              <a:gd name="connsiteY76-8714" fmla="*/ 26088 h 955271"/>
              <a:gd name="connsiteX77-8715" fmla="*/ 5741575 w 5741575"/>
              <a:gd name="connsiteY77-8716" fmla="*/ 0 h 955271"/>
              <a:gd name="connsiteX0-8717" fmla="*/ 5741575 w 5741575"/>
              <a:gd name="connsiteY0-8718" fmla="*/ 0 h 955271"/>
              <a:gd name="connsiteX1-8719" fmla="*/ 5741575 w 5741575"/>
              <a:gd name="connsiteY1-8720" fmla="*/ 955271 h 955271"/>
              <a:gd name="connsiteX2-8721" fmla="*/ 0 w 5741575"/>
              <a:gd name="connsiteY2-8722" fmla="*/ 955271 h 955271"/>
              <a:gd name="connsiteX3-8723" fmla="*/ 8558 w 5741575"/>
              <a:gd name="connsiteY3-8724" fmla="*/ 953971 h 955271"/>
              <a:gd name="connsiteX4-8725" fmla="*/ 16894 w 5741575"/>
              <a:gd name="connsiteY4-8726" fmla="*/ 953847 h 955271"/>
              <a:gd name="connsiteX5-8727" fmla="*/ 28156 w 5741575"/>
              <a:gd name="connsiteY5-8728" fmla="*/ 951374 h 955271"/>
              <a:gd name="connsiteX6-8729" fmla="*/ 28293 w 5741575"/>
              <a:gd name="connsiteY6-8730" fmla="*/ 950971 h 955271"/>
              <a:gd name="connsiteX7-8731" fmla="*/ 59229 w 5741575"/>
              <a:gd name="connsiteY7-8732" fmla="*/ 903950 h 955271"/>
              <a:gd name="connsiteX8-8733" fmla="*/ 148657 w 5741575"/>
              <a:gd name="connsiteY8-8734" fmla="*/ 898134 h 955271"/>
              <a:gd name="connsiteX9-8735" fmla="*/ 174554 w 5741575"/>
              <a:gd name="connsiteY9-8736" fmla="*/ 886351 h 955271"/>
              <a:gd name="connsiteX10-8737" fmla="*/ 187633 w 5741575"/>
              <a:gd name="connsiteY10-8738" fmla="*/ 878226 h 955271"/>
              <a:gd name="connsiteX11-8739" fmla="*/ 187961 w 5741575"/>
              <a:gd name="connsiteY11-8740" fmla="*/ 876538 h 955271"/>
              <a:gd name="connsiteX12-8741" fmla="*/ 240501 w 5741575"/>
              <a:gd name="connsiteY12-8742" fmla="*/ 873150 h 955271"/>
              <a:gd name="connsiteX13-8743" fmla="*/ 246345 w 5741575"/>
              <a:gd name="connsiteY13-8744" fmla="*/ 869942 h 955271"/>
              <a:gd name="connsiteX14-8745" fmla="*/ 306299 w 5741575"/>
              <a:gd name="connsiteY14-8746" fmla="*/ 873609 h 955271"/>
              <a:gd name="connsiteX15-8747" fmla="*/ 331571 w 5741575"/>
              <a:gd name="connsiteY15-8748" fmla="*/ 869866 h 955271"/>
              <a:gd name="connsiteX16-8749" fmla="*/ 384157 w 5741575"/>
              <a:gd name="connsiteY16-8750" fmla="*/ 867971 h 955271"/>
              <a:gd name="connsiteX17-8751" fmla="*/ 477637 w 5741575"/>
              <a:gd name="connsiteY17-8752" fmla="*/ 870334 h 955271"/>
              <a:gd name="connsiteX18-8753" fmla="*/ 570239 w 5741575"/>
              <a:gd name="connsiteY18-8754" fmla="*/ 829596 h 955271"/>
              <a:gd name="connsiteX19-8755" fmla="*/ 772070 w 5741575"/>
              <a:gd name="connsiteY19-8756" fmla="*/ 820296 h 955271"/>
              <a:gd name="connsiteX20-8757" fmla="*/ 948872 w 5741575"/>
              <a:gd name="connsiteY20-8758" fmla="*/ 772201 h 955271"/>
              <a:gd name="connsiteX21-8759" fmla="*/ 1127089 w 5741575"/>
              <a:gd name="connsiteY21-8760" fmla="*/ 746926 h 955271"/>
              <a:gd name="connsiteX22-8761" fmla="*/ 1226314 w 5741575"/>
              <a:gd name="connsiteY22-8762" fmla="*/ 722473 h 955271"/>
              <a:gd name="connsiteX23-8763" fmla="*/ 1278773 w 5741575"/>
              <a:gd name="connsiteY23-8764" fmla="*/ 711503 h 955271"/>
              <a:gd name="connsiteX24-8765" fmla="*/ 1317691 w 5741575"/>
              <a:gd name="connsiteY24-8766" fmla="*/ 708529 h 955271"/>
              <a:gd name="connsiteX25-8767" fmla="*/ 1360404 w 5741575"/>
              <a:gd name="connsiteY25-8768" fmla="*/ 675922 h 955271"/>
              <a:gd name="connsiteX26-8769" fmla="*/ 1412292 w 5741575"/>
              <a:gd name="connsiteY26-8770" fmla="*/ 670793 h 955271"/>
              <a:gd name="connsiteX27-8771" fmla="*/ 1494753 w 5741575"/>
              <a:gd name="connsiteY27-8772" fmla="*/ 644686 h 955271"/>
              <a:gd name="connsiteX28-8773" fmla="*/ 1616217 w 5741575"/>
              <a:gd name="connsiteY28-8774" fmla="*/ 622107 h 955271"/>
              <a:gd name="connsiteX29-8775" fmla="*/ 1710928 w 5741575"/>
              <a:gd name="connsiteY29-8776" fmla="*/ 600666 h 955271"/>
              <a:gd name="connsiteX30-8777" fmla="*/ 1743718 w 5741575"/>
              <a:gd name="connsiteY30-8778" fmla="*/ 584327 h 955271"/>
              <a:gd name="connsiteX31-8779" fmla="*/ 1873778 w 5741575"/>
              <a:gd name="connsiteY31-8780" fmla="*/ 530130 h 955271"/>
              <a:gd name="connsiteX32-8781" fmla="*/ 1988411 w 5741575"/>
              <a:gd name="connsiteY32-8782" fmla="*/ 491599 h 955271"/>
              <a:gd name="connsiteX33-8783" fmla="*/ 2085507 w 5741575"/>
              <a:gd name="connsiteY33-8784" fmla="*/ 498527 h 955271"/>
              <a:gd name="connsiteX34-8785" fmla="*/ 2090767 w 5741575"/>
              <a:gd name="connsiteY34-8786" fmla="*/ 490616 h 955271"/>
              <a:gd name="connsiteX35-8787" fmla="*/ 2151143 w 5741575"/>
              <a:gd name="connsiteY35-8788" fmla="*/ 478332 h 955271"/>
              <a:gd name="connsiteX36-8789" fmla="*/ 2378710 w 5741575"/>
              <a:gd name="connsiteY36-8790" fmla="*/ 477570 h 955271"/>
              <a:gd name="connsiteX37-8791" fmla="*/ 2496256 w 5741575"/>
              <a:gd name="connsiteY37-8792" fmla="*/ 452396 h 955271"/>
              <a:gd name="connsiteX38-8793" fmla="*/ 2535387 w 5741575"/>
              <a:gd name="connsiteY38-8794" fmla="*/ 436645 h 955271"/>
              <a:gd name="connsiteX39-8795" fmla="*/ 2601109 w 5741575"/>
              <a:gd name="connsiteY39-8796" fmla="*/ 410678 h 955271"/>
              <a:gd name="connsiteX40-8797" fmla="*/ 2643855 w 5741575"/>
              <a:gd name="connsiteY40-8798" fmla="*/ 374482 h 955271"/>
              <a:gd name="connsiteX41-8799" fmla="*/ 2657726 w 5741575"/>
              <a:gd name="connsiteY41-8800" fmla="*/ 365841 h 955271"/>
              <a:gd name="connsiteX42-8801" fmla="*/ 2717296 w 5741575"/>
              <a:gd name="connsiteY42-8802" fmla="*/ 362282 h 955271"/>
              <a:gd name="connsiteX43-8803" fmla="*/ 2777227 w 5741575"/>
              <a:gd name="connsiteY43-8804" fmla="*/ 368972 h 955271"/>
              <a:gd name="connsiteX44-8805" fmla="*/ 2824768 w 5741575"/>
              <a:gd name="connsiteY44-8806" fmla="*/ 361652 h 955271"/>
              <a:gd name="connsiteX45-8807" fmla="*/ 2885545 w 5741575"/>
              <a:gd name="connsiteY45-8808" fmla="*/ 372818 h 955271"/>
              <a:gd name="connsiteX46-8809" fmla="*/ 3009558 w 5741575"/>
              <a:gd name="connsiteY46-8810" fmla="*/ 370573 h 955271"/>
              <a:gd name="connsiteX47-8811" fmla="*/ 3095010 w 5741575"/>
              <a:gd name="connsiteY47-8812" fmla="*/ 332454 h 955271"/>
              <a:gd name="connsiteX48-8813" fmla="*/ 3148998 w 5741575"/>
              <a:gd name="connsiteY48-8814" fmla="*/ 315286 h 955271"/>
              <a:gd name="connsiteX49-8815" fmla="*/ 3195264 w 5741575"/>
              <a:gd name="connsiteY49-8816" fmla="*/ 293158 h 955271"/>
              <a:gd name="connsiteX50-8817" fmla="*/ 3373785 w 5741575"/>
              <a:gd name="connsiteY50-8818" fmla="*/ 255680 h 955271"/>
              <a:gd name="connsiteX51-8819" fmla="*/ 3493851 w 5741575"/>
              <a:gd name="connsiteY51-8820" fmla="*/ 240255 h 955271"/>
              <a:gd name="connsiteX52-8821" fmla="*/ 3537470 w 5741575"/>
              <a:gd name="connsiteY52-8822" fmla="*/ 241867 h 955271"/>
              <a:gd name="connsiteX53-8823" fmla="*/ 3610489 w 5741575"/>
              <a:gd name="connsiteY53-8824" fmla="*/ 244128 h 955271"/>
              <a:gd name="connsiteX54-8825" fmla="*/ 3667539 w 5741575"/>
              <a:gd name="connsiteY54-8826" fmla="*/ 263271 h 955271"/>
              <a:gd name="connsiteX55-8827" fmla="*/ 3727614 w 5741575"/>
              <a:gd name="connsiteY55-8828" fmla="*/ 258245 h 955271"/>
              <a:gd name="connsiteX56-8829" fmla="*/ 3738369 w 5741575"/>
              <a:gd name="connsiteY56-8830" fmla="*/ 234506 h 955271"/>
              <a:gd name="connsiteX57-8831" fmla="*/ 3803670 w 5741575"/>
              <a:gd name="connsiteY57-8832" fmla="*/ 236457 h 955271"/>
              <a:gd name="connsiteX58-8833" fmla="*/ 3903080 w 5741575"/>
              <a:gd name="connsiteY58-8834" fmla="*/ 241890 h 955271"/>
              <a:gd name="connsiteX59-8835" fmla="*/ 4114838 w 5741575"/>
              <a:gd name="connsiteY59-8836" fmla="*/ 238165 h 955271"/>
              <a:gd name="connsiteX60-8837" fmla="*/ 4271023 w 5741575"/>
              <a:gd name="connsiteY60-8838" fmla="*/ 241959 h 955271"/>
              <a:gd name="connsiteX61-8839" fmla="*/ 4367397 w 5741575"/>
              <a:gd name="connsiteY61-8840" fmla="*/ 271442 h 955271"/>
              <a:gd name="connsiteX62-8841" fmla="*/ 4495366 w 5741575"/>
              <a:gd name="connsiteY62-8842" fmla="*/ 271618 h 955271"/>
              <a:gd name="connsiteX63-8843" fmla="*/ 4517347 w 5741575"/>
              <a:gd name="connsiteY63-8844" fmla="*/ 275639 h 955271"/>
              <a:gd name="connsiteX64-8845" fmla="*/ 4546116 w 5741575"/>
              <a:gd name="connsiteY64-8846" fmla="*/ 268568 h 955271"/>
              <a:gd name="connsiteX65-8847" fmla="*/ 4661259 w 5741575"/>
              <a:gd name="connsiteY65-8848" fmla="*/ 238966 h 955271"/>
              <a:gd name="connsiteX66-8849" fmla="*/ 4750403 w 5741575"/>
              <a:gd name="connsiteY66-8850" fmla="*/ 204364 h 955271"/>
              <a:gd name="connsiteX67-8851" fmla="*/ 4867614 w 5741575"/>
              <a:gd name="connsiteY67-8852" fmla="*/ 208668 h 955271"/>
              <a:gd name="connsiteX68-8853" fmla="*/ 4937036 w 5741575"/>
              <a:gd name="connsiteY68-8854" fmla="*/ 195446 h 955271"/>
              <a:gd name="connsiteX69-8855" fmla="*/ 5067740 w 5741575"/>
              <a:gd name="connsiteY69-8856" fmla="*/ 172293 h 955271"/>
              <a:gd name="connsiteX70-8857" fmla="*/ 5200247 w 5741575"/>
              <a:gd name="connsiteY70-8858" fmla="*/ 142695 h 955271"/>
              <a:gd name="connsiteX71-8859" fmla="*/ 5276878 w 5741575"/>
              <a:gd name="connsiteY71-8860" fmla="*/ 125833 h 955271"/>
              <a:gd name="connsiteX72-8861" fmla="*/ 5418472 w 5741575"/>
              <a:gd name="connsiteY72-8862" fmla="*/ 89163 h 955271"/>
              <a:gd name="connsiteX73-8863" fmla="*/ 5482354 w 5741575"/>
              <a:gd name="connsiteY73-8864" fmla="*/ 69470 h 955271"/>
              <a:gd name="connsiteX74-8865" fmla="*/ 5583280 w 5741575"/>
              <a:gd name="connsiteY74-8866" fmla="*/ 49787 h 955271"/>
              <a:gd name="connsiteX75-8867" fmla="*/ 5613766 w 5741575"/>
              <a:gd name="connsiteY75-8868" fmla="*/ 41855 h 955271"/>
              <a:gd name="connsiteX76-8869" fmla="*/ 5684952 w 5741575"/>
              <a:gd name="connsiteY76-8870" fmla="*/ 26088 h 955271"/>
              <a:gd name="connsiteX77-8871" fmla="*/ 5741575 w 5741575"/>
              <a:gd name="connsiteY77-8872" fmla="*/ 0 h 955271"/>
              <a:gd name="connsiteX0-8873" fmla="*/ 5741575 w 5741575"/>
              <a:gd name="connsiteY0-8874" fmla="*/ 0 h 955271"/>
              <a:gd name="connsiteX1-8875" fmla="*/ 5741575 w 5741575"/>
              <a:gd name="connsiteY1-8876" fmla="*/ 955271 h 955271"/>
              <a:gd name="connsiteX2-8877" fmla="*/ 0 w 5741575"/>
              <a:gd name="connsiteY2-8878" fmla="*/ 955271 h 955271"/>
              <a:gd name="connsiteX3-8879" fmla="*/ 8558 w 5741575"/>
              <a:gd name="connsiteY3-8880" fmla="*/ 953971 h 955271"/>
              <a:gd name="connsiteX4-8881" fmla="*/ 16894 w 5741575"/>
              <a:gd name="connsiteY4-8882" fmla="*/ 953847 h 955271"/>
              <a:gd name="connsiteX5-8883" fmla="*/ 28156 w 5741575"/>
              <a:gd name="connsiteY5-8884" fmla="*/ 951374 h 955271"/>
              <a:gd name="connsiteX6-8885" fmla="*/ 28293 w 5741575"/>
              <a:gd name="connsiteY6-8886" fmla="*/ 950971 h 955271"/>
              <a:gd name="connsiteX7-8887" fmla="*/ 59229 w 5741575"/>
              <a:gd name="connsiteY7-8888" fmla="*/ 903950 h 955271"/>
              <a:gd name="connsiteX8-8889" fmla="*/ 148657 w 5741575"/>
              <a:gd name="connsiteY8-8890" fmla="*/ 898134 h 955271"/>
              <a:gd name="connsiteX9-8891" fmla="*/ 174554 w 5741575"/>
              <a:gd name="connsiteY9-8892" fmla="*/ 886351 h 955271"/>
              <a:gd name="connsiteX10-8893" fmla="*/ 187633 w 5741575"/>
              <a:gd name="connsiteY10-8894" fmla="*/ 878226 h 955271"/>
              <a:gd name="connsiteX11-8895" fmla="*/ 187961 w 5741575"/>
              <a:gd name="connsiteY11-8896" fmla="*/ 876538 h 955271"/>
              <a:gd name="connsiteX12-8897" fmla="*/ 240501 w 5741575"/>
              <a:gd name="connsiteY12-8898" fmla="*/ 873150 h 955271"/>
              <a:gd name="connsiteX13-8899" fmla="*/ 246345 w 5741575"/>
              <a:gd name="connsiteY13-8900" fmla="*/ 869942 h 955271"/>
              <a:gd name="connsiteX14-8901" fmla="*/ 306299 w 5741575"/>
              <a:gd name="connsiteY14-8902" fmla="*/ 873609 h 955271"/>
              <a:gd name="connsiteX15-8903" fmla="*/ 331571 w 5741575"/>
              <a:gd name="connsiteY15-8904" fmla="*/ 869866 h 955271"/>
              <a:gd name="connsiteX16-8905" fmla="*/ 384157 w 5741575"/>
              <a:gd name="connsiteY16-8906" fmla="*/ 867971 h 955271"/>
              <a:gd name="connsiteX17-8907" fmla="*/ 477637 w 5741575"/>
              <a:gd name="connsiteY17-8908" fmla="*/ 870334 h 955271"/>
              <a:gd name="connsiteX18-8909" fmla="*/ 570239 w 5741575"/>
              <a:gd name="connsiteY18-8910" fmla="*/ 829596 h 955271"/>
              <a:gd name="connsiteX19-8911" fmla="*/ 772070 w 5741575"/>
              <a:gd name="connsiteY19-8912" fmla="*/ 820296 h 955271"/>
              <a:gd name="connsiteX20-8913" fmla="*/ 948872 w 5741575"/>
              <a:gd name="connsiteY20-8914" fmla="*/ 772201 h 955271"/>
              <a:gd name="connsiteX21-8915" fmla="*/ 1127089 w 5741575"/>
              <a:gd name="connsiteY21-8916" fmla="*/ 746926 h 955271"/>
              <a:gd name="connsiteX22-8917" fmla="*/ 1226314 w 5741575"/>
              <a:gd name="connsiteY22-8918" fmla="*/ 722473 h 955271"/>
              <a:gd name="connsiteX23-8919" fmla="*/ 1278773 w 5741575"/>
              <a:gd name="connsiteY23-8920" fmla="*/ 711503 h 955271"/>
              <a:gd name="connsiteX24-8921" fmla="*/ 1317691 w 5741575"/>
              <a:gd name="connsiteY24-8922" fmla="*/ 708529 h 955271"/>
              <a:gd name="connsiteX25-8923" fmla="*/ 1360404 w 5741575"/>
              <a:gd name="connsiteY25-8924" fmla="*/ 675922 h 955271"/>
              <a:gd name="connsiteX26-8925" fmla="*/ 1412292 w 5741575"/>
              <a:gd name="connsiteY26-8926" fmla="*/ 670793 h 955271"/>
              <a:gd name="connsiteX27-8927" fmla="*/ 1494753 w 5741575"/>
              <a:gd name="connsiteY27-8928" fmla="*/ 644686 h 955271"/>
              <a:gd name="connsiteX28-8929" fmla="*/ 1616217 w 5741575"/>
              <a:gd name="connsiteY28-8930" fmla="*/ 622107 h 955271"/>
              <a:gd name="connsiteX29-8931" fmla="*/ 1710928 w 5741575"/>
              <a:gd name="connsiteY29-8932" fmla="*/ 600666 h 955271"/>
              <a:gd name="connsiteX30-8933" fmla="*/ 1743718 w 5741575"/>
              <a:gd name="connsiteY30-8934" fmla="*/ 584327 h 955271"/>
              <a:gd name="connsiteX31-8935" fmla="*/ 1873778 w 5741575"/>
              <a:gd name="connsiteY31-8936" fmla="*/ 530130 h 955271"/>
              <a:gd name="connsiteX32-8937" fmla="*/ 1988411 w 5741575"/>
              <a:gd name="connsiteY32-8938" fmla="*/ 491599 h 955271"/>
              <a:gd name="connsiteX33-8939" fmla="*/ 2085507 w 5741575"/>
              <a:gd name="connsiteY33-8940" fmla="*/ 498527 h 955271"/>
              <a:gd name="connsiteX34-8941" fmla="*/ 2090767 w 5741575"/>
              <a:gd name="connsiteY34-8942" fmla="*/ 490616 h 955271"/>
              <a:gd name="connsiteX35-8943" fmla="*/ 2151143 w 5741575"/>
              <a:gd name="connsiteY35-8944" fmla="*/ 478332 h 955271"/>
              <a:gd name="connsiteX36-8945" fmla="*/ 2378710 w 5741575"/>
              <a:gd name="connsiteY36-8946" fmla="*/ 477570 h 955271"/>
              <a:gd name="connsiteX37-8947" fmla="*/ 2496256 w 5741575"/>
              <a:gd name="connsiteY37-8948" fmla="*/ 452396 h 955271"/>
              <a:gd name="connsiteX38-8949" fmla="*/ 2535387 w 5741575"/>
              <a:gd name="connsiteY38-8950" fmla="*/ 436645 h 955271"/>
              <a:gd name="connsiteX39-8951" fmla="*/ 2601109 w 5741575"/>
              <a:gd name="connsiteY39-8952" fmla="*/ 410678 h 955271"/>
              <a:gd name="connsiteX40-8953" fmla="*/ 2643855 w 5741575"/>
              <a:gd name="connsiteY40-8954" fmla="*/ 374482 h 955271"/>
              <a:gd name="connsiteX41-8955" fmla="*/ 2657726 w 5741575"/>
              <a:gd name="connsiteY41-8956" fmla="*/ 365841 h 955271"/>
              <a:gd name="connsiteX42-8957" fmla="*/ 2717296 w 5741575"/>
              <a:gd name="connsiteY42-8958" fmla="*/ 362282 h 955271"/>
              <a:gd name="connsiteX43-8959" fmla="*/ 2777227 w 5741575"/>
              <a:gd name="connsiteY43-8960" fmla="*/ 368972 h 955271"/>
              <a:gd name="connsiteX44-8961" fmla="*/ 2824768 w 5741575"/>
              <a:gd name="connsiteY44-8962" fmla="*/ 361652 h 955271"/>
              <a:gd name="connsiteX45-8963" fmla="*/ 2885545 w 5741575"/>
              <a:gd name="connsiteY45-8964" fmla="*/ 372818 h 955271"/>
              <a:gd name="connsiteX46-8965" fmla="*/ 3009558 w 5741575"/>
              <a:gd name="connsiteY46-8966" fmla="*/ 370573 h 955271"/>
              <a:gd name="connsiteX47-8967" fmla="*/ 3095010 w 5741575"/>
              <a:gd name="connsiteY47-8968" fmla="*/ 332454 h 955271"/>
              <a:gd name="connsiteX48-8969" fmla="*/ 3148998 w 5741575"/>
              <a:gd name="connsiteY48-8970" fmla="*/ 315286 h 955271"/>
              <a:gd name="connsiteX49-8971" fmla="*/ 3195264 w 5741575"/>
              <a:gd name="connsiteY49-8972" fmla="*/ 293158 h 955271"/>
              <a:gd name="connsiteX50-8973" fmla="*/ 3373785 w 5741575"/>
              <a:gd name="connsiteY50-8974" fmla="*/ 255680 h 955271"/>
              <a:gd name="connsiteX51-8975" fmla="*/ 3493851 w 5741575"/>
              <a:gd name="connsiteY51-8976" fmla="*/ 240255 h 955271"/>
              <a:gd name="connsiteX52-8977" fmla="*/ 3537470 w 5741575"/>
              <a:gd name="connsiteY52-8978" fmla="*/ 241867 h 955271"/>
              <a:gd name="connsiteX53-8979" fmla="*/ 3610489 w 5741575"/>
              <a:gd name="connsiteY53-8980" fmla="*/ 244128 h 955271"/>
              <a:gd name="connsiteX54-8981" fmla="*/ 3667539 w 5741575"/>
              <a:gd name="connsiteY54-8982" fmla="*/ 263271 h 955271"/>
              <a:gd name="connsiteX55-8983" fmla="*/ 3727614 w 5741575"/>
              <a:gd name="connsiteY55-8984" fmla="*/ 258245 h 955271"/>
              <a:gd name="connsiteX56-8985" fmla="*/ 3738369 w 5741575"/>
              <a:gd name="connsiteY56-8986" fmla="*/ 234506 h 955271"/>
              <a:gd name="connsiteX57-8987" fmla="*/ 3803670 w 5741575"/>
              <a:gd name="connsiteY57-8988" fmla="*/ 236457 h 955271"/>
              <a:gd name="connsiteX58-8989" fmla="*/ 3903080 w 5741575"/>
              <a:gd name="connsiteY58-8990" fmla="*/ 241890 h 955271"/>
              <a:gd name="connsiteX59-8991" fmla="*/ 4114838 w 5741575"/>
              <a:gd name="connsiteY59-8992" fmla="*/ 238165 h 955271"/>
              <a:gd name="connsiteX60-8993" fmla="*/ 4271023 w 5741575"/>
              <a:gd name="connsiteY60-8994" fmla="*/ 241959 h 955271"/>
              <a:gd name="connsiteX61-8995" fmla="*/ 4367397 w 5741575"/>
              <a:gd name="connsiteY61-8996" fmla="*/ 271442 h 955271"/>
              <a:gd name="connsiteX62-8997" fmla="*/ 4495366 w 5741575"/>
              <a:gd name="connsiteY62-8998" fmla="*/ 271618 h 955271"/>
              <a:gd name="connsiteX63-8999" fmla="*/ 4517347 w 5741575"/>
              <a:gd name="connsiteY63-9000" fmla="*/ 275639 h 955271"/>
              <a:gd name="connsiteX64-9001" fmla="*/ 4546116 w 5741575"/>
              <a:gd name="connsiteY64-9002" fmla="*/ 268568 h 955271"/>
              <a:gd name="connsiteX65-9003" fmla="*/ 4661259 w 5741575"/>
              <a:gd name="connsiteY65-9004" fmla="*/ 238966 h 955271"/>
              <a:gd name="connsiteX66-9005" fmla="*/ 4750403 w 5741575"/>
              <a:gd name="connsiteY66-9006" fmla="*/ 204364 h 955271"/>
              <a:gd name="connsiteX67-9007" fmla="*/ 4867614 w 5741575"/>
              <a:gd name="connsiteY67-9008" fmla="*/ 208668 h 955271"/>
              <a:gd name="connsiteX68-9009" fmla="*/ 4937036 w 5741575"/>
              <a:gd name="connsiteY68-9010" fmla="*/ 195446 h 955271"/>
              <a:gd name="connsiteX69-9011" fmla="*/ 5067740 w 5741575"/>
              <a:gd name="connsiteY69-9012" fmla="*/ 172293 h 955271"/>
              <a:gd name="connsiteX70-9013" fmla="*/ 5200247 w 5741575"/>
              <a:gd name="connsiteY70-9014" fmla="*/ 142695 h 955271"/>
              <a:gd name="connsiteX71-9015" fmla="*/ 5276878 w 5741575"/>
              <a:gd name="connsiteY71-9016" fmla="*/ 125833 h 955271"/>
              <a:gd name="connsiteX72-9017" fmla="*/ 5418472 w 5741575"/>
              <a:gd name="connsiteY72-9018" fmla="*/ 89163 h 955271"/>
              <a:gd name="connsiteX73-9019" fmla="*/ 5482354 w 5741575"/>
              <a:gd name="connsiteY73-9020" fmla="*/ 69470 h 955271"/>
              <a:gd name="connsiteX74-9021" fmla="*/ 5583280 w 5741575"/>
              <a:gd name="connsiteY74-9022" fmla="*/ 49787 h 955271"/>
              <a:gd name="connsiteX75-9023" fmla="*/ 5613766 w 5741575"/>
              <a:gd name="connsiteY75-9024" fmla="*/ 41855 h 955271"/>
              <a:gd name="connsiteX76-9025" fmla="*/ 5684952 w 5741575"/>
              <a:gd name="connsiteY76-9026" fmla="*/ 26088 h 955271"/>
              <a:gd name="connsiteX77-9027" fmla="*/ 5741575 w 5741575"/>
              <a:gd name="connsiteY77-9028" fmla="*/ 0 h 955271"/>
              <a:gd name="connsiteX0-9029" fmla="*/ 5741575 w 5741575"/>
              <a:gd name="connsiteY0-9030" fmla="*/ 0 h 955271"/>
              <a:gd name="connsiteX1-9031" fmla="*/ 5741575 w 5741575"/>
              <a:gd name="connsiteY1-9032" fmla="*/ 955271 h 955271"/>
              <a:gd name="connsiteX2-9033" fmla="*/ 0 w 5741575"/>
              <a:gd name="connsiteY2-9034" fmla="*/ 955271 h 955271"/>
              <a:gd name="connsiteX3-9035" fmla="*/ 8558 w 5741575"/>
              <a:gd name="connsiteY3-9036" fmla="*/ 953971 h 955271"/>
              <a:gd name="connsiteX4-9037" fmla="*/ 16894 w 5741575"/>
              <a:gd name="connsiteY4-9038" fmla="*/ 953847 h 955271"/>
              <a:gd name="connsiteX5-9039" fmla="*/ 28156 w 5741575"/>
              <a:gd name="connsiteY5-9040" fmla="*/ 951374 h 955271"/>
              <a:gd name="connsiteX6-9041" fmla="*/ 28293 w 5741575"/>
              <a:gd name="connsiteY6-9042" fmla="*/ 950971 h 955271"/>
              <a:gd name="connsiteX7-9043" fmla="*/ 59229 w 5741575"/>
              <a:gd name="connsiteY7-9044" fmla="*/ 903950 h 955271"/>
              <a:gd name="connsiteX8-9045" fmla="*/ 148657 w 5741575"/>
              <a:gd name="connsiteY8-9046" fmla="*/ 898134 h 955271"/>
              <a:gd name="connsiteX9-9047" fmla="*/ 174554 w 5741575"/>
              <a:gd name="connsiteY9-9048" fmla="*/ 886351 h 955271"/>
              <a:gd name="connsiteX10-9049" fmla="*/ 187633 w 5741575"/>
              <a:gd name="connsiteY10-9050" fmla="*/ 878226 h 955271"/>
              <a:gd name="connsiteX11-9051" fmla="*/ 187961 w 5741575"/>
              <a:gd name="connsiteY11-9052" fmla="*/ 876538 h 955271"/>
              <a:gd name="connsiteX12-9053" fmla="*/ 240501 w 5741575"/>
              <a:gd name="connsiteY12-9054" fmla="*/ 873150 h 955271"/>
              <a:gd name="connsiteX13-9055" fmla="*/ 246345 w 5741575"/>
              <a:gd name="connsiteY13-9056" fmla="*/ 869942 h 955271"/>
              <a:gd name="connsiteX14-9057" fmla="*/ 306299 w 5741575"/>
              <a:gd name="connsiteY14-9058" fmla="*/ 873609 h 955271"/>
              <a:gd name="connsiteX15-9059" fmla="*/ 331571 w 5741575"/>
              <a:gd name="connsiteY15-9060" fmla="*/ 869866 h 955271"/>
              <a:gd name="connsiteX16-9061" fmla="*/ 384157 w 5741575"/>
              <a:gd name="connsiteY16-9062" fmla="*/ 867971 h 955271"/>
              <a:gd name="connsiteX17-9063" fmla="*/ 477637 w 5741575"/>
              <a:gd name="connsiteY17-9064" fmla="*/ 870334 h 955271"/>
              <a:gd name="connsiteX18-9065" fmla="*/ 570239 w 5741575"/>
              <a:gd name="connsiteY18-9066" fmla="*/ 829596 h 955271"/>
              <a:gd name="connsiteX19-9067" fmla="*/ 772070 w 5741575"/>
              <a:gd name="connsiteY19-9068" fmla="*/ 820296 h 955271"/>
              <a:gd name="connsiteX20-9069" fmla="*/ 948872 w 5741575"/>
              <a:gd name="connsiteY20-9070" fmla="*/ 772201 h 955271"/>
              <a:gd name="connsiteX21-9071" fmla="*/ 1127089 w 5741575"/>
              <a:gd name="connsiteY21-9072" fmla="*/ 746926 h 955271"/>
              <a:gd name="connsiteX22-9073" fmla="*/ 1226314 w 5741575"/>
              <a:gd name="connsiteY22-9074" fmla="*/ 722473 h 955271"/>
              <a:gd name="connsiteX23-9075" fmla="*/ 1278773 w 5741575"/>
              <a:gd name="connsiteY23-9076" fmla="*/ 711503 h 955271"/>
              <a:gd name="connsiteX24-9077" fmla="*/ 1317691 w 5741575"/>
              <a:gd name="connsiteY24-9078" fmla="*/ 708529 h 955271"/>
              <a:gd name="connsiteX25-9079" fmla="*/ 1360404 w 5741575"/>
              <a:gd name="connsiteY25-9080" fmla="*/ 675922 h 955271"/>
              <a:gd name="connsiteX26-9081" fmla="*/ 1412292 w 5741575"/>
              <a:gd name="connsiteY26-9082" fmla="*/ 670793 h 955271"/>
              <a:gd name="connsiteX27-9083" fmla="*/ 1494753 w 5741575"/>
              <a:gd name="connsiteY27-9084" fmla="*/ 644686 h 955271"/>
              <a:gd name="connsiteX28-9085" fmla="*/ 1616217 w 5741575"/>
              <a:gd name="connsiteY28-9086" fmla="*/ 622107 h 955271"/>
              <a:gd name="connsiteX29-9087" fmla="*/ 1710928 w 5741575"/>
              <a:gd name="connsiteY29-9088" fmla="*/ 600666 h 955271"/>
              <a:gd name="connsiteX30-9089" fmla="*/ 1743718 w 5741575"/>
              <a:gd name="connsiteY30-9090" fmla="*/ 584327 h 955271"/>
              <a:gd name="connsiteX31-9091" fmla="*/ 1873778 w 5741575"/>
              <a:gd name="connsiteY31-9092" fmla="*/ 530130 h 955271"/>
              <a:gd name="connsiteX32-9093" fmla="*/ 1988411 w 5741575"/>
              <a:gd name="connsiteY32-9094" fmla="*/ 491599 h 955271"/>
              <a:gd name="connsiteX33-9095" fmla="*/ 2085507 w 5741575"/>
              <a:gd name="connsiteY33-9096" fmla="*/ 498527 h 955271"/>
              <a:gd name="connsiteX34-9097" fmla="*/ 2090767 w 5741575"/>
              <a:gd name="connsiteY34-9098" fmla="*/ 490616 h 955271"/>
              <a:gd name="connsiteX35-9099" fmla="*/ 2151143 w 5741575"/>
              <a:gd name="connsiteY35-9100" fmla="*/ 478332 h 955271"/>
              <a:gd name="connsiteX36-9101" fmla="*/ 2378710 w 5741575"/>
              <a:gd name="connsiteY36-9102" fmla="*/ 477570 h 955271"/>
              <a:gd name="connsiteX37-9103" fmla="*/ 2496256 w 5741575"/>
              <a:gd name="connsiteY37-9104" fmla="*/ 452396 h 955271"/>
              <a:gd name="connsiteX38-9105" fmla="*/ 2535387 w 5741575"/>
              <a:gd name="connsiteY38-9106" fmla="*/ 436645 h 955271"/>
              <a:gd name="connsiteX39-9107" fmla="*/ 2601109 w 5741575"/>
              <a:gd name="connsiteY39-9108" fmla="*/ 410678 h 955271"/>
              <a:gd name="connsiteX40-9109" fmla="*/ 2643855 w 5741575"/>
              <a:gd name="connsiteY40-9110" fmla="*/ 374482 h 955271"/>
              <a:gd name="connsiteX41-9111" fmla="*/ 2657726 w 5741575"/>
              <a:gd name="connsiteY41-9112" fmla="*/ 365841 h 955271"/>
              <a:gd name="connsiteX42-9113" fmla="*/ 2717296 w 5741575"/>
              <a:gd name="connsiteY42-9114" fmla="*/ 362282 h 955271"/>
              <a:gd name="connsiteX43-9115" fmla="*/ 2777227 w 5741575"/>
              <a:gd name="connsiteY43-9116" fmla="*/ 368972 h 955271"/>
              <a:gd name="connsiteX44-9117" fmla="*/ 2824768 w 5741575"/>
              <a:gd name="connsiteY44-9118" fmla="*/ 361652 h 955271"/>
              <a:gd name="connsiteX45-9119" fmla="*/ 2885545 w 5741575"/>
              <a:gd name="connsiteY45-9120" fmla="*/ 372818 h 955271"/>
              <a:gd name="connsiteX46-9121" fmla="*/ 3009558 w 5741575"/>
              <a:gd name="connsiteY46-9122" fmla="*/ 370573 h 955271"/>
              <a:gd name="connsiteX47-9123" fmla="*/ 3095010 w 5741575"/>
              <a:gd name="connsiteY47-9124" fmla="*/ 332454 h 955271"/>
              <a:gd name="connsiteX48-9125" fmla="*/ 3148998 w 5741575"/>
              <a:gd name="connsiteY48-9126" fmla="*/ 315286 h 955271"/>
              <a:gd name="connsiteX49-9127" fmla="*/ 3195264 w 5741575"/>
              <a:gd name="connsiteY49-9128" fmla="*/ 293158 h 955271"/>
              <a:gd name="connsiteX50-9129" fmla="*/ 3373785 w 5741575"/>
              <a:gd name="connsiteY50-9130" fmla="*/ 255680 h 955271"/>
              <a:gd name="connsiteX51-9131" fmla="*/ 3493851 w 5741575"/>
              <a:gd name="connsiteY51-9132" fmla="*/ 240255 h 955271"/>
              <a:gd name="connsiteX52-9133" fmla="*/ 3537470 w 5741575"/>
              <a:gd name="connsiteY52-9134" fmla="*/ 241867 h 955271"/>
              <a:gd name="connsiteX53-9135" fmla="*/ 3610489 w 5741575"/>
              <a:gd name="connsiteY53-9136" fmla="*/ 244128 h 955271"/>
              <a:gd name="connsiteX54-9137" fmla="*/ 3667539 w 5741575"/>
              <a:gd name="connsiteY54-9138" fmla="*/ 263271 h 955271"/>
              <a:gd name="connsiteX55-9139" fmla="*/ 3727614 w 5741575"/>
              <a:gd name="connsiteY55-9140" fmla="*/ 258245 h 955271"/>
              <a:gd name="connsiteX56-9141" fmla="*/ 3738369 w 5741575"/>
              <a:gd name="connsiteY56-9142" fmla="*/ 234506 h 955271"/>
              <a:gd name="connsiteX57-9143" fmla="*/ 3803670 w 5741575"/>
              <a:gd name="connsiteY57-9144" fmla="*/ 236457 h 955271"/>
              <a:gd name="connsiteX58-9145" fmla="*/ 3903080 w 5741575"/>
              <a:gd name="connsiteY58-9146" fmla="*/ 241890 h 955271"/>
              <a:gd name="connsiteX59-9147" fmla="*/ 4114838 w 5741575"/>
              <a:gd name="connsiteY59-9148" fmla="*/ 238165 h 955271"/>
              <a:gd name="connsiteX60-9149" fmla="*/ 4271023 w 5741575"/>
              <a:gd name="connsiteY60-9150" fmla="*/ 241959 h 955271"/>
              <a:gd name="connsiteX61-9151" fmla="*/ 4367397 w 5741575"/>
              <a:gd name="connsiteY61-9152" fmla="*/ 271442 h 955271"/>
              <a:gd name="connsiteX62-9153" fmla="*/ 4495366 w 5741575"/>
              <a:gd name="connsiteY62-9154" fmla="*/ 271618 h 955271"/>
              <a:gd name="connsiteX63-9155" fmla="*/ 4517347 w 5741575"/>
              <a:gd name="connsiteY63-9156" fmla="*/ 275639 h 955271"/>
              <a:gd name="connsiteX64-9157" fmla="*/ 4546116 w 5741575"/>
              <a:gd name="connsiteY64-9158" fmla="*/ 268568 h 955271"/>
              <a:gd name="connsiteX65-9159" fmla="*/ 4661259 w 5741575"/>
              <a:gd name="connsiteY65-9160" fmla="*/ 238966 h 955271"/>
              <a:gd name="connsiteX66-9161" fmla="*/ 4750403 w 5741575"/>
              <a:gd name="connsiteY66-9162" fmla="*/ 204364 h 955271"/>
              <a:gd name="connsiteX67-9163" fmla="*/ 4867614 w 5741575"/>
              <a:gd name="connsiteY67-9164" fmla="*/ 208668 h 955271"/>
              <a:gd name="connsiteX68-9165" fmla="*/ 4937036 w 5741575"/>
              <a:gd name="connsiteY68-9166" fmla="*/ 195446 h 955271"/>
              <a:gd name="connsiteX69-9167" fmla="*/ 5067740 w 5741575"/>
              <a:gd name="connsiteY69-9168" fmla="*/ 172293 h 955271"/>
              <a:gd name="connsiteX70-9169" fmla="*/ 5200247 w 5741575"/>
              <a:gd name="connsiteY70-9170" fmla="*/ 142695 h 955271"/>
              <a:gd name="connsiteX71-9171" fmla="*/ 5276878 w 5741575"/>
              <a:gd name="connsiteY71-9172" fmla="*/ 125833 h 955271"/>
              <a:gd name="connsiteX72-9173" fmla="*/ 5373216 w 5741575"/>
              <a:gd name="connsiteY72-9174" fmla="*/ 102777 h 955271"/>
              <a:gd name="connsiteX73-9175" fmla="*/ 5482354 w 5741575"/>
              <a:gd name="connsiteY73-9176" fmla="*/ 69470 h 955271"/>
              <a:gd name="connsiteX74-9177" fmla="*/ 5583280 w 5741575"/>
              <a:gd name="connsiteY74-9178" fmla="*/ 49787 h 955271"/>
              <a:gd name="connsiteX75-9179" fmla="*/ 5613766 w 5741575"/>
              <a:gd name="connsiteY75-9180" fmla="*/ 41855 h 955271"/>
              <a:gd name="connsiteX76-9181" fmla="*/ 5684952 w 5741575"/>
              <a:gd name="connsiteY76-9182" fmla="*/ 26088 h 955271"/>
              <a:gd name="connsiteX77-9183" fmla="*/ 5741575 w 5741575"/>
              <a:gd name="connsiteY77-9184" fmla="*/ 0 h 955271"/>
              <a:gd name="connsiteX0-9185" fmla="*/ 5741575 w 5741575"/>
              <a:gd name="connsiteY0-9186" fmla="*/ 0 h 955271"/>
              <a:gd name="connsiteX1-9187" fmla="*/ 5741575 w 5741575"/>
              <a:gd name="connsiteY1-9188" fmla="*/ 955271 h 955271"/>
              <a:gd name="connsiteX2-9189" fmla="*/ 0 w 5741575"/>
              <a:gd name="connsiteY2-9190" fmla="*/ 955271 h 955271"/>
              <a:gd name="connsiteX3-9191" fmla="*/ 8558 w 5741575"/>
              <a:gd name="connsiteY3-9192" fmla="*/ 953971 h 955271"/>
              <a:gd name="connsiteX4-9193" fmla="*/ 16894 w 5741575"/>
              <a:gd name="connsiteY4-9194" fmla="*/ 953847 h 955271"/>
              <a:gd name="connsiteX5-9195" fmla="*/ 28156 w 5741575"/>
              <a:gd name="connsiteY5-9196" fmla="*/ 951374 h 955271"/>
              <a:gd name="connsiteX6-9197" fmla="*/ 28293 w 5741575"/>
              <a:gd name="connsiteY6-9198" fmla="*/ 950971 h 955271"/>
              <a:gd name="connsiteX7-9199" fmla="*/ 59229 w 5741575"/>
              <a:gd name="connsiteY7-9200" fmla="*/ 903950 h 955271"/>
              <a:gd name="connsiteX8-9201" fmla="*/ 148657 w 5741575"/>
              <a:gd name="connsiteY8-9202" fmla="*/ 898134 h 955271"/>
              <a:gd name="connsiteX9-9203" fmla="*/ 174554 w 5741575"/>
              <a:gd name="connsiteY9-9204" fmla="*/ 886351 h 955271"/>
              <a:gd name="connsiteX10-9205" fmla="*/ 187633 w 5741575"/>
              <a:gd name="connsiteY10-9206" fmla="*/ 878226 h 955271"/>
              <a:gd name="connsiteX11-9207" fmla="*/ 187961 w 5741575"/>
              <a:gd name="connsiteY11-9208" fmla="*/ 876538 h 955271"/>
              <a:gd name="connsiteX12-9209" fmla="*/ 240501 w 5741575"/>
              <a:gd name="connsiteY12-9210" fmla="*/ 873150 h 955271"/>
              <a:gd name="connsiteX13-9211" fmla="*/ 246345 w 5741575"/>
              <a:gd name="connsiteY13-9212" fmla="*/ 869942 h 955271"/>
              <a:gd name="connsiteX14-9213" fmla="*/ 306299 w 5741575"/>
              <a:gd name="connsiteY14-9214" fmla="*/ 873609 h 955271"/>
              <a:gd name="connsiteX15-9215" fmla="*/ 331571 w 5741575"/>
              <a:gd name="connsiteY15-9216" fmla="*/ 869866 h 955271"/>
              <a:gd name="connsiteX16-9217" fmla="*/ 384157 w 5741575"/>
              <a:gd name="connsiteY16-9218" fmla="*/ 867971 h 955271"/>
              <a:gd name="connsiteX17-9219" fmla="*/ 477637 w 5741575"/>
              <a:gd name="connsiteY17-9220" fmla="*/ 870334 h 955271"/>
              <a:gd name="connsiteX18-9221" fmla="*/ 570239 w 5741575"/>
              <a:gd name="connsiteY18-9222" fmla="*/ 829596 h 955271"/>
              <a:gd name="connsiteX19-9223" fmla="*/ 772070 w 5741575"/>
              <a:gd name="connsiteY19-9224" fmla="*/ 820296 h 955271"/>
              <a:gd name="connsiteX20-9225" fmla="*/ 948872 w 5741575"/>
              <a:gd name="connsiteY20-9226" fmla="*/ 772201 h 955271"/>
              <a:gd name="connsiteX21-9227" fmla="*/ 1127089 w 5741575"/>
              <a:gd name="connsiteY21-9228" fmla="*/ 746926 h 955271"/>
              <a:gd name="connsiteX22-9229" fmla="*/ 1226314 w 5741575"/>
              <a:gd name="connsiteY22-9230" fmla="*/ 722473 h 955271"/>
              <a:gd name="connsiteX23-9231" fmla="*/ 1278773 w 5741575"/>
              <a:gd name="connsiteY23-9232" fmla="*/ 711503 h 955271"/>
              <a:gd name="connsiteX24-9233" fmla="*/ 1317691 w 5741575"/>
              <a:gd name="connsiteY24-9234" fmla="*/ 708529 h 955271"/>
              <a:gd name="connsiteX25-9235" fmla="*/ 1360404 w 5741575"/>
              <a:gd name="connsiteY25-9236" fmla="*/ 675922 h 955271"/>
              <a:gd name="connsiteX26-9237" fmla="*/ 1412292 w 5741575"/>
              <a:gd name="connsiteY26-9238" fmla="*/ 670793 h 955271"/>
              <a:gd name="connsiteX27-9239" fmla="*/ 1494753 w 5741575"/>
              <a:gd name="connsiteY27-9240" fmla="*/ 644686 h 955271"/>
              <a:gd name="connsiteX28-9241" fmla="*/ 1616217 w 5741575"/>
              <a:gd name="connsiteY28-9242" fmla="*/ 622107 h 955271"/>
              <a:gd name="connsiteX29-9243" fmla="*/ 1710928 w 5741575"/>
              <a:gd name="connsiteY29-9244" fmla="*/ 600666 h 955271"/>
              <a:gd name="connsiteX30-9245" fmla="*/ 1743718 w 5741575"/>
              <a:gd name="connsiteY30-9246" fmla="*/ 584327 h 955271"/>
              <a:gd name="connsiteX31-9247" fmla="*/ 1873778 w 5741575"/>
              <a:gd name="connsiteY31-9248" fmla="*/ 530130 h 955271"/>
              <a:gd name="connsiteX32-9249" fmla="*/ 1988411 w 5741575"/>
              <a:gd name="connsiteY32-9250" fmla="*/ 491599 h 955271"/>
              <a:gd name="connsiteX33-9251" fmla="*/ 2085507 w 5741575"/>
              <a:gd name="connsiteY33-9252" fmla="*/ 498527 h 955271"/>
              <a:gd name="connsiteX34-9253" fmla="*/ 2090767 w 5741575"/>
              <a:gd name="connsiteY34-9254" fmla="*/ 490616 h 955271"/>
              <a:gd name="connsiteX35-9255" fmla="*/ 2151143 w 5741575"/>
              <a:gd name="connsiteY35-9256" fmla="*/ 478332 h 955271"/>
              <a:gd name="connsiteX36-9257" fmla="*/ 2378710 w 5741575"/>
              <a:gd name="connsiteY36-9258" fmla="*/ 477570 h 955271"/>
              <a:gd name="connsiteX37-9259" fmla="*/ 2496256 w 5741575"/>
              <a:gd name="connsiteY37-9260" fmla="*/ 452396 h 955271"/>
              <a:gd name="connsiteX38-9261" fmla="*/ 2535387 w 5741575"/>
              <a:gd name="connsiteY38-9262" fmla="*/ 436645 h 955271"/>
              <a:gd name="connsiteX39-9263" fmla="*/ 2601109 w 5741575"/>
              <a:gd name="connsiteY39-9264" fmla="*/ 410678 h 955271"/>
              <a:gd name="connsiteX40-9265" fmla="*/ 2643855 w 5741575"/>
              <a:gd name="connsiteY40-9266" fmla="*/ 374482 h 955271"/>
              <a:gd name="connsiteX41-9267" fmla="*/ 2657726 w 5741575"/>
              <a:gd name="connsiteY41-9268" fmla="*/ 365841 h 955271"/>
              <a:gd name="connsiteX42-9269" fmla="*/ 2717296 w 5741575"/>
              <a:gd name="connsiteY42-9270" fmla="*/ 362282 h 955271"/>
              <a:gd name="connsiteX43-9271" fmla="*/ 2777227 w 5741575"/>
              <a:gd name="connsiteY43-9272" fmla="*/ 368972 h 955271"/>
              <a:gd name="connsiteX44-9273" fmla="*/ 2824768 w 5741575"/>
              <a:gd name="connsiteY44-9274" fmla="*/ 361652 h 955271"/>
              <a:gd name="connsiteX45-9275" fmla="*/ 2885545 w 5741575"/>
              <a:gd name="connsiteY45-9276" fmla="*/ 372818 h 955271"/>
              <a:gd name="connsiteX46-9277" fmla="*/ 3009558 w 5741575"/>
              <a:gd name="connsiteY46-9278" fmla="*/ 370573 h 955271"/>
              <a:gd name="connsiteX47-9279" fmla="*/ 3095010 w 5741575"/>
              <a:gd name="connsiteY47-9280" fmla="*/ 332454 h 955271"/>
              <a:gd name="connsiteX48-9281" fmla="*/ 3148998 w 5741575"/>
              <a:gd name="connsiteY48-9282" fmla="*/ 315286 h 955271"/>
              <a:gd name="connsiteX49-9283" fmla="*/ 3195264 w 5741575"/>
              <a:gd name="connsiteY49-9284" fmla="*/ 293158 h 955271"/>
              <a:gd name="connsiteX50-9285" fmla="*/ 3373785 w 5741575"/>
              <a:gd name="connsiteY50-9286" fmla="*/ 255680 h 955271"/>
              <a:gd name="connsiteX51-9287" fmla="*/ 3493851 w 5741575"/>
              <a:gd name="connsiteY51-9288" fmla="*/ 240255 h 955271"/>
              <a:gd name="connsiteX52-9289" fmla="*/ 3537470 w 5741575"/>
              <a:gd name="connsiteY52-9290" fmla="*/ 241867 h 955271"/>
              <a:gd name="connsiteX53-9291" fmla="*/ 3610489 w 5741575"/>
              <a:gd name="connsiteY53-9292" fmla="*/ 244128 h 955271"/>
              <a:gd name="connsiteX54-9293" fmla="*/ 3667539 w 5741575"/>
              <a:gd name="connsiteY54-9294" fmla="*/ 263271 h 955271"/>
              <a:gd name="connsiteX55-9295" fmla="*/ 3727614 w 5741575"/>
              <a:gd name="connsiteY55-9296" fmla="*/ 258245 h 955271"/>
              <a:gd name="connsiteX56-9297" fmla="*/ 3738369 w 5741575"/>
              <a:gd name="connsiteY56-9298" fmla="*/ 234506 h 955271"/>
              <a:gd name="connsiteX57-9299" fmla="*/ 3803670 w 5741575"/>
              <a:gd name="connsiteY57-9300" fmla="*/ 236457 h 955271"/>
              <a:gd name="connsiteX58-9301" fmla="*/ 3903080 w 5741575"/>
              <a:gd name="connsiteY58-9302" fmla="*/ 241890 h 955271"/>
              <a:gd name="connsiteX59-9303" fmla="*/ 4114838 w 5741575"/>
              <a:gd name="connsiteY59-9304" fmla="*/ 238165 h 955271"/>
              <a:gd name="connsiteX60-9305" fmla="*/ 4271023 w 5741575"/>
              <a:gd name="connsiteY60-9306" fmla="*/ 241959 h 955271"/>
              <a:gd name="connsiteX61-9307" fmla="*/ 4367397 w 5741575"/>
              <a:gd name="connsiteY61-9308" fmla="*/ 271442 h 955271"/>
              <a:gd name="connsiteX62-9309" fmla="*/ 4495366 w 5741575"/>
              <a:gd name="connsiteY62-9310" fmla="*/ 271618 h 955271"/>
              <a:gd name="connsiteX63-9311" fmla="*/ 4517347 w 5741575"/>
              <a:gd name="connsiteY63-9312" fmla="*/ 275639 h 955271"/>
              <a:gd name="connsiteX64-9313" fmla="*/ 4546116 w 5741575"/>
              <a:gd name="connsiteY64-9314" fmla="*/ 268568 h 955271"/>
              <a:gd name="connsiteX65-9315" fmla="*/ 4661259 w 5741575"/>
              <a:gd name="connsiteY65-9316" fmla="*/ 238966 h 955271"/>
              <a:gd name="connsiteX66-9317" fmla="*/ 4750403 w 5741575"/>
              <a:gd name="connsiteY66-9318" fmla="*/ 204364 h 955271"/>
              <a:gd name="connsiteX67-9319" fmla="*/ 4867614 w 5741575"/>
              <a:gd name="connsiteY67-9320" fmla="*/ 208668 h 955271"/>
              <a:gd name="connsiteX68-9321" fmla="*/ 4937036 w 5741575"/>
              <a:gd name="connsiteY68-9322" fmla="*/ 195446 h 955271"/>
              <a:gd name="connsiteX69-9323" fmla="*/ 5067740 w 5741575"/>
              <a:gd name="connsiteY69-9324" fmla="*/ 172293 h 955271"/>
              <a:gd name="connsiteX70-9325" fmla="*/ 5200247 w 5741575"/>
              <a:gd name="connsiteY70-9326" fmla="*/ 142695 h 955271"/>
              <a:gd name="connsiteX71-9327" fmla="*/ 5276878 w 5741575"/>
              <a:gd name="connsiteY71-9328" fmla="*/ 125833 h 955271"/>
              <a:gd name="connsiteX72-9329" fmla="*/ 5373216 w 5741575"/>
              <a:gd name="connsiteY72-9330" fmla="*/ 111851 h 955271"/>
              <a:gd name="connsiteX73-9331" fmla="*/ 5482354 w 5741575"/>
              <a:gd name="connsiteY73-9332" fmla="*/ 69470 h 955271"/>
              <a:gd name="connsiteX74-9333" fmla="*/ 5583280 w 5741575"/>
              <a:gd name="connsiteY74-9334" fmla="*/ 49787 h 955271"/>
              <a:gd name="connsiteX75-9335" fmla="*/ 5613766 w 5741575"/>
              <a:gd name="connsiteY75-9336" fmla="*/ 41855 h 955271"/>
              <a:gd name="connsiteX76-9337" fmla="*/ 5684952 w 5741575"/>
              <a:gd name="connsiteY76-9338" fmla="*/ 26088 h 955271"/>
              <a:gd name="connsiteX77-9339" fmla="*/ 5741575 w 5741575"/>
              <a:gd name="connsiteY77-9340" fmla="*/ 0 h 955271"/>
              <a:gd name="connsiteX0-9341" fmla="*/ 5741575 w 5741575"/>
              <a:gd name="connsiteY0-9342" fmla="*/ 0 h 955271"/>
              <a:gd name="connsiteX1-9343" fmla="*/ 5741575 w 5741575"/>
              <a:gd name="connsiteY1-9344" fmla="*/ 955271 h 955271"/>
              <a:gd name="connsiteX2-9345" fmla="*/ 0 w 5741575"/>
              <a:gd name="connsiteY2-9346" fmla="*/ 955271 h 955271"/>
              <a:gd name="connsiteX3-9347" fmla="*/ 8558 w 5741575"/>
              <a:gd name="connsiteY3-9348" fmla="*/ 953971 h 955271"/>
              <a:gd name="connsiteX4-9349" fmla="*/ 16894 w 5741575"/>
              <a:gd name="connsiteY4-9350" fmla="*/ 953847 h 955271"/>
              <a:gd name="connsiteX5-9351" fmla="*/ 28156 w 5741575"/>
              <a:gd name="connsiteY5-9352" fmla="*/ 951374 h 955271"/>
              <a:gd name="connsiteX6-9353" fmla="*/ 28293 w 5741575"/>
              <a:gd name="connsiteY6-9354" fmla="*/ 950971 h 955271"/>
              <a:gd name="connsiteX7-9355" fmla="*/ 59229 w 5741575"/>
              <a:gd name="connsiteY7-9356" fmla="*/ 903950 h 955271"/>
              <a:gd name="connsiteX8-9357" fmla="*/ 148657 w 5741575"/>
              <a:gd name="connsiteY8-9358" fmla="*/ 898134 h 955271"/>
              <a:gd name="connsiteX9-9359" fmla="*/ 174554 w 5741575"/>
              <a:gd name="connsiteY9-9360" fmla="*/ 886351 h 955271"/>
              <a:gd name="connsiteX10-9361" fmla="*/ 187633 w 5741575"/>
              <a:gd name="connsiteY10-9362" fmla="*/ 878226 h 955271"/>
              <a:gd name="connsiteX11-9363" fmla="*/ 187961 w 5741575"/>
              <a:gd name="connsiteY11-9364" fmla="*/ 876538 h 955271"/>
              <a:gd name="connsiteX12-9365" fmla="*/ 240501 w 5741575"/>
              <a:gd name="connsiteY12-9366" fmla="*/ 873150 h 955271"/>
              <a:gd name="connsiteX13-9367" fmla="*/ 246345 w 5741575"/>
              <a:gd name="connsiteY13-9368" fmla="*/ 869942 h 955271"/>
              <a:gd name="connsiteX14-9369" fmla="*/ 306299 w 5741575"/>
              <a:gd name="connsiteY14-9370" fmla="*/ 873609 h 955271"/>
              <a:gd name="connsiteX15-9371" fmla="*/ 331571 w 5741575"/>
              <a:gd name="connsiteY15-9372" fmla="*/ 869866 h 955271"/>
              <a:gd name="connsiteX16-9373" fmla="*/ 384157 w 5741575"/>
              <a:gd name="connsiteY16-9374" fmla="*/ 867971 h 955271"/>
              <a:gd name="connsiteX17-9375" fmla="*/ 477637 w 5741575"/>
              <a:gd name="connsiteY17-9376" fmla="*/ 870334 h 955271"/>
              <a:gd name="connsiteX18-9377" fmla="*/ 570239 w 5741575"/>
              <a:gd name="connsiteY18-9378" fmla="*/ 829596 h 955271"/>
              <a:gd name="connsiteX19-9379" fmla="*/ 772070 w 5741575"/>
              <a:gd name="connsiteY19-9380" fmla="*/ 820296 h 955271"/>
              <a:gd name="connsiteX20-9381" fmla="*/ 948872 w 5741575"/>
              <a:gd name="connsiteY20-9382" fmla="*/ 772201 h 955271"/>
              <a:gd name="connsiteX21-9383" fmla="*/ 1127089 w 5741575"/>
              <a:gd name="connsiteY21-9384" fmla="*/ 746926 h 955271"/>
              <a:gd name="connsiteX22-9385" fmla="*/ 1226314 w 5741575"/>
              <a:gd name="connsiteY22-9386" fmla="*/ 722473 h 955271"/>
              <a:gd name="connsiteX23-9387" fmla="*/ 1278773 w 5741575"/>
              <a:gd name="connsiteY23-9388" fmla="*/ 711503 h 955271"/>
              <a:gd name="connsiteX24-9389" fmla="*/ 1317691 w 5741575"/>
              <a:gd name="connsiteY24-9390" fmla="*/ 708529 h 955271"/>
              <a:gd name="connsiteX25-9391" fmla="*/ 1360404 w 5741575"/>
              <a:gd name="connsiteY25-9392" fmla="*/ 675922 h 955271"/>
              <a:gd name="connsiteX26-9393" fmla="*/ 1412292 w 5741575"/>
              <a:gd name="connsiteY26-9394" fmla="*/ 670793 h 955271"/>
              <a:gd name="connsiteX27-9395" fmla="*/ 1494753 w 5741575"/>
              <a:gd name="connsiteY27-9396" fmla="*/ 644686 h 955271"/>
              <a:gd name="connsiteX28-9397" fmla="*/ 1616217 w 5741575"/>
              <a:gd name="connsiteY28-9398" fmla="*/ 622107 h 955271"/>
              <a:gd name="connsiteX29-9399" fmla="*/ 1710928 w 5741575"/>
              <a:gd name="connsiteY29-9400" fmla="*/ 600666 h 955271"/>
              <a:gd name="connsiteX30-9401" fmla="*/ 1743718 w 5741575"/>
              <a:gd name="connsiteY30-9402" fmla="*/ 584327 h 955271"/>
              <a:gd name="connsiteX31-9403" fmla="*/ 1873778 w 5741575"/>
              <a:gd name="connsiteY31-9404" fmla="*/ 530130 h 955271"/>
              <a:gd name="connsiteX32-9405" fmla="*/ 1988411 w 5741575"/>
              <a:gd name="connsiteY32-9406" fmla="*/ 491599 h 955271"/>
              <a:gd name="connsiteX33-9407" fmla="*/ 2085507 w 5741575"/>
              <a:gd name="connsiteY33-9408" fmla="*/ 498527 h 955271"/>
              <a:gd name="connsiteX34-9409" fmla="*/ 2090767 w 5741575"/>
              <a:gd name="connsiteY34-9410" fmla="*/ 490616 h 955271"/>
              <a:gd name="connsiteX35-9411" fmla="*/ 2151143 w 5741575"/>
              <a:gd name="connsiteY35-9412" fmla="*/ 478332 h 955271"/>
              <a:gd name="connsiteX36-9413" fmla="*/ 2378710 w 5741575"/>
              <a:gd name="connsiteY36-9414" fmla="*/ 477570 h 955271"/>
              <a:gd name="connsiteX37-9415" fmla="*/ 2496256 w 5741575"/>
              <a:gd name="connsiteY37-9416" fmla="*/ 452396 h 955271"/>
              <a:gd name="connsiteX38-9417" fmla="*/ 2535387 w 5741575"/>
              <a:gd name="connsiteY38-9418" fmla="*/ 436645 h 955271"/>
              <a:gd name="connsiteX39-9419" fmla="*/ 2601109 w 5741575"/>
              <a:gd name="connsiteY39-9420" fmla="*/ 410678 h 955271"/>
              <a:gd name="connsiteX40-9421" fmla="*/ 2643855 w 5741575"/>
              <a:gd name="connsiteY40-9422" fmla="*/ 374482 h 955271"/>
              <a:gd name="connsiteX41-9423" fmla="*/ 2657726 w 5741575"/>
              <a:gd name="connsiteY41-9424" fmla="*/ 365841 h 955271"/>
              <a:gd name="connsiteX42-9425" fmla="*/ 2717296 w 5741575"/>
              <a:gd name="connsiteY42-9426" fmla="*/ 362282 h 955271"/>
              <a:gd name="connsiteX43-9427" fmla="*/ 2777227 w 5741575"/>
              <a:gd name="connsiteY43-9428" fmla="*/ 368972 h 955271"/>
              <a:gd name="connsiteX44-9429" fmla="*/ 2824768 w 5741575"/>
              <a:gd name="connsiteY44-9430" fmla="*/ 361652 h 955271"/>
              <a:gd name="connsiteX45-9431" fmla="*/ 2885545 w 5741575"/>
              <a:gd name="connsiteY45-9432" fmla="*/ 372818 h 955271"/>
              <a:gd name="connsiteX46-9433" fmla="*/ 3009558 w 5741575"/>
              <a:gd name="connsiteY46-9434" fmla="*/ 370573 h 955271"/>
              <a:gd name="connsiteX47-9435" fmla="*/ 3095010 w 5741575"/>
              <a:gd name="connsiteY47-9436" fmla="*/ 332454 h 955271"/>
              <a:gd name="connsiteX48-9437" fmla="*/ 3148998 w 5741575"/>
              <a:gd name="connsiteY48-9438" fmla="*/ 315286 h 955271"/>
              <a:gd name="connsiteX49-9439" fmla="*/ 3195264 w 5741575"/>
              <a:gd name="connsiteY49-9440" fmla="*/ 293158 h 955271"/>
              <a:gd name="connsiteX50-9441" fmla="*/ 3373785 w 5741575"/>
              <a:gd name="connsiteY50-9442" fmla="*/ 255680 h 955271"/>
              <a:gd name="connsiteX51-9443" fmla="*/ 3493851 w 5741575"/>
              <a:gd name="connsiteY51-9444" fmla="*/ 240255 h 955271"/>
              <a:gd name="connsiteX52-9445" fmla="*/ 3537470 w 5741575"/>
              <a:gd name="connsiteY52-9446" fmla="*/ 241867 h 955271"/>
              <a:gd name="connsiteX53-9447" fmla="*/ 3610489 w 5741575"/>
              <a:gd name="connsiteY53-9448" fmla="*/ 244128 h 955271"/>
              <a:gd name="connsiteX54-9449" fmla="*/ 3667539 w 5741575"/>
              <a:gd name="connsiteY54-9450" fmla="*/ 263271 h 955271"/>
              <a:gd name="connsiteX55-9451" fmla="*/ 3727614 w 5741575"/>
              <a:gd name="connsiteY55-9452" fmla="*/ 258245 h 955271"/>
              <a:gd name="connsiteX56-9453" fmla="*/ 3738369 w 5741575"/>
              <a:gd name="connsiteY56-9454" fmla="*/ 234506 h 955271"/>
              <a:gd name="connsiteX57-9455" fmla="*/ 3803670 w 5741575"/>
              <a:gd name="connsiteY57-9456" fmla="*/ 236457 h 955271"/>
              <a:gd name="connsiteX58-9457" fmla="*/ 3903080 w 5741575"/>
              <a:gd name="connsiteY58-9458" fmla="*/ 241890 h 955271"/>
              <a:gd name="connsiteX59-9459" fmla="*/ 4114838 w 5741575"/>
              <a:gd name="connsiteY59-9460" fmla="*/ 238165 h 955271"/>
              <a:gd name="connsiteX60-9461" fmla="*/ 4271023 w 5741575"/>
              <a:gd name="connsiteY60-9462" fmla="*/ 241959 h 955271"/>
              <a:gd name="connsiteX61-9463" fmla="*/ 4367397 w 5741575"/>
              <a:gd name="connsiteY61-9464" fmla="*/ 271442 h 955271"/>
              <a:gd name="connsiteX62-9465" fmla="*/ 4495366 w 5741575"/>
              <a:gd name="connsiteY62-9466" fmla="*/ 271618 h 955271"/>
              <a:gd name="connsiteX63-9467" fmla="*/ 4517347 w 5741575"/>
              <a:gd name="connsiteY63-9468" fmla="*/ 275639 h 955271"/>
              <a:gd name="connsiteX64-9469" fmla="*/ 4546116 w 5741575"/>
              <a:gd name="connsiteY64-9470" fmla="*/ 268568 h 955271"/>
              <a:gd name="connsiteX65-9471" fmla="*/ 4661259 w 5741575"/>
              <a:gd name="connsiteY65-9472" fmla="*/ 238966 h 955271"/>
              <a:gd name="connsiteX66-9473" fmla="*/ 4750403 w 5741575"/>
              <a:gd name="connsiteY66-9474" fmla="*/ 204364 h 955271"/>
              <a:gd name="connsiteX67-9475" fmla="*/ 4867614 w 5741575"/>
              <a:gd name="connsiteY67-9476" fmla="*/ 208668 h 955271"/>
              <a:gd name="connsiteX68-9477" fmla="*/ 4937036 w 5741575"/>
              <a:gd name="connsiteY68-9478" fmla="*/ 195446 h 955271"/>
              <a:gd name="connsiteX69-9479" fmla="*/ 5067740 w 5741575"/>
              <a:gd name="connsiteY69-9480" fmla="*/ 172293 h 955271"/>
              <a:gd name="connsiteX70-9481" fmla="*/ 5200247 w 5741575"/>
              <a:gd name="connsiteY70-9482" fmla="*/ 142695 h 955271"/>
              <a:gd name="connsiteX71-9483" fmla="*/ 5276878 w 5741575"/>
              <a:gd name="connsiteY71-9484" fmla="*/ 125833 h 955271"/>
              <a:gd name="connsiteX72-9485" fmla="*/ 5373216 w 5741575"/>
              <a:gd name="connsiteY72-9486" fmla="*/ 111851 h 955271"/>
              <a:gd name="connsiteX73-9487" fmla="*/ 5482354 w 5741575"/>
              <a:gd name="connsiteY73-9488" fmla="*/ 69470 h 955271"/>
              <a:gd name="connsiteX74-9489" fmla="*/ 5583280 w 5741575"/>
              <a:gd name="connsiteY74-9490" fmla="*/ 49787 h 955271"/>
              <a:gd name="connsiteX75-9491" fmla="*/ 5613766 w 5741575"/>
              <a:gd name="connsiteY75-9492" fmla="*/ 41855 h 955271"/>
              <a:gd name="connsiteX76-9493" fmla="*/ 5684952 w 5741575"/>
              <a:gd name="connsiteY76-9494" fmla="*/ 26088 h 955271"/>
              <a:gd name="connsiteX77-9495" fmla="*/ 5741575 w 5741575"/>
              <a:gd name="connsiteY77-9496" fmla="*/ 0 h 955271"/>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 ang="0">
                <a:pos x="connsiteX14-29" y="connsiteY14-30"/>
              </a:cxn>
              <a:cxn ang="0">
                <a:pos x="connsiteX15-31" y="connsiteY15-32"/>
              </a:cxn>
              <a:cxn ang="0">
                <a:pos x="connsiteX16-33" y="connsiteY16-34"/>
              </a:cxn>
              <a:cxn ang="0">
                <a:pos x="connsiteX17-35" y="connsiteY17-36"/>
              </a:cxn>
              <a:cxn ang="0">
                <a:pos x="connsiteX18-37" y="connsiteY18-38"/>
              </a:cxn>
              <a:cxn ang="0">
                <a:pos x="connsiteX19-39" y="connsiteY19-40"/>
              </a:cxn>
              <a:cxn ang="0">
                <a:pos x="connsiteX20-41" y="connsiteY20-42"/>
              </a:cxn>
              <a:cxn ang="0">
                <a:pos x="connsiteX21-43" y="connsiteY21-44"/>
              </a:cxn>
              <a:cxn ang="0">
                <a:pos x="connsiteX22-45" y="connsiteY22-46"/>
              </a:cxn>
              <a:cxn ang="0">
                <a:pos x="connsiteX23-47" y="connsiteY23-48"/>
              </a:cxn>
              <a:cxn ang="0">
                <a:pos x="connsiteX24-49" y="connsiteY24-50"/>
              </a:cxn>
              <a:cxn ang="0">
                <a:pos x="connsiteX25-51" y="connsiteY25-52"/>
              </a:cxn>
              <a:cxn ang="0">
                <a:pos x="connsiteX26-53" y="connsiteY26-54"/>
              </a:cxn>
              <a:cxn ang="0">
                <a:pos x="connsiteX27-55" y="connsiteY27-56"/>
              </a:cxn>
              <a:cxn ang="0">
                <a:pos x="connsiteX28-57" y="connsiteY28-58"/>
              </a:cxn>
              <a:cxn ang="0">
                <a:pos x="connsiteX29-59" y="connsiteY29-60"/>
              </a:cxn>
              <a:cxn ang="0">
                <a:pos x="connsiteX30-61" y="connsiteY30-62"/>
              </a:cxn>
              <a:cxn ang="0">
                <a:pos x="connsiteX31-63" y="connsiteY31-64"/>
              </a:cxn>
              <a:cxn ang="0">
                <a:pos x="connsiteX32-65" y="connsiteY32-66"/>
              </a:cxn>
              <a:cxn ang="0">
                <a:pos x="connsiteX33-67" y="connsiteY33-68"/>
              </a:cxn>
              <a:cxn ang="0">
                <a:pos x="connsiteX34-69" y="connsiteY34-70"/>
              </a:cxn>
              <a:cxn ang="0">
                <a:pos x="connsiteX35-71" y="connsiteY35-72"/>
              </a:cxn>
              <a:cxn ang="0">
                <a:pos x="connsiteX36-73" y="connsiteY36-74"/>
              </a:cxn>
              <a:cxn ang="0">
                <a:pos x="connsiteX37-75" y="connsiteY37-76"/>
              </a:cxn>
              <a:cxn ang="0">
                <a:pos x="connsiteX38-77" y="connsiteY38-78"/>
              </a:cxn>
              <a:cxn ang="0">
                <a:pos x="connsiteX39-79" y="connsiteY39-80"/>
              </a:cxn>
              <a:cxn ang="0">
                <a:pos x="connsiteX40-81" y="connsiteY40-82"/>
              </a:cxn>
              <a:cxn ang="0">
                <a:pos x="connsiteX41-83" y="connsiteY41-84"/>
              </a:cxn>
              <a:cxn ang="0">
                <a:pos x="connsiteX42-85" y="connsiteY42-86"/>
              </a:cxn>
              <a:cxn ang="0">
                <a:pos x="connsiteX43-87" y="connsiteY43-88"/>
              </a:cxn>
              <a:cxn ang="0">
                <a:pos x="connsiteX44-89" y="connsiteY44-90"/>
              </a:cxn>
              <a:cxn ang="0">
                <a:pos x="connsiteX45-91" y="connsiteY45-92"/>
              </a:cxn>
              <a:cxn ang="0">
                <a:pos x="connsiteX46-93" y="connsiteY46-94"/>
              </a:cxn>
              <a:cxn ang="0">
                <a:pos x="connsiteX47-95" y="connsiteY47-96"/>
              </a:cxn>
              <a:cxn ang="0">
                <a:pos x="connsiteX48-97" y="connsiteY48-98"/>
              </a:cxn>
              <a:cxn ang="0">
                <a:pos x="connsiteX49-99" y="connsiteY49-100"/>
              </a:cxn>
              <a:cxn ang="0">
                <a:pos x="connsiteX50-101" y="connsiteY50-102"/>
              </a:cxn>
              <a:cxn ang="0">
                <a:pos x="connsiteX51-103" y="connsiteY51-104"/>
              </a:cxn>
              <a:cxn ang="0">
                <a:pos x="connsiteX52-105" y="connsiteY52-106"/>
              </a:cxn>
              <a:cxn ang="0">
                <a:pos x="connsiteX53-107" y="connsiteY53-108"/>
              </a:cxn>
              <a:cxn ang="0">
                <a:pos x="connsiteX54-109" y="connsiteY54-110"/>
              </a:cxn>
              <a:cxn ang="0">
                <a:pos x="connsiteX55-111" y="connsiteY55-112"/>
              </a:cxn>
              <a:cxn ang="0">
                <a:pos x="connsiteX56-113" y="connsiteY56-114"/>
              </a:cxn>
              <a:cxn ang="0">
                <a:pos x="connsiteX57-115" y="connsiteY57-116"/>
              </a:cxn>
              <a:cxn ang="0">
                <a:pos x="connsiteX58-117" y="connsiteY58-118"/>
              </a:cxn>
              <a:cxn ang="0">
                <a:pos x="connsiteX59-119" y="connsiteY59-120"/>
              </a:cxn>
              <a:cxn ang="0">
                <a:pos x="connsiteX60-121" y="connsiteY60-122"/>
              </a:cxn>
              <a:cxn ang="0">
                <a:pos x="connsiteX61-123" y="connsiteY61-124"/>
              </a:cxn>
              <a:cxn ang="0">
                <a:pos x="connsiteX62-125" y="connsiteY62-126"/>
              </a:cxn>
              <a:cxn ang="0">
                <a:pos x="connsiteX63-127" y="connsiteY63-128"/>
              </a:cxn>
              <a:cxn ang="0">
                <a:pos x="connsiteX64-129" y="connsiteY64-130"/>
              </a:cxn>
              <a:cxn ang="0">
                <a:pos x="connsiteX65-131" y="connsiteY65-132"/>
              </a:cxn>
              <a:cxn ang="0">
                <a:pos x="connsiteX66-133" y="connsiteY66-134"/>
              </a:cxn>
              <a:cxn ang="0">
                <a:pos x="connsiteX67-135" y="connsiteY67-136"/>
              </a:cxn>
              <a:cxn ang="0">
                <a:pos x="connsiteX68-137" y="connsiteY68-138"/>
              </a:cxn>
              <a:cxn ang="0">
                <a:pos x="connsiteX69-139" y="connsiteY69-140"/>
              </a:cxn>
              <a:cxn ang="0">
                <a:pos x="connsiteX70-141" y="connsiteY70-142"/>
              </a:cxn>
              <a:cxn ang="0">
                <a:pos x="connsiteX71-143" y="connsiteY71-144"/>
              </a:cxn>
              <a:cxn ang="0">
                <a:pos x="connsiteX72-145" y="connsiteY72-146"/>
              </a:cxn>
              <a:cxn ang="0">
                <a:pos x="connsiteX73-147" y="connsiteY73-148"/>
              </a:cxn>
              <a:cxn ang="0">
                <a:pos x="connsiteX74-149" y="connsiteY74-150"/>
              </a:cxn>
              <a:cxn ang="0">
                <a:pos x="connsiteX75-151" y="connsiteY75-152"/>
              </a:cxn>
              <a:cxn ang="0">
                <a:pos x="connsiteX76-153" y="connsiteY76-154"/>
              </a:cxn>
              <a:cxn ang="0">
                <a:pos x="connsiteX77-155" y="connsiteY77-156"/>
              </a:cxn>
            </a:cxnLst>
            <a:rect l="l" t="t" r="r" b="b"/>
            <a:pathLst>
              <a:path w="5741575" h="955271">
                <a:moveTo>
                  <a:pt x="5741575" y="0"/>
                </a:moveTo>
                <a:lnTo>
                  <a:pt x="5741575" y="955271"/>
                </a:lnTo>
                <a:lnTo>
                  <a:pt x="0" y="955271"/>
                </a:lnTo>
                <a:lnTo>
                  <a:pt x="8558" y="953971"/>
                </a:lnTo>
                <a:lnTo>
                  <a:pt x="16894" y="953847"/>
                </a:lnTo>
                <a:cubicBezTo>
                  <a:pt x="22474" y="953361"/>
                  <a:pt x="25973" y="952524"/>
                  <a:pt x="28156" y="951374"/>
                </a:cubicBezTo>
                <a:cubicBezTo>
                  <a:pt x="28201" y="951240"/>
                  <a:pt x="28247" y="951105"/>
                  <a:pt x="28293" y="950971"/>
                </a:cubicBezTo>
                <a:lnTo>
                  <a:pt x="59229" y="903950"/>
                </a:lnTo>
                <a:cubicBezTo>
                  <a:pt x="79290" y="895144"/>
                  <a:pt x="126084" y="908630"/>
                  <a:pt x="148657" y="898134"/>
                </a:cubicBezTo>
                <a:cubicBezTo>
                  <a:pt x="172173" y="896348"/>
                  <a:pt x="191809" y="908449"/>
                  <a:pt x="174554" y="886351"/>
                </a:cubicBezTo>
                <a:cubicBezTo>
                  <a:pt x="182014" y="885083"/>
                  <a:pt x="185699" y="882087"/>
                  <a:pt x="187633" y="878226"/>
                </a:cubicBezTo>
                <a:cubicBezTo>
                  <a:pt x="187742" y="877663"/>
                  <a:pt x="187852" y="877101"/>
                  <a:pt x="187961" y="876538"/>
                </a:cubicBezTo>
                <a:lnTo>
                  <a:pt x="240501" y="873150"/>
                </a:lnTo>
                <a:lnTo>
                  <a:pt x="246345" y="869942"/>
                </a:lnTo>
                <a:lnTo>
                  <a:pt x="306299" y="873609"/>
                </a:lnTo>
                <a:cubicBezTo>
                  <a:pt x="312531" y="875279"/>
                  <a:pt x="320316" y="874896"/>
                  <a:pt x="331571" y="869866"/>
                </a:cubicBezTo>
                <a:lnTo>
                  <a:pt x="384157" y="867971"/>
                </a:lnTo>
                <a:lnTo>
                  <a:pt x="477637" y="870334"/>
                </a:lnTo>
                <a:cubicBezTo>
                  <a:pt x="485456" y="872042"/>
                  <a:pt x="563433" y="825458"/>
                  <a:pt x="570239" y="829596"/>
                </a:cubicBezTo>
                <a:cubicBezTo>
                  <a:pt x="641939" y="824282"/>
                  <a:pt x="685473" y="832029"/>
                  <a:pt x="772070" y="820296"/>
                </a:cubicBezTo>
                <a:cubicBezTo>
                  <a:pt x="833120" y="817018"/>
                  <a:pt x="871984" y="794388"/>
                  <a:pt x="948872" y="772201"/>
                </a:cubicBezTo>
                <a:cubicBezTo>
                  <a:pt x="1011630" y="801590"/>
                  <a:pt x="1039188" y="762914"/>
                  <a:pt x="1127089" y="746926"/>
                </a:cubicBezTo>
                <a:cubicBezTo>
                  <a:pt x="1186739" y="737882"/>
                  <a:pt x="1185110" y="732158"/>
                  <a:pt x="1226314" y="722473"/>
                </a:cubicBezTo>
                <a:cubicBezTo>
                  <a:pt x="1234331" y="718091"/>
                  <a:pt x="1271693" y="717214"/>
                  <a:pt x="1278773" y="711503"/>
                </a:cubicBezTo>
                <a:lnTo>
                  <a:pt x="1317691" y="708529"/>
                </a:lnTo>
                <a:lnTo>
                  <a:pt x="1360404" y="675922"/>
                </a:lnTo>
                <a:lnTo>
                  <a:pt x="1412292" y="670793"/>
                </a:lnTo>
                <a:lnTo>
                  <a:pt x="1494753" y="644686"/>
                </a:lnTo>
                <a:cubicBezTo>
                  <a:pt x="1542884" y="655944"/>
                  <a:pt x="1556151" y="606226"/>
                  <a:pt x="1616217" y="622107"/>
                </a:cubicBezTo>
                <a:cubicBezTo>
                  <a:pt x="1637755" y="624837"/>
                  <a:pt x="1701030" y="614257"/>
                  <a:pt x="1710928" y="600666"/>
                </a:cubicBezTo>
                <a:cubicBezTo>
                  <a:pt x="1723693" y="596072"/>
                  <a:pt x="1739861" y="597834"/>
                  <a:pt x="1743718" y="584327"/>
                </a:cubicBezTo>
                <a:cubicBezTo>
                  <a:pt x="1770860" y="572571"/>
                  <a:pt x="1832996" y="545585"/>
                  <a:pt x="1873778" y="530130"/>
                </a:cubicBezTo>
                <a:cubicBezTo>
                  <a:pt x="1902425" y="541995"/>
                  <a:pt x="1929013" y="504913"/>
                  <a:pt x="1988411" y="491599"/>
                </a:cubicBezTo>
                <a:cubicBezTo>
                  <a:pt x="2020077" y="505546"/>
                  <a:pt x="2028363" y="482381"/>
                  <a:pt x="2085507" y="498527"/>
                </a:cubicBezTo>
                <a:cubicBezTo>
                  <a:pt x="2086719" y="495769"/>
                  <a:pt x="2088490" y="493104"/>
                  <a:pt x="2090767" y="490616"/>
                </a:cubicBezTo>
                <a:cubicBezTo>
                  <a:pt x="2103992" y="476161"/>
                  <a:pt x="2131025" y="470659"/>
                  <a:pt x="2151143" y="478332"/>
                </a:cubicBezTo>
                <a:cubicBezTo>
                  <a:pt x="2240088" y="497642"/>
                  <a:pt x="2310118" y="483043"/>
                  <a:pt x="2378710" y="477570"/>
                </a:cubicBezTo>
                <a:cubicBezTo>
                  <a:pt x="2454975" y="467585"/>
                  <a:pt x="2391576" y="437831"/>
                  <a:pt x="2496256" y="452396"/>
                </a:cubicBezTo>
                <a:cubicBezTo>
                  <a:pt x="2501503" y="436899"/>
                  <a:pt x="2513119" y="433980"/>
                  <a:pt x="2535387" y="436645"/>
                </a:cubicBezTo>
                <a:cubicBezTo>
                  <a:pt x="2572084" y="430778"/>
                  <a:pt x="2557124" y="397207"/>
                  <a:pt x="2601109" y="410678"/>
                </a:cubicBezTo>
                <a:cubicBezTo>
                  <a:pt x="2588000" y="393616"/>
                  <a:pt x="2667428" y="390302"/>
                  <a:pt x="2643855" y="374482"/>
                </a:cubicBezTo>
                <a:cubicBezTo>
                  <a:pt x="2648277" y="369169"/>
                  <a:pt x="2645486" y="367874"/>
                  <a:pt x="2657726" y="365841"/>
                </a:cubicBezTo>
                <a:cubicBezTo>
                  <a:pt x="2669966" y="363808"/>
                  <a:pt x="2707566" y="363569"/>
                  <a:pt x="2717296" y="362282"/>
                </a:cubicBezTo>
                <a:lnTo>
                  <a:pt x="2777227" y="368972"/>
                </a:lnTo>
                <a:lnTo>
                  <a:pt x="2824768" y="361652"/>
                </a:lnTo>
                <a:lnTo>
                  <a:pt x="2885545" y="372818"/>
                </a:lnTo>
                <a:cubicBezTo>
                  <a:pt x="2905895" y="352581"/>
                  <a:pt x="2948591" y="377825"/>
                  <a:pt x="3009558" y="370573"/>
                </a:cubicBezTo>
                <a:cubicBezTo>
                  <a:pt x="3031640" y="347442"/>
                  <a:pt x="3050695" y="365935"/>
                  <a:pt x="3095010" y="332454"/>
                </a:cubicBezTo>
                <a:cubicBezTo>
                  <a:pt x="3097485" y="334582"/>
                  <a:pt x="3132289" y="321835"/>
                  <a:pt x="3148998" y="315286"/>
                </a:cubicBezTo>
                <a:cubicBezTo>
                  <a:pt x="3165707" y="308737"/>
                  <a:pt x="3180646" y="306766"/>
                  <a:pt x="3195264" y="293158"/>
                </a:cubicBezTo>
                <a:cubicBezTo>
                  <a:pt x="3267122" y="246372"/>
                  <a:pt x="3308286" y="273118"/>
                  <a:pt x="3373785" y="255680"/>
                </a:cubicBezTo>
                <a:cubicBezTo>
                  <a:pt x="3448540" y="239861"/>
                  <a:pt x="3405238" y="287846"/>
                  <a:pt x="3493851" y="240255"/>
                </a:cubicBezTo>
                <a:cubicBezTo>
                  <a:pt x="3506326" y="252723"/>
                  <a:pt x="3518405" y="251593"/>
                  <a:pt x="3537470" y="241867"/>
                </a:cubicBezTo>
                <a:cubicBezTo>
                  <a:pt x="3573967" y="235226"/>
                  <a:pt x="3576893" y="270855"/>
                  <a:pt x="3610489" y="244128"/>
                </a:cubicBezTo>
                <a:cubicBezTo>
                  <a:pt x="3606935" y="264036"/>
                  <a:pt x="3681284" y="241075"/>
                  <a:pt x="3667539" y="263271"/>
                </a:cubicBezTo>
                <a:cubicBezTo>
                  <a:pt x="3694251" y="276940"/>
                  <a:pt x="3701441" y="246803"/>
                  <a:pt x="3727614" y="258245"/>
                </a:cubicBezTo>
                <a:cubicBezTo>
                  <a:pt x="3754952" y="257751"/>
                  <a:pt x="3708960" y="240314"/>
                  <a:pt x="3738369" y="234506"/>
                </a:cubicBezTo>
                <a:cubicBezTo>
                  <a:pt x="3774580" y="230879"/>
                  <a:pt x="3768868" y="196201"/>
                  <a:pt x="3803670" y="236457"/>
                </a:cubicBezTo>
                <a:cubicBezTo>
                  <a:pt x="3839567" y="220301"/>
                  <a:pt x="3850064" y="239151"/>
                  <a:pt x="3903080" y="241890"/>
                </a:cubicBezTo>
                <a:cubicBezTo>
                  <a:pt x="3954941" y="242175"/>
                  <a:pt x="4053514" y="238154"/>
                  <a:pt x="4114838" y="238165"/>
                </a:cubicBezTo>
                <a:cubicBezTo>
                  <a:pt x="4173784" y="217210"/>
                  <a:pt x="4209756" y="243378"/>
                  <a:pt x="4271023" y="241959"/>
                </a:cubicBezTo>
                <a:cubicBezTo>
                  <a:pt x="4326191" y="205535"/>
                  <a:pt x="4316856" y="279258"/>
                  <a:pt x="4367397" y="271442"/>
                </a:cubicBezTo>
                <a:cubicBezTo>
                  <a:pt x="4420874" y="271391"/>
                  <a:pt x="4369000" y="295343"/>
                  <a:pt x="4495366" y="271618"/>
                </a:cubicBezTo>
                <a:cubicBezTo>
                  <a:pt x="4501905" y="266287"/>
                  <a:pt x="4518077" y="269240"/>
                  <a:pt x="4517347" y="275639"/>
                </a:cubicBezTo>
                <a:cubicBezTo>
                  <a:pt x="4525170" y="272832"/>
                  <a:pt x="4542809" y="258800"/>
                  <a:pt x="4546116" y="268568"/>
                </a:cubicBezTo>
                <a:cubicBezTo>
                  <a:pt x="4586961" y="265354"/>
                  <a:pt x="4626617" y="255160"/>
                  <a:pt x="4661259" y="238966"/>
                </a:cubicBezTo>
                <a:cubicBezTo>
                  <a:pt x="4741966" y="247639"/>
                  <a:pt x="4693066" y="205693"/>
                  <a:pt x="4750403" y="204364"/>
                </a:cubicBezTo>
                <a:cubicBezTo>
                  <a:pt x="4798501" y="219113"/>
                  <a:pt x="4813319" y="201253"/>
                  <a:pt x="4867614" y="208668"/>
                </a:cubicBezTo>
                <a:cubicBezTo>
                  <a:pt x="4881621" y="174373"/>
                  <a:pt x="4917566" y="206761"/>
                  <a:pt x="4937036" y="195446"/>
                </a:cubicBezTo>
                <a:cubicBezTo>
                  <a:pt x="4974214" y="229763"/>
                  <a:pt x="5033435" y="175163"/>
                  <a:pt x="5067740" y="172293"/>
                </a:cubicBezTo>
                <a:cubicBezTo>
                  <a:pt x="5126160" y="173265"/>
                  <a:pt x="5172786" y="183138"/>
                  <a:pt x="5200247" y="142695"/>
                </a:cubicBezTo>
                <a:cubicBezTo>
                  <a:pt x="5240970" y="141002"/>
                  <a:pt x="5240507" y="134755"/>
                  <a:pt x="5276878" y="125833"/>
                </a:cubicBezTo>
                <a:cubicBezTo>
                  <a:pt x="5316470" y="106736"/>
                  <a:pt x="5327221" y="110178"/>
                  <a:pt x="5373216" y="111851"/>
                </a:cubicBezTo>
                <a:cubicBezTo>
                  <a:pt x="5382801" y="84741"/>
                  <a:pt x="5419294" y="93078"/>
                  <a:pt x="5482354" y="69470"/>
                </a:cubicBezTo>
                <a:cubicBezTo>
                  <a:pt x="5507119" y="85574"/>
                  <a:pt x="5545363" y="52240"/>
                  <a:pt x="5583280" y="49787"/>
                </a:cubicBezTo>
                <a:cubicBezTo>
                  <a:pt x="5589344" y="36484"/>
                  <a:pt x="5598103" y="36349"/>
                  <a:pt x="5613766" y="41855"/>
                </a:cubicBezTo>
                <a:cubicBezTo>
                  <a:pt x="5636621" y="41086"/>
                  <a:pt x="5660728" y="35034"/>
                  <a:pt x="5684952" y="26088"/>
                </a:cubicBezTo>
                <a:lnTo>
                  <a:pt x="5741575" y="0"/>
                </a:lnTo>
                <a:close/>
              </a:path>
            </a:pathLst>
          </a:custGeom>
          <a:solidFill>
            <a:srgbClr val="82766A">
              <a:alpha val="15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6"/>
          <p:cNvSpPr>
            <a:spLocks noGrp="1" noRot="1" noChangeAspect="1" noMove="1" noResize="1" noEditPoints="1" noAdjustHandles="1" noChangeArrowheads="1" noChangeShapeType="1" noTextEdit="1"/>
          </p:cNvSpPr>
          <p:nvPr/>
        </p:nvSpPr>
        <p:spPr>
          <a:xfrm>
            <a:off x="9082623" y="6128773"/>
            <a:ext cx="1201506" cy="365125"/>
          </a:xfrm>
          <a:custGeom>
            <a:avLst/>
            <a:gdLst>
              <a:gd name="connsiteX0" fmla="*/ 0 w 2142503"/>
              <a:gd name="connsiteY0" fmla="*/ 0 h 571500"/>
              <a:gd name="connsiteX1" fmla="*/ 2142503 w 2142503"/>
              <a:gd name="connsiteY1" fmla="*/ 0 h 571500"/>
              <a:gd name="connsiteX2" fmla="*/ 2142503 w 2142503"/>
              <a:gd name="connsiteY2" fmla="*/ 571500 h 571500"/>
              <a:gd name="connsiteX3" fmla="*/ 0 w 2142503"/>
              <a:gd name="connsiteY3" fmla="*/ 571500 h 571500"/>
              <a:gd name="connsiteX4" fmla="*/ 0 w 2142503"/>
              <a:gd name="connsiteY4" fmla="*/ 0 h 571500"/>
              <a:gd name="connsiteX0-1" fmla="*/ 0 w 2142503"/>
              <a:gd name="connsiteY0-2" fmla="*/ 0 h 582145"/>
              <a:gd name="connsiteX1-3" fmla="*/ 2142503 w 2142503"/>
              <a:gd name="connsiteY1-4" fmla="*/ 0 h 582145"/>
              <a:gd name="connsiteX2-5" fmla="*/ 2142503 w 2142503"/>
              <a:gd name="connsiteY2-6" fmla="*/ 571500 h 582145"/>
              <a:gd name="connsiteX3-7" fmla="*/ 2050917 w 2142503"/>
              <a:gd name="connsiteY3-8" fmla="*/ 582088 h 582145"/>
              <a:gd name="connsiteX4-9" fmla="*/ 0 w 2142503"/>
              <a:gd name="connsiteY4-10" fmla="*/ 571500 h 582145"/>
              <a:gd name="connsiteX5" fmla="*/ 0 w 2142503"/>
              <a:gd name="connsiteY5" fmla="*/ 0 h 582145"/>
              <a:gd name="connsiteX0-11" fmla="*/ 0 w 2159832"/>
              <a:gd name="connsiteY0-12" fmla="*/ 0 h 582145"/>
              <a:gd name="connsiteX1-13" fmla="*/ 2142503 w 2159832"/>
              <a:gd name="connsiteY1-14" fmla="*/ 0 h 582145"/>
              <a:gd name="connsiteX2-15" fmla="*/ 2159829 w 2159832"/>
              <a:gd name="connsiteY2-16" fmla="*/ 96526 h 582145"/>
              <a:gd name="connsiteX3-17" fmla="*/ 2142503 w 2159832"/>
              <a:gd name="connsiteY3-18" fmla="*/ 571500 h 582145"/>
              <a:gd name="connsiteX4-19" fmla="*/ 2050917 w 2159832"/>
              <a:gd name="connsiteY4-20" fmla="*/ 582088 h 582145"/>
              <a:gd name="connsiteX5-21" fmla="*/ 0 w 2159832"/>
              <a:gd name="connsiteY5-22" fmla="*/ 571500 h 582145"/>
              <a:gd name="connsiteX6" fmla="*/ 0 w 2159832"/>
              <a:gd name="connsiteY6" fmla="*/ 0 h 582145"/>
              <a:gd name="connsiteX0-23" fmla="*/ 0 w 2159832"/>
              <a:gd name="connsiteY0-24" fmla="*/ 12386 h 594531"/>
              <a:gd name="connsiteX1-25" fmla="*/ 67826 w 2159832"/>
              <a:gd name="connsiteY1-26" fmla="*/ 0 h 594531"/>
              <a:gd name="connsiteX2-27" fmla="*/ 2142503 w 2159832"/>
              <a:gd name="connsiteY2-28" fmla="*/ 12386 h 594531"/>
              <a:gd name="connsiteX3-29" fmla="*/ 2159829 w 2159832"/>
              <a:gd name="connsiteY3-30" fmla="*/ 108912 h 594531"/>
              <a:gd name="connsiteX4-31" fmla="*/ 2142503 w 2159832"/>
              <a:gd name="connsiteY4-32" fmla="*/ 583886 h 594531"/>
              <a:gd name="connsiteX5-33" fmla="*/ 2050917 w 2159832"/>
              <a:gd name="connsiteY5-34" fmla="*/ 594474 h 594531"/>
              <a:gd name="connsiteX6-35" fmla="*/ 0 w 2159832"/>
              <a:gd name="connsiteY6-36" fmla="*/ 583886 h 594531"/>
              <a:gd name="connsiteX7" fmla="*/ 0 w 2159832"/>
              <a:gd name="connsiteY7" fmla="*/ 12386 h 594531"/>
              <a:gd name="connsiteX0-37" fmla="*/ 0 w 2168908"/>
              <a:gd name="connsiteY0-38" fmla="*/ 26000 h 594531"/>
              <a:gd name="connsiteX1-39" fmla="*/ 76902 w 2168908"/>
              <a:gd name="connsiteY1-40" fmla="*/ 0 h 594531"/>
              <a:gd name="connsiteX2-41" fmla="*/ 2151579 w 2168908"/>
              <a:gd name="connsiteY2-42" fmla="*/ 12386 h 594531"/>
              <a:gd name="connsiteX3-43" fmla="*/ 2168905 w 2168908"/>
              <a:gd name="connsiteY3-44" fmla="*/ 108912 h 594531"/>
              <a:gd name="connsiteX4-45" fmla="*/ 2151579 w 2168908"/>
              <a:gd name="connsiteY4-46" fmla="*/ 583886 h 594531"/>
              <a:gd name="connsiteX5-47" fmla="*/ 2059993 w 2168908"/>
              <a:gd name="connsiteY5-48" fmla="*/ 594474 h 594531"/>
              <a:gd name="connsiteX6-49" fmla="*/ 9076 w 2168908"/>
              <a:gd name="connsiteY6-50" fmla="*/ 583886 h 594531"/>
              <a:gd name="connsiteX7-51" fmla="*/ 0 w 2168908"/>
              <a:gd name="connsiteY7-52" fmla="*/ 26000 h 594531"/>
              <a:gd name="connsiteX0-53" fmla="*/ 5393 w 2174301"/>
              <a:gd name="connsiteY0-54" fmla="*/ 26000 h 594531"/>
              <a:gd name="connsiteX1-55" fmla="*/ 82295 w 2174301"/>
              <a:gd name="connsiteY1-56" fmla="*/ 0 h 594531"/>
              <a:gd name="connsiteX2-57" fmla="*/ 2156972 w 2174301"/>
              <a:gd name="connsiteY2-58" fmla="*/ 12386 h 594531"/>
              <a:gd name="connsiteX3-59" fmla="*/ 2174298 w 2174301"/>
              <a:gd name="connsiteY3-60" fmla="*/ 108912 h 594531"/>
              <a:gd name="connsiteX4-61" fmla="*/ 2156972 w 2174301"/>
              <a:gd name="connsiteY4-62" fmla="*/ 583886 h 594531"/>
              <a:gd name="connsiteX5-63" fmla="*/ 2065386 w 2174301"/>
              <a:gd name="connsiteY5-64" fmla="*/ 594474 h 594531"/>
              <a:gd name="connsiteX6-65" fmla="*/ 14469 w 2174301"/>
              <a:gd name="connsiteY6-66" fmla="*/ 583886 h 594531"/>
              <a:gd name="connsiteX7-67" fmla="*/ 5393 w 2174301"/>
              <a:gd name="connsiteY7-68" fmla="*/ 26000 h 594531"/>
              <a:gd name="connsiteX0-69" fmla="*/ 5393 w 2174301"/>
              <a:gd name="connsiteY0-70" fmla="*/ 26000 h 594531"/>
              <a:gd name="connsiteX1-71" fmla="*/ 82295 w 2174301"/>
              <a:gd name="connsiteY1-72" fmla="*/ 0 h 594531"/>
              <a:gd name="connsiteX2-73" fmla="*/ 2156972 w 2174301"/>
              <a:gd name="connsiteY2-74" fmla="*/ 12386 h 594531"/>
              <a:gd name="connsiteX3-75" fmla="*/ 2174298 w 2174301"/>
              <a:gd name="connsiteY3-76" fmla="*/ 108912 h 594531"/>
              <a:gd name="connsiteX4-77" fmla="*/ 2156972 w 2174301"/>
              <a:gd name="connsiteY4-78" fmla="*/ 583886 h 594531"/>
              <a:gd name="connsiteX5-79" fmla="*/ 2065386 w 2174301"/>
              <a:gd name="connsiteY5-80" fmla="*/ 594474 h 594531"/>
              <a:gd name="connsiteX6-81" fmla="*/ 14469 w 2174301"/>
              <a:gd name="connsiteY6-82" fmla="*/ 583886 h 594531"/>
              <a:gd name="connsiteX7-83" fmla="*/ 5393 w 2174301"/>
              <a:gd name="connsiteY7-84" fmla="*/ 26000 h 594531"/>
              <a:gd name="connsiteX0-85" fmla="*/ 5393 w 2174301"/>
              <a:gd name="connsiteY0-86" fmla="*/ 26000 h 594531"/>
              <a:gd name="connsiteX1-87" fmla="*/ 82295 w 2174301"/>
              <a:gd name="connsiteY1-88" fmla="*/ 0 h 594531"/>
              <a:gd name="connsiteX2-89" fmla="*/ 2156972 w 2174301"/>
              <a:gd name="connsiteY2-90" fmla="*/ 12386 h 594531"/>
              <a:gd name="connsiteX3-91" fmla="*/ 2174298 w 2174301"/>
              <a:gd name="connsiteY3-92" fmla="*/ 108912 h 594531"/>
              <a:gd name="connsiteX4-93" fmla="*/ 2156972 w 2174301"/>
              <a:gd name="connsiteY4-94" fmla="*/ 583886 h 594531"/>
              <a:gd name="connsiteX5-95" fmla="*/ 2065386 w 2174301"/>
              <a:gd name="connsiteY5-96" fmla="*/ 594474 h 594531"/>
              <a:gd name="connsiteX6-97" fmla="*/ 14469 w 2174301"/>
              <a:gd name="connsiteY6-98" fmla="*/ 583886 h 594531"/>
              <a:gd name="connsiteX7-99" fmla="*/ 5393 w 2174301"/>
              <a:gd name="connsiteY7-100" fmla="*/ 26000 h 594531"/>
              <a:gd name="connsiteX0-101" fmla="*/ 5393 w 2174301"/>
              <a:gd name="connsiteY0-102" fmla="*/ 26000 h 594531"/>
              <a:gd name="connsiteX1-103" fmla="*/ 82295 w 2174301"/>
              <a:gd name="connsiteY1-104" fmla="*/ 0 h 594531"/>
              <a:gd name="connsiteX2-105" fmla="*/ 2156972 w 2174301"/>
              <a:gd name="connsiteY2-106" fmla="*/ 12386 h 594531"/>
              <a:gd name="connsiteX3-107" fmla="*/ 2174298 w 2174301"/>
              <a:gd name="connsiteY3-108" fmla="*/ 108912 h 594531"/>
              <a:gd name="connsiteX4-109" fmla="*/ 2156972 w 2174301"/>
              <a:gd name="connsiteY4-110" fmla="*/ 583886 h 594531"/>
              <a:gd name="connsiteX5-111" fmla="*/ 2065386 w 2174301"/>
              <a:gd name="connsiteY5-112" fmla="*/ 594474 h 594531"/>
              <a:gd name="connsiteX6-113" fmla="*/ 14469 w 2174301"/>
              <a:gd name="connsiteY6-114" fmla="*/ 583886 h 594531"/>
              <a:gd name="connsiteX7-115" fmla="*/ 5393 w 2174301"/>
              <a:gd name="connsiteY7-116" fmla="*/ 26000 h 594531"/>
              <a:gd name="connsiteX0-117" fmla="*/ 147197 w 2316105"/>
              <a:gd name="connsiteY0-118" fmla="*/ 26000 h 594531"/>
              <a:gd name="connsiteX1-119" fmla="*/ 224099 w 2316105"/>
              <a:gd name="connsiteY1-120" fmla="*/ 0 h 594531"/>
              <a:gd name="connsiteX2-121" fmla="*/ 2298776 w 2316105"/>
              <a:gd name="connsiteY2-122" fmla="*/ 12386 h 594531"/>
              <a:gd name="connsiteX3-123" fmla="*/ 2316102 w 2316105"/>
              <a:gd name="connsiteY3-124" fmla="*/ 108912 h 594531"/>
              <a:gd name="connsiteX4-125" fmla="*/ 2298776 w 2316105"/>
              <a:gd name="connsiteY4-126" fmla="*/ 583886 h 594531"/>
              <a:gd name="connsiteX5-127" fmla="*/ 2207190 w 2316105"/>
              <a:gd name="connsiteY5-128" fmla="*/ 594474 h 594531"/>
              <a:gd name="connsiteX6-129" fmla="*/ 156273 w 2316105"/>
              <a:gd name="connsiteY6-130" fmla="*/ 583886 h 594531"/>
              <a:gd name="connsiteX7-131" fmla="*/ 142416 w 2316105"/>
              <a:gd name="connsiteY7-132" fmla="*/ 235975 h 594531"/>
              <a:gd name="connsiteX8" fmla="*/ 147197 w 2316105"/>
              <a:gd name="connsiteY8" fmla="*/ 26000 h 594531"/>
              <a:gd name="connsiteX0-133" fmla="*/ 154684 w 2323592"/>
              <a:gd name="connsiteY0-134" fmla="*/ 26000 h 594531"/>
              <a:gd name="connsiteX1-135" fmla="*/ 231586 w 2323592"/>
              <a:gd name="connsiteY1-136" fmla="*/ 0 h 594531"/>
              <a:gd name="connsiteX2-137" fmla="*/ 2306263 w 2323592"/>
              <a:gd name="connsiteY2-138" fmla="*/ 12386 h 594531"/>
              <a:gd name="connsiteX3-139" fmla="*/ 2323589 w 2323592"/>
              <a:gd name="connsiteY3-140" fmla="*/ 108912 h 594531"/>
              <a:gd name="connsiteX4-141" fmla="*/ 2306263 w 2323592"/>
              <a:gd name="connsiteY4-142" fmla="*/ 583886 h 594531"/>
              <a:gd name="connsiteX5-143" fmla="*/ 2214677 w 2323592"/>
              <a:gd name="connsiteY5-144" fmla="*/ 594474 h 594531"/>
              <a:gd name="connsiteX6-145" fmla="*/ 163760 w 2323592"/>
              <a:gd name="connsiteY6-146" fmla="*/ 583886 h 594531"/>
              <a:gd name="connsiteX7-147" fmla="*/ 158979 w 2323592"/>
              <a:gd name="connsiteY7-148" fmla="*/ 403879 h 594531"/>
              <a:gd name="connsiteX8-149" fmla="*/ 149903 w 2323592"/>
              <a:gd name="connsiteY8-150" fmla="*/ 235975 h 594531"/>
              <a:gd name="connsiteX9" fmla="*/ 154684 w 2323592"/>
              <a:gd name="connsiteY9" fmla="*/ 26000 h 594531"/>
              <a:gd name="connsiteX0-151" fmla="*/ 13665 w 2182573"/>
              <a:gd name="connsiteY0-152" fmla="*/ 26000 h 594531"/>
              <a:gd name="connsiteX1-153" fmla="*/ 90567 w 2182573"/>
              <a:gd name="connsiteY1-154" fmla="*/ 0 h 594531"/>
              <a:gd name="connsiteX2-155" fmla="*/ 2165244 w 2182573"/>
              <a:gd name="connsiteY2-156" fmla="*/ 12386 h 594531"/>
              <a:gd name="connsiteX3-157" fmla="*/ 2182570 w 2182573"/>
              <a:gd name="connsiteY3-158" fmla="*/ 108912 h 594531"/>
              <a:gd name="connsiteX4-159" fmla="*/ 2165244 w 2182573"/>
              <a:gd name="connsiteY4-160" fmla="*/ 583886 h 594531"/>
              <a:gd name="connsiteX5-161" fmla="*/ 2073658 w 2182573"/>
              <a:gd name="connsiteY5-162" fmla="*/ 594474 h 594531"/>
              <a:gd name="connsiteX6-163" fmla="*/ 22741 w 2182573"/>
              <a:gd name="connsiteY6-164" fmla="*/ 583886 h 594531"/>
              <a:gd name="connsiteX7-165" fmla="*/ 17960 w 2182573"/>
              <a:gd name="connsiteY7-166" fmla="*/ 403879 h 594531"/>
              <a:gd name="connsiteX8-167" fmla="*/ 8884 w 2182573"/>
              <a:gd name="connsiteY8-168" fmla="*/ 235975 h 594531"/>
              <a:gd name="connsiteX9-169" fmla="*/ 13665 w 2182573"/>
              <a:gd name="connsiteY9-170" fmla="*/ 26000 h 594531"/>
              <a:gd name="connsiteX0-171" fmla="*/ 13665 w 2202120"/>
              <a:gd name="connsiteY0-172" fmla="*/ 26000 h 594531"/>
              <a:gd name="connsiteX1-173" fmla="*/ 90567 w 2202120"/>
              <a:gd name="connsiteY1-174" fmla="*/ 0 h 594531"/>
              <a:gd name="connsiteX2-175" fmla="*/ 2165244 w 2202120"/>
              <a:gd name="connsiteY2-176" fmla="*/ 12386 h 594531"/>
              <a:gd name="connsiteX3-177" fmla="*/ 2182570 w 2202120"/>
              <a:gd name="connsiteY3-178" fmla="*/ 108912 h 594531"/>
              <a:gd name="connsiteX4-179" fmla="*/ 2192471 w 2202120"/>
              <a:gd name="connsiteY4-180" fmla="*/ 583886 h 594531"/>
              <a:gd name="connsiteX5-181" fmla="*/ 2073658 w 2202120"/>
              <a:gd name="connsiteY5-182" fmla="*/ 594474 h 594531"/>
              <a:gd name="connsiteX6-183" fmla="*/ 22741 w 2202120"/>
              <a:gd name="connsiteY6-184" fmla="*/ 583886 h 594531"/>
              <a:gd name="connsiteX7-185" fmla="*/ 17960 w 2202120"/>
              <a:gd name="connsiteY7-186" fmla="*/ 403879 h 594531"/>
              <a:gd name="connsiteX8-187" fmla="*/ 8884 w 2202120"/>
              <a:gd name="connsiteY8-188" fmla="*/ 235975 h 594531"/>
              <a:gd name="connsiteX9-189" fmla="*/ 13665 w 2202120"/>
              <a:gd name="connsiteY9-190" fmla="*/ 26000 h 594531"/>
              <a:gd name="connsiteX0-191" fmla="*/ 13665 w 2202036"/>
              <a:gd name="connsiteY0-192" fmla="*/ 26000 h 594531"/>
              <a:gd name="connsiteX1-193" fmla="*/ 90567 w 2202036"/>
              <a:gd name="connsiteY1-194" fmla="*/ 0 h 594531"/>
              <a:gd name="connsiteX2-195" fmla="*/ 2165244 w 2202036"/>
              <a:gd name="connsiteY2-196" fmla="*/ 12386 h 594531"/>
              <a:gd name="connsiteX3-197" fmla="*/ 2182570 w 2202036"/>
              <a:gd name="connsiteY3-198" fmla="*/ 108912 h 594531"/>
              <a:gd name="connsiteX4-199" fmla="*/ 2191645 w 2202036"/>
              <a:gd name="connsiteY4-200" fmla="*/ 422031 h 594531"/>
              <a:gd name="connsiteX5-201" fmla="*/ 2192471 w 2202036"/>
              <a:gd name="connsiteY5-202" fmla="*/ 583886 h 594531"/>
              <a:gd name="connsiteX6-203" fmla="*/ 2073658 w 2202036"/>
              <a:gd name="connsiteY6-204" fmla="*/ 594474 h 594531"/>
              <a:gd name="connsiteX7-205" fmla="*/ 22741 w 2202036"/>
              <a:gd name="connsiteY7-206" fmla="*/ 583886 h 594531"/>
              <a:gd name="connsiteX8-207" fmla="*/ 17960 w 2202036"/>
              <a:gd name="connsiteY8-208" fmla="*/ 403879 h 594531"/>
              <a:gd name="connsiteX9-209" fmla="*/ 8884 w 2202036"/>
              <a:gd name="connsiteY9-210" fmla="*/ 235975 h 594531"/>
              <a:gd name="connsiteX10" fmla="*/ 13665 w 2202036"/>
              <a:gd name="connsiteY10" fmla="*/ 26000 h 594531"/>
              <a:gd name="connsiteX0-211" fmla="*/ 142254 w 2330625"/>
              <a:gd name="connsiteY0-212" fmla="*/ 26000 h 594531"/>
              <a:gd name="connsiteX1-213" fmla="*/ 219156 w 2330625"/>
              <a:gd name="connsiteY1-214" fmla="*/ 0 h 594531"/>
              <a:gd name="connsiteX2-215" fmla="*/ 2293833 w 2330625"/>
              <a:gd name="connsiteY2-216" fmla="*/ 12386 h 594531"/>
              <a:gd name="connsiteX3-217" fmla="*/ 2311159 w 2330625"/>
              <a:gd name="connsiteY3-218" fmla="*/ 108912 h 594531"/>
              <a:gd name="connsiteX4-219" fmla="*/ 2320234 w 2330625"/>
              <a:gd name="connsiteY4-220" fmla="*/ 422031 h 594531"/>
              <a:gd name="connsiteX5-221" fmla="*/ 2321060 w 2330625"/>
              <a:gd name="connsiteY5-222" fmla="*/ 583886 h 594531"/>
              <a:gd name="connsiteX6-223" fmla="*/ 2202247 w 2330625"/>
              <a:gd name="connsiteY6-224" fmla="*/ 594474 h 594531"/>
              <a:gd name="connsiteX7-225" fmla="*/ 151330 w 2330625"/>
              <a:gd name="connsiteY7-226" fmla="*/ 583886 h 594531"/>
              <a:gd name="connsiteX8-227" fmla="*/ 155624 w 2330625"/>
              <a:gd name="connsiteY8-228" fmla="*/ 512790 h 594531"/>
              <a:gd name="connsiteX9-229" fmla="*/ 146549 w 2330625"/>
              <a:gd name="connsiteY9-230" fmla="*/ 403879 h 594531"/>
              <a:gd name="connsiteX10-231" fmla="*/ 137473 w 2330625"/>
              <a:gd name="connsiteY10-232" fmla="*/ 235975 h 594531"/>
              <a:gd name="connsiteX11" fmla="*/ 142254 w 2330625"/>
              <a:gd name="connsiteY11" fmla="*/ 26000 h 594531"/>
              <a:gd name="connsiteX0-233" fmla="*/ 13413 w 2201784"/>
              <a:gd name="connsiteY0-234" fmla="*/ 26000 h 594531"/>
              <a:gd name="connsiteX1-235" fmla="*/ 90315 w 2201784"/>
              <a:gd name="connsiteY1-236" fmla="*/ 0 h 594531"/>
              <a:gd name="connsiteX2-237" fmla="*/ 2164992 w 2201784"/>
              <a:gd name="connsiteY2-238" fmla="*/ 12386 h 594531"/>
              <a:gd name="connsiteX3-239" fmla="*/ 2182318 w 2201784"/>
              <a:gd name="connsiteY3-240" fmla="*/ 108912 h 594531"/>
              <a:gd name="connsiteX4-241" fmla="*/ 2191393 w 2201784"/>
              <a:gd name="connsiteY4-242" fmla="*/ 422031 h 594531"/>
              <a:gd name="connsiteX5-243" fmla="*/ 2192219 w 2201784"/>
              <a:gd name="connsiteY5-244" fmla="*/ 583886 h 594531"/>
              <a:gd name="connsiteX6-245" fmla="*/ 2073406 w 2201784"/>
              <a:gd name="connsiteY6-246" fmla="*/ 594474 h 594531"/>
              <a:gd name="connsiteX7-247" fmla="*/ 22489 w 2201784"/>
              <a:gd name="connsiteY7-248" fmla="*/ 583886 h 594531"/>
              <a:gd name="connsiteX8-249" fmla="*/ 26783 w 2201784"/>
              <a:gd name="connsiteY8-250" fmla="*/ 512790 h 594531"/>
              <a:gd name="connsiteX9-251" fmla="*/ 17708 w 2201784"/>
              <a:gd name="connsiteY9-252" fmla="*/ 403879 h 594531"/>
              <a:gd name="connsiteX10-253" fmla="*/ 8632 w 2201784"/>
              <a:gd name="connsiteY10-254" fmla="*/ 235975 h 594531"/>
              <a:gd name="connsiteX11-255" fmla="*/ 13413 w 2201784"/>
              <a:gd name="connsiteY11-256" fmla="*/ 26000 h 594531"/>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21" y="connsiteY5-22"/>
              </a:cxn>
              <a:cxn ang="0">
                <a:pos x="connsiteX6-35" y="connsiteY6-36"/>
              </a:cxn>
              <a:cxn ang="0">
                <a:pos x="connsiteX7-51" y="connsiteY7-52"/>
              </a:cxn>
              <a:cxn ang="0">
                <a:pos x="connsiteX8-149" y="connsiteY8-150"/>
              </a:cxn>
              <a:cxn ang="0">
                <a:pos x="connsiteX9-169" y="connsiteY9-170"/>
              </a:cxn>
              <a:cxn ang="0">
                <a:pos x="connsiteX10-231" y="connsiteY10-232"/>
              </a:cxn>
              <a:cxn ang="0">
                <a:pos x="connsiteX11-255" y="connsiteY11-256"/>
              </a:cxn>
            </a:cxnLst>
            <a:rect l="l" t="t" r="r" b="b"/>
            <a:pathLst>
              <a:path w="2201784" h="594531">
                <a:moveTo>
                  <a:pt x="13413" y="26000"/>
                </a:moveTo>
                <a:cubicBezTo>
                  <a:pt x="37534" y="24897"/>
                  <a:pt x="66194" y="1103"/>
                  <a:pt x="90315" y="0"/>
                </a:cubicBezTo>
                <a:lnTo>
                  <a:pt x="2164992" y="12386"/>
                </a:lnTo>
                <a:cubicBezTo>
                  <a:pt x="2164717" y="43049"/>
                  <a:pt x="2182593" y="78249"/>
                  <a:pt x="2182318" y="108912"/>
                </a:cubicBezTo>
                <a:cubicBezTo>
                  <a:pt x="2188231" y="177186"/>
                  <a:pt x="2189743" y="342869"/>
                  <a:pt x="2191393" y="422031"/>
                </a:cubicBezTo>
                <a:cubicBezTo>
                  <a:pt x="2193043" y="501193"/>
                  <a:pt x="2213396" y="555146"/>
                  <a:pt x="2192219" y="583886"/>
                </a:cubicBezTo>
                <a:cubicBezTo>
                  <a:pt x="2172279" y="582877"/>
                  <a:pt x="2093346" y="595483"/>
                  <a:pt x="2073406" y="594474"/>
                </a:cubicBezTo>
                <a:lnTo>
                  <a:pt x="22489" y="583886"/>
                </a:lnTo>
                <a:cubicBezTo>
                  <a:pt x="5849" y="592962"/>
                  <a:pt x="27580" y="542791"/>
                  <a:pt x="26783" y="512790"/>
                </a:cubicBezTo>
                <a:cubicBezTo>
                  <a:pt x="25986" y="482789"/>
                  <a:pt x="18464" y="450015"/>
                  <a:pt x="17708" y="403879"/>
                </a:cubicBezTo>
                <a:cubicBezTo>
                  <a:pt x="16952" y="357743"/>
                  <a:pt x="-14855" y="308787"/>
                  <a:pt x="8632" y="235975"/>
                </a:cubicBezTo>
                <a:cubicBezTo>
                  <a:pt x="7119" y="142994"/>
                  <a:pt x="-201" y="65329"/>
                  <a:pt x="13413" y="26000"/>
                </a:cubicBezTo>
                <a:close/>
              </a:path>
            </a:pathLst>
          </a:custGeom>
          <a:solidFill>
            <a:srgbClr val="D9D4D0">
              <a:alpha val="50000"/>
            </a:srgbClr>
          </a:solidFill>
          <a:ln>
            <a:noFill/>
          </a:ln>
          <a:effectLst>
            <a:softEdge rad="63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2000">
        <p15:prstTrans prst="drape"/>
      </p:transition>
    </mc:Choice>
    <mc:Fallback>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p:cNvSpPr>
            <a:spLocks noGrp="1"/>
          </p:cNvSpPr>
          <p:nvPr>
            <p:ph type="title"/>
          </p:nvPr>
        </p:nvSpPr>
        <p:spPr>
          <a:xfrm>
            <a:off x="134902" y="284019"/>
            <a:ext cx="6426152" cy="898534"/>
          </a:xfrm>
        </p:spPr>
        <p:txBody>
          <a:bodyPr>
            <a:noAutofit/>
          </a:bodyPr>
          <a:lstStyle/>
          <a:p>
            <a:r>
              <a:rPr lang="en-US" sz="3900" b="1" u="sng"/>
              <a:t>3- Battles of Fredericksburg:</a:t>
            </a:r>
            <a:endParaRPr lang="en-US" sz="3900" b="1" u="sng"/>
          </a:p>
        </p:txBody>
      </p:sp>
      <p:pic>
        <p:nvPicPr>
          <p:cNvPr id="11" name="Content Placeholder 10" descr="A collage of men in military uniforms&#10;&#10;Description automatically generated"/>
          <p:cNvPicPr>
            <a:picLocks noGrp="1" noChangeAspect="1"/>
          </p:cNvPicPr>
          <p:nvPr>
            <p:ph idx="1"/>
          </p:nvPr>
        </p:nvPicPr>
        <p:blipFill>
          <a:blip r:embed="rId1"/>
          <a:stretch>
            <a:fillRect/>
          </a:stretch>
        </p:blipFill>
        <p:spPr>
          <a:xfrm>
            <a:off x="6456650" y="237502"/>
            <a:ext cx="5599546" cy="2966203"/>
          </a:xfrm>
          <a:prstGeom prst="rect">
            <a:avLst/>
          </a:prstGeom>
          <a:ln w="38100" cap="sq">
            <a:solidFill>
              <a:srgbClr val="000000"/>
            </a:solidFill>
            <a:prstDash val="solid"/>
            <a:miter lim="800000"/>
            <a:headEnd/>
            <a:tailEnd/>
          </a:ln>
          <a:effectLst>
            <a:outerShdw blurRad="50800" dist="38100" dir="2700000" algn="tl" rotWithShape="0">
              <a:srgbClr val="000000">
                <a:alpha val="43000"/>
              </a:srgbClr>
            </a:outerShdw>
          </a:effectLst>
        </p:spPr>
      </p:pic>
      <p:sp>
        <p:nvSpPr>
          <p:cNvPr id="3" name="Text Placeholder 2"/>
          <p:cNvSpPr>
            <a:spLocks noGrp="1"/>
          </p:cNvSpPr>
          <p:nvPr>
            <p:ph type="body" sz="half" idx="2"/>
          </p:nvPr>
        </p:nvSpPr>
        <p:spPr>
          <a:xfrm>
            <a:off x="132186" y="1244006"/>
            <a:ext cx="6880401" cy="5681950"/>
          </a:xfrm>
        </p:spPr>
        <p:txBody>
          <a:bodyPr vert="horz" lIns="91440" tIns="45720" rIns="91440" bIns="45720" rtlCol="0" anchor="t">
            <a:noAutofit/>
          </a:bodyPr>
          <a:lstStyle/>
          <a:p>
            <a:r>
              <a:rPr lang="en-US" sz="3000"/>
              <a:t>In December 1862, the Battle of Fredericksburg took place in Virginia, where General Ambrose Burnside's Union Army of the Potomac faced General Robert E. Lee's Confederate Army of Northern Virginia. Lee's entrenched positions, notably at Marye's Heights, proved insurmountable for the Union forces. Despite the valiant efforts of Union soldiers like General Meagher, Burnside's ill-fated assaults resulted in heavy casualties and a Confederate victory.</a:t>
            </a:r>
            <a:endParaRPr lang="en-US" sz="3000"/>
          </a:p>
        </p:txBody>
      </p:sp>
      <p:pic>
        <p:nvPicPr>
          <p:cNvPr id="14" name="Picture 13" descr="A book cover with a battle scene&#10;&#10;Description automatically generated"/>
          <p:cNvPicPr>
            <a:picLocks noChangeAspect="1"/>
          </p:cNvPicPr>
          <p:nvPr/>
        </p:nvPicPr>
        <p:blipFill>
          <a:blip r:embed="rId2"/>
          <a:stretch>
            <a:fillRect/>
          </a:stretch>
        </p:blipFill>
        <p:spPr>
          <a:xfrm>
            <a:off x="6948055" y="3265055"/>
            <a:ext cx="4899890" cy="3295073"/>
          </a:xfrm>
          <a:prstGeom prst="rect">
            <a:avLst/>
          </a:prstGeom>
        </p:spPr>
      </p:pic>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2000">
        <p15:prstTrans prst="drape"/>
      </p:transition>
    </mc:Choice>
    <mc:Fallback>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3" name="Rectangle 42"/>
          <p:cNvSpPr>
            <a:spLocks noGrp="1" noRot="1" noChangeAspect="1" noMove="1" noResize="1" noEditPoints="1" noAdjustHandles="1" noChangeArrowheads="1" noChangeShapeType="1" noTextEdit="1"/>
          </p:cNvSpPr>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Rectangle 43"/>
          <p:cNvSpPr>
            <a:spLocks noGrp="1" noRot="1" noChangeAspect="1" noMove="1" noResize="1" noEditPoints="1" noAdjustHandles="1" noChangeArrowheads="1" noChangeShapeType="1" noTextEdit="1"/>
          </p:cNvSpPr>
          <p:nvPr/>
        </p:nvSpPr>
        <p:spPr>
          <a:xfrm>
            <a:off x="0" y="0"/>
            <a:ext cx="12192000" cy="2146816"/>
          </a:xfrm>
          <a:prstGeom prst="rect">
            <a:avLst/>
          </a:prstGeom>
          <a:solidFill>
            <a:schemeClr val="bg1">
              <a:lumMod val="85000"/>
              <a:alpha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223737" y="168332"/>
            <a:ext cx="4506618" cy="737832"/>
          </a:xfrm>
        </p:spPr>
        <p:txBody>
          <a:bodyPr vert="horz" lIns="91440" tIns="45720" rIns="91440" bIns="45720" rtlCol="0" anchor="b">
            <a:noAutofit/>
          </a:bodyPr>
          <a:lstStyle/>
          <a:p>
            <a:r>
              <a:rPr lang="en-US" sz="4000" b="1" u="sng" kern="1200">
                <a:latin typeface="Aptos Display"/>
                <a:ea typeface="Segoe UI Historic" panose="020B0502040204020203"/>
                <a:cs typeface="Segoe UI Historic" panose="020B0502040204020203"/>
              </a:rPr>
              <a:t>4- Battle of Shiloh :</a:t>
            </a:r>
            <a:endParaRPr lang="en-US" sz="4000" b="1" u="sng" kern="1200">
              <a:latin typeface="Aptos Display"/>
              <a:ea typeface="Segoe UI Historic" panose="020B0502040204020203"/>
              <a:cs typeface="Segoe UI Historic" panose="020B0502040204020203"/>
            </a:endParaRPr>
          </a:p>
        </p:txBody>
      </p:sp>
      <p:sp>
        <p:nvSpPr>
          <p:cNvPr id="3" name="Text Placeholder 2"/>
          <p:cNvSpPr>
            <a:spLocks noGrp="1"/>
          </p:cNvSpPr>
          <p:nvPr>
            <p:ph type="body" sz="half" idx="2"/>
          </p:nvPr>
        </p:nvSpPr>
        <p:spPr>
          <a:xfrm>
            <a:off x="114624" y="905463"/>
            <a:ext cx="4616240" cy="5046531"/>
          </a:xfrm>
        </p:spPr>
        <p:txBody>
          <a:bodyPr vert="horz" lIns="91440" tIns="45720" rIns="91440" bIns="45720" rtlCol="0" anchor="ctr">
            <a:noAutofit/>
          </a:bodyPr>
          <a:lstStyle/>
          <a:p>
            <a:r>
              <a:rPr lang="en-US" sz="2800"/>
              <a:t>The Battle of Shiloh happened on April 6-7, 1862, near Shiloh, Tennessee. It was a massive fight in the West during the Civil War. General S, Grant led the Union army against the Confederate soldiers. Even though things didn’t start well for Grant , he hardly fought back and won, which highlights the brutal nature of Civil War combat .</a:t>
            </a:r>
            <a:endParaRPr lang="en-US" sz="2800"/>
          </a:p>
        </p:txBody>
      </p:sp>
      <p:sp>
        <p:nvSpPr>
          <p:cNvPr id="45" name="Rectangle 44"/>
          <p:cNvSpPr>
            <a:spLocks noGrp="1" noRot="1" noChangeAspect="1" noMove="1" noResize="1" noEditPoints="1" noAdjustHandles="1" noChangeArrowheads="1" noChangeShapeType="1" noTextEdit="1"/>
          </p:cNvSpPr>
          <p:nvPr/>
        </p:nvSpPr>
        <p:spPr>
          <a:xfrm>
            <a:off x="9468196" y="399675"/>
            <a:ext cx="2394618" cy="2779776"/>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descr="A painting of a military battle&#10;&#10;Description automatically generated"/>
          <p:cNvPicPr>
            <a:picLocks noChangeAspect="1"/>
          </p:cNvPicPr>
          <p:nvPr/>
        </p:nvPicPr>
        <p:blipFill rotWithShape="1">
          <a:blip r:embed="rId1"/>
          <a:srcRect l="23002" t="893" r="17918" b="-446"/>
          <a:stretch>
            <a:fillRect/>
          </a:stretch>
        </p:blipFill>
        <p:spPr>
          <a:xfrm>
            <a:off x="9141859" y="288959"/>
            <a:ext cx="2820042" cy="2571457"/>
          </a:xfrm>
          <a:prstGeom prst="rect">
            <a:avLst/>
          </a:prstGeom>
        </p:spPr>
      </p:pic>
      <p:sp>
        <p:nvSpPr>
          <p:cNvPr id="46" name="Rectangle 45"/>
          <p:cNvSpPr>
            <a:spLocks noGrp="1" noRot="1" noChangeAspect="1" noMove="1" noResize="1" noEditPoints="1" noAdjustHandles="1" noChangeArrowheads="1" noChangeShapeType="1" noTextEdit="1"/>
          </p:cNvSpPr>
          <p:nvPr/>
        </p:nvSpPr>
        <p:spPr>
          <a:xfrm rot="16200000" flipH="1">
            <a:off x="5669568" y="277912"/>
            <a:ext cx="524256" cy="11863390"/>
          </a:xfrm>
          <a:prstGeom prst="rect">
            <a:avLst/>
          </a:prstGeom>
          <a:solidFill>
            <a:srgbClr val="ED7D3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Rectangle 46"/>
          <p:cNvSpPr>
            <a:spLocks noGrp="1" noRot="1" noChangeAspect="1" noMove="1" noResize="1" noEditPoints="1" noAdjustHandles="1" noChangeArrowheads="1" noChangeShapeType="1" noTextEdit="1"/>
          </p:cNvSpPr>
          <p:nvPr/>
        </p:nvSpPr>
        <p:spPr>
          <a:xfrm>
            <a:off x="4796444" y="399675"/>
            <a:ext cx="4417383" cy="5809101"/>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Content Placeholder 8" descr="A book cover with soldiers and soldiers&#10;&#10;Description automatically generated"/>
          <p:cNvPicPr>
            <a:picLocks noGrp="1" noChangeAspect="1"/>
          </p:cNvPicPr>
          <p:nvPr>
            <p:ph idx="1"/>
          </p:nvPr>
        </p:nvPicPr>
        <p:blipFill rotWithShape="1">
          <a:blip r:embed="rId2"/>
          <a:srcRect l="-292" t="1852" r="292" b="2317"/>
          <a:stretch>
            <a:fillRect/>
          </a:stretch>
        </p:blipFill>
        <p:spPr>
          <a:xfrm>
            <a:off x="5031041" y="235645"/>
            <a:ext cx="3948671" cy="5971121"/>
          </a:xfrm>
          <a:prstGeom prst="rect">
            <a:avLst/>
          </a:prstGeom>
        </p:spPr>
      </p:pic>
      <p:sp>
        <p:nvSpPr>
          <p:cNvPr id="48" name="Rectangle 47"/>
          <p:cNvSpPr>
            <a:spLocks noGrp="1" noRot="1" noChangeAspect="1" noMove="1" noResize="1" noEditPoints="1" noAdjustHandles="1" noChangeArrowheads="1" noChangeShapeType="1" noTextEdit="1"/>
          </p:cNvSpPr>
          <p:nvPr/>
        </p:nvSpPr>
        <p:spPr>
          <a:xfrm>
            <a:off x="9468196" y="3429000"/>
            <a:ext cx="2394618" cy="2779776"/>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descr="A map of a battle of shiloh&#10;&#10;Description automatically generated"/>
          <p:cNvPicPr>
            <a:picLocks noChangeAspect="1"/>
          </p:cNvPicPr>
          <p:nvPr/>
        </p:nvPicPr>
        <p:blipFill rotWithShape="1">
          <a:blip r:embed="rId3"/>
          <a:srcRect l="5069" r="19010" b="5"/>
          <a:stretch>
            <a:fillRect/>
          </a:stretch>
        </p:blipFill>
        <p:spPr>
          <a:xfrm>
            <a:off x="9264101" y="3033722"/>
            <a:ext cx="2807064" cy="2709856"/>
          </a:xfrm>
          <a:prstGeom prst="rect">
            <a:avLst/>
          </a:prstGeom>
        </p:spPr>
      </p:pic>
      <p:sp>
        <p:nvSpPr>
          <p:cNvPr id="49" name="Rectangle 48"/>
          <p:cNvSpPr>
            <a:spLocks noGrp="1" noRot="1" noChangeAspect="1" noMove="1" noResize="1" noEditPoints="1" noAdjustHandles="1" noChangeArrowheads="1" noChangeShapeType="1" noTextEdit="1"/>
          </p:cNvSpPr>
          <p:nvPr/>
        </p:nvSpPr>
        <p:spPr>
          <a:xfrm rot="5400000">
            <a:off x="11767412" y="6131892"/>
            <a:ext cx="524256" cy="152382"/>
          </a:xfrm>
          <a:prstGeom prst="rect">
            <a:avLst/>
          </a:prstGeom>
          <a:solidFill>
            <a:srgbClr val="ED7D3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p15:prstTrans prst="peelOff"/>
      </p:transition>
    </mc:Choice>
    <mc:Fallback>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081" y="199984"/>
            <a:ext cx="8092130" cy="571862"/>
          </a:xfrm>
        </p:spPr>
        <p:txBody>
          <a:bodyPr vert="horz" lIns="91440" tIns="45720" rIns="91440" bIns="45720" rtlCol="0" anchor="b">
            <a:noAutofit/>
          </a:bodyPr>
          <a:lstStyle/>
          <a:p>
            <a:r>
              <a:rPr lang="en-US" sz="4000" b="1" u="sng"/>
              <a:t>5- Battle of Bull Run (1st Manassas):</a:t>
            </a:r>
            <a:endParaRPr lang="en-US" sz="4000" b="1" u="sng"/>
          </a:p>
        </p:txBody>
      </p:sp>
      <p:sp>
        <p:nvSpPr>
          <p:cNvPr id="3" name="Text Placeholder 2"/>
          <p:cNvSpPr>
            <a:spLocks noGrp="1"/>
          </p:cNvSpPr>
          <p:nvPr>
            <p:ph type="body" sz="half" idx="2"/>
          </p:nvPr>
        </p:nvSpPr>
        <p:spPr>
          <a:xfrm>
            <a:off x="4283038" y="862777"/>
            <a:ext cx="7904169" cy="3670621"/>
          </a:xfrm>
        </p:spPr>
        <p:txBody>
          <a:bodyPr vert="horz" lIns="91440" tIns="45720" rIns="91440" bIns="45720" rtlCol="0" anchor="t">
            <a:noAutofit/>
          </a:bodyPr>
          <a:lstStyle/>
          <a:p>
            <a:pPr indent="-228600">
              <a:buFont typeface="Arial" panose="020B0604020202020204" pitchFamily="34" charset="0"/>
              <a:buChar char="•"/>
            </a:pPr>
            <a:r>
              <a:rPr lang="en-US" sz="2900" dirty="0"/>
              <a:t>The Battle of Bull Run happened on July 21st , 1861, near Manassas, Virginia. It was the first big land battle of the Civil War. Union soldiers, led by General Irvin McDowell, fought against Confederate troops under General P.G.T . During this battle, Thomas Jackson got his nickname “Stonewall” for his strong </a:t>
            </a:r>
            <a:r>
              <a:rPr lang="en-US" sz="2900" dirty="0" err="1"/>
              <a:t>defence</a:t>
            </a:r>
            <a:r>
              <a:rPr lang="en-US" sz="2900" dirty="0"/>
              <a:t> , which helped the Confederates to achieve victory demonstrating the complexity of the conflict</a:t>
            </a:r>
            <a:endParaRPr lang="en-US" sz="2900" dirty="0"/>
          </a:p>
        </p:txBody>
      </p:sp>
      <p:pic>
        <p:nvPicPr>
          <p:cNvPr id="12" name="Picture 11" descr="A person with a beard&#10;&#10;Description automatically generated"/>
          <p:cNvPicPr>
            <a:picLocks noChangeAspect="1"/>
          </p:cNvPicPr>
          <p:nvPr/>
        </p:nvPicPr>
        <p:blipFill rotWithShape="1">
          <a:blip r:embed="rId1"/>
          <a:srcRect l="990" t="3346" r="-990" b="14870"/>
          <a:stretch>
            <a:fillRect/>
          </a:stretch>
        </p:blipFill>
        <p:spPr>
          <a:xfrm>
            <a:off x="10260090" y="4723988"/>
            <a:ext cx="1806726" cy="1971660"/>
          </a:xfrm>
          <a:prstGeom prst="ellipse">
            <a:avLst/>
          </a:prstGeom>
          <a:ln w="190500" cap="rnd">
            <a:solidFill>
              <a:srgbClr val="C8C6BD"/>
            </a:solidFill>
            <a:prstDash val="solid"/>
          </a:ln>
          <a:effectLst>
            <a:outerShdw blurRad="127000" algn="bl" rotWithShape="0">
              <a:srgbClr val="000000"/>
            </a:outerShdw>
          </a:effectLst>
          <a:scene3d>
            <a:camera prst="perspectiveFront" fov="5400000"/>
            <a:lightRig rig="threePt" dir="t">
              <a:rot lat="0" lon="0" rev="19200000"/>
            </a:lightRig>
          </a:scene3d>
          <a:sp3d extrusionH="25400">
            <a:bevelT w="304800" h="152400" prst="hardEdge"/>
            <a:extrusionClr>
              <a:srgbClr val="000000"/>
            </a:extrusionClr>
          </a:sp3d>
        </p:spPr>
      </p:pic>
      <p:pic>
        <p:nvPicPr>
          <p:cNvPr id="9" name="Content Placeholder 8"/>
          <p:cNvPicPr>
            <a:picLocks noGrp="1" noChangeAspect="1"/>
          </p:cNvPicPr>
          <p:nvPr>
            <p:ph idx="1"/>
          </p:nvPr>
        </p:nvPicPr>
        <p:blipFill rotWithShape="1">
          <a:blip r:embed="rId2"/>
          <a:srcRect l="-728" t="1449" r="610" b="241"/>
          <a:stretch>
            <a:fillRect/>
          </a:stretch>
        </p:blipFill>
        <p:spPr>
          <a:xfrm>
            <a:off x="6168420" y="4685749"/>
            <a:ext cx="3909762" cy="1968211"/>
          </a:xfrm>
          <a:prstGeom prst="roundRect">
            <a:avLst>
              <a:gd name="adj" fmla="val 11111"/>
            </a:avLst>
          </a:prstGeom>
          <a:ln w="190500" cap="rnd">
            <a:solidFill>
              <a:srgbClr val="C8C6BD"/>
            </a:solidFill>
            <a:prstDash val="solid"/>
          </a:ln>
          <a:effectLst>
            <a:outerShdw blurRad="101600" dist="50800" dir="7200000" algn="tl" rotWithShape="0">
              <a:srgbClr val="000000">
                <a:alpha val="45000"/>
              </a:srgbClr>
            </a:outerShdw>
          </a:effectLst>
          <a:scene3d>
            <a:camera prst="perspectiveFront" fov="5400000"/>
            <a:lightRig rig="threePt" dir="t">
              <a:rot lat="0" lon="0" rev="19200000"/>
            </a:lightRig>
          </a:scene3d>
          <a:sp3d extrusionH="25400">
            <a:bevelT w="304800" h="152400" prst="hardEdge"/>
            <a:extrusionClr>
              <a:srgbClr val="FFFFFF"/>
            </a:extrusionClr>
          </a:sp3d>
        </p:spPr>
      </p:pic>
      <p:pic>
        <p:nvPicPr>
          <p:cNvPr id="11" name="Picture 10" descr="A person in military uniform&#10;&#10;Description automatically generated"/>
          <p:cNvPicPr>
            <a:picLocks noChangeAspect="1"/>
          </p:cNvPicPr>
          <p:nvPr/>
        </p:nvPicPr>
        <p:blipFill rotWithShape="1">
          <a:blip r:embed="rId3"/>
          <a:srcRect l="25275" t="7656" r="15385" b="36652"/>
          <a:stretch>
            <a:fillRect/>
          </a:stretch>
        </p:blipFill>
        <p:spPr>
          <a:xfrm>
            <a:off x="4105585" y="4633229"/>
            <a:ext cx="1866371" cy="1966436"/>
          </a:xfrm>
          <a:prstGeom prst="ellipse">
            <a:avLst/>
          </a:prstGeom>
          <a:ln w="190500" cap="rnd">
            <a:solidFill>
              <a:srgbClr val="C8C6BD"/>
            </a:solidFill>
            <a:prstDash val="solid"/>
          </a:ln>
          <a:effectLst>
            <a:outerShdw blurRad="127000" algn="bl" rotWithShape="0">
              <a:srgbClr val="000000"/>
            </a:outerShdw>
          </a:effectLst>
          <a:scene3d>
            <a:camera prst="perspectiveFront" fov="5400000"/>
            <a:lightRig rig="threePt" dir="t">
              <a:rot lat="0" lon="0" rev="19200000"/>
            </a:lightRig>
          </a:scene3d>
          <a:sp3d extrusionH="25400">
            <a:bevelT w="304800" h="152400" prst="hardEdge"/>
            <a:extrusionClr>
              <a:srgbClr val="000000"/>
            </a:extrusionClr>
          </a:sp3d>
        </p:spPr>
      </p:pic>
      <p:pic>
        <p:nvPicPr>
          <p:cNvPr id="13" name="Picture 12" descr="A painting of a battle&#10;&#10;Description automatically generated"/>
          <p:cNvPicPr>
            <a:picLocks noChangeAspect="1"/>
          </p:cNvPicPr>
          <p:nvPr/>
        </p:nvPicPr>
        <p:blipFill>
          <a:blip r:embed="rId4"/>
          <a:stretch>
            <a:fillRect/>
          </a:stretch>
        </p:blipFill>
        <p:spPr>
          <a:xfrm>
            <a:off x="184050" y="864532"/>
            <a:ext cx="3648864" cy="5793949"/>
          </a:xfrm>
          <a:prstGeom prst="rect">
            <a:avLst/>
          </a:prstGeom>
          <a:ln w="88900" cap="sq" cmpd="thickThin">
            <a:solidFill>
              <a:srgbClr val="000000"/>
            </a:solidFill>
            <a:prstDash val="solid"/>
            <a:miter lim="800000"/>
            <a:headEnd/>
            <a:tailEnd/>
          </a:ln>
          <a:effectLst>
            <a:innerShdw blurRad="76200">
              <a:srgbClr val="000000"/>
            </a:innerShdw>
          </a:effectLst>
        </p:spPr>
      </p:pic>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p15:prstTrans prst="peelOff"/>
      </p:transition>
    </mc:Choice>
    <mc:Fallback>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7435" y="121024"/>
            <a:ext cx="5830007" cy="759760"/>
          </a:xfrm>
        </p:spPr>
        <p:txBody>
          <a:bodyPr>
            <a:noAutofit/>
          </a:bodyPr>
          <a:lstStyle/>
          <a:p>
            <a:r>
              <a:rPr lang="en-US" sz="4000" b="1" u="sng"/>
              <a:t>6-Battle of Vicksburg :</a:t>
            </a:r>
            <a:endParaRPr lang="en-US" sz="4000" b="1" u="sng"/>
          </a:p>
        </p:txBody>
      </p:sp>
      <p:pic>
        <p:nvPicPr>
          <p:cNvPr id="9" name="Content Placeholder 8" descr="A map of a river&#10;&#10;Description automatically generated"/>
          <p:cNvPicPr>
            <a:picLocks noGrp="1" noChangeAspect="1"/>
          </p:cNvPicPr>
          <p:nvPr>
            <p:ph idx="1"/>
          </p:nvPr>
        </p:nvPicPr>
        <p:blipFill>
          <a:blip r:embed="rId1"/>
          <a:stretch>
            <a:fillRect/>
          </a:stretch>
        </p:blipFill>
        <p:spPr>
          <a:xfrm>
            <a:off x="8171202" y="166317"/>
            <a:ext cx="3448594" cy="4077930"/>
          </a:xfrm>
        </p:spPr>
      </p:pic>
      <p:sp>
        <p:nvSpPr>
          <p:cNvPr id="3" name="Text Placeholder 2"/>
          <p:cNvSpPr>
            <a:spLocks noGrp="1"/>
          </p:cNvSpPr>
          <p:nvPr>
            <p:ph type="body" sz="half" idx="2"/>
          </p:nvPr>
        </p:nvSpPr>
        <p:spPr>
          <a:xfrm>
            <a:off x="167435" y="1060077"/>
            <a:ext cx="8003027" cy="3400703"/>
          </a:xfrm>
        </p:spPr>
        <p:txBody>
          <a:bodyPr vert="horz" lIns="91440" tIns="45720" rIns="91440" bIns="45720" rtlCol="0" anchor="t">
            <a:normAutofit lnSpcReduction="10000"/>
          </a:bodyPr>
          <a:lstStyle/>
          <a:p>
            <a:r>
              <a:rPr lang="en-US" sz="3000"/>
              <a:t>Between May 18th and July 4 ,1863, there was a battle called the Siege of Vicksburg which took place in Mississippi . Union soldiers, led by General Grant, surrounded the Confederate fort. When the Union won , the confederate got split it into two sides . This showed how smart Grant was in planning battles and how important it was to control the River of Mississippi .</a:t>
            </a:r>
            <a:endParaRPr lang="en-US" err="1"/>
          </a:p>
        </p:txBody>
      </p:sp>
      <p:pic>
        <p:nvPicPr>
          <p:cNvPr id="10" name="Picture 9" descr="A painting of a battle scene&#10;&#10;Description automatically generated"/>
          <p:cNvPicPr>
            <a:picLocks noChangeAspect="1"/>
          </p:cNvPicPr>
          <p:nvPr/>
        </p:nvPicPr>
        <p:blipFill>
          <a:blip r:embed="rId2"/>
          <a:stretch>
            <a:fillRect/>
          </a:stretch>
        </p:blipFill>
        <p:spPr>
          <a:xfrm>
            <a:off x="7564989" y="4524918"/>
            <a:ext cx="4341091" cy="2153330"/>
          </a:xfrm>
          <a:prstGeom prst="round2DiagRect">
            <a:avLst>
              <a:gd name="adj1" fmla="val 16667"/>
              <a:gd name="adj2" fmla="val 0"/>
            </a:avLst>
          </a:prstGeom>
          <a:ln w="88900" cap="sq">
            <a:solidFill>
              <a:srgbClr val="FFFFFF"/>
            </a:solidFill>
            <a:miter lim="800000"/>
            <a:headEnd/>
            <a:tailEnd/>
          </a:ln>
          <a:effectLst>
            <a:outerShdw blurRad="254000" algn="tl" rotWithShape="0">
              <a:srgbClr val="000000">
                <a:alpha val="43000"/>
              </a:srgbClr>
            </a:outerShdw>
          </a:effectLst>
        </p:spPr>
      </p:pic>
      <p:pic>
        <p:nvPicPr>
          <p:cNvPr id="11" name="Picture 10" descr="A group of soldiers with guns&#10;&#10;Description automatically generated"/>
          <p:cNvPicPr>
            <a:picLocks noChangeAspect="1"/>
          </p:cNvPicPr>
          <p:nvPr/>
        </p:nvPicPr>
        <p:blipFill>
          <a:blip r:embed="rId3"/>
          <a:stretch>
            <a:fillRect/>
          </a:stretch>
        </p:blipFill>
        <p:spPr>
          <a:xfrm>
            <a:off x="619664" y="4671528"/>
            <a:ext cx="6096000" cy="1999335"/>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p15:prstTrans prst="peelOff"/>
      </p:transition>
    </mc:Choice>
    <mc:Fallback>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46313" y="190165"/>
            <a:ext cx="6630520" cy="692577"/>
          </a:xfrm>
        </p:spPr>
        <p:txBody>
          <a:bodyPr>
            <a:noAutofit/>
          </a:bodyPr>
          <a:lstStyle/>
          <a:p>
            <a:r>
              <a:rPr lang="en-US" sz="4000" b="1" u="sng"/>
              <a:t>7- Battle of Chancellorsville :</a:t>
            </a:r>
            <a:endParaRPr lang="en-US" sz="4000" b="1" u="sng"/>
          </a:p>
        </p:txBody>
      </p:sp>
      <p:pic>
        <p:nvPicPr>
          <p:cNvPr id="9" name="Content Placeholder 8" descr="A painting of soldiers on horses&#10;&#10;Description automatically generated"/>
          <p:cNvPicPr>
            <a:picLocks noGrp="1" noChangeAspect="1"/>
          </p:cNvPicPr>
          <p:nvPr>
            <p:ph idx="1"/>
          </p:nvPr>
        </p:nvPicPr>
        <p:blipFill rotWithShape="1">
          <a:blip r:embed="rId1"/>
          <a:srcRect t="2924" b="5049"/>
          <a:stretch>
            <a:fillRect/>
          </a:stretch>
        </p:blipFill>
        <p:spPr>
          <a:xfrm>
            <a:off x="143402" y="4798528"/>
            <a:ext cx="3262897" cy="1928873"/>
          </a:xfrm>
          <a:prstGeom prst="rect">
            <a:avLst/>
          </a:prstGeom>
          <a:ln w="190500" cap="sq">
            <a:solidFill>
              <a:srgbClr val="C8C6BD"/>
            </a:solidFill>
            <a:prstDash val="solid"/>
            <a:miter lim="800000"/>
            <a:headEnd/>
            <a:tailEnd/>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sp>
        <p:nvSpPr>
          <p:cNvPr id="3" name="Text Placeholder 2"/>
          <p:cNvSpPr>
            <a:spLocks noGrp="1"/>
          </p:cNvSpPr>
          <p:nvPr>
            <p:ph type="body" sz="half" idx="2"/>
          </p:nvPr>
        </p:nvSpPr>
        <p:spPr>
          <a:xfrm>
            <a:off x="3510876" y="1143209"/>
            <a:ext cx="8398432" cy="5265456"/>
          </a:xfrm>
        </p:spPr>
        <p:txBody>
          <a:bodyPr vert="horz" lIns="91440" tIns="45720" rIns="91440" bIns="45720" rtlCol="0" anchor="t">
            <a:noAutofit/>
          </a:bodyPr>
          <a:lstStyle/>
          <a:p>
            <a:r>
              <a:rPr lang="en-US" sz="3000"/>
              <a:t>In April-May 1863, this battle</a:t>
            </a:r>
            <a:endParaRPr lang="en-US"/>
          </a:p>
          <a:p>
            <a:r>
              <a:rPr lang="en-US" sz="3000"/>
              <a:t>Occurred near Spotsylvania County,</a:t>
            </a:r>
            <a:endParaRPr lang="en-US" err="1"/>
          </a:p>
          <a:p>
            <a:r>
              <a:rPr lang="en-US" sz="3000"/>
              <a:t> Virginia, saw Confederate General </a:t>
            </a:r>
            <a:endParaRPr lang="en-US"/>
          </a:p>
          <a:p>
            <a:r>
              <a:rPr lang="en-US" sz="3000"/>
              <a:t>Robert E. Lee's audacious flanking </a:t>
            </a:r>
            <a:endParaRPr lang="en-US"/>
          </a:p>
          <a:p>
            <a:r>
              <a:rPr lang="en-US" sz="3000"/>
              <a:t>maneuver against Union forces </a:t>
            </a:r>
            <a:endParaRPr lang="en-US"/>
          </a:p>
          <a:p>
            <a:r>
              <a:rPr lang="en-US" sz="3000"/>
              <a:t>commanded by General Joseph </a:t>
            </a:r>
            <a:endParaRPr lang="en-US"/>
          </a:p>
          <a:p>
            <a:r>
              <a:rPr lang="en-US" sz="3000"/>
              <a:t>Hooker. Despite losing his trusted lieutenant, General Stonewall Jackson, to friendly fire, Lee secured a decisive victory. The battle underscored Lee's tactical brilliance and the unpredictability of Civil War warfare.</a:t>
            </a:r>
            <a:endParaRPr lang="en-US"/>
          </a:p>
        </p:txBody>
      </p:sp>
      <p:pic>
        <p:nvPicPr>
          <p:cNvPr id="10" name="Picture 9" descr="A painting of a person riding a horse&#10;&#10;Description automatically generated"/>
          <p:cNvPicPr>
            <a:picLocks noChangeAspect="1"/>
          </p:cNvPicPr>
          <p:nvPr/>
        </p:nvPicPr>
        <p:blipFill rotWithShape="1">
          <a:blip r:embed="rId2"/>
          <a:srcRect l="757" t="-1404" r="3127"/>
          <a:stretch>
            <a:fillRect/>
          </a:stretch>
        </p:blipFill>
        <p:spPr>
          <a:xfrm>
            <a:off x="9439228" y="95571"/>
            <a:ext cx="2617622" cy="4187070"/>
          </a:xfrm>
          <a:prstGeom prst="rect">
            <a:avLst/>
          </a:prstGeom>
          <a:solidFill>
            <a:srgbClr val="FFFFFF">
              <a:shade val="85000"/>
            </a:srgbClr>
          </a:solidFill>
          <a:ln w="88900"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1" name="Picture 10" descr="A painting of a military parade&#10;&#10;Description automatically generated"/>
          <p:cNvPicPr>
            <a:picLocks noChangeAspect="1"/>
          </p:cNvPicPr>
          <p:nvPr/>
        </p:nvPicPr>
        <p:blipFill rotWithShape="1">
          <a:blip r:embed="rId3"/>
          <a:srcRect t="25449" r="-429"/>
          <a:stretch>
            <a:fillRect/>
          </a:stretch>
        </p:blipFill>
        <p:spPr>
          <a:xfrm>
            <a:off x="152036" y="1017042"/>
            <a:ext cx="3205414" cy="3411750"/>
          </a:xfrm>
          <a:prstGeom prst="rect">
            <a:avLst/>
          </a:prstGeom>
          <a:ln w="190500" cap="sq">
            <a:solidFill>
              <a:srgbClr val="C8C6BD"/>
            </a:solidFill>
            <a:prstDash val="solid"/>
            <a:miter lim="800000"/>
            <a:headEnd/>
            <a:tailEnd/>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spTree>
  </p:cSld>
  <p:clrMapOvr>
    <a:masterClrMapping/>
  </p:clrMapOvr>
  <p:transition spd="slow">
    <p:wheel spokes="1"/>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465" y="240236"/>
            <a:ext cx="5966470" cy="584200"/>
          </a:xfrm>
        </p:spPr>
        <p:txBody>
          <a:bodyPr vert="horz" lIns="91440" tIns="45720" rIns="91440" bIns="45720" rtlCol="0" anchor="b">
            <a:noAutofit/>
          </a:bodyPr>
          <a:lstStyle/>
          <a:p>
            <a:r>
              <a:rPr lang="en-US" sz="4000" b="1" u="sng"/>
              <a:t>8- Battle of </a:t>
            </a:r>
            <a:r>
              <a:rPr lang="en-US" sz="4000" b="1" u="sng" err="1"/>
              <a:t>chickamauga</a:t>
            </a:r>
            <a:r>
              <a:rPr lang="en-US" sz="4000" b="1" u="sng"/>
              <a:t>: </a:t>
            </a:r>
            <a:endParaRPr lang="en-US" sz="4000" b="1" u="sng"/>
          </a:p>
        </p:txBody>
      </p:sp>
      <p:sp>
        <p:nvSpPr>
          <p:cNvPr id="3" name="Text Placeholder 2"/>
          <p:cNvSpPr>
            <a:spLocks noGrp="1"/>
          </p:cNvSpPr>
          <p:nvPr>
            <p:ph type="body" sz="half" idx="2"/>
          </p:nvPr>
        </p:nvSpPr>
        <p:spPr>
          <a:xfrm>
            <a:off x="5641123" y="274079"/>
            <a:ext cx="6499051" cy="6474342"/>
          </a:xfrm>
        </p:spPr>
        <p:txBody>
          <a:bodyPr vert="horz" lIns="91440" tIns="45720" rIns="91440" bIns="45720" rtlCol="0" anchor="t">
            <a:noAutofit/>
          </a:bodyPr>
          <a:lstStyle/>
          <a:p>
            <a:r>
              <a:rPr lang="en-US" sz="2900"/>
              <a:t> The Battle of Chickamauga, fought from September 18 to September 20, 1863, in Georgia, witnessed Confederate forces under General Braxton Bragg defeating Union forces led by General William Rosecrans. Notable events included Longstreet's breakthrough and Thomas's stout defense, which earned him the moniker "Rock of Chickamauga." While the Confederates won, the Union army managed a strategic retreat to Chattanooga, </a:t>
            </a:r>
            <a:endParaRPr lang="en-US"/>
          </a:p>
          <a:p>
            <a:r>
              <a:rPr lang="en-US" sz="2900"/>
              <a:t>setting the stage for </a:t>
            </a:r>
            <a:endParaRPr lang="en-US"/>
          </a:p>
          <a:p>
            <a:r>
              <a:rPr lang="en-US" sz="2900"/>
              <a:t>further conflicts.</a:t>
            </a:r>
            <a:endParaRPr lang="en-US"/>
          </a:p>
        </p:txBody>
      </p:sp>
      <p:pic>
        <p:nvPicPr>
          <p:cNvPr id="9" name="Picture 8" descr="A stone monument in a cemetery&#10;&#10;Description automatically generated"/>
          <p:cNvPicPr>
            <a:picLocks noChangeAspect="1"/>
          </p:cNvPicPr>
          <p:nvPr/>
        </p:nvPicPr>
        <p:blipFill>
          <a:blip r:embed="rId1"/>
          <a:stretch>
            <a:fillRect/>
          </a:stretch>
        </p:blipFill>
        <p:spPr>
          <a:xfrm>
            <a:off x="279286" y="3368156"/>
            <a:ext cx="4842387" cy="3242149"/>
          </a:xfrm>
          <a:prstGeom prst="rect">
            <a:avLst/>
          </a:prstGeom>
          <a:ln w="190500" cap="sq">
            <a:solidFill>
              <a:srgbClr val="C8C6BD"/>
            </a:solidFill>
            <a:prstDash val="solid"/>
            <a:miter lim="800000"/>
            <a:headEnd/>
            <a:tailEnd/>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pic>
        <p:nvPicPr>
          <p:cNvPr id="10" name="Picture 9" descr="A person in military uniform&#10;&#10;Description automatically generated"/>
          <p:cNvPicPr>
            <a:picLocks noChangeAspect="1"/>
          </p:cNvPicPr>
          <p:nvPr/>
        </p:nvPicPr>
        <p:blipFill rotWithShape="1">
          <a:blip r:embed="rId2"/>
          <a:srcRect r="3949" b="36917"/>
          <a:stretch>
            <a:fillRect/>
          </a:stretch>
        </p:blipFill>
        <p:spPr>
          <a:xfrm>
            <a:off x="386746" y="927383"/>
            <a:ext cx="4597567" cy="2173455"/>
          </a:xfrm>
          <a:prstGeom prst="rect">
            <a:avLst/>
          </a:prstGeom>
          <a:ln w="38100" cap="sq">
            <a:solidFill>
              <a:srgbClr val="000000"/>
            </a:solidFill>
            <a:prstDash val="solid"/>
            <a:miter lim="800000"/>
            <a:headEnd/>
            <a:tailEnd/>
          </a:ln>
          <a:effectLst>
            <a:outerShdw blurRad="50800" dist="38100" dir="2700000" algn="tl" rotWithShape="0">
              <a:srgbClr val="000000">
                <a:alpha val="43000"/>
              </a:srgbClr>
            </a:outerShdw>
          </a:effectLst>
        </p:spPr>
      </p:pic>
      <p:pic>
        <p:nvPicPr>
          <p:cNvPr id="11" name="Picture 10" descr="A group of men holding guns and a flag&#10;&#10;Description automatically generated"/>
          <p:cNvPicPr>
            <a:picLocks noChangeAspect="1"/>
          </p:cNvPicPr>
          <p:nvPr/>
        </p:nvPicPr>
        <p:blipFill rotWithShape="1">
          <a:blip r:embed="rId3"/>
          <a:srcRect l="-1282" t="-3390" r="-427" b="8475"/>
          <a:stretch>
            <a:fillRect/>
          </a:stretch>
        </p:blipFill>
        <p:spPr>
          <a:xfrm>
            <a:off x="9534218" y="5284318"/>
            <a:ext cx="2364758" cy="1322161"/>
          </a:xfrm>
          <a:prstGeom prst="rect">
            <a:avLst/>
          </a:prstGeom>
          <a:ln w="88900" cap="sq" cmpd="thickThin">
            <a:solidFill>
              <a:srgbClr val="000000"/>
            </a:solidFill>
            <a:prstDash val="solid"/>
            <a:miter lim="800000"/>
            <a:headEnd/>
            <a:tailEnd/>
          </a:ln>
          <a:effectLst>
            <a:innerShdw blurRad="76200">
              <a:srgbClr val="000000"/>
            </a:innerShdw>
          </a:effectLst>
        </p:spPr>
      </p:pic>
    </p:spTree>
  </p:cSld>
  <p:clrMapOvr>
    <a:masterClrMapping/>
  </p:clrMapOvr>
  <p:transition spd="slow">
    <p:wheel spokes="1"/>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7788" y="255493"/>
            <a:ext cx="6365720" cy="1047135"/>
          </a:xfrm>
        </p:spPr>
        <p:txBody>
          <a:bodyPr>
            <a:noAutofit/>
          </a:bodyPr>
          <a:lstStyle/>
          <a:p>
            <a:r>
              <a:rPr lang="en-US" sz="4000" b="1" u="sng"/>
              <a:t>9- Battle of Spotsylvania Court House :</a:t>
            </a:r>
            <a:endParaRPr lang="en-US" sz="4000" b="1" u="sng"/>
          </a:p>
        </p:txBody>
      </p:sp>
      <p:pic>
        <p:nvPicPr>
          <p:cNvPr id="9" name="Content Placeholder 8" descr="A map of the battle of grant and ewell&#10;&#10;Description automatically generated"/>
          <p:cNvPicPr>
            <a:picLocks noGrp="1" noChangeAspect="1"/>
          </p:cNvPicPr>
          <p:nvPr>
            <p:ph idx="1"/>
          </p:nvPr>
        </p:nvPicPr>
        <p:blipFill>
          <a:blip r:embed="rId1"/>
          <a:stretch>
            <a:fillRect/>
          </a:stretch>
        </p:blipFill>
        <p:spPr>
          <a:xfrm>
            <a:off x="5970479" y="3523120"/>
            <a:ext cx="3460224" cy="3088745"/>
          </a:xfrm>
          <a:prstGeom prst="rect">
            <a:avLst/>
          </a:prstGeom>
          <a:ln>
            <a:noFill/>
          </a:ln>
          <a:effectLst>
            <a:outerShdw blurRad="190500" algn="tl" rotWithShape="0">
              <a:srgbClr val="000000">
                <a:alpha val="70000"/>
              </a:srgbClr>
            </a:outerShdw>
          </a:effectLst>
        </p:spPr>
      </p:pic>
      <p:sp>
        <p:nvSpPr>
          <p:cNvPr id="5" name="Text Placeholder 4"/>
          <p:cNvSpPr>
            <a:spLocks noGrp="1"/>
          </p:cNvSpPr>
          <p:nvPr>
            <p:ph type="body" sz="half" idx="2"/>
          </p:nvPr>
        </p:nvSpPr>
        <p:spPr>
          <a:xfrm>
            <a:off x="125591" y="1292947"/>
            <a:ext cx="5851388" cy="5323166"/>
          </a:xfrm>
        </p:spPr>
        <p:txBody>
          <a:bodyPr vert="horz" lIns="91440" tIns="45720" rIns="91440" bIns="45720" rtlCol="0" anchor="t">
            <a:noAutofit/>
          </a:bodyPr>
          <a:lstStyle/>
          <a:p>
            <a:r>
              <a:rPr lang="en-US" sz="3000"/>
              <a:t>From May 8 to May 21, 1864, the Battle of Spotsylvania Court House raged in Virginia as part of Ulysses S. Grant's Overland Campaign. The brutal trench warfare and relentless assaults characterized this engagement between Grant's Union forces and Lee's Confederates. The "Bloody Angle" became infamous for its ferocity, highlighting the grim realities faced by soldiers on both sides.</a:t>
            </a:r>
            <a:endParaRPr lang="en-US" sz="3000"/>
          </a:p>
        </p:txBody>
      </p:sp>
      <p:pic>
        <p:nvPicPr>
          <p:cNvPr id="10" name="Picture 9" descr="A tombstone with text on it&#10;&#10;Description automatically generated"/>
          <p:cNvPicPr>
            <a:picLocks noChangeAspect="1"/>
          </p:cNvPicPr>
          <p:nvPr/>
        </p:nvPicPr>
        <p:blipFill rotWithShape="1">
          <a:blip r:embed="rId2"/>
          <a:srcRect l="7173" t="5618" r="8439" b="8146"/>
          <a:stretch>
            <a:fillRect/>
          </a:stretch>
        </p:blipFill>
        <p:spPr>
          <a:xfrm>
            <a:off x="9727168" y="3424237"/>
            <a:ext cx="2140056" cy="3296827"/>
          </a:xfrm>
          <a:prstGeom prst="rect">
            <a:avLst/>
          </a:prstGeom>
          <a:ln w="38100" cap="sq">
            <a:solidFill>
              <a:srgbClr val="000000"/>
            </a:solidFill>
            <a:prstDash val="solid"/>
            <a:miter lim="800000"/>
            <a:headEnd/>
            <a:tailEnd/>
          </a:ln>
          <a:effectLst>
            <a:outerShdw blurRad="50800" dist="38100" dir="2700000" algn="tl" rotWithShape="0">
              <a:srgbClr val="000000">
                <a:alpha val="43000"/>
              </a:srgbClr>
            </a:outerShdw>
          </a:effectLst>
        </p:spPr>
      </p:pic>
      <p:pic>
        <p:nvPicPr>
          <p:cNvPr id="11" name="Picture 10" descr="A painting of a battle of the american civil war&#10;&#10;Description automatically generated"/>
          <p:cNvPicPr>
            <a:picLocks noChangeAspect="1"/>
          </p:cNvPicPr>
          <p:nvPr/>
        </p:nvPicPr>
        <p:blipFill>
          <a:blip r:embed="rId3"/>
          <a:stretch>
            <a:fillRect/>
          </a:stretch>
        </p:blipFill>
        <p:spPr>
          <a:xfrm>
            <a:off x="6397540" y="145796"/>
            <a:ext cx="5186517" cy="2919426"/>
          </a:xfrm>
          <a:prstGeom prst="rect">
            <a:avLst/>
          </a:prstGeom>
          <a:solidFill>
            <a:srgbClr val="FFFFFF">
              <a:shade val="85000"/>
            </a:srgbClr>
          </a:solidFill>
          <a:ln w="190500"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p:transition spd="med">
    <p:pull/>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3152" y="-50800"/>
            <a:ext cx="5814146" cy="641928"/>
          </a:xfrm>
        </p:spPr>
        <p:txBody>
          <a:bodyPr>
            <a:noAutofit/>
          </a:bodyPr>
          <a:lstStyle/>
          <a:p>
            <a:r>
              <a:rPr lang="en-US" sz="4000" b="1" u="sng"/>
              <a:t>10- Battle of Fort Sumter :</a:t>
            </a:r>
            <a:endParaRPr lang="en-US" sz="4000" b="1" u="sng"/>
          </a:p>
        </p:txBody>
      </p:sp>
      <p:sp>
        <p:nvSpPr>
          <p:cNvPr id="3" name="Text Placeholder 2"/>
          <p:cNvSpPr>
            <a:spLocks noGrp="1"/>
          </p:cNvSpPr>
          <p:nvPr>
            <p:ph type="body" sz="half" idx="2"/>
          </p:nvPr>
        </p:nvSpPr>
        <p:spPr>
          <a:xfrm>
            <a:off x="4176423" y="579581"/>
            <a:ext cx="7973147" cy="3522954"/>
          </a:xfrm>
        </p:spPr>
        <p:txBody>
          <a:bodyPr vert="horz" lIns="91440" tIns="45720" rIns="91440" bIns="45720" rtlCol="0" anchor="t">
            <a:normAutofit lnSpcReduction="10000"/>
          </a:bodyPr>
          <a:lstStyle/>
          <a:p>
            <a:r>
              <a:rPr lang="en-US" sz="2800"/>
              <a:t>The Battle of Fort Sumter, occurring on April 12-13, 1861, marked the beginning of the Civil War. Confederate forces bombarded the Union-held </a:t>
            </a:r>
            <a:r>
              <a:rPr lang="en-US" sz="2800" err="1"/>
              <a:t>fort</a:t>
            </a:r>
            <a:r>
              <a:rPr lang="en-US" sz="2800"/>
              <a:t> in Charleston Harbor, South Carolina, leading to its surrender. Notable figures include Major Robert Anderson, who commanded the Union garrison, and General P.G.T. Beauregard, who led the Confederate assault. The fall of Fort Sumter escalated tensions between the North and South, ultimately leading to full-scale conflict.</a:t>
            </a:r>
            <a:endParaRPr lang="en-US" sz="2800"/>
          </a:p>
        </p:txBody>
      </p:sp>
      <p:pic>
        <p:nvPicPr>
          <p:cNvPr id="9" name="Picture 8" descr="A map of the charleston harbor&#10;&#10;Description automatically generated"/>
          <p:cNvPicPr>
            <a:picLocks noChangeAspect="1"/>
          </p:cNvPicPr>
          <p:nvPr/>
        </p:nvPicPr>
        <p:blipFill>
          <a:blip r:embed="rId1"/>
          <a:stretch>
            <a:fillRect/>
          </a:stretch>
        </p:blipFill>
        <p:spPr>
          <a:xfrm>
            <a:off x="144438" y="759691"/>
            <a:ext cx="3936760" cy="3168073"/>
          </a:xfrm>
          <a:prstGeom prst="rect">
            <a:avLst/>
          </a:prstGeom>
          <a:ln w="38100" cap="sq">
            <a:solidFill>
              <a:srgbClr val="000000"/>
            </a:solidFill>
            <a:prstDash val="solid"/>
            <a:miter lim="800000"/>
            <a:headEnd/>
            <a:tailEnd/>
          </a:ln>
          <a:effectLst>
            <a:outerShdw blurRad="50800" dist="38100" dir="2700000" algn="tl" rotWithShape="0">
              <a:srgbClr val="000000">
                <a:alpha val="43000"/>
              </a:srgbClr>
            </a:outerShdw>
          </a:effectLst>
        </p:spPr>
      </p:pic>
      <p:pic>
        <p:nvPicPr>
          <p:cNvPr id="11" name="Picture 10" descr="Fort Sumter on fire in the water&#10;&#10;Description automatically generated"/>
          <p:cNvPicPr>
            <a:picLocks noChangeAspect="1"/>
          </p:cNvPicPr>
          <p:nvPr/>
        </p:nvPicPr>
        <p:blipFill rotWithShape="1">
          <a:blip r:embed="rId2"/>
          <a:srcRect t="9455" b="26647"/>
          <a:stretch>
            <a:fillRect/>
          </a:stretch>
        </p:blipFill>
        <p:spPr>
          <a:xfrm>
            <a:off x="5022272" y="4165674"/>
            <a:ext cx="6096000" cy="2570122"/>
          </a:xfrm>
          <a:prstGeom prst="rect">
            <a:avLst/>
          </a:prstGeom>
          <a:ln w="190500" cap="sq">
            <a:solidFill>
              <a:srgbClr val="C8C6BD"/>
            </a:solidFill>
            <a:prstDash val="solid"/>
            <a:miter lim="800000"/>
            <a:headEnd/>
            <a:tailEnd/>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pic>
        <p:nvPicPr>
          <p:cNvPr id="12" name="Picture 11" descr="A group of men firing a cannon&#10;&#10;Description automatically generated"/>
          <p:cNvPicPr>
            <a:picLocks noChangeAspect="1"/>
          </p:cNvPicPr>
          <p:nvPr/>
        </p:nvPicPr>
        <p:blipFill>
          <a:blip r:embed="rId3"/>
          <a:stretch>
            <a:fillRect/>
          </a:stretch>
        </p:blipFill>
        <p:spPr>
          <a:xfrm>
            <a:off x="142633" y="4096327"/>
            <a:ext cx="3917282" cy="2636983"/>
          </a:xfrm>
          <a:prstGeom prst="rect">
            <a:avLst/>
          </a:prstGeom>
          <a:ln w="38100" cap="sq">
            <a:solidFill>
              <a:srgbClr val="000000"/>
            </a:solidFill>
            <a:prstDash val="solid"/>
            <a:miter lim="800000"/>
            <a:headEnd/>
            <a:tailEnd/>
          </a:ln>
          <a:effectLst>
            <a:outerShdw blurRad="50800" dist="38100" dir="2700000" algn="tl" rotWithShape="0">
              <a:srgbClr val="000000">
                <a:alpha val="43000"/>
              </a:srgbClr>
            </a:outerShdw>
          </a:effectLst>
        </p:spPr>
      </p:pic>
    </p:spTree>
  </p:cSld>
  <p:clrMapOvr>
    <a:masterClrMapping/>
  </p:clrMapOvr>
  <p:transition spd="med">
    <p:pull/>
  </p:transition>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Picture 2" descr="Flags and hats with a confederate flag&#10;&#10;Description automatically generated"/>
          <p:cNvPicPr>
            <a:picLocks noChangeAspect="1"/>
          </p:cNvPicPr>
          <p:nvPr/>
        </p:nvPicPr>
        <p:blipFill rotWithShape="1">
          <a:blip r:embed="rId1">
            <a:alphaModFix amt="40000"/>
          </a:blip>
          <a:srcRect b="443"/>
          <a:stretch>
            <a:fillRect/>
          </a:stretch>
        </p:blipFill>
        <p:spPr>
          <a:xfrm>
            <a:off x="20" y="10"/>
            <a:ext cx="12191980" cy="6857990"/>
          </a:xfrm>
          <a:prstGeom prst="rect">
            <a:avLst/>
          </a:prstGeom>
        </p:spPr>
      </p:pic>
      <p:sp>
        <p:nvSpPr>
          <p:cNvPr id="2" name="Title 1"/>
          <p:cNvSpPr>
            <a:spLocks noGrp="1"/>
          </p:cNvSpPr>
          <p:nvPr>
            <p:ph type="title"/>
          </p:nvPr>
        </p:nvSpPr>
        <p:spPr>
          <a:xfrm>
            <a:off x="965200" y="965200"/>
            <a:ext cx="10261600" cy="4984959"/>
          </a:xfrm>
        </p:spPr>
        <p:txBody>
          <a:bodyPr vert="horz" lIns="91440" tIns="45720" rIns="91440" bIns="45720" rtlCol="0" anchor="b">
            <a:normAutofit/>
          </a:bodyPr>
          <a:lstStyle/>
          <a:p>
            <a:pPr algn="ctr"/>
            <a:r>
              <a:rPr lang="en-US" sz="6000" b="1">
                <a:ln w="22225">
                  <a:solidFill>
                    <a:schemeClr val="tx1"/>
                  </a:solidFill>
                  <a:miter lim="800000"/>
                </a:ln>
                <a:noFill/>
                <a:latin typeface="+mj-lt"/>
                <a:cs typeface="+mj-cs"/>
              </a:rPr>
              <a:t>Conclusion :</a:t>
            </a:r>
            <a:br>
              <a:rPr lang="en-US" sz="6000" b="1">
                <a:ln w="22225">
                  <a:solidFill>
                    <a:schemeClr val="tx1"/>
                  </a:solidFill>
                  <a:miter lim="800000"/>
                </a:ln>
                <a:latin typeface="+mj-lt"/>
                <a:cs typeface="+mj-cs"/>
              </a:rPr>
            </a:br>
            <a:r>
              <a:rPr lang="en-US" sz="4000" b="1">
                <a:ln w="22225">
                  <a:solidFill>
                    <a:schemeClr val="tx1"/>
                  </a:solidFill>
                  <a:miter lim="800000"/>
                </a:ln>
                <a:noFill/>
                <a:latin typeface="+mj-lt"/>
                <a:cs typeface="+mj-cs"/>
              </a:rPr>
              <a:t>The battles of the American Civil War were not only significant in shaping the course of the conflict but also in shaping the future of the united states. These engagements, with their strategic importance and human cost, continue to be studied and remembered as crucial moments in American history.</a:t>
            </a:r>
            <a:endParaRPr lang="en-US" sz="4000">
              <a:cs typeface="Poppins"/>
            </a:endParaRPr>
          </a:p>
        </p:txBody>
      </p:sp>
    </p:spTree>
  </p:cSld>
  <p:clrMapOvr>
    <a:overrideClrMapping bg1="dk1" tx1="lt1" bg2="dk2" tx2="lt2" accent1="accent1" accent2="accent2" accent3="accent3" accent4="accent4" accent5="accent5" accent6="accent6" hlink="hlink" folHlink="folHlink"/>
  </p:clrMapOvr>
  <mc:AlternateContent xmlns:mc="http://schemas.openxmlformats.org/markup-compatibility/2006">
    <mc:Choice xmlns:p15="http://schemas.microsoft.com/office/powerpoint/2012/main" Requires="p15">
      <p:transition xmlns:p14="http://schemas.microsoft.com/office/powerpoint/2010/main" spd="slow" Requires="p14" p14:dur="2000">
        <p15:prstTrans prst="crush"/>
      </p:transition>
    </mc:Choice>
    <mc:Fallback>
      <p:transition spd="slow">
        <p:fade/>
      </p:transition>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Theme">
      <a:majorFont>
        <a:latin typeface="Aptos Display"/>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ptos"/>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Custom 3">
      <a:dk1>
        <a:srgbClr val="000000"/>
      </a:dk1>
      <a:lt1>
        <a:srgbClr val="FFFFFF"/>
      </a:lt1>
      <a:dk2>
        <a:srgbClr val="718DB2"/>
      </a:dk2>
      <a:lt2>
        <a:srgbClr val="FEFFFF"/>
      </a:lt2>
      <a:accent1>
        <a:srgbClr val="5E5E5E"/>
      </a:accent1>
      <a:accent2>
        <a:srgbClr val="E7E6E6"/>
      </a:accent2>
      <a:accent3>
        <a:srgbClr val="D7CDC8"/>
      </a:accent3>
      <a:accent4>
        <a:srgbClr val="AFA5A0"/>
      </a:accent4>
      <a:accent5>
        <a:srgbClr val="918787"/>
      </a:accent5>
      <a:accent6>
        <a:srgbClr val="556969"/>
      </a:accent6>
      <a:hlink>
        <a:srgbClr val="3758C1"/>
      </a:hlink>
      <a:folHlink>
        <a:srgbClr val="00539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0</TotalTime>
  <Words>5434</Words>
  <Application>WPS Presentation</Application>
  <PresentationFormat>Grand écran</PresentationFormat>
  <Paragraphs>58</Paragraphs>
  <Slides>13</Slides>
  <Notes>0</Notes>
  <HiddenSlides>0</HiddenSlides>
  <MMClips>0</MMClips>
  <ScaleCrop>false</ScaleCrop>
  <HeadingPairs>
    <vt:vector size="6" baseType="variant">
      <vt:variant>
        <vt:lpstr>已用的字体</vt:lpstr>
      </vt:variant>
      <vt:variant>
        <vt:i4>16</vt:i4>
      </vt:variant>
      <vt:variant>
        <vt:lpstr>主题</vt:lpstr>
      </vt:variant>
      <vt:variant>
        <vt:i4>2</vt:i4>
      </vt:variant>
      <vt:variant>
        <vt:lpstr>幻灯片标题</vt:lpstr>
      </vt:variant>
      <vt:variant>
        <vt:i4>13</vt:i4>
      </vt:variant>
    </vt:vector>
  </HeadingPairs>
  <TitlesOfParts>
    <vt:vector size="31" baseType="lpstr">
      <vt:lpstr>Arial</vt:lpstr>
      <vt:lpstr>SimSun</vt:lpstr>
      <vt:lpstr>Wingdings</vt:lpstr>
      <vt:lpstr>Poppins</vt:lpstr>
      <vt:lpstr>Segoe Print</vt:lpstr>
      <vt:lpstr>Roboto</vt:lpstr>
      <vt:lpstr>Times New Roman</vt:lpstr>
      <vt:lpstr>Poppins</vt:lpstr>
      <vt:lpstr>Calibri</vt:lpstr>
      <vt:lpstr>Wingdings</vt:lpstr>
      <vt:lpstr>Aptos</vt:lpstr>
      <vt:lpstr>Segoe UI Historic</vt:lpstr>
      <vt:lpstr>Aptos Display</vt:lpstr>
      <vt:lpstr>Microsoft YaHei</vt:lpstr>
      <vt:lpstr>Arial Unicode MS</vt:lpstr>
      <vt:lpstr>Calibri</vt:lpstr>
      <vt:lpstr>office theme</vt:lpstr>
      <vt:lpstr>1_Office Theme</vt:lpstr>
      <vt:lpstr>The battles of The Civil War</vt:lpstr>
      <vt:lpstr>INTRODUCTION :</vt:lpstr>
      <vt:lpstr>1- Battle of Gettysburg:</vt:lpstr>
      <vt:lpstr>2- Battle of Antietam:</vt:lpstr>
      <vt:lpstr>3- Battles of Fredericksburg:</vt:lpstr>
      <vt:lpstr>4- Battle of Shiloh :</vt:lpstr>
      <vt:lpstr>5- Battle of Bull Run (1st Manassas):</vt:lpstr>
      <vt:lpstr>6-Battle of Vicksburg :</vt:lpstr>
      <vt:lpstr>7- Battle of Chancellorsville :</vt:lpstr>
      <vt:lpstr>8- Battle of chickamauga: </vt:lpstr>
      <vt:lpstr>9- Battle of Spotsylvania Court House :</vt:lpstr>
      <vt:lpstr>10- Battle of Fort Sumter :</vt:lpstr>
      <vt:lpstr>Conclusion : The battles of the American Civil War were not only significant in shaping the course of the conflict but also in shaping the future of the united states. These engagements, with their strategic importance and human cost, continue to be studied and remembered as crucial moments in American history.</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
  <cp:lastModifiedBy>messaouda boudjerida</cp:lastModifiedBy>
  <cp:revision>12</cp:revision>
  <dcterms:created xsi:type="dcterms:W3CDTF">2024-02-22T10:07:00Z</dcterms:created>
  <dcterms:modified xsi:type="dcterms:W3CDTF">2024-10-25T12:03:20Z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9149B6032DFC4B11B187F68C84BEF2A4_13</vt:lpwstr>
  </property>
  <property fmtid="{D5CDD505-2E9C-101B-9397-08002B2CF9AE}" pid="3" name="KSOProductBuildVer">
    <vt:lpwstr>1036-12.2.0.18283</vt:lpwstr>
  </property>
</Properties>
</file>