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A6E97-8DAC-9CD9-1C00-9EBB31BD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FA810A-63F6-0076-98CB-DD429BB0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FEAE-39A5-455A-98F1-3B51E3A461D6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7EE298-7C2F-99ED-DAC5-9B48BEE84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3F96C4-D4E9-C475-5CBF-1E9226BF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86E1-C592-4D65-9EBB-B53473AF446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0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BE7374-0506-3D98-3E4C-AEF53EEA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25C4F0-7895-1728-1539-1567F829A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1CDDCF-6A79-07A7-DDA7-4F233DEF2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FEAE-39A5-455A-98F1-3B51E3A461D6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E33EF4-DEBC-EE03-26C8-9D159F9F2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0E92D-2B6B-CE44-50F9-9F853400A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86E1-C592-4D65-9EBB-B53473AF446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4DDB465-CF4E-AF55-7B90-02C3A5FD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/>
              <a:t>      بحث الذكاء التنافسي </a:t>
            </a:r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BB9106-6AB9-23F0-A3E6-C4C35D5E69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6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2D05317-2510-93AB-3150-5D83065C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375437-09E0-CF3C-B47B-B41682809D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DDBCB07-60F6-A8C3-4B1A-9E621F87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F3BA1F-DA61-C632-BE80-B21CE5900C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38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A264156-5391-62F7-C6AB-F99AAE8F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CECD1A-901F-1A4E-EAA4-C8E9C1960B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1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A26F698-2697-0F0D-3D9F-FC03C7D7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solidFill>
                  <a:schemeClr val="tx1"/>
                </a:solidFill>
              </a:rPr>
              <a:t>الذكاء التنافسي         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EA5CA7-2353-B139-2AEE-A05DD030E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618F44B-4E9A-63C6-E5B3-E8951340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7CD0EE-2083-70B7-4DB6-7180E4B73F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1C9D1A5-F5E1-4A85-1067-2BFA4C72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A7C4DE-B1BC-3205-DA4B-9AD0837B97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1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624533A-1085-17C2-820E-6AF1ACBE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8A0AE6-CC6C-2B70-0CB1-2B8DCA81A7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6DA17B3-8998-35E1-389B-FD37EC1B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7071C2-68BD-0F5F-48DB-F414692171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6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CF54655-A4E2-D159-2A6C-86A88784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EBB9BD-430E-D091-B9D9-B43556809B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4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DC449D2-59AB-1121-2298-8BD0BCDD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/>
              <a:t>           مراحل الذكاء التنافسي           </a:t>
            </a:r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F7D73E-38FD-A395-9F55-36081299A7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1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BBD606B-7F0F-1722-E1CE-C8A235C3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AE0FAD-EA90-787C-CF94-93CF8A1970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452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Affichage à l'écran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      بحث الذكاء التنافسي </vt:lpstr>
      <vt:lpstr>الذكاء التنافسي            </vt:lpstr>
      <vt:lpstr>Présentation PowerPoint</vt:lpstr>
      <vt:lpstr>Présentation PowerPoint</vt:lpstr>
      <vt:lpstr>Présentation PowerPoint</vt:lpstr>
      <vt:lpstr> </vt:lpstr>
      <vt:lpstr>Présentation PowerPoint</vt:lpstr>
      <vt:lpstr>           مراحل الذكاء التنافسي          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 Yasser</dc:creator>
  <cp:lastModifiedBy>Dr Yasser</cp:lastModifiedBy>
  <cp:revision>1</cp:revision>
  <dcterms:created xsi:type="dcterms:W3CDTF">2024-11-28T17:33:36Z</dcterms:created>
  <dcterms:modified xsi:type="dcterms:W3CDTF">2024-11-28T17:33:36Z</dcterms:modified>
</cp:coreProperties>
</file>