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7" r:id="rId2"/>
    <p:sldId id="466" r:id="rId3"/>
    <p:sldId id="472" r:id="rId4"/>
    <p:sldId id="453" r:id="rId5"/>
    <p:sldId id="467" r:id="rId6"/>
    <p:sldId id="469" r:id="rId7"/>
    <p:sldId id="470" r:id="rId8"/>
    <p:sldId id="4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991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7806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0503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406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3243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0302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1539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990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Introduction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ever wondered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number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colors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to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map of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Algeria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that adjacent cities (with a common boundary) have two different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colors?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8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Graph Coloring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26" name="Picture 2" descr="Algérie carte géographique gratuite, carte géographique muette gratuit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10" y="2312378"/>
            <a:ext cx="6966323" cy="438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342901" y="3068515"/>
            <a:ext cx="5253780" cy="3086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>
              <a:lnSpc>
                <a:spcPct val="150000"/>
              </a:lnSpc>
            </a:pP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problem of finding the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number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colors is called the map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coloring 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problem.</a:t>
            </a:r>
          </a:p>
          <a:p>
            <a:pPr algn="ctr"/>
            <a:endParaRPr lang="en-US" dirty="0"/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20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8927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coloring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graph G is an assignment of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vertices of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in such a way that no two adjacent vertices have the same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</a:t>
            </a:r>
          </a:p>
          <a:p>
            <a:pPr lvl="1" algn="just">
              <a:lnSpc>
                <a:spcPct val="150000"/>
              </a:lnSpc>
            </a:pPr>
            <a:endParaRPr lang="en-US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Examples: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Scheduling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Assigning resources (e.g., classrooms, time slots) without conflicts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Mapping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Coloring maps to avoid adjacent regions with the same color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917" y="2379955"/>
            <a:ext cx="5750168" cy="2631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552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called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k-colorable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it has a vertex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coloring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colors. </a:t>
            </a:r>
          </a:p>
          <a:p>
            <a:pPr marL="800100" lvl="1" indent="-3429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minimum number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to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G is called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chromatic number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G, usually denoted as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X(G).</a:t>
            </a:r>
          </a:p>
          <a:p>
            <a:pPr marL="800100" lvl="1" indent="-3429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 a subgraph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:  </a:t>
            </a:r>
            <a:r>
              <a:rPr lang="e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X(H) </a:t>
            </a:r>
            <a:r>
              <a:rPr lang="e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X(G).</a:t>
            </a:r>
          </a:p>
          <a:p>
            <a:pPr marL="800100" lvl="1" indent="-3429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Four-Color Theorem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any planar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colored with at most four colors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the maximum degree in a graph, the chromatic number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X(G) </a:t>
            </a:r>
            <a:r>
              <a:rPr lang="e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  D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lvl="1"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5798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subsets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,…,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the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 classes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: </a:t>
            </a:r>
          </a:p>
          <a:p>
            <a:pPr lvl="1" algn="ctr">
              <a:lnSpc>
                <a:spcPct val="150000"/>
              </a:lnSpc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 in V / v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assigned the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}, for 1 </a:t>
            </a:r>
            <a:r>
              <a:rPr lang="e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</a:p>
          <a:p>
            <a:pPr lvl="1" algn="ctr">
              <a:lnSpc>
                <a:spcPct val="150000"/>
              </a:lnSpc>
            </a:pP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Symbol" panose="05050102010706020507" pitchFamily="18" charset="2"/>
              </a:rPr>
              <a:t>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sz="2400" dirty="0" smtClean="0">
                <a:solidFill>
                  <a:srgbClr val="000000"/>
                </a:solidFill>
                <a:latin typeface="Symbol" panose="05050102010706020507" pitchFamily="18" charset="2"/>
              </a:rPr>
              <a:t></a:t>
            </a:r>
            <a:r>
              <a:rPr lang="en-US" sz="2400" dirty="0" smtClean="0"/>
              <a:t>  ,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for every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Symbol" panose="05050102010706020507" pitchFamily="18" charset="2"/>
              </a:rPr>
              <a:t>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algn="ctr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=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.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..</a:t>
            </a:r>
            <a:r>
              <a:rPr lang="en-US" sz="2400" dirty="0">
                <a:solidFill>
                  <a:srgbClr val="000000"/>
                </a:solidFill>
                <a:latin typeface="Symbol" panose="05050102010706020507" pitchFamily="18" charset="2"/>
              </a:rPr>
              <a:t> </a:t>
            </a:r>
            <a:r>
              <a:rPr lang="e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color class in a graph coloring is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stable set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coloring can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into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sets.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</a:t>
            </a:r>
            <a:br>
              <a:rPr lang="en-US" sz="2400" dirty="0"/>
            </a:b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426" y="4932218"/>
            <a:ext cx="4634610" cy="176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029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</a:p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chromatic number of the complete graph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chromatic number of a bipartite graph with a non-empty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 set is : ?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cycle of length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3" algn="just">
              <a:lnSpc>
                <a:spcPct val="150000"/>
              </a:lnSpc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is even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?  </a:t>
            </a:r>
          </a:p>
          <a:p>
            <a:pPr lvl="3"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is odd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then: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X(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?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274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Welsh-Powell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for Graph Coloring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ct val="100000"/>
            </a:pPr>
            <a:endParaRPr lang="en-US" sz="3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Welsh-Powell algorithm is a simple and efficient heuristic for coloring a 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endParaRPr lang="en-US" sz="24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some cases, it may produce a suboptimal solution. However, it's often a good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graph coloring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problems.</a:t>
            </a:r>
          </a:p>
          <a:p>
            <a:pPr>
              <a:lnSpc>
                <a:spcPct val="150000"/>
              </a:lnSpc>
            </a:pP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Entries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G=(X ; U)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graph,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a colored graph</a:t>
            </a:r>
          </a:p>
          <a:p>
            <a:pPr>
              <a:lnSpc>
                <a:spcPct val="150000"/>
              </a:lnSpc>
            </a:pP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Intermediate variables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two lists of vertices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 </a:t>
            </a:r>
            <a:r>
              <a:rPr lang="en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a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vertex</a:t>
            </a:r>
          </a:p>
          <a:p>
            <a:pPr>
              <a:lnSpc>
                <a:spcPct val="150000"/>
              </a:lnSpc>
            </a:pP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fr-F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list of vertices sorted in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decreasing order</a:t>
            </a:r>
            <a:endParaRPr lang="e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current color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2140" y="4240630"/>
            <a:ext cx="2792210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8505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Welsh-Powell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for Graph Coloring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fr-F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sz="20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" sz="20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</a:t>
            </a:r>
            <a:r>
              <a:rPr lang="en" sz="20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list of vertices sorted in </a:t>
            </a:r>
            <a:r>
              <a:rPr lang="en" sz="2000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decreasing order</a:t>
            </a:r>
            <a:endParaRPr lang="en" sz="2000" dirty="0">
              <a:solidFill>
                <a:schemeClr val="bg1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sz="20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" sz="20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current color </a:t>
            </a:r>
            <a:r>
              <a:rPr lang="en" sz="20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" sz="2000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lvl="1"/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 ≠ ∅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lvl="2"/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Increment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current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</a:p>
          <a:p>
            <a:pPr lvl="2"/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the 1st​ vertex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current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color.</a:t>
            </a:r>
            <a:endParaRPr lang="e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</a:p>
          <a:p>
            <a:pPr lvl="2"/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list of neighbors of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lvl="2"/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each </a:t>
            </a:r>
            <a:r>
              <a:rPr lang="en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∉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4"/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with the current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</a:p>
          <a:p>
            <a:pPr lvl="4"/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the neighbors of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to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</a:p>
          <a:p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fr-F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EndFor</a:t>
            </a:r>
            <a:endParaRPr lang="en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colored vertices from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</a:p>
          <a:p>
            <a:pPr lvl="1"/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EndWhile</a:t>
            </a:r>
            <a:endParaRPr lang="fr-F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b="1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>
              <a:lnSpc>
                <a:spcPct val="150000"/>
              </a:lnSpc>
            </a:pPr>
            <a:endParaRPr lang="e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514003" y="4437837"/>
            <a:ext cx="0" cy="54864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93833" y="4116727"/>
            <a:ext cx="0" cy="118872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6112" y="1647847"/>
            <a:ext cx="0" cy="466344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28097" y="2575290"/>
            <a:ext cx="0" cy="338328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8295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Welsh-Powell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for Graph Coloring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ct val="100000"/>
            </a:pPr>
            <a:endParaRPr lang="en-US" sz="3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endParaRPr lang="en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Graph Coloring</a:t>
            </a: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504353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152" y="2555631"/>
            <a:ext cx="5164572" cy="330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2538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4448</TotalTime>
  <Words>554</Words>
  <Application>Microsoft Office PowerPoint</Application>
  <PresentationFormat>Widescreen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Garamond</vt:lpstr>
      <vt:lpstr>Symbol</vt:lpstr>
      <vt:lpstr>Times New Roman</vt:lpstr>
      <vt:lpstr>Wingdings</vt:lpstr>
      <vt:lpstr>Office Theme</vt:lpstr>
      <vt:lpstr>Graph Coloring</vt:lpstr>
      <vt:lpstr>Graph Coloring</vt:lpstr>
      <vt:lpstr>Graph Coloring</vt:lpstr>
      <vt:lpstr>Graph Coloring</vt:lpstr>
      <vt:lpstr>Graph Coloring</vt:lpstr>
      <vt:lpstr>Graph Coloring</vt:lpstr>
      <vt:lpstr>Graph Coloring</vt:lpstr>
      <vt:lpstr>Graph Coloring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adel</cp:lastModifiedBy>
  <cp:revision>124</cp:revision>
  <dcterms:created xsi:type="dcterms:W3CDTF">2016-01-26T11:03:12Z</dcterms:created>
  <dcterms:modified xsi:type="dcterms:W3CDTF">2024-10-23T08:08:06Z</dcterms:modified>
</cp:coreProperties>
</file>