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378AC7-E7AE-4DF4-80DB-8663E38862CB}" type="doc">
      <dgm:prSet loTypeId="urn:microsoft.com/office/officeart/2008/layout/SquareAccentList" loCatId="list" qsTypeId="urn:microsoft.com/office/officeart/2005/8/quickstyle/3d4" qsCatId="3D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59A41E74-CCF6-430D-8093-E087B2C1B147}">
      <dgm:prSet phldrT="[Text]"/>
      <dgm:spPr/>
      <dgm:t>
        <a:bodyPr/>
        <a:lstStyle/>
        <a:p>
          <a:r>
            <a:rPr lang="en-GB" i="1" dirty="0"/>
            <a:t>Chapter I. Introduction</a:t>
          </a:r>
        </a:p>
      </dgm:t>
    </dgm:pt>
    <dgm:pt modelId="{CC858D77-9A13-48D6-A6F0-49707C5420E3}" type="parTrans" cxnId="{5ABBA92A-90FD-4AFD-871C-C364D8884D1E}">
      <dgm:prSet/>
      <dgm:spPr/>
      <dgm:t>
        <a:bodyPr/>
        <a:lstStyle/>
        <a:p>
          <a:endParaRPr lang="en-GB"/>
        </a:p>
      </dgm:t>
    </dgm:pt>
    <dgm:pt modelId="{25F9E707-7E1F-4727-98F9-F0E210A9DBC4}" type="sibTrans" cxnId="{5ABBA92A-90FD-4AFD-871C-C364D8884D1E}">
      <dgm:prSet/>
      <dgm:spPr/>
      <dgm:t>
        <a:bodyPr/>
        <a:lstStyle/>
        <a:p>
          <a:endParaRPr lang="en-GB"/>
        </a:p>
      </dgm:t>
    </dgm:pt>
    <dgm:pt modelId="{952A07F7-0088-4808-9056-0C9152D1FD98}">
      <dgm:prSet phldrT="[Text]"/>
      <dgm:spPr/>
      <dgm:t>
        <a:bodyPr/>
        <a:lstStyle/>
        <a:p>
          <a:r>
            <a:rPr lang="en-GB" b="1" dirty="0"/>
            <a:t>I.1 Regulations and regulatory texts.</a:t>
          </a:r>
        </a:p>
      </dgm:t>
    </dgm:pt>
    <dgm:pt modelId="{FA4B731B-64E5-4751-87A3-49F0AFE0B61B}" type="parTrans" cxnId="{99D61756-ACB1-4522-BDD7-AE02DDFED7C1}">
      <dgm:prSet/>
      <dgm:spPr/>
      <dgm:t>
        <a:bodyPr/>
        <a:lstStyle/>
        <a:p>
          <a:endParaRPr lang="en-GB"/>
        </a:p>
      </dgm:t>
    </dgm:pt>
    <dgm:pt modelId="{2D1E0463-EF9E-4FDC-8DC1-1BBFCF8E326C}" type="sibTrans" cxnId="{99D61756-ACB1-4522-BDD7-AE02DDFED7C1}">
      <dgm:prSet/>
      <dgm:spPr/>
      <dgm:t>
        <a:bodyPr/>
        <a:lstStyle/>
        <a:p>
          <a:endParaRPr lang="en-GB"/>
        </a:p>
      </dgm:t>
    </dgm:pt>
    <dgm:pt modelId="{265B5151-7213-450C-B74A-A638E4BF72D0}">
      <dgm:prSet phldrT="[Text]"/>
      <dgm:spPr/>
      <dgm:t>
        <a:bodyPr/>
        <a:lstStyle/>
        <a:p>
          <a:r>
            <a:rPr lang="en-GB" b="1" dirty="0"/>
            <a:t>I.2 Economic development and standardization.</a:t>
          </a:r>
        </a:p>
      </dgm:t>
    </dgm:pt>
    <dgm:pt modelId="{E9FD0FBB-EE9F-4A42-9530-54E856980115}" type="parTrans" cxnId="{54217ECE-B93F-487E-BDDD-2C0AE76BF760}">
      <dgm:prSet/>
      <dgm:spPr/>
      <dgm:t>
        <a:bodyPr/>
        <a:lstStyle/>
        <a:p>
          <a:endParaRPr lang="en-GB"/>
        </a:p>
      </dgm:t>
    </dgm:pt>
    <dgm:pt modelId="{C724052F-C7D9-4D76-A164-DA18951923DA}" type="sibTrans" cxnId="{54217ECE-B93F-487E-BDDD-2C0AE76BF760}">
      <dgm:prSet/>
      <dgm:spPr/>
      <dgm:t>
        <a:bodyPr/>
        <a:lstStyle/>
        <a:p>
          <a:endParaRPr lang="en-GB"/>
        </a:p>
      </dgm:t>
    </dgm:pt>
    <dgm:pt modelId="{0EE969E6-4AE4-468D-905F-70FBDAEA981A}">
      <dgm:prSet phldrT="[Text]"/>
      <dgm:spPr/>
      <dgm:t>
        <a:bodyPr/>
        <a:lstStyle/>
        <a:p>
          <a:r>
            <a:rPr lang="en-GB" i="1" dirty="0"/>
            <a:t>Chapter II. Standardization</a:t>
          </a:r>
        </a:p>
      </dgm:t>
    </dgm:pt>
    <dgm:pt modelId="{EB26BFC1-7B7D-4917-98A8-935081D6FC8E}" type="parTrans" cxnId="{B1ABFCE0-9ED7-45D5-8AD7-7DDA799ED8C4}">
      <dgm:prSet/>
      <dgm:spPr/>
      <dgm:t>
        <a:bodyPr/>
        <a:lstStyle/>
        <a:p>
          <a:endParaRPr lang="en-GB"/>
        </a:p>
      </dgm:t>
    </dgm:pt>
    <dgm:pt modelId="{17FF57AA-9F18-48E7-8091-84E1B4EAC31A}" type="sibTrans" cxnId="{B1ABFCE0-9ED7-45D5-8AD7-7DDA799ED8C4}">
      <dgm:prSet/>
      <dgm:spPr/>
      <dgm:t>
        <a:bodyPr/>
        <a:lstStyle/>
        <a:p>
          <a:endParaRPr lang="en-GB"/>
        </a:p>
      </dgm:t>
    </dgm:pt>
    <dgm:pt modelId="{903A420E-4740-4601-BAC8-CF69A84A9DA3}">
      <dgm:prSet phldrT="[Text]"/>
      <dgm:spPr/>
      <dgm:t>
        <a:bodyPr/>
        <a:lstStyle/>
        <a:p>
          <a:r>
            <a:rPr lang="en-GB" b="1" dirty="0"/>
            <a:t>II.1 Purpose and development: association and standardization bodies.</a:t>
          </a:r>
        </a:p>
      </dgm:t>
    </dgm:pt>
    <dgm:pt modelId="{684C10DE-3704-4B6F-B4B9-846EB454A408}" type="parTrans" cxnId="{E8E993C2-260A-4BB6-8A90-A46209CFF500}">
      <dgm:prSet/>
      <dgm:spPr/>
      <dgm:t>
        <a:bodyPr/>
        <a:lstStyle/>
        <a:p>
          <a:endParaRPr lang="en-GB"/>
        </a:p>
      </dgm:t>
    </dgm:pt>
    <dgm:pt modelId="{4B23AD63-90B2-4627-8EDE-946EB8517A76}" type="sibTrans" cxnId="{E8E993C2-260A-4BB6-8A90-A46209CFF500}">
      <dgm:prSet/>
      <dgm:spPr/>
      <dgm:t>
        <a:bodyPr/>
        <a:lstStyle/>
        <a:p>
          <a:endParaRPr lang="en-GB"/>
        </a:p>
      </dgm:t>
    </dgm:pt>
    <dgm:pt modelId="{A82F5B46-3798-47F9-A723-77C573596746}">
      <dgm:prSet phldrT="[Text]"/>
      <dgm:spPr/>
      <dgm:t>
        <a:bodyPr/>
        <a:lstStyle/>
        <a:p>
          <a:r>
            <a:rPr lang="en-GB" b="1" dirty="0"/>
            <a:t>II.2 International standardization.</a:t>
          </a:r>
        </a:p>
      </dgm:t>
    </dgm:pt>
    <dgm:pt modelId="{5FF2C136-4CED-44B7-BDAB-A1861BB9ACB1}" type="parTrans" cxnId="{A6658287-0A5F-4263-A813-75E0B2F9D6F0}">
      <dgm:prSet/>
      <dgm:spPr/>
      <dgm:t>
        <a:bodyPr/>
        <a:lstStyle/>
        <a:p>
          <a:endParaRPr lang="en-GB"/>
        </a:p>
      </dgm:t>
    </dgm:pt>
    <dgm:pt modelId="{2DE0145B-B925-4AB4-8727-8FC8D1ABFBEC}" type="sibTrans" cxnId="{A6658287-0A5F-4263-A813-75E0B2F9D6F0}">
      <dgm:prSet/>
      <dgm:spPr/>
      <dgm:t>
        <a:bodyPr/>
        <a:lstStyle/>
        <a:p>
          <a:endParaRPr lang="en-GB"/>
        </a:p>
      </dgm:t>
    </dgm:pt>
    <dgm:pt modelId="{FDB02BD4-1080-4213-A4E2-49821974C91D}">
      <dgm:prSet phldrT="[Text]"/>
      <dgm:spPr/>
      <dgm:t>
        <a:bodyPr/>
        <a:lstStyle/>
        <a:p>
          <a:r>
            <a:rPr lang="en-GB" b="1" dirty="0"/>
            <a:t>II.3 Standardization in Algeria: INAPI.</a:t>
          </a:r>
        </a:p>
      </dgm:t>
    </dgm:pt>
    <dgm:pt modelId="{26412FB5-43C0-49BE-8AA2-A861D89A8487}" type="parTrans" cxnId="{302C04B1-2BEA-42F4-86DE-7E024A3FE10F}">
      <dgm:prSet/>
      <dgm:spPr/>
      <dgm:t>
        <a:bodyPr/>
        <a:lstStyle/>
        <a:p>
          <a:endParaRPr lang="en-GB"/>
        </a:p>
      </dgm:t>
    </dgm:pt>
    <dgm:pt modelId="{E4E3143C-70C6-4811-879F-5922C35A2029}" type="sibTrans" cxnId="{302C04B1-2BEA-42F4-86DE-7E024A3FE10F}">
      <dgm:prSet/>
      <dgm:spPr/>
      <dgm:t>
        <a:bodyPr/>
        <a:lstStyle/>
        <a:p>
          <a:endParaRPr lang="en-GB"/>
        </a:p>
      </dgm:t>
    </dgm:pt>
    <dgm:pt modelId="{D59DF354-0700-4DFB-BEBF-8430104EA906}" type="pres">
      <dgm:prSet presAssocID="{C1378AC7-E7AE-4DF4-80DB-8663E38862CB}" presName="layout" presStyleCnt="0">
        <dgm:presLayoutVars>
          <dgm:chMax/>
          <dgm:chPref/>
          <dgm:dir/>
          <dgm:resizeHandles/>
        </dgm:presLayoutVars>
      </dgm:prSet>
      <dgm:spPr/>
    </dgm:pt>
    <dgm:pt modelId="{4A3B4745-9623-47BB-809E-293EF0C10B20}" type="pres">
      <dgm:prSet presAssocID="{59A41E74-CCF6-430D-8093-E087B2C1B147}" presName="root" presStyleCnt="0">
        <dgm:presLayoutVars>
          <dgm:chMax/>
          <dgm:chPref/>
        </dgm:presLayoutVars>
      </dgm:prSet>
      <dgm:spPr/>
    </dgm:pt>
    <dgm:pt modelId="{A23A772C-90E8-4C2C-A562-86263E45BC30}" type="pres">
      <dgm:prSet presAssocID="{59A41E74-CCF6-430D-8093-E087B2C1B147}" presName="rootComposite" presStyleCnt="0">
        <dgm:presLayoutVars/>
      </dgm:prSet>
      <dgm:spPr/>
    </dgm:pt>
    <dgm:pt modelId="{D6F9254E-B059-4BDF-BAEF-79DF7A5C3D5F}" type="pres">
      <dgm:prSet presAssocID="{59A41E74-CCF6-430D-8093-E087B2C1B147}" presName="ParentAccent" presStyleLbl="alignNode1" presStyleIdx="0" presStyleCnt="2"/>
      <dgm:spPr/>
    </dgm:pt>
    <dgm:pt modelId="{1AA1CC28-384C-4172-B490-7B7B780C9F1E}" type="pres">
      <dgm:prSet presAssocID="{59A41E74-CCF6-430D-8093-E087B2C1B147}" presName="ParentSmallAccent" presStyleLbl="fgAcc1" presStyleIdx="0" presStyleCnt="2"/>
      <dgm:spPr/>
    </dgm:pt>
    <dgm:pt modelId="{0442C184-43B8-403E-A118-DFC450A73BCE}" type="pres">
      <dgm:prSet presAssocID="{59A41E74-CCF6-430D-8093-E087B2C1B147}" presName="Parent" presStyleLbl="revTx" presStyleIdx="0" presStyleCnt="7">
        <dgm:presLayoutVars>
          <dgm:chMax/>
          <dgm:chPref val="4"/>
          <dgm:bulletEnabled val="1"/>
        </dgm:presLayoutVars>
      </dgm:prSet>
      <dgm:spPr/>
    </dgm:pt>
    <dgm:pt modelId="{EA10C826-8108-4C79-9C42-B7A20F3304AE}" type="pres">
      <dgm:prSet presAssocID="{59A41E74-CCF6-430D-8093-E087B2C1B147}" presName="childShape" presStyleCnt="0">
        <dgm:presLayoutVars>
          <dgm:chMax val="0"/>
          <dgm:chPref val="0"/>
        </dgm:presLayoutVars>
      </dgm:prSet>
      <dgm:spPr/>
    </dgm:pt>
    <dgm:pt modelId="{7B5E7A93-6CE8-43FE-B06F-CBF0B9652344}" type="pres">
      <dgm:prSet presAssocID="{952A07F7-0088-4808-9056-0C9152D1FD98}" presName="childComposite" presStyleCnt="0">
        <dgm:presLayoutVars>
          <dgm:chMax val="0"/>
          <dgm:chPref val="0"/>
        </dgm:presLayoutVars>
      </dgm:prSet>
      <dgm:spPr/>
    </dgm:pt>
    <dgm:pt modelId="{D4646E46-AAF5-4118-BF41-F07582C7F499}" type="pres">
      <dgm:prSet presAssocID="{952A07F7-0088-4808-9056-0C9152D1FD98}" presName="ChildAccent" presStyleLbl="solidFgAcc1" presStyleIdx="0" presStyleCnt="5"/>
      <dgm:spPr/>
    </dgm:pt>
    <dgm:pt modelId="{6651DFCF-0DE2-423F-8F66-1E9CD07471FB}" type="pres">
      <dgm:prSet presAssocID="{952A07F7-0088-4808-9056-0C9152D1FD98}" presName="Child" presStyleLbl="revTx" presStyleIdx="1" presStyleCnt="7">
        <dgm:presLayoutVars>
          <dgm:chMax val="0"/>
          <dgm:chPref val="0"/>
          <dgm:bulletEnabled val="1"/>
        </dgm:presLayoutVars>
      </dgm:prSet>
      <dgm:spPr/>
    </dgm:pt>
    <dgm:pt modelId="{426A33AA-1EA1-414D-BB01-E2400254BFCE}" type="pres">
      <dgm:prSet presAssocID="{265B5151-7213-450C-B74A-A638E4BF72D0}" presName="childComposite" presStyleCnt="0">
        <dgm:presLayoutVars>
          <dgm:chMax val="0"/>
          <dgm:chPref val="0"/>
        </dgm:presLayoutVars>
      </dgm:prSet>
      <dgm:spPr/>
    </dgm:pt>
    <dgm:pt modelId="{C2670AF3-AA7B-44C3-B115-33458B73008E}" type="pres">
      <dgm:prSet presAssocID="{265B5151-7213-450C-B74A-A638E4BF72D0}" presName="ChildAccent" presStyleLbl="solidFgAcc1" presStyleIdx="1" presStyleCnt="5"/>
      <dgm:spPr/>
    </dgm:pt>
    <dgm:pt modelId="{E4BF7FD2-2A5D-48B2-B0A6-9437C7C5005B}" type="pres">
      <dgm:prSet presAssocID="{265B5151-7213-450C-B74A-A638E4BF72D0}" presName="Child" presStyleLbl="revTx" presStyleIdx="2" presStyleCnt="7">
        <dgm:presLayoutVars>
          <dgm:chMax val="0"/>
          <dgm:chPref val="0"/>
          <dgm:bulletEnabled val="1"/>
        </dgm:presLayoutVars>
      </dgm:prSet>
      <dgm:spPr/>
    </dgm:pt>
    <dgm:pt modelId="{27A15A73-EECC-42B2-AC43-85C7FB5BE616}" type="pres">
      <dgm:prSet presAssocID="{0EE969E6-4AE4-468D-905F-70FBDAEA981A}" presName="root" presStyleCnt="0">
        <dgm:presLayoutVars>
          <dgm:chMax/>
          <dgm:chPref/>
        </dgm:presLayoutVars>
      </dgm:prSet>
      <dgm:spPr/>
    </dgm:pt>
    <dgm:pt modelId="{F7B3F3F0-CE78-459A-B97F-CC366CC698B5}" type="pres">
      <dgm:prSet presAssocID="{0EE969E6-4AE4-468D-905F-70FBDAEA981A}" presName="rootComposite" presStyleCnt="0">
        <dgm:presLayoutVars/>
      </dgm:prSet>
      <dgm:spPr/>
    </dgm:pt>
    <dgm:pt modelId="{4B2E2A6D-0475-43F0-A463-3266B590F1FD}" type="pres">
      <dgm:prSet presAssocID="{0EE969E6-4AE4-468D-905F-70FBDAEA981A}" presName="ParentAccent" presStyleLbl="alignNode1" presStyleIdx="1" presStyleCnt="2"/>
      <dgm:spPr/>
    </dgm:pt>
    <dgm:pt modelId="{CD857BFD-25B4-4743-A928-09E908973D95}" type="pres">
      <dgm:prSet presAssocID="{0EE969E6-4AE4-468D-905F-70FBDAEA981A}" presName="ParentSmallAccent" presStyleLbl="fgAcc1" presStyleIdx="1" presStyleCnt="2"/>
      <dgm:spPr/>
    </dgm:pt>
    <dgm:pt modelId="{503AD463-EA81-4398-9BA3-E2E482E90E24}" type="pres">
      <dgm:prSet presAssocID="{0EE969E6-4AE4-468D-905F-70FBDAEA981A}" presName="Parent" presStyleLbl="revTx" presStyleIdx="3" presStyleCnt="7">
        <dgm:presLayoutVars>
          <dgm:chMax/>
          <dgm:chPref val="4"/>
          <dgm:bulletEnabled val="1"/>
        </dgm:presLayoutVars>
      </dgm:prSet>
      <dgm:spPr/>
    </dgm:pt>
    <dgm:pt modelId="{BA7BF9CA-9AD0-4052-91CA-F0F06D8145E9}" type="pres">
      <dgm:prSet presAssocID="{0EE969E6-4AE4-468D-905F-70FBDAEA981A}" presName="childShape" presStyleCnt="0">
        <dgm:presLayoutVars>
          <dgm:chMax val="0"/>
          <dgm:chPref val="0"/>
        </dgm:presLayoutVars>
      </dgm:prSet>
      <dgm:spPr/>
    </dgm:pt>
    <dgm:pt modelId="{6EB9121F-194B-4B1F-AF4C-10B642431199}" type="pres">
      <dgm:prSet presAssocID="{903A420E-4740-4601-BAC8-CF69A84A9DA3}" presName="childComposite" presStyleCnt="0">
        <dgm:presLayoutVars>
          <dgm:chMax val="0"/>
          <dgm:chPref val="0"/>
        </dgm:presLayoutVars>
      </dgm:prSet>
      <dgm:spPr/>
    </dgm:pt>
    <dgm:pt modelId="{4F1EF8A3-6845-4A9C-8C65-AFE3426E8343}" type="pres">
      <dgm:prSet presAssocID="{903A420E-4740-4601-BAC8-CF69A84A9DA3}" presName="ChildAccent" presStyleLbl="solidFgAcc1" presStyleIdx="2" presStyleCnt="5"/>
      <dgm:spPr/>
    </dgm:pt>
    <dgm:pt modelId="{3786AD10-97EA-402B-B291-355031812117}" type="pres">
      <dgm:prSet presAssocID="{903A420E-4740-4601-BAC8-CF69A84A9DA3}" presName="Child" presStyleLbl="revTx" presStyleIdx="4" presStyleCnt="7">
        <dgm:presLayoutVars>
          <dgm:chMax val="0"/>
          <dgm:chPref val="0"/>
          <dgm:bulletEnabled val="1"/>
        </dgm:presLayoutVars>
      </dgm:prSet>
      <dgm:spPr/>
    </dgm:pt>
    <dgm:pt modelId="{72B8B601-4C0D-48A4-99E6-D3CBD6DE31A3}" type="pres">
      <dgm:prSet presAssocID="{A82F5B46-3798-47F9-A723-77C573596746}" presName="childComposite" presStyleCnt="0">
        <dgm:presLayoutVars>
          <dgm:chMax val="0"/>
          <dgm:chPref val="0"/>
        </dgm:presLayoutVars>
      </dgm:prSet>
      <dgm:spPr/>
    </dgm:pt>
    <dgm:pt modelId="{0A733332-EE7D-4657-B26A-C376DA8D2BD7}" type="pres">
      <dgm:prSet presAssocID="{A82F5B46-3798-47F9-A723-77C573596746}" presName="ChildAccent" presStyleLbl="solidFgAcc1" presStyleIdx="3" presStyleCnt="5"/>
      <dgm:spPr/>
    </dgm:pt>
    <dgm:pt modelId="{FF0F5BC0-3E56-4E83-813E-CF4925567116}" type="pres">
      <dgm:prSet presAssocID="{A82F5B46-3798-47F9-A723-77C573596746}" presName="Child" presStyleLbl="revTx" presStyleIdx="5" presStyleCnt="7">
        <dgm:presLayoutVars>
          <dgm:chMax val="0"/>
          <dgm:chPref val="0"/>
          <dgm:bulletEnabled val="1"/>
        </dgm:presLayoutVars>
      </dgm:prSet>
      <dgm:spPr/>
    </dgm:pt>
    <dgm:pt modelId="{35A6EB98-41AF-4D1E-9459-BBDD80FE53F7}" type="pres">
      <dgm:prSet presAssocID="{FDB02BD4-1080-4213-A4E2-49821974C91D}" presName="childComposite" presStyleCnt="0">
        <dgm:presLayoutVars>
          <dgm:chMax val="0"/>
          <dgm:chPref val="0"/>
        </dgm:presLayoutVars>
      </dgm:prSet>
      <dgm:spPr/>
    </dgm:pt>
    <dgm:pt modelId="{28C50E05-6C6D-4BDA-A560-924C1851A22D}" type="pres">
      <dgm:prSet presAssocID="{FDB02BD4-1080-4213-A4E2-49821974C91D}" presName="ChildAccent" presStyleLbl="solidFgAcc1" presStyleIdx="4" presStyleCnt="5"/>
      <dgm:spPr/>
    </dgm:pt>
    <dgm:pt modelId="{758276E2-E72A-4928-AE4A-701B388F4A74}" type="pres">
      <dgm:prSet presAssocID="{FDB02BD4-1080-4213-A4E2-49821974C91D}" presName="Child" presStyleLbl="revTx" presStyleIdx="6" presStyleCnt="7">
        <dgm:presLayoutVars>
          <dgm:chMax val="0"/>
          <dgm:chPref val="0"/>
          <dgm:bulletEnabled val="1"/>
        </dgm:presLayoutVars>
      </dgm:prSet>
      <dgm:spPr/>
    </dgm:pt>
  </dgm:ptLst>
  <dgm:cxnLst>
    <dgm:cxn modelId="{D826BC1C-BC8E-42C7-82DE-38C436AE01D4}" type="presOf" srcId="{952A07F7-0088-4808-9056-0C9152D1FD98}" destId="{6651DFCF-0DE2-423F-8F66-1E9CD07471FB}" srcOrd="0" destOrd="0" presId="urn:microsoft.com/office/officeart/2008/layout/SquareAccentList"/>
    <dgm:cxn modelId="{D9D2CF24-1C9A-49BF-B715-F338CF80BBB0}" type="presOf" srcId="{903A420E-4740-4601-BAC8-CF69A84A9DA3}" destId="{3786AD10-97EA-402B-B291-355031812117}" srcOrd="0" destOrd="0" presId="urn:microsoft.com/office/officeart/2008/layout/SquareAccentList"/>
    <dgm:cxn modelId="{5ABBA92A-90FD-4AFD-871C-C364D8884D1E}" srcId="{C1378AC7-E7AE-4DF4-80DB-8663E38862CB}" destId="{59A41E74-CCF6-430D-8093-E087B2C1B147}" srcOrd="0" destOrd="0" parTransId="{CC858D77-9A13-48D6-A6F0-49707C5420E3}" sibTransId="{25F9E707-7E1F-4727-98F9-F0E210A9DBC4}"/>
    <dgm:cxn modelId="{4692556A-FCB2-48D0-A9F9-B0C067C21D4A}" type="presOf" srcId="{0EE969E6-4AE4-468D-905F-70FBDAEA981A}" destId="{503AD463-EA81-4398-9BA3-E2E482E90E24}" srcOrd="0" destOrd="0" presId="urn:microsoft.com/office/officeart/2008/layout/SquareAccentList"/>
    <dgm:cxn modelId="{99D61756-ACB1-4522-BDD7-AE02DDFED7C1}" srcId="{59A41E74-CCF6-430D-8093-E087B2C1B147}" destId="{952A07F7-0088-4808-9056-0C9152D1FD98}" srcOrd="0" destOrd="0" parTransId="{FA4B731B-64E5-4751-87A3-49F0AFE0B61B}" sibTransId="{2D1E0463-EF9E-4FDC-8DC1-1BBFCF8E326C}"/>
    <dgm:cxn modelId="{A6658287-0A5F-4263-A813-75E0B2F9D6F0}" srcId="{0EE969E6-4AE4-468D-905F-70FBDAEA981A}" destId="{A82F5B46-3798-47F9-A723-77C573596746}" srcOrd="1" destOrd="0" parTransId="{5FF2C136-4CED-44B7-BDAB-A1861BB9ACB1}" sibTransId="{2DE0145B-B925-4AB4-8727-8FC8D1ABFBEC}"/>
    <dgm:cxn modelId="{793AC38E-208E-416E-BF83-26E0EAC51621}" type="presOf" srcId="{FDB02BD4-1080-4213-A4E2-49821974C91D}" destId="{758276E2-E72A-4928-AE4A-701B388F4A74}" srcOrd="0" destOrd="0" presId="urn:microsoft.com/office/officeart/2008/layout/SquareAccentList"/>
    <dgm:cxn modelId="{302C04B1-2BEA-42F4-86DE-7E024A3FE10F}" srcId="{0EE969E6-4AE4-468D-905F-70FBDAEA981A}" destId="{FDB02BD4-1080-4213-A4E2-49821974C91D}" srcOrd="2" destOrd="0" parTransId="{26412FB5-43C0-49BE-8AA2-A861D89A8487}" sibTransId="{E4E3143C-70C6-4811-879F-5922C35A2029}"/>
    <dgm:cxn modelId="{FE6D9DBA-8B90-44DA-8A1D-2C5346E02EE2}" type="presOf" srcId="{A82F5B46-3798-47F9-A723-77C573596746}" destId="{FF0F5BC0-3E56-4E83-813E-CF4925567116}" srcOrd="0" destOrd="0" presId="urn:microsoft.com/office/officeart/2008/layout/SquareAccentList"/>
    <dgm:cxn modelId="{382E24C1-5AA9-4D07-906A-7160EF8C1DBE}" type="presOf" srcId="{59A41E74-CCF6-430D-8093-E087B2C1B147}" destId="{0442C184-43B8-403E-A118-DFC450A73BCE}" srcOrd="0" destOrd="0" presId="urn:microsoft.com/office/officeart/2008/layout/SquareAccentList"/>
    <dgm:cxn modelId="{20F1E7C1-C49C-447F-AABD-20FA9CE8F921}" type="presOf" srcId="{C1378AC7-E7AE-4DF4-80DB-8663E38862CB}" destId="{D59DF354-0700-4DFB-BEBF-8430104EA906}" srcOrd="0" destOrd="0" presId="urn:microsoft.com/office/officeart/2008/layout/SquareAccentList"/>
    <dgm:cxn modelId="{E8E993C2-260A-4BB6-8A90-A46209CFF500}" srcId="{0EE969E6-4AE4-468D-905F-70FBDAEA981A}" destId="{903A420E-4740-4601-BAC8-CF69A84A9DA3}" srcOrd="0" destOrd="0" parTransId="{684C10DE-3704-4B6F-B4B9-846EB454A408}" sibTransId="{4B23AD63-90B2-4627-8EDE-946EB8517A76}"/>
    <dgm:cxn modelId="{54217ECE-B93F-487E-BDDD-2C0AE76BF760}" srcId="{59A41E74-CCF6-430D-8093-E087B2C1B147}" destId="{265B5151-7213-450C-B74A-A638E4BF72D0}" srcOrd="1" destOrd="0" parTransId="{E9FD0FBB-EE9F-4A42-9530-54E856980115}" sibTransId="{C724052F-C7D9-4D76-A164-DA18951923DA}"/>
    <dgm:cxn modelId="{B1ABFCE0-9ED7-45D5-8AD7-7DDA799ED8C4}" srcId="{C1378AC7-E7AE-4DF4-80DB-8663E38862CB}" destId="{0EE969E6-4AE4-468D-905F-70FBDAEA981A}" srcOrd="1" destOrd="0" parTransId="{EB26BFC1-7B7D-4917-98A8-935081D6FC8E}" sibTransId="{17FF57AA-9F18-48E7-8091-84E1B4EAC31A}"/>
    <dgm:cxn modelId="{9618F9EC-54A6-444E-B833-EAC2B3DE4E1E}" type="presOf" srcId="{265B5151-7213-450C-B74A-A638E4BF72D0}" destId="{E4BF7FD2-2A5D-48B2-B0A6-9437C7C5005B}" srcOrd="0" destOrd="0" presId="urn:microsoft.com/office/officeart/2008/layout/SquareAccentList"/>
    <dgm:cxn modelId="{1AB83463-40A7-4A13-875B-6C581DF8C789}" type="presParOf" srcId="{D59DF354-0700-4DFB-BEBF-8430104EA906}" destId="{4A3B4745-9623-47BB-809E-293EF0C10B20}" srcOrd="0" destOrd="0" presId="urn:microsoft.com/office/officeart/2008/layout/SquareAccentList"/>
    <dgm:cxn modelId="{AA306EED-E7D8-4342-AEE2-FA1378BF9332}" type="presParOf" srcId="{4A3B4745-9623-47BB-809E-293EF0C10B20}" destId="{A23A772C-90E8-4C2C-A562-86263E45BC30}" srcOrd="0" destOrd="0" presId="urn:microsoft.com/office/officeart/2008/layout/SquareAccentList"/>
    <dgm:cxn modelId="{C5D2D957-ECD5-4BF3-8067-6BA5B729ACF2}" type="presParOf" srcId="{A23A772C-90E8-4C2C-A562-86263E45BC30}" destId="{D6F9254E-B059-4BDF-BAEF-79DF7A5C3D5F}" srcOrd="0" destOrd="0" presId="urn:microsoft.com/office/officeart/2008/layout/SquareAccentList"/>
    <dgm:cxn modelId="{5376BD08-BD75-4B03-9BA4-63E826470011}" type="presParOf" srcId="{A23A772C-90E8-4C2C-A562-86263E45BC30}" destId="{1AA1CC28-384C-4172-B490-7B7B780C9F1E}" srcOrd="1" destOrd="0" presId="urn:microsoft.com/office/officeart/2008/layout/SquareAccentList"/>
    <dgm:cxn modelId="{5686BD71-3A80-4110-9464-3F59F7DB0B39}" type="presParOf" srcId="{A23A772C-90E8-4C2C-A562-86263E45BC30}" destId="{0442C184-43B8-403E-A118-DFC450A73BCE}" srcOrd="2" destOrd="0" presId="urn:microsoft.com/office/officeart/2008/layout/SquareAccentList"/>
    <dgm:cxn modelId="{BF073319-73FB-4F4A-B287-D29CF688F667}" type="presParOf" srcId="{4A3B4745-9623-47BB-809E-293EF0C10B20}" destId="{EA10C826-8108-4C79-9C42-B7A20F3304AE}" srcOrd="1" destOrd="0" presId="urn:microsoft.com/office/officeart/2008/layout/SquareAccentList"/>
    <dgm:cxn modelId="{25FBBE01-EF3D-40A1-8A95-6AAF25615CE8}" type="presParOf" srcId="{EA10C826-8108-4C79-9C42-B7A20F3304AE}" destId="{7B5E7A93-6CE8-43FE-B06F-CBF0B9652344}" srcOrd="0" destOrd="0" presId="urn:microsoft.com/office/officeart/2008/layout/SquareAccentList"/>
    <dgm:cxn modelId="{8E9EE00B-0E94-4F2D-9C5A-6629D37C0721}" type="presParOf" srcId="{7B5E7A93-6CE8-43FE-B06F-CBF0B9652344}" destId="{D4646E46-AAF5-4118-BF41-F07582C7F499}" srcOrd="0" destOrd="0" presId="urn:microsoft.com/office/officeart/2008/layout/SquareAccentList"/>
    <dgm:cxn modelId="{F1960F4F-0CEA-4D5A-846A-995A275E17D5}" type="presParOf" srcId="{7B5E7A93-6CE8-43FE-B06F-CBF0B9652344}" destId="{6651DFCF-0DE2-423F-8F66-1E9CD07471FB}" srcOrd="1" destOrd="0" presId="urn:microsoft.com/office/officeart/2008/layout/SquareAccentList"/>
    <dgm:cxn modelId="{F9FF2FA6-A82B-4A8A-982E-AA898F17A282}" type="presParOf" srcId="{EA10C826-8108-4C79-9C42-B7A20F3304AE}" destId="{426A33AA-1EA1-414D-BB01-E2400254BFCE}" srcOrd="1" destOrd="0" presId="urn:microsoft.com/office/officeart/2008/layout/SquareAccentList"/>
    <dgm:cxn modelId="{7A045025-797A-40B5-ABA7-6BBF49FDAD92}" type="presParOf" srcId="{426A33AA-1EA1-414D-BB01-E2400254BFCE}" destId="{C2670AF3-AA7B-44C3-B115-33458B73008E}" srcOrd="0" destOrd="0" presId="urn:microsoft.com/office/officeart/2008/layout/SquareAccentList"/>
    <dgm:cxn modelId="{185ED359-B961-4582-887D-83FDDDD33FFD}" type="presParOf" srcId="{426A33AA-1EA1-414D-BB01-E2400254BFCE}" destId="{E4BF7FD2-2A5D-48B2-B0A6-9437C7C5005B}" srcOrd="1" destOrd="0" presId="urn:microsoft.com/office/officeart/2008/layout/SquareAccentList"/>
    <dgm:cxn modelId="{89AC44AD-FC45-4431-B08B-3F7F09342C14}" type="presParOf" srcId="{D59DF354-0700-4DFB-BEBF-8430104EA906}" destId="{27A15A73-EECC-42B2-AC43-85C7FB5BE616}" srcOrd="1" destOrd="0" presId="urn:microsoft.com/office/officeart/2008/layout/SquareAccentList"/>
    <dgm:cxn modelId="{0E4A4D40-33E4-43C0-B93E-CD14C2C7BD60}" type="presParOf" srcId="{27A15A73-EECC-42B2-AC43-85C7FB5BE616}" destId="{F7B3F3F0-CE78-459A-B97F-CC366CC698B5}" srcOrd="0" destOrd="0" presId="urn:microsoft.com/office/officeart/2008/layout/SquareAccentList"/>
    <dgm:cxn modelId="{1EF73E59-2F76-41EB-A185-5B1C25447375}" type="presParOf" srcId="{F7B3F3F0-CE78-459A-B97F-CC366CC698B5}" destId="{4B2E2A6D-0475-43F0-A463-3266B590F1FD}" srcOrd="0" destOrd="0" presId="urn:microsoft.com/office/officeart/2008/layout/SquareAccentList"/>
    <dgm:cxn modelId="{5CCAB8A9-40A1-4DA9-A9A9-37024666210E}" type="presParOf" srcId="{F7B3F3F0-CE78-459A-B97F-CC366CC698B5}" destId="{CD857BFD-25B4-4743-A928-09E908973D95}" srcOrd="1" destOrd="0" presId="urn:microsoft.com/office/officeart/2008/layout/SquareAccentList"/>
    <dgm:cxn modelId="{5C324E4A-6890-499C-A29D-DA00C09B0C6D}" type="presParOf" srcId="{F7B3F3F0-CE78-459A-B97F-CC366CC698B5}" destId="{503AD463-EA81-4398-9BA3-E2E482E90E24}" srcOrd="2" destOrd="0" presId="urn:microsoft.com/office/officeart/2008/layout/SquareAccentList"/>
    <dgm:cxn modelId="{83CA62CA-E9D3-40D0-B4EF-EE7CBC2E4226}" type="presParOf" srcId="{27A15A73-EECC-42B2-AC43-85C7FB5BE616}" destId="{BA7BF9CA-9AD0-4052-91CA-F0F06D8145E9}" srcOrd="1" destOrd="0" presId="urn:microsoft.com/office/officeart/2008/layout/SquareAccentList"/>
    <dgm:cxn modelId="{5090191D-32F4-4F4F-9F2B-CFBAFCB7F6B1}" type="presParOf" srcId="{BA7BF9CA-9AD0-4052-91CA-F0F06D8145E9}" destId="{6EB9121F-194B-4B1F-AF4C-10B642431199}" srcOrd="0" destOrd="0" presId="urn:microsoft.com/office/officeart/2008/layout/SquareAccentList"/>
    <dgm:cxn modelId="{AD617F46-EE56-42A6-BCDE-78BD06B8C9E4}" type="presParOf" srcId="{6EB9121F-194B-4B1F-AF4C-10B642431199}" destId="{4F1EF8A3-6845-4A9C-8C65-AFE3426E8343}" srcOrd="0" destOrd="0" presId="urn:microsoft.com/office/officeart/2008/layout/SquareAccentList"/>
    <dgm:cxn modelId="{C624C6A6-7CE2-41F7-9A5F-598BE828DF72}" type="presParOf" srcId="{6EB9121F-194B-4B1F-AF4C-10B642431199}" destId="{3786AD10-97EA-402B-B291-355031812117}" srcOrd="1" destOrd="0" presId="urn:microsoft.com/office/officeart/2008/layout/SquareAccentList"/>
    <dgm:cxn modelId="{AED181C4-EB50-4597-9040-D52E2B3A38E9}" type="presParOf" srcId="{BA7BF9CA-9AD0-4052-91CA-F0F06D8145E9}" destId="{72B8B601-4C0D-48A4-99E6-D3CBD6DE31A3}" srcOrd="1" destOrd="0" presId="urn:microsoft.com/office/officeart/2008/layout/SquareAccentList"/>
    <dgm:cxn modelId="{D058FA06-5AE6-48B9-8BB3-A7D20739AD3B}" type="presParOf" srcId="{72B8B601-4C0D-48A4-99E6-D3CBD6DE31A3}" destId="{0A733332-EE7D-4657-B26A-C376DA8D2BD7}" srcOrd="0" destOrd="0" presId="urn:microsoft.com/office/officeart/2008/layout/SquareAccentList"/>
    <dgm:cxn modelId="{35C989B3-8188-48E2-A07D-14E7430A9ACB}" type="presParOf" srcId="{72B8B601-4C0D-48A4-99E6-D3CBD6DE31A3}" destId="{FF0F5BC0-3E56-4E83-813E-CF4925567116}" srcOrd="1" destOrd="0" presId="urn:microsoft.com/office/officeart/2008/layout/SquareAccentList"/>
    <dgm:cxn modelId="{CDDAC09E-3AD9-4F00-A50C-197AE0C8CB4C}" type="presParOf" srcId="{BA7BF9CA-9AD0-4052-91CA-F0F06D8145E9}" destId="{35A6EB98-41AF-4D1E-9459-BBDD80FE53F7}" srcOrd="2" destOrd="0" presId="urn:microsoft.com/office/officeart/2008/layout/SquareAccentList"/>
    <dgm:cxn modelId="{35612635-0F7A-46BE-9CC2-C6AAE385CE58}" type="presParOf" srcId="{35A6EB98-41AF-4D1E-9459-BBDD80FE53F7}" destId="{28C50E05-6C6D-4BDA-A560-924C1851A22D}" srcOrd="0" destOrd="0" presId="urn:microsoft.com/office/officeart/2008/layout/SquareAccentList"/>
    <dgm:cxn modelId="{3CBA2BA8-96B5-495B-B02B-E6FCD7966884}" type="presParOf" srcId="{35A6EB98-41AF-4D1E-9459-BBDD80FE53F7}" destId="{758276E2-E72A-4928-AE4A-701B388F4A74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A6C65C-F93B-4335-BA23-ECEC363DCC6B}" type="doc">
      <dgm:prSet loTypeId="urn:microsoft.com/office/officeart/2008/layout/SquareAccentList" loCatId="list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5A67DB21-84A3-4FBA-A87C-DB54DDA73BAB}">
      <dgm:prSet phldrT="[Text]" custT="1"/>
      <dgm:spPr/>
      <dgm:t>
        <a:bodyPr/>
        <a:lstStyle/>
        <a:p>
          <a:r>
            <a:rPr lang="en-GB" sz="3200" i="1" dirty="0"/>
            <a:t>Chapter III. Standardization of production</a:t>
          </a:r>
        </a:p>
      </dgm:t>
    </dgm:pt>
    <dgm:pt modelId="{39463E24-A229-484C-9C1E-0462926D2615}" type="parTrans" cxnId="{48CFC063-ED53-4334-BF8F-CDE371619CD4}">
      <dgm:prSet/>
      <dgm:spPr/>
      <dgm:t>
        <a:bodyPr/>
        <a:lstStyle/>
        <a:p>
          <a:endParaRPr lang="en-GB"/>
        </a:p>
      </dgm:t>
    </dgm:pt>
    <dgm:pt modelId="{4CB9B509-12E2-4A30-9DDA-4F2D5F8D3E19}" type="sibTrans" cxnId="{48CFC063-ED53-4334-BF8F-CDE371619CD4}">
      <dgm:prSet/>
      <dgm:spPr/>
      <dgm:t>
        <a:bodyPr/>
        <a:lstStyle/>
        <a:p>
          <a:endParaRPr lang="en-GB"/>
        </a:p>
      </dgm:t>
    </dgm:pt>
    <dgm:pt modelId="{AC649EC0-3CC9-469D-A7AD-2C8204767E4E}">
      <dgm:prSet phldrT="[Text]"/>
      <dgm:spPr/>
      <dgm:t>
        <a:bodyPr/>
        <a:lstStyle/>
        <a:p>
          <a:r>
            <a:rPr lang="en-GB" dirty="0"/>
            <a:t>III.1 Normative parameters.</a:t>
          </a:r>
        </a:p>
      </dgm:t>
    </dgm:pt>
    <dgm:pt modelId="{175716D7-5E5D-4905-A7CE-905F4599D449}" type="parTrans" cxnId="{E853FCB5-E2F1-44A4-A728-EBDCF1ED19AB}">
      <dgm:prSet/>
      <dgm:spPr/>
      <dgm:t>
        <a:bodyPr/>
        <a:lstStyle/>
        <a:p>
          <a:endParaRPr lang="en-GB"/>
        </a:p>
      </dgm:t>
    </dgm:pt>
    <dgm:pt modelId="{925AF60C-016B-49CE-A307-E1DD2B07CDB7}" type="sibTrans" cxnId="{E853FCB5-E2F1-44A4-A728-EBDCF1ED19AB}">
      <dgm:prSet/>
      <dgm:spPr/>
      <dgm:t>
        <a:bodyPr/>
        <a:lstStyle/>
        <a:p>
          <a:endParaRPr lang="en-GB"/>
        </a:p>
      </dgm:t>
    </dgm:pt>
    <dgm:pt modelId="{611B0EE3-58A1-4D24-8D1B-39DD4D2A10D9}">
      <dgm:prSet phldrT="[Text]"/>
      <dgm:spPr/>
      <dgm:t>
        <a:bodyPr/>
        <a:lstStyle/>
        <a:p>
          <a:r>
            <a:rPr lang="en-GB" dirty="0"/>
            <a:t>III.2 Interchangeability. </a:t>
          </a:r>
        </a:p>
      </dgm:t>
    </dgm:pt>
    <dgm:pt modelId="{43D68BA0-051E-4518-AF21-3798844EEEBE}" type="parTrans" cxnId="{B0D3B0C4-4850-4B57-B68F-981F0C7CF8CD}">
      <dgm:prSet/>
      <dgm:spPr/>
      <dgm:t>
        <a:bodyPr/>
        <a:lstStyle/>
        <a:p>
          <a:endParaRPr lang="en-GB"/>
        </a:p>
      </dgm:t>
    </dgm:pt>
    <dgm:pt modelId="{8251E872-5B1D-442F-B564-92E38FDA600D}" type="sibTrans" cxnId="{B0D3B0C4-4850-4B57-B68F-981F0C7CF8CD}">
      <dgm:prSet/>
      <dgm:spPr/>
      <dgm:t>
        <a:bodyPr/>
        <a:lstStyle/>
        <a:p>
          <a:endParaRPr lang="en-GB"/>
        </a:p>
      </dgm:t>
    </dgm:pt>
    <dgm:pt modelId="{932861C3-8041-46AB-B486-16DD88567559}">
      <dgm:prSet phldrT="[Text]"/>
      <dgm:spPr/>
      <dgm:t>
        <a:bodyPr/>
        <a:lstStyle/>
        <a:p>
          <a:r>
            <a:rPr lang="en-GB" dirty="0"/>
            <a:t>III.3 Tolerance and adjustments.</a:t>
          </a:r>
        </a:p>
      </dgm:t>
    </dgm:pt>
    <dgm:pt modelId="{81B60C89-0433-4D50-95B3-0FD097EF6C35}" type="parTrans" cxnId="{4A9021A6-EAE9-44D9-85E4-309FF16E7A08}">
      <dgm:prSet/>
      <dgm:spPr/>
      <dgm:t>
        <a:bodyPr/>
        <a:lstStyle/>
        <a:p>
          <a:endParaRPr lang="en-GB"/>
        </a:p>
      </dgm:t>
    </dgm:pt>
    <dgm:pt modelId="{7576190E-530E-4638-9D07-04CF6D7B59A4}" type="sibTrans" cxnId="{4A9021A6-EAE9-44D9-85E4-309FF16E7A08}">
      <dgm:prSet/>
      <dgm:spPr/>
      <dgm:t>
        <a:bodyPr/>
        <a:lstStyle/>
        <a:p>
          <a:endParaRPr lang="en-GB"/>
        </a:p>
      </dgm:t>
    </dgm:pt>
    <dgm:pt modelId="{222D99E0-4173-46F9-8478-C12FD91282FB}">
      <dgm:prSet phldrT="[Text]" custT="1"/>
      <dgm:spPr/>
      <dgm:t>
        <a:bodyPr/>
        <a:lstStyle/>
        <a:p>
          <a:r>
            <a:rPr lang="en-GB" sz="3200" b="0" i="1" dirty="0"/>
            <a:t>Chapter IV. Classification</a:t>
          </a:r>
        </a:p>
      </dgm:t>
    </dgm:pt>
    <dgm:pt modelId="{026C3C54-5906-498E-A6E3-247456B6BA16}" type="parTrans" cxnId="{91FDC09A-501C-414D-84E1-344F4B397477}">
      <dgm:prSet/>
      <dgm:spPr/>
      <dgm:t>
        <a:bodyPr/>
        <a:lstStyle/>
        <a:p>
          <a:endParaRPr lang="en-GB"/>
        </a:p>
      </dgm:t>
    </dgm:pt>
    <dgm:pt modelId="{A4938818-CC7A-4A2A-B59A-8BD9CCB1AFB4}" type="sibTrans" cxnId="{91FDC09A-501C-414D-84E1-344F4B397477}">
      <dgm:prSet/>
      <dgm:spPr/>
      <dgm:t>
        <a:bodyPr/>
        <a:lstStyle/>
        <a:p>
          <a:endParaRPr lang="en-GB"/>
        </a:p>
      </dgm:t>
    </dgm:pt>
    <dgm:pt modelId="{E7752E9B-0224-412D-BBA8-E000035F519F}">
      <dgm:prSet phldrT="[Text]"/>
      <dgm:spPr/>
      <dgm:t>
        <a:bodyPr/>
        <a:lstStyle/>
        <a:p>
          <a:r>
            <a:rPr lang="en-GB" dirty="0"/>
            <a:t>IV.1 Product Classification.</a:t>
          </a:r>
        </a:p>
      </dgm:t>
    </dgm:pt>
    <dgm:pt modelId="{B74AF222-4D1C-4716-AA10-EF43B6549033}" type="parTrans" cxnId="{35E0AAFE-8683-41A4-ABA0-0448807E9D18}">
      <dgm:prSet/>
      <dgm:spPr/>
      <dgm:t>
        <a:bodyPr/>
        <a:lstStyle/>
        <a:p>
          <a:endParaRPr lang="en-GB"/>
        </a:p>
      </dgm:t>
    </dgm:pt>
    <dgm:pt modelId="{5BB6C667-91D6-4D89-9BCD-19A9365CDAB3}" type="sibTrans" cxnId="{35E0AAFE-8683-41A4-ABA0-0448807E9D18}">
      <dgm:prSet/>
      <dgm:spPr/>
      <dgm:t>
        <a:bodyPr/>
        <a:lstStyle/>
        <a:p>
          <a:endParaRPr lang="en-GB"/>
        </a:p>
      </dgm:t>
    </dgm:pt>
    <dgm:pt modelId="{EDAD03F1-0588-4B8B-A1E5-5EA3CA522C74}">
      <dgm:prSet phldrT="[Text]"/>
      <dgm:spPr/>
      <dgm:t>
        <a:bodyPr/>
        <a:lstStyle/>
        <a:p>
          <a:r>
            <a:rPr lang="en-GB" dirty="0"/>
            <a:t>IV.2 Classification of standards.</a:t>
          </a:r>
        </a:p>
      </dgm:t>
    </dgm:pt>
    <dgm:pt modelId="{53A47389-9A4E-479A-BBE0-4C8E0E422ABC}" type="parTrans" cxnId="{79685CE6-2364-4953-96D4-29F12899A427}">
      <dgm:prSet/>
      <dgm:spPr/>
      <dgm:t>
        <a:bodyPr/>
        <a:lstStyle/>
        <a:p>
          <a:endParaRPr lang="en-GB"/>
        </a:p>
      </dgm:t>
    </dgm:pt>
    <dgm:pt modelId="{AD3B511E-BA09-4AEE-A38A-811CCE0FE0B9}" type="sibTrans" cxnId="{79685CE6-2364-4953-96D4-29F12899A427}">
      <dgm:prSet/>
      <dgm:spPr/>
      <dgm:t>
        <a:bodyPr/>
        <a:lstStyle/>
        <a:p>
          <a:endParaRPr lang="en-GB"/>
        </a:p>
      </dgm:t>
    </dgm:pt>
    <dgm:pt modelId="{77610E05-BD70-4B46-97E6-77A7A825A2EB}">
      <dgm:prSet phldrT="[Text]"/>
      <dgm:spPr/>
      <dgm:t>
        <a:bodyPr/>
        <a:lstStyle/>
        <a:p>
          <a:r>
            <a:rPr lang="en-GB" dirty="0"/>
            <a:t>III.4 Conformity control methods.</a:t>
          </a:r>
        </a:p>
      </dgm:t>
    </dgm:pt>
    <dgm:pt modelId="{0EB0D712-E9C6-4253-BF4E-6AD6A257E5F7}" type="parTrans" cxnId="{B90FF7EB-8FBF-4AD6-967C-154F74ED0330}">
      <dgm:prSet/>
      <dgm:spPr/>
      <dgm:t>
        <a:bodyPr/>
        <a:lstStyle/>
        <a:p>
          <a:endParaRPr lang="en-GB"/>
        </a:p>
      </dgm:t>
    </dgm:pt>
    <dgm:pt modelId="{55E093D4-F4FC-4464-BE14-14A6B238FE9B}" type="sibTrans" cxnId="{B90FF7EB-8FBF-4AD6-967C-154F74ED0330}">
      <dgm:prSet/>
      <dgm:spPr/>
      <dgm:t>
        <a:bodyPr/>
        <a:lstStyle/>
        <a:p>
          <a:endParaRPr lang="en-GB"/>
        </a:p>
      </dgm:t>
    </dgm:pt>
    <dgm:pt modelId="{3BFEA43F-9B91-4A06-991D-4AFA48AE0382}">
      <dgm:prSet phldrT="[Text]"/>
      <dgm:spPr/>
      <dgm:t>
        <a:bodyPr/>
        <a:lstStyle/>
        <a:p>
          <a:r>
            <a:rPr lang="en-GB" dirty="0"/>
            <a:t>III.5 Certification. </a:t>
          </a:r>
        </a:p>
      </dgm:t>
    </dgm:pt>
    <dgm:pt modelId="{F650FDC9-EE49-4072-9DD4-96EB3B99EB3C}" type="parTrans" cxnId="{CE7E0EB3-C8CB-48B7-A5B1-6BE855FDD8B7}">
      <dgm:prSet/>
      <dgm:spPr/>
      <dgm:t>
        <a:bodyPr/>
        <a:lstStyle/>
        <a:p>
          <a:endParaRPr lang="en-GB"/>
        </a:p>
      </dgm:t>
    </dgm:pt>
    <dgm:pt modelId="{24D914D3-FE39-4E70-82DF-FDD886CFEB8B}" type="sibTrans" cxnId="{CE7E0EB3-C8CB-48B7-A5B1-6BE855FDD8B7}">
      <dgm:prSet/>
      <dgm:spPr/>
      <dgm:t>
        <a:bodyPr/>
        <a:lstStyle/>
        <a:p>
          <a:endParaRPr lang="en-GB"/>
        </a:p>
      </dgm:t>
    </dgm:pt>
    <dgm:pt modelId="{33CC2DF1-C7C1-4D2A-95E9-DABF86ECC918}">
      <dgm:prSet phldrT="[Text]"/>
      <dgm:spPr/>
      <dgm:t>
        <a:bodyPr/>
        <a:lstStyle/>
        <a:p>
          <a:r>
            <a:rPr lang="en-GB" dirty="0"/>
            <a:t>IV.3 Codification of standards.</a:t>
          </a:r>
        </a:p>
      </dgm:t>
    </dgm:pt>
    <dgm:pt modelId="{680EA8A8-AF0A-4EB3-B35F-BF0257B02B72}" type="parTrans" cxnId="{4CB8C2EB-A7F8-4EBB-89B8-A7A8C924341D}">
      <dgm:prSet/>
      <dgm:spPr/>
      <dgm:t>
        <a:bodyPr/>
        <a:lstStyle/>
        <a:p>
          <a:endParaRPr lang="en-GB"/>
        </a:p>
      </dgm:t>
    </dgm:pt>
    <dgm:pt modelId="{BD9900E0-0381-4FCC-8E96-1E59D72DDD8A}" type="sibTrans" cxnId="{4CB8C2EB-A7F8-4EBB-89B8-A7A8C924341D}">
      <dgm:prSet/>
      <dgm:spPr/>
      <dgm:t>
        <a:bodyPr/>
        <a:lstStyle/>
        <a:p>
          <a:endParaRPr lang="en-GB"/>
        </a:p>
      </dgm:t>
    </dgm:pt>
    <dgm:pt modelId="{968A2611-2B54-40C9-9BDE-4F67B3E7EDA2}" type="pres">
      <dgm:prSet presAssocID="{B5A6C65C-F93B-4335-BA23-ECEC363DCC6B}" presName="layout" presStyleCnt="0">
        <dgm:presLayoutVars>
          <dgm:chMax/>
          <dgm:chPref/>
          <dgm:dir/>
          <dgm:resizeHandles/>
        </dgm:presLayoutVars>
      </dgm:prSet>
      <dgm:spPr/>
    </dgm:pt>
    <dgm:pt modelId="{311F0A45-C205-4E1E-9433-FF16269B68E2}" type="pres">
      <dgm:prSet presAssocID="{5A67DB21-84A3-4FBA-A87C-DB54DDA73BAB}" presName="root" presStyleCnt="0">
        <dgm:presLayoutVars>
          <dgm:chMax/>
          <dgm:chPref/>
        </dgm:presLayoutVars>
      </dgm:prSet>
      <dgm:spPr/>
    </dgm:pt>
    <dgm:pt modelId="{DF97800B-BBA6-496D-A249-FF95EF610BC4}" type="pres">
      <dgm:prSet presAssocID="{5A67DB21-84A3-4FBA-A87C-DB54DDA73BAB}" presName="rootComposite" presStyleCnt="0">
        <dgm:presLayoutVars/>
      </dgm:prSet>
      <dgm:spPr/>
    </dgm:pt>
    <dgm:pt modelId="{4DC7223F-B3E1-45FD-93CB-24D7A1109200}" type="pres">
      <dgm:prSet presAssocID="{5A67DB21-84A3-4FBA-A87C-DB54DDA73BAB}" presName="ParentAccent" presStyleLbl="alignNode1" presStyleIdx="0" presStyleCnt="2" custScaleX="146232"/>
      <dgm:spPr/>
    </dgm:pt>
    <dgm:pt modelId="{8CBE4DE9-F5A8-4534-A381-E0E46BB1C94E}" type="pres">
      <dgm:prSet presAssocID="{5A67DB21-84A3-4FBA-A87C-DB54DDA73BAB}" presName="ParentSmallAccent" presStyleLbl="fgAcc1" presStyleIdx="0" presStyleCnt="2" custFlipVert="1" custFlipHor="1" custScaleX="17682" custScaleY="88907" custLinFactX="-658921" custLinFactY="39071" custLinFactNeighborX="-700000" custLinFactNeighborY="100000"/>
      <dgm:spPr>
        <a:ln>
          <a:noFill/>
        </a:ln>
      </dgm:spPr>
    </dgm:pt>
    <dgm:pt modelId="{E12F8959-8134-4E9F-8072-F52907BAC068}" type="pres">
      <dgm:prSet presAssocID="{5A67DB21-84A3-4FBA-A87C-DB54DDA73BAB}" presName="Parent" presStyleLbl="revTx" presStyleIdx="0" presStyleCnt="10" custScaleX="132943">
        <dgm:presLayoutVars>
          <dgm:chMax/>
          <dgm:chPref val="4"/>
          <dgm:bulletEnabled val="1"/>
        </dgm:presLayoutVars>
      </dgm:prSet>
      <dgm:spPr/>
    </dgm:pt>
    <dgm:pt modelId="{8A073FA9-9E04-4997-9FD9-A1C05DFAEEF8}" type="pres">
      <dgm:prSet presAssocID="{5A67DB21-84A3-4FBA-A87C-DB54DDA73BAB}" presName="childShape" presStyleCnt="0">
        <dgm:presLayoutVars>
          <dgm:chMax val="0"/>
          <dgm:chPref val="0"/>
        </dgm:presLayoutVars>
      </dgm:prSet>
      <dgm:spPr/>
    </dgm:pt>
    <dgm:pt modelId="{222EB8E5-7F9E-45DA-ACB3-B6017A45199B}" type="pres">
      <dgm:prSet presAssocID="{AC649EC0-3CC9-469D-A7AD-2C8204767E4E}" presName="childComposite" presStyleCnt="0">
        <dgm:presLayoutVars>
          <dgm:chMax val="0"/>
          <dgm:chPref val="0"/>
        </dgm:presLayoutVars>
      </dgm:prSet>
      <dgm:spPr/>
    </dgm:pt>
    <dgm:pt modelId="{DDD73856-1AE8-4662-87F0-BFD0261C9C45}" type="pres">
      <dgm:prSet presAssocID="{AC649EC0-3CC9-469D-A7AD-2C8204767E4E}" presName="ChildAccent" presStyleLbl="solidFgAcc1" presStyleIdx="0" presStyleCnt="8"/>
      <dgm:spPr/>
    </dgm:pt>
    <dgm:pt modelId="{7AE47B30-8577-4203-90F9-C0C029EEA3ED}" type="pres">
      <dgm:prSet presAssocID="{AC649EC0-3CC9-469D-A7AD-2C8204767E4E}" presName="Child" presStyleLbl="revTx" presStyleIdx="1" presStyleCnt="10">
        <dgm:presLayoutVars>
          <dgm:chMax val="0"/>
          <dgm:chPref val="0"/>
          <dgm:bulletEnabled val="1"/>
        </dgm:presLayoutVars>
      </dgm:prSet>
      <dgm:spPr/>
    </dgm:pt>
    <dgm:pt modelId="{9CD786B8-93D0-43F4-B9AF-F8AFFAA50BCB}" type="pres">
      <dgm:prSet presAssocID="{611B0EE3-58A1-4D24-8D1B-39DD4D2A10D9}" presName="childComposite" presStyleCnt="0">
        <dgm:presLayoutVars>
          <dgm:chMax val="0"/>
          <dgm:chPref val="0"/>
        </dgm:presLayoutVars>
      </dgm:prSet>
      <dgm:spPr/>
    </dgm:pt>
    <dgm:pt modelId="{D71498C5-51B2-4E1E-83D5-B37F380C7215}" type="pres">
      <dgm:prSet presAssocID="{611B0EE3-58A1-4D24-8D1B-39DD4D2A10D9}" presName="ChildAccent" presStyleLbl="solidFgAcc1" presStyleIdx="1" presStyleCnt="8"/>
      <dgm:spPr/>
    </dgm:pt>
    <dgm:pt modelId="{8D469B25-3D96-4D1F-82D5-20456B29E60F}" type="pres">
      <dgm:prSet presAssocID="{611B0EE3-58A1-4D24-8D1B-39DD4D2A10D9}" presName="Child" presStyleLbl="revTx" presStyleIdx="2" presStyleCnt="10">
        <dgm:presLayoutVars>
          <dgm:chMax val="0"/>
          <dgm:chPref val="0"/>
          <dgm:bulletEnabled val="1"/>
        </dgm:presLayoutVars>
      </dgm:prSet>
      <dgm:spPr/>
    </dgm:pt>
    <dgm:pt modelId="{3A679FA1-2DE5-4983-AB9F-466B4ACFFEC2}" type="pres">
      <dgm:prSet presAssocID="{932861C3-8041-46AB-B486-16DD88567559}" presName="childComposite" presStyleCnt="0">
        <dgm:presLayoutVars>
          <dgm:chMax val="0"/>
          <dgm:chPref val="0"/>
        </dgm:presLayoutVars>
      </dgm:prSet>
      <dgm:spPr/>
    </dgm:pt>
    <dgm:pt modelId="{9777A559-589A-4AB0-9E29-4956B265D3FB}" type="pres">
      <dgm:prSet presAssocID="{932861C3-8041-46AB-B486-16DD88567559}" presName="ChildAccent" presStyleLbl="solidFgAcc1" presStyleIdx="2" presStyleCnt="8"/>
      <dgm:spPr/>
    </dgm:pt>
    <dgm:pt modelId="{0E75AAA7-CEF5-45DE-91F6-D0DAB10ED7C6}" type="pres">
      <dgm:prSet presAssocID="{932861C3-8041-46AB-B486-16DD88567559}" presName="Child" presStyleLbl="revTx" presStyleIdx="3" presStyleCnt="10">
        <dgm:presLayoutVars>
          <dgm:chMax val="0"/>
          <dgm:chPref val="0"/>
          <dgm:bulletEnabled val="1"/>
        </dgm:presLayoutVars>
      </dgm:prSet>
      <dgm:spPr/>
    </dgm:pt>
    <dgm:pt modelId="{95A50BA4-A19E-4533-9D9D-61E693AAC4FD}" type="pres">
      <dgm:prSet presAssocID="{77610E05-BD70-4B46-97E6-77A7A825A2EB}" presName="childComposite" presStyleCnt="0">
        <dgm:presLayoutVars>
          <dgm:chMax val="0"/>
          <dgm:chPref val="0"/>
        </dgm:presLayoutVars>
      </dgm:prSet>
      <dgm:spPr/>
    </dgm:pt>
    <dgm:pt modelId="{D05AE02A-4B8F-4BB6-A578-522E51AC7B75}" type="pres">
      <dgm:prSet presAssocID="{77610E05-BD70-4B46-97E6-77A7A825A2EB}" presName="ChildAccent" presStyleLbl="solidFgAcc1" presStyleIdx="3" presStyleCnt="8"/>
      <dgm:spPr/>
    </dgm:pt>
    <dgm:pt modelId="{607012FB-FBF0-44DA-BB9E-0F700740FA64}" type="pres">
      <dgm:prSet presAssocID="{77610E05-BD70-4B46-97E6-77A7A825A2EB}" presName="Child" presStyleLbl="revTx" presStyleIdx="4" presStyleCnt="10">
        <dgm:presLayoutVars>
          <dgm:chMax val="0"/>
          <dgm:chPref val="0"/>
          <dgm:bulletEnabled val="1"/>
        </dgm:presLayoutVars>
      </dgm:prSet>
      <dgm:spPr/>
    </dgm:pt>
    <dgm:pt modelId="{E32FEC03-B730-4EF2-BF1C-D798154EF58D}" type="pres">
      <dgm:prSet presAssocID="{3BFEA43F-9B91-4A06-991D-4AFA48AE0382}" presName="childComposite" presStyleCnt="0">
        <dgm:presLayoutVars>
          <dgm:chMax val="0"/>
          <dgm:chPref val="0"/>
        </dgm:presLayoutVars>
      </dgm:prSet>
      <dgm:spPr/>
    </dgm:pt>
    <dgm:pt modelId="{487D9E46-13E0-4C3B-AB57-D2E46E530805}" type="pres">
      <dgm:prSet presAssocID="{3BFEA43F-9B91-4A06-991D-4AFA48AE0382}" presName="ChildAccent" presStyleLbl="solidFgAcc1" presStyleIdx="4" presStyleCnt="8"/>
      <dgm:spPr/>
    </dgm:pt>
    <dgm:pt modelId="{765C1962-9D23-4D21-8EBE-54F1A2BAD0E9}" type="pres">
      <dgm:prSet presAssocID="{3BFEA43F-9B91-4A06-991D-4AFA48AE0382}" presName="Child" presStyleLbl="revTx" presStyleIdx="5" presStyleCnt="10">
        <dgm:presLayoutVars>
          <dgm:chMax val="0"/>
          <dgm:chPref val="0"/>
          <dgm:bulletEnabled val="1"/>
        </dgm:presLayoutVars>
      </dgm:prSet>
      <dgm:spPr/>
    </dgm:pt>
    <dgm:pt modelId="{28BF60CC-320D-42AF-AA15-9A4A66EF2F1D}" type="pres">
      <dgm:prSet presAssocID="{222D99E0-4173-46F9-8478-C12FD91282FB}" presName="root" presStyleCnt="0">
        <dgm:presLayoutVars>
          <dgm:chMax/>
          <dgm:chPref/>
        </dgm:presLayoutVars>
      </dgm:prSet>
      <dgm:spPr/>
    </dgm:pt>
    <dgm:pt modelId="{4E3ECD7F-173E-4725-8D6F-95A36DEEE488}" type="pres">
      <dgm:prSet presAssocID="{222D99E0-4173-46F9-8478-C12FD91282FB}" presName="rootComposite" presStyleCnt="0">
        <dgm:presLayoutVars/>
      </dgm:prSet>
      <dgm:spPr/>
    </dgm:pt>
    <dgm:pt modelId="{3D689CA0-DD82-4ACF-9F4C-C281F1527E70}" type="pres">
      <dgm:prSet presAssocID="{222D99E0-4173-46F9-8478-C12FD91282FB}" presName="ParentAccent" presStyleLbl="alignNode1" presStyleIdx="1" presStyleCnt="2"/>
      <dgm:spPr>
        <a:solidFill>
          <a:schemeClr val="accent1">
            <a:lumMod val="60000"/>
            <a:lumOff val="40000"/>
          </a:schemeClr>
        </a:solidFill>
      </dgm:spPr>
    </dgm:pt>
    <dgm:pt modelId="{7366E5F3-E07E-42E1-8791-967318681AAC}" type="pres">
      <dgm:prSet presAssocID="{222D99E0-4173-46F9-8478-C12FD91282FB}" presName="ParentSmallAccent" presStyleLbl="fgAcc1" presStyleIdx="1" presStyleCnt="2"/>
      <dgm:spPr/>
    </dgm:pt>
    <dgm:pt modelId="{58C8854C-3D58-4ECF-BD79-6AB8B89D1225}" type="pres">
      <dgm:prSet presAssocID="{222D99E0-4173-46F9-8478-C12FD91282FB}" presName="Parent" presStyleLbl="revTx" presStyleIdx="6" presStyleCnt="10" custScaleX="118689">
        <dgm:presLayoutVars>
          <dgm:chMax/>
          <dgm:chPref val="4"/>
          <dgm:bulletEnabled val="1"/>
        </dgm:presLayoutVars>
      </dgm:prSet>
      <dgm:spPr/>
    </dgm:pt>
    <dgm:pt modelId="{B8006477-1745-43E5-849A-996EF7E11C2A}" type="pres">
      <dgm:prSet presAssocID="{222D99E0-4173-46F9-8478-C12FD91282FB}" presName="childShape" presStyleCnt="0">
        <dgm:presLayoutVars>
          <dgm:chMax val="0"/>
          <dgm:chPref val="0"/>
        </dgm:presLayoutVars>
      </dgm:prSet>
      <dgm:spPr/>
    </dgm:pt>
    <dgm:pt modelId="{365E8C0D-23A1-48FF-AC9A-52A4DF3A2D36}" type="pres">
      <dgm:prSet presAssocID="{E7752E9B-0224-412D-BBA8-E000035F519F}" presName="childComposite" presStyleCnt="0">
        <dgm:presLayoutVars>
          <dgm:chMax val="0"/>
          <dgm:chPref val="0"/>
        </dgm:presLayoutVars>
      </dgm:prSet>
      <dgm:spPr/>
    </dgm:pt>
    <dgm:pt modelId="{9A1F8B0F-A785-4283-82DD-B6E403F89510}" type="pres">
      <dgm:prSet presAssocID="{E7752E9B-0224-412D-BBA8-E000035F519F}" presName="ChildAccent" presStyleLbl="solidFgAcc1" presStyleIdx="5" presStyleCnt="8"/>
      <dgm:spPr/>
    </dgm:pt>
    <dgm:pt modelId="{262215C6-01E6-4AE5-9E5C-EDCD78FA5F65}" type="pres">
      <dgm:prSet presAssocID="{E7752E9B-0224-412D-BBA8-E000035F519F}" presName="Child" presStyleLbl="revTx" presStyleIdx="7" presStyleCnt="10">
        <dgm:presLayoutVars>
          <dgm:chMax val="0"/>
          <dgm:chPref val="0"/>
          <dgm:bulletEnabled val="1"/>
        </dgm:presLayoutVars>
      </dgm:prSet>
      <dgm:spPr/>
    </dgm:pt>
    <dgm:pt modelId="{32E8063E-9970-46DE-8466-87EDAF97643B}" type="pres">
      <dgm:prSet presAssocID="{EDAD03F1-0588-4B8B-A1E5-5EA3CA522C74}" presName="childComposite" presStyleCnt="0">
        <dgm:presLayoutVars>
          <dgm:chMax val="0"/>
          <dgm:chPref val="0"/>
        </dgm:presLayoutVars>
      </dgm:prSet>
      <dgm:spPr/>
    </dgm:pt>
    <dgm:pt modelId="{96FCA00D-6B46-4C38-B475-5121E46D97AF}" type="pres">
      <dgm:prSet presAssocID="{EDAD03F1-0588-4B8B-A1E5-5EA3CA522C74}" presName="ChildAccent" presStyleLbl="solidFgAcc1" presStyleIdx="6" presStyleCnt="8"/>
      <dgm:spPr/>
    </dgm:pt>
    <dgm:pt modelId="{D9D85624-E4FC-498B-8C27-FBBFFD8D5790}" type="pres">
      <dgm:prSet presAssocID="{EDAD03F1-0588-4B8B-A1E5-5EA3CA522C74}" presName="Child" presStyleLbl="revTx" presStyleIdx="8" presStyleCnt="10">
        <dgm:presLayoutVars>
          <dgm:chMax val="0"/>
          <dgm:chPref val="0"/>
          <dgm:bulletEnabled val="1"/>
        </dgm:presLayoutVars>
      </dgm:prSet>
      <dgm:spPr/>
    </dgm:pt>
    <dgm:pt modelId="{A057DE1D-F85A-467A-9E77-7979D6F8CB10}" type="pres">
      <dgm:prSet presAssocID="{33CC2DF1-C7C1-4D2A-95E9-DABF86ECC918}" presName="childComposite" presStyleCnt="0">
        <dgm:presLayoutVars>
          <dgm:chMax val="0"/>
          <dgm:chPref val="0"/>
        </dgm:presLayoutVars>
      </dgm:prSet>
      <dgm:spPr/>
    </dgm:pt>
    <dgm:pt modelId="{3E1CED6B-ACB1-4330-BEE3-06E8E1C05B2B}" type="pres">
      <dgm:prSet presAssocID="{33CC2DF1-C7C1-4D2A-95E9-DABF86ECC918}" presName="ChildAccent" presStyleLbl="solidFgAcc1" presStyleIdx="7" presStyleCnt="8"/>
      <dgm:spPr/>
    </dgm:pt>
    <dgm:pt modelId="{D30D738F-22FC-4420-A9C2-78ABE4A95BD7}" type="pres">
      <dgm:prSet presAssocID="{33CC2DF1-C7C1-4D2A-95E9-DABF86ECC918}" presName="Child" presStyleLbl="revTx" presStyleIdx="9" presStyleCnt="10">
        <dgm:presLayoutVars>
          <dgm:chMax val="0"/>
          <dgm:chPref val="0"/>
          <dgm:bulletEnabled val="1"/>
        </dgm:presLayoutVars>
      </dgm:prSet>
      <dgm:spPr/>
    </dgm:pt>
  </dgm:ptLst>
  <dgm:cxnLst>
    <dgm:cxn modelId="{13D01C03-3E66-4B49-8F4A-89A9DB578D00}" type="presOf" srcId="{3BFEA43F-9B91-4A06-991D-4AFA48AE0382}" destId="{765C1962-9D23-4D21-8EBE-54F1A2BAD0E9}" srcOrd="0" destOrd="0" presId="urn:microsoft.com/office/officeart/2008/layout/SquareAccentList"/>
    <dgm:cxn modelId="{FE514215-A805-4238-9C92-FD54F1DBE9BD}" type="presOf" srcId="{611B0EE3-58A1-4D24-8D1B-39DD4D2A10D9}" destId="{8D469B25-3D96-4D1F-82D5-20456B29E60F}" srcOrd="0" destOrd="0" presId="urn:microsoft.com/office/officeart/2008/layout/SquareAccentList"/>
    <dgm:cxn modelId="{467F9621-13B1-4EA6-BDBA-E66649A21EB8}" type="presOf" srcId="{222D99E0-4173-46F9-8478-C12FD91282FB}" destId="{58C8854C-3D58-4ECF-BD79-6AB8B89D1225}" srcOrd="0" destOrd="0" presId="urn:microsoft.com/office/officeart/2008/layout/SquareAccentList"/>
    <dgm:cxn modelId="{D5122E27-5C36-4C4B-8113-8E7BFFA13889}" type="presOf" srcId="{B5A6C65C-F93B-4335-BA23-ECEC363DCC6B}" destId="{968A2611-2B54-40C9-9BDE-4F67B3E7EDA2}" srcOrd="0" destOrd="0" presId="urn:microsoft.com/office/officeart/2008/layout/SquareAccentList"/>
    <dgm:cxn modelId="{52706A37-2A43-487D-8E64-F1F4B96C3E06}" type="presOf" srcId="{932861C3-8041-46AB-B486-16DD88567559}" destId="{0E75AAA7-CEF5-45DE-91F6-D0DAB10ED7C6}" srcOrd="0" destOrd="0" presId="urn:microsoft.com/office/officeart/2008/layout/SquareAccentList"/>
    <dgm:cxn modelId="{553E9E37-07DC-4A48-87F2-E23F24C47BBD}" type="presOf" srcId="{77610E05-BD70-4B46-97E6-77A7A825A2EB}" destId="{607012FB-FBF0-44DA-BB9E-0F700740FA64}" srcOrd="0" destOrd="0" presId="urn:microsoft.com/office/officeart/2008/layout/SquareAccentList"/>
    <dgm:cxn modelId="{46504843-E010-4512-A188-5A6273AC8E78}" type="presOf" srcId="{33CC2DF1-C7C1-4D2A-95E9-DABF86ECC918}" destId="{D30D738F-22FC-4420-A9C2-78ABE4A95BD7}" srcOrd="0" destOrd="0" presId="urn:microsoft.com/office/officeart/2008/layout/SquareAccentList"/>
    <dgm:cxn modelId="{48CFC063-ED53-4334-BF8F-CDE371619CD4}" srcId="{B5A6C65C-F93B-4335-BA23-ECEC363DCC6B}" destId="{5A67DB21-84A3-4FBA-A87C-DB54DDA73BAB}" srcOrd="0" destOrd="0" parTransId="{39463E24-A229-484C-9C1E-0462926D2615}" sibTransId="{4CB9B509-12E2-4A30-9DDA-4F2D5F8D3E19}"/>
    <dgm:cxn modelId="{B8C33F92-E08D-45F2-9121-DE76A10A1806}" type="presOf" srcId="{E7752E9B-0224-412D-BBA8-E000035F519F}" destId="{262215C6-01E6-4AE5-9E5C-EDCD78FA5F65}" srcOrd="0" destOrd="0" presId="urn:microsoft.com/office/officeart/2008/layout/SquareAccentList"/>
    <dgm:cxn modelId="{83088199-36AC-42F6-ADD1-A13116CD6399}" type="presOf" srcId="{EDAD03F1-0588-4B8B-A1E5-5EA3CA522C74}" destId="{D9D85624-E4FC-498B-8C27-FBBFFD8D5790}" srcOrd="0" destOrd="0" presId="urn:microsoft.com/office/officeart/2008/layout/SquareAccentList"/>
    <dgm:cxn modelId="{91FDC09A-501C-414D-84E1-344F4B397477}" srcId="{B5A6C65C-F93B-4335-BA23-ECEC363DCC6B}" destId="{222D99E0-4173-46F9-8478-C12FD91282FB}" srcOrd="1" destOrd="0" parTransId="{026C3C54-5906-498E-A6E3-247456B6BA16}" sibTransId="{A4938818-CC7A-4A2A-B59A-8BD9CCB1AFB4}"/>
    <dgm:cxn modelId="{16E12B9D-AF73-46BB-A78C-1642FC1EA557}" type="presOf" srcId="{AC649EC0-3CC9-469D-A7AD-2C8204767E4E}" destId="{7AE47B30-8577-4203-90F9-C0C029EEA3ED}" srcOrd="0" destOrd="0" presId="urn:microsoft.com/office/officeart/2008/layout/SquareAccentList"/>
    <dgm:cxn modelId="{4A9021A6-EAE9-44D9-85E4-309FF16E7A08}" srcId="{5A67DB21-84A3-4FBA-A87C-DB54DDA73BAB}" destId="{932861C3-8041-46AB-B486-16DD88567559}" srcOrd="2" destOrd="0" parTransId="{81B60C89-0433-4D50-95B3-0FD097EF6C35}" sibTransId="{7576190E-530E-4638-9D07-04CF6D7B59A4}"/>
    <dgm:cxn modelId="{CE7E0EB3-C8CB-48B7-A5B1-6BE855FDD8B7}" srcId="{5A67DB21-84A3-4FBA-A87C-DB54DDA73BAB}" destId="{3BFEA43F-9B91-4A06-991D-4AFA48AE0382}" srcOrd="4" destOrd="0" parTransId="{F650FDC9-EE49-4072-9DD4-96EB3B99EB3C}" sibTransId="{24D914D3-FE39-4E70-82DF-FDD886CFEB8B}"/>
    <dgm:cxn modelId="{E853FCB5-E2F1-44A4-A728-EBDCF1ED19AB}" srcId="{5A67DB21-84A3-4FBA-A87C-DB54DDA73BAB}" destId="{AC649EC0-3CC9-469D-A7AD-2C8204767E4E}" srcOrd="0" destOrd="0" parTransId="{175716D7-5E5D-4905-A7CE-905F4599D449}" sibTransId="{925AF60C-016B-49CE-A307-E1DD2B07CDB7}"/>
    <dgm:cxn modelId="{B0D3B0C4-4850-4B57-B68F-981F0C7CF8CD}" srcId="{5A67DB21-84A3-4FBA-A87C-DB54DDA73BAB}" destId="{611B0EE3-58A1-4D24-8D1B-39DD4D2A10D9}" srcOrd="1" destOrd="0" parTransId="{43D68BA0-051E-4518-AF21-3798844EEEBE}" sibTransId="{8251E872-5B1D-442F-B564-92E38FDA600D}"/>
    <dgm:cxn modelId="{79685CE6-2364-4953-96D4-29F12899A427}" srcId="{222D99E0-4173-46F9-8478-C12FD91282FB}" destId="{EDAD03F1-0588-4B8B-A1E5-5EA3CA522C74}" srcOrd="1" destOrd="0" parTransId="{53A47389-9A4E-479A-BBE0-4C8E0E422ABC}" sibTransId="{AD3B511E-BA09-4AEE-A38A-811CCE0FE0B9}"/>
    <dgm:cxn modelId="{4CB8C2EB-A7F8-4EBB-89B8-A7A8C924341D}" srcId="{222D99E0-4173-46F9-8478-C12FD91282FB}" destId="{33CC2DF1-C7C1-4D2A-95E9-DABF86ECC918}" srcOrd="2" destOrd="0" parTransId="{680EA8A8-AF0A-4EB3-B35F-BF0257B02B72}" sibTransId="{BD9900E0-0381-4FCC-8E96-1E59D72DDD8A}"/>
    <dgm:cxn modelId="{B90FF7EB-8FBF-4AD6-967C-154F74ED0330}" srcId="{5A67DB21-84A3-4FBA-A87C-DB54DDA73BAB}" destId="{77610E05-BD70-4B46-97E6-77A7A825A2EB}" srcOrd="3" destOrd="0" parTransId="{0EB0D712-E9C6-4253-BF4E-6AD6A257E5F7}" sibTransId="{55E093D4-F4FC-4464-BE14-14A6B238FE9B}"/>
    <dgm:cxn modelId="{D3EC5BEC-42D1-4DCD-91D7-FFE16C7734F2}" type="presOf" srcId="{5A67DB21-84A3-4FBA-A87C-DB54DDA73BAB}" destId="{E12F8959-8134-4E9F-8072-F52907BAC068}" srcOrd="0" destOrd="0" presId="urn:microsoft.com/office/officeart/2008/layout/SquareAccentList"/>
    <dgm:cxn modelId="{35E0AAFE-8683-41A4-ABA0-0448807E9D18}" srcId="{222D99E0-4173-46F9-8478-C12FD91282FB}" destId="{E7752E9B-0224-412D-BBA8-E000035F519F}" srcOrd="0" destOrd="0" parTransId="{B74AF222-4D1C-4716-AA10-EF43B6549033}" sibTransId="{5BB6C667-91D6-4D89-9BCD-19A9365CDAB3}"/>
    <dgm:cxn modelId="{FB0FA13D-5951-453C-AD09-B336E3E675D8}" type="presParOf" srcId="{968A2611-2B54-40C9-9BDE-4F67B3E7EDA2}" destId="{311F0A45-C205-4E1E-9433-FF16269B68E2}" srcOrd="0" destOrd="0" presId="urn:microsoft.com/office/officeart/2008/layout/SquareAccentList"/>
    <dgm:cxn modelId="{E2A9AF2F-92D9-4906-A51A-CE39E06B9657}" type="presParOf" srcId="{311F0A45-C205-4E1E-9433-FF16269B68E2}" destId="{DF97800B-BBA6-496D-A249-FF95EF610BC4}" srcOrd="0" destOrd="0" presId="urn:microsoft.com/office/officeart/2008/layout/SquareAccentList"/>
    <dgm:cxn modelId="{2DB10ACE-5DF8-4A7C-A9F1-F23FE41B0540}" type="presParOf" srcId="{DF97800B-BBA6-496D-A249-FF95EF610BC4}" destId="{4DC7223F-B3E1-45FD-93CB-24D7A1109200}" srcOrd="0" destOrd="0" presId="urn:microsoft.com/office/officeart/2008/layout/SquareAccentList"/>
    <dgm:cxn modelId="{7D1F8767-7539-45ED-AC20-1A5C1CE64833}" type="presParOf" srcId="{DF97800B-BBA6-496D-A249-FF95EF610BC4}" destId="{8CBE4DE9-F5A8-4534-A381-E0E46BB1C94E}" srcOrd="1" destOrd="0" presId="urn:microsoft.com/office/officeart/2008/layout/SquareAccentList"/>
    <dgm:cxn modelId="{14732861-0A2D-48A9-8668-0AF6C9CCC281}" type="presParOf" srcId="{DF97800B-BBA6-496D-A249-FF95EF610BC4}" destId="{E12F8959-8134-4E9F-8072-F52907BAC068}" srcOrd="2" destOrd="0" presId="urn:microsoft.com/office/officeart/2008/layout/SquareAccentList"/>
    <dgm:cxn modelId="{B3D9345A-6E34-45E8-9F4C-F0AC657DBDE5}" type="presParOf" srcId="{311F0A45-C205-4E1E-9433-FF16269B68E2}" destId="{8A073FA9-9E04-4997-9FD9-A1C05DFAEEF8}" srcOrd="1" destOrd="0" presId="urn:microsoft.com/office/officeart/2008/layout/SquareAccentList"/>
    <dgm:cxn modelId="{0B7D5341-C1F6-4DCB-9C5E-DE3FC1B18DCB}" type="presParOf" srcId="{8A073FA9-9E04-4997-9FD9-A1C05DFAEEF8}" destId="{222EB8E5-7F9E-45DA-ACB3-B6017A45199B}" srcOrd="0" destOrd="0" presId="urn:microsoft.com/office/officeart/2008/layout/SquareAccentList"/>
    <dgm:cxn modelId="{C189C25A-B5BE-44F4-9C3C-E1D3514BE5A5}" type="presParOf" srcId="{222EB8E5-7F9E-45DA-ACB3-B6017A45199B}" destId="{DDD73856-1AE8-4662-87F0-BFD0261C9C45}" srcOrd="0" destOrd="0" presId="urn:microsoft.com/office/officeart/2008/layout/SquareAccentList"/>
    <dgm:cxn modelId="{2DD5E95B-87A7-4069-9F9A-8F14689B9B4B}" type="presParOf" srcId="{222EB8E5-7F9E-45DA-ACB3-B6017A45199B}" destId="{7AE47B30-8577-4203-90F9-C0C029EEA3ED}" srcOrd="1" destOrd="0" presId="urn:microsoft.com/office/officeart/2008/layout/SquareAccentList"/>
    <dgm:cxn modelId="{5DE82F3B-48D6-4C09-92F1-334963FD285E}" type="presParOf" srcId="{8A073FA9-9E04-4997-9FD9-A1C05DFAEEF8}" destId="{9CD786B8-93D0-43F4-B9AF-F8AFFAA50BCB}" srcOrd="1" destOrd="0" presId="urn:microsoft.com/office/officeart/2008/layout/SquareAccentList"/>
    <dgm:cxn modelId="{99406629-E9A8-4FEA-89A3-CB1352BE2B3C}" type="presParOf" srcId="{9CD786B8-93D0-43F4-B9AF-F8AFFAA50BCB}" destId="{D71498C5-51B2-4E1E-83D5-B37F380C7215}" srcOrd="0" destOrd="0" presId="urn:microsoft.com/office/officeart/2008/layout/SquareAccentList"/>
    <dgm:cxn modelId="{B3EF4006-7E4B-4DE3-ACB2-7D9E5A5EFFDA}" type="presParOf" srcId="{9CD786B8-93D0-43F4-B9AF-F8AFFAA50BCB}" destId="{8D469B25-3D96-4D1F-82D5-20456B29E60F}" srcOrd="1" destOrd="0" presId="urn:microsoft.com/office/officeart/2008/layout/SquareAccentList"/>
    <dgm:cxn modelId="{6EF73BB3-351C-4B71-BB10-1C785AD7BA1A}" type="presParOf" srcId="{8A073FA9-9E04-4997-9FD9-A1C05DFAEEF8}" destId="{3A679FA1-2DE5-4983-AB9F-466B4ACFFEC2}" srcOrd="2" destOrd="0" presId="urn:microsoft.com/office/officeart/2008/layout/SquareAccentList"/>
    <dgm:cxn modelId="{DD675DB0-1073-4264-B87C-28AED5E08346}" type="presParOf" srcId="{3A679FA1-2DE5-4983-AB9F-466B4ACFFEC2}" destId="{9777A559-589A-4AB0-9E29-4956B265D3FB}" srcOrd="0" destOrd="0" presId="urn:microsoft.com/office/officeart/2008/layout/SquareAccentList"/>
    <dgm:cxn modelId="{B3EF7B1A-C1AF-47A0-98AC-41B7C63CE275}" type="presParOf" srcId="{3A679FA1-2DE5-4983-AB9F-466B4ACFFEC2}" destId="{0E75AAA7-CEF5-45DE-91F6-D0DAB10ED7C6}" srcOrd="1" destOrd="0" presId="urn:microsoft.com/office/officeart/2008/layout/SquareAccentList"/>
    <dgm:cxn modelId="{22279829-7F9C-4E36-A224-C1438800AB33}" type="presParOf" srcId="{8A073FA9-9E04-4997-9FD9-A1C05DFAEEF8}" destId="{95A50BA4-A19E-4533-9D9D-61E693AAC4FD}" srcOrd="3" destOrd="0" presId="urn:microsoft.com/office/officeart/2008/layout/SquareAccentList"/>
    <dgm:cxn modelId="{4C1ABAFA-7608-4CBA-83FB-9B0CDDDDA105}" type="presParOf" srcId="{95A50BA4-A19E-4533-9D9D-61E693AAC4FD}" destId="{D05AE02A-4B8F-4BB6-A578-522E51AC7B75}" srcOrd="0" destOrd="0" presId="urn:microsoft.com/office/officeart/2008/layout/SquareAccentList"/>
    <dgm:cxn modelId="{8BA4F3B8-47CE-4BC3-8146-5CACADF0F974}" type="presParOf" srcId="{95A50BA4-A19E-4533-9D9D-61E693AAC4FD}" destId="{607012FB-FBF0-44DA-BB9E-0F700740FA64}" srcOrd="1" destOrd="0" presId="urn:microsoft.com/office/officeart/2008/layout/SquareAccentList"/>
    <dgm:cxn modelId="{89749B57-D8BF-4DB7-BF23-BF7AE52949EE}" type="presParOf" srcId="{8A073FA9-9E04-4997-9FD9-A1C05DFAEEF8}" destId="{E32FEC03-B730-4EF2-BF1C-D798154EF58D}" srcOrd="4" destOrd="0" presId="urn:microsoft.com/office/officeart/2008/layout/SquareAccentList"/>
    <dgm:cxn modelId="{86CC997C-638D-41D4-9066-70648B1E1B71}" type="presParOf" srcId="{E32FEC03-B730-4EF2-BF1C-D798154EF58D}" destId="{487D9E46-13E0-4C3B-AB57-D2E46E530805}" srcOrd="0" destOrd="0" presId="urn:microsoft.com/office/officeart/2008/layout/SquareAccentList"/>
    <dgm:cxn modelId="{56B069A8-BC7D-451B-8722-518AB7F719DC}" type="presParOf" srcId="{E32FEC03-B730-4EF2-BF1C-D798154EF58D}" destId="{765C1962-9D23-4D21-8EBE-54F1A2BAD0E9}" srcOrd="1" destOrd="0" presId="urn:microsoft.com/office/officeart/2008/layout/SquareAccentList"/>
    <dgm:cxn modelId="{4E732CC9-B347-4B20-900F-44DAC324E845}" type="presParOf" srcId="{968A2611-2B54-40C9-9BDE-4F67B3E7EDA2}" destId="{28BF60CC-320D-42AF-AA15-9A4A66EF2F1D}" srcOrd="1" destOrd="0" presId="urn:microsoft.com/office/officeart/2008/layout/SquareAccentList"/>
    <dgm:cxn modelId="{237D2A5B-28F0-435A-9BCE-772C3D83EA31}" type="presParOf" srcId="{28BF60CC-320D-42AF-AA15-9A4A66EF2F1D}" destId="{4E3ECD7F-173E-4725-8D6F-95A36DEEE488}" srcOrd="0" destOrd="0" presId="urn:microsoft.com/office/officeart/2008/layout/SquareAccentList"/>
    <dgm:cxn modelId="{9F6A9016-6490-4DB3-BBA1-8E8DD50F1686}" type="presParOf" srcId="{4E3ECD7F-173E-4725-8D6F-95A36DEEE488}" destId="{3D689CA0-DD82-4ACF-9F4C-C281F1527E70}" srcOrd="0" destOrd="0" presId="urn:microsoft.com/office/officeart/2008/layout/SquareAccentList"/>
    <dgm:cxn modelId="{7AFFFDDF-9A5A-4F8C-B673-3FCAA38AAB8D}" type="presParOf" srcId="{4E3ECD7F-173E-4725-8D6F-95A36DEEE488}" destId="{7366E5F3-E07E-42E1-8791-967318681AAC}" srcOrd="1" destOrd="0" presId="urn:microsoft.com/office/officeart/2008/layout/SquareAccentList"/>
    <dgm:cxn modelId="{5D84A9A2-E3D8-427E-A9E8-03D7BE7845DD}" type="presParOf" srcId="{4E3ECD7F-173E-4725-8D6F-95A36DEEE488}" destId="{58C8854C-3D58-4ECF-BD79-6AB8B89D1225}" srcOrd="2" destOrd="0" presId="urn:microsoft.com/office/officeart/2008/layout/SquareAccentList"/>
    <dgm:cxn modelId="{D91AC433-2A7B-417B-8AF1-7CB4773E381E}" type="presParOf" srcId="{28BF60CC-320D-42AF-AA15-9A4A66EF2F1D}" destId="{B8006477-1745-43E5-849A-996EF7E11C2A}" srcOrd="1" destOrd="0" presId="urn:microsoft.com/office/officeart/2008/layout/SquareAccentList"/>
    <dgm:cxn modelId="{98837F63-C415-4FBD-BDC9-8017C8215737}" type="presParOf" srcId="{B8006477-1745-43E5-849A-996EF7E11C2A}" destId="{365E8C0D-23A1-48FF-AC9A-52A4DF3A2D36}" srcOrd="0" destOrd="0" presId="urn:microsoft.com/office/officeart/2008/layout/SquareAccentList"/>
    <dgm:cxn modelId="{2736FE13-5051-471B-B912-F87731F2AA84}" type="presParOf" srcId="{365E8C0D-23A1-48FF-AC9A-52A4DF3A2D36}" destId="{9A1F8B0F-A785-4283-82DD-B6E403F89510}" srcOrd="0" destOrd="0" presId="urn:microsoft.com/office/officeart/2008/layout/SquareAccentList"/>
    <dgm:cxn modelId="{85592935-01F0-46C2-BA4A-265FEB46BCDD}" type="presParOf" srcId="{365E8C0D-23A1-48FF-AC9A-52A4DF3A2D36}" destId="{262215C6-01E6-4AE5-9E5C-EDCD78FA5F65}" srcOrd="1" destOrd="0" presId="urn:microsoft.com/office/officeart/2008/layout/SquareAccentList"/>
    <dgm:cxn modelId="{952E63B9-CE9B-4421-8A2E-ADF63FF72988}" type="presParOf" srcId="{B8006477-1745-43E5-849A-996EF7E11C2A}" destId="{32E8063E-9970-46DE-8466-87EDAF97643B}" srcOrd="1" destOrd="0" presId="urn:microsoft.com/office/officeart/2008/layout/SquareAccentList"/>
    <dgm:cxn modelId="{8E3CF145-1C48-43D7-BCAB-6E704450444D}" type="presParOf" srcId="{32E8063E-9970-46DE-8466-87EDAF97643B}" destId="{96FCA00D-6B46-4C38-B475-5121E46D97AF}" srcOrd="0" destOrd="0" presId="urn:microsoft.com/office/officeart/2008/layout/SquareAccentList"/>
    <dgm:cxn modelId="{0C979CC2-059D-4311-A567-520D670E68C8}" type="presParOf" srcId="{32E8063E-9970-46DE-8466-87EDAF97643B}" destId="{D9D85624-E4FC-498B-8C27-FBBFFD8D5790}" srcOrd="1" destOrd="0" presId="urn:microsoft.com/office/officeart/2008/layout/SquareAccentList"/>
    <dgm:cxn modelId="{B27AC3C1-584F-44A4-AD28-99FA2072CA8F}" type="presParOf" srcId="{B8006477-1745-43E5-849A-996EF7E11C2A}" destId="{A057DE1D-F85A-467A-9E77-7979D6F8CB10}" srcOrd="2" destOrd="0" presId="urn:microsoft.com/office/officeart/2008/layout/SquareAccentList"/>
    <dgm:cxn modelId="{E7ADE41C-4032-4E6D-89EA-138418F597B0}" type="presParOf" srcId="{A057DE1D-F85A-467A-9E77-7979D6F8CB10}" destId="{3E1CED6B-ACB1-4330-BEE3-06E8E1C05B2B}" srcOrd="0" destOrd="0" presId="urn:microsoft.com/office/officeart/2008/layout/SquareAccentList"/>
    <dgm:cxn modelId="{0DC9A869-058C-4EB1-B033-9F04F894352D}" type="presParOf" srcId="{A057DE1D-F85A-467A-9E77-7979D6F8CB10}" destId="{D30D738F-22FC-4420-A9C2-78ABE4A95BD7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F9254E-B059-4BDF-BAEF-79DF7A5C3D5F}">
      <dsp:nvSpPr>
        <dsp:cNvPr id="0" name=""/>
        <dsp:cNvSpPr/>
      </dsp:nvSpPr>
      <dsp:spPr>
        <a:xfrm>
          <a:off x="259985" y="1030493"/>
          <a:ext cx="4875916" cy="57363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A1CC28-384C-4172-B490-7B7B780C9F1E}">
      <dsp:nvSpPr>
        <dsp:cNvPr id="0" name=""/>
        <dsp:cNvSpPr/>
      </dsp:nvSpPr>
      <dsp:spPr>
        <a:xfrm>
          <a:off x="259985" y="1245928"/>
          <a:ext cx="358202" cy="3582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42C184-43B8-403E-A118-DFC450A73BCE}">
      <dsp:nvSpPr>
        <dsp:cNvPr id="0" name=""/>
        <dsp:cNvSpPr/>
      </dsp:nvSpPr>
      <dsp:spPr>
        <a:xfrm>
          <a:off x="259985" y="0"/>
          <a:ext cx="4875916" cy="10304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i="1" kern="1200" dirty="0"/>
            <a:t>Chapter I. Introduction</a:t>
          </a:r>
        </a:p>
      </dsp:txBody>
      <dsp:txXfrm>
        <a:off x="259985" y="0"/>
        <a:ext cx="4875916" cy="1030493"/>
      </dsp:txXfrm>
    </dsp:sp>
    <dsp:sp modelId="{D4646E46-AAF5-4118-BF41-F07582C7F499}">
      <dsp:nvSpPr>
        <dsp:cNvPr id="0" name=""/>
        <dsp:cNvSpPr/>
      </dsp:nvSpPr>
      <dsp:spPr>
        <a:xfrm>
          <a:off x="259985" y="2080887"/>
          <a:ext cx="358193" cy="3581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51DFCF-0DE2-423F-8F66-1E9CD07471FB}">
      <dsp:nvSpPr>
        <dsp:cNvPr id="0" name=""/>
        <dsp:cNvSpPr/>
      </dsp:nvSpPr>
      <dsp:spPr>
        <a:xfrm>
          <a:off x="601299" y="1842509"/>
          <a:ext cx="4534602" cy="834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dirty="0"/>
            <a:t>I.1 Regulations and regulatory texts.</a:t>
          </a:r>
        </a:p>
      </dsp:txBody>
      <dsp:txXfrm>
        <a:off x="601299" y="1842509"/>
        <a:ext cx="4534602" cy="834950"/>
      </dsp:txXfrm>
    </dsp:sp>
    <dsp:sp modelId="{C2670AF3-AA7B-44C3-B115-33458B73008E}">
      <dsp:nvSpPr>
        <dsp:cNvPr id="0" name=""/>
        <dsp:cNvSpPr/>
      </dsp:nvSpPr>
      <dsp:spPr>
        <a:xfrm>
          <a:off x="259985" y="2915837"/>
          <a:ext cx="358193" cy="3581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1689636"/>
              <a:satOff val="-4355"/>
              <a:lumOff val="-2941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BF7FD2-2A5D-48B2-B0A6-9437C7C5005B}">
      <dsp:nvSpPr>
        <dsp:cNvPr id="0" name=""/>
        <dsp:cNvSpPr/>
      </dsp:nvSpPr>
      <dsp:spPr>
        <a:xfrm>
          <a:off x="601299" y="2677459"/>
          <a:ext cx="4534602" cy="834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dirty="0"/>
            <a:t>I.2 Economic development and standardization.</a:t>
          </a:r>
        </a:p>
      </dsp:txBody>
      <dsp:txXfrm>
        <a:off x="601299" y="2677459"/>
        <a:ext cx="4534602" cy="834950"/>
      </dsp:txXfrm>
    </dsp:sp>
    <dsp:sp modelId="{4B2E2A6D-0475-43F0-A463-3266B590F1FD}">
      <dsp:nvSpPr>
        <dsp:cNvPr id="0" name=""/>
        <dsp:cNvSpPr/>
      </dsp:nvSpPr>
      <dsp:spPr>
        <a:xfrm>
          <a:off x="5379697" y="1030493"/>
          <a:ext cx="4875916" cy="573637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635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857BFD-25B4-4743-A928-09E908973D95}">
      <dsp:nvSpPr>
        <dsp:cNvPr id="0" name=""/>
        <dsp:cNvSpPr/>
      </dsp:nvSpPr>
      <dsp:spPr>
        <a:xfrm>
          <a:off x="5379697" y="1245928"/>
          <a:ext cx="358202" cy="3582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3AD463-EA81-4398-9BA3-E2E482E90E24}">
      <dsp:nvSpPr>
        <dsp:cNvPr id="0" name=""/>
        <dsp:cNvSpPr/>
      </dsp:nvSpPr>
      <dsp:spPr>
        <a:xfrm>
          <a:off x="5379697" y="0"/>
          <a:ext cx="4875916" cy="10304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i="1" kern="1200" dirty="0"/>
            <a:t>Chapter II. Standardization</a:t>
          </a:r>
        </a:p>
      </dsp:txBody>
      <dsp:txXfrm>
        <a:off x="5379697" y="0"/>
        <a:ext cx="4875916" cy="1030493"/>
      </dsp:txXfrm>
    </dsp:sp>
    <dsp:sp modelId="{4F1EF8A3-6845-4A9C-8C65-AFE3426E8343}">
      <dsp:nvSpPr>
        <dsp:cNvPr id="0" name=""/>
        <dsp:cNvSpPr/>
      </dsp:nvSpPr>
      <dsp:spPr>
        <a:xfrm>
          <a:off x="5379697" y="2080887"/>
          <a:ext cx="358193" cy="3581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86AD10-97EA-402B-B291-355031812117}">
      <dsp:nvSpPr>
        <dsp:cNvPr id="0" name=""/>
        <dsp:cNvSpPr/>
      </dsp:nvSpPr>
      <dsp:spPr>
        <a:xfrm>
          <a:off x="5721012" y="1842509"/>
          <a:ext cx="4534602" cy="834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dirty="0"/>
            <a:t>II.1 Purpose and development: association and standardization bodies.</a:t>
          </a:r>
        </a:p>
      </dsp:txBody>
      <dsp:txXfrm>
        <a:off x="5721012" y="1842509"/>
        <a:ext cx="4534602" cy="834950"/>
      </dsp:txXfrm>
    </dsp:sp>
    <dsp:sp modelId="{0A733332-EE7D-4657-B26A-C376DA8D2BD7}">
      <dsp:nvSpPr>
        <dsp:cNvPr id="0" name=""/>
        <dsp:cNvSpPr/>
      </dsp:nvSpPr>
      <dsp:spPr>
        <a:xfrm>
          <a:off x="5379697" y="2915837"/>
          <a:ext cx="358193" cy="3581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5068907"/>
              <a:satOff val="-13064"/>
              <a:lumOff val="-8824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0F5BC0-3E56-4E83-813E-CF4925567116}">
      <dsp:nvSpPr>
        <dsp:cNvPr id="0" name=""/>
        <dsp:cNvSpPr/>
      </dsp:nvSpPr>
      <dsp:spPr>
        <a:xfrm>
          <a:off x="5721012" y="2677459"/>
          <a:ext cx="4534602" cy="834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dirty="0"/>
            <a:t>II.2 International standardization.</a:t>
          </a:r>
        </a:p>
      </dsp:txBody>
      <dsp:txXfrm>
        <a:off x="5721012" y="2677459"/>
        <a:ext cx="4534602" cy="834950"/>
      </dsp:txXfrm>
    </dsp:sp>
    <dsp:sp modelId="{28C50E05-6C6D-4BDA-A560-924C1851A22D}">
      <dsp:nvSpPr>
        <dsp:cNvPr id="0" name=""/>
        <dsp:cNvSpPr/>
      </dsp:nvSpPr>
      <dsp:spPr>
        <a:xfrm>
          <a:off x="5379697" y="3750787"/>
          <a:ext cx="358193" cy="3581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8276E2-E72A-4928-AE4A-701B388F4A74}">
      <dsp:nvSpPr>
        <dsp:cNvPr id="0" name=""/>
        <dsp:cNvSpPr/>
      </dsp:nvSpPr>
      <dsp:spPr>
        <a:xfrm>
          <a:off x="5721012" y="3512409"/>
          <a:ext cx="4534602" cy="834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dirty="0"/>
            <a:t>II.3 Standardization in Algeria: INAPI.</a:t>
          </a:r>
        </a:p>
      </dsp:txBody>
      <dsp:txXfrm>
        <a:off x="5721012" y="3512409"/>
        <a:ext cx="4534602" cy="8349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C7223F-B3E1-45FD-93CB-24D7A1109200}">
      <dsp:nvSpPr>
        <dsp:cNvPr id="0" name=""/>
        <dsp:cNvSpPr/>
      </dsp:nvSpPr>
      <dsp:spPr>
        <a:xfrm>
          <a:off x="801818" y="794258"/>
          <a:ext cx="5495601" cy="44213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BE4DE9-F5A8-4534-A381-E0E46BB1C94E}">
      <dsp:nvSpPr>
        <dsp:cNvPr id="0" name=""/>
        <dsp:cNvSpPr/>
      </dsp:nvSpPr>
      <dsp:spPr>
        <a:xfrm flipH="1" flipV="1">
          <a:off x="0" y="1359575"/>
          <a:ext cx="48817" cy="2454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2F8959-8134-4E9F-8072-F52907BAC068}">
      <dsp:nvSpPr>
        <dsp:cNvPr id="0" name=""/>
        <dsp:cNvSpPr/>
      </dsp:nvSpPr>
      <dsp:spPr>
        <a:xfrm>
          <a:off x="1051528" y="0"/>
          <a:ext cx="4996182" cy="794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i="1" kern="1200" dirty="0"/>
            <a:t>Chapter III. Standardization of production</a:t>
          </a:r>
        </a:p>
      </dsp:txBody>
      <dsp:txXfrm>
        <a:off x="1051528" y="0"/>
        <a:ext cx="4996182" cy="794258"/>
      </dsp:txXfrm>
    </dsp:sp>
    <dsp:sp modelId="{DDD73856-1AE8-4662-87F0-BFD0261C9C45}">
      <dsp:nvSpPr>
        <dsp:cNvPr id="0" name=""/>
        <dsp:cNvSpPr/>
      </dsp:nvSpPr>
      <dsp:spPr>
        <a:xfrm>
          <a:off x="801818" y="1603855"/>
          <a:ext cx="276079" cy="2760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E47B30-8577-4203-90F9-C0C029EEA3ED}">
      <dsp:nvSpPr>
        <dsp:cNvPr id="0" name=""/>
        <dsp:cNvSpPr/>
      </dsp:nvSpPr>
      <dsp:spPr>
        <a:xfrm>
          <a:off x="1064888" y="1420123"/>
          <a:ext cx="3495069" cy="643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III.1 Normative parameters.</a:t>
          </a:r>
        </a:p>
      </dsp:txBody>
      <dsp:txXfrm>
        <a:off x="1064888" y="1420123"/>
        <a:ext cx="3495069" cy="643542"/>
      </dsp:txXfrm>
    </dsp:sp>
    <dsp:sp modelId="{D71498C5-51B2-4E1E-83D5-B37F380C7215}">
      <dsp:nvSpPr>
        <dsp:cNvPr id="0" name=""/>
        <dsp:cNvSpPr/>
      </dsp:nvSpPr>
      <dsp:spPr>
        <a:xfrm>
          <a:off x="801818" y="2247397"/>
          <a:ext cx="276079" cy="2760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1400127"/>
              <a:satOff val="-5825"/>
              <a:lumOff val="137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469B25-3D96-4D1F-82D5-20456B29E60F}">
      <dsp:nvSpPr>
        <dsp:cNvPr id="0" name=""/>
        <dsp:cNvSpPr/>
      </dsp:nvSpPr>
      <dsp:spPr>
        <a:xfrm>
          <a:off x="1064888" y="2063666"/>
          <a:ext cx="3495069" cy="643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III.2 Interchangeability. </a:t>
          </a:r>
        </a:p>
      </dsp:txBody>
      <dsp:txXfrm>
        <a:off x="1064888" y="2063666"/>
        <a:ext cx="3495069" cy="643542"/>
      </dsp:txXfrm>
    </dsp:sp>
    <dsp:sp modelId="{9777A559-589A-4AB0-9E29-4956B265D3FB}">
      <dsp:nvSpPr>
        <dsp:cNvPr id="0" name=""/>
        <dsp:cNvSpPr/>
      </dsp:nvSpPr>
      <dsp:spPr>
        <a:xfrm>
          <a:off x="801818" y="2890940"/>
          <a:ext cx="276079" cy="2760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2800255"/>
              <a:satOff val="-11651"/>
              <a:lumOff val="274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75AAA7-CEF5-45DE-91F6-D0DAB10ED7C6}">
      <dsp:nvSpPr>
        <dsp:cNvPr id="0" name=""/>
        <dsp:cNvSpPr/>
      </dsp:nvSpPr>
      <dsp:spPr>
        <a:xfrm>
          <a:off x="1064888" y="2707208"/>
          <a:ext cx="3495069" cy="643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III.3 Tolerance and adjustments.</a:t>
          </a:r>
        </a:p>
      </dsp:txBody>
      <dsp:txXfrm>
        <a:off x="1064888" y="2707208"/>
        <a:ext cx="3495069" cy="643542"/>
      </dsp:txXfrm>
    </dsp:sp>
    <dsp:sp modelId="{D05AE02A-4B8F-4BB6-A578-522E51AC7B75}">
      <dsp:nvSpPr>
        <dsp:cNvPr id="0" name=""/>
        <dsp:cNvSpPr/>
      </dsp:nvSpPr>
      <dsp:spPr>
        <a:xfrm>
          <a:off x="801818" y="3534482"/>
          <a:ext cx="276079" cy="2760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4200382"/>
              <a:satOff val="-17476"/>
              <a:lumOff val="411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7012FB-FBF0-44DA-BB9E-0F700740FA64}">
      <dsp:nvSpPr>
        <dsp:cNvPr id="0" name=""/>
        <dsp:cNvSpPr/>
      </dsp:nvSpPr>
      <dsp:spPr>
        <a:xfrm>
          <a:off x="1064888" y="3350751"/>
          <a:ext cx="3495069" cy="643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III.4 Conformity control methods.</a:t>
          </a:r>
        </a:p>
      </dsp:txBody>
      <dsp:txXfrm>
        <a:off x="1064888" y="3350751"/>
        <a:ext cx="3495069" cy="643542"/>
      </dsp:txXfrm>
    </dsp:sp>
    <dsp:sp modelId="{487D9E46-13E0-4C3B-AB57-D2E46E530805}">
      <dsp:nvSpPr>
        <dsp:cNvPr id="0" name=""/>
        <dsp:cNvSpPr/>
      </dsp:nvSpPr>
      <dsp:spPr>
        <a:xfrm>
          <a:off x="801818" y="4178024"/>
          <a:ext cx="276079" cy="2760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5600509"/>
              <a:satOff val="-23301"/>
              <a:lumOff val="549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5C1962-9D23-4D21-8EBE-54F1A2BAD0E9}">
      <dsp:nvSpPr>
        <dsp:cNvPr id="0" name=""/>
        <dsp:cNvSpPr/>
      </dsp:nvSpPr>
      <dsp:spPr>
        <a:xfrm>
          <a:off x="1064888" y="3994293"/>
          <a:ext cx="3495069" cy="643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III.5 Certification. </a:t>
          </a:r>
        </a:p>
      </dsp:txBody>
      <dsp:txXfrm>
        <a:off x="1064888" y="3994293"/>
        <a:ext cx="3495069" cy="643542"/>
      </dsp:txXfrm>
    </dsp:sp>
    <dsp:sp modelId="{3D689CA0-DD82-4ACF-9F4C-C281F1527E70}">
      <dsp:nvSpPr>
        <dsp:cNvPr id="0" name=""/>
        <dsp:cNvSpPr/>
      </dsp:nvSpPr>
      <dsp:spPr>
        <a:xfrm>
          <a:off x="6836506" y="794258"/>
          <a:ext cx="3758139" cy="442134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635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66E5F3-E07E-42E1-8791-967318681AAC}">
      <dsp:nvSpPr>
        <dsp:cNvPr id="0" name=""/>
        <dsp:cNvSpPr/>
      </dsp:nvSpPr>
      <dsp:spPr>
        <a:xfrm>
          <a:off x="6836506" y="960306"/>
          <a:ext cx="276086" cy="27608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C8854C-3D58-4ECF-BD79-6AB8B89D1225}">
      <dsp:nvSpPr>
        <dsp:cNvPr id="0" name=""/>
        <dsp:cNvSpPr/>
      </dsp:nvSpPr>
      <dsp:spPr>
        <a:xfrm>
          <a:off x="6485327" y="0"/>
          <a:ext cx="4460497" cy="794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0" i="1" kern="1200" dirty="0"/>
            <a:t>Chapter IV. Classification</a:t>
          </a:r>
        </a:p>
      </dsp:txBody>
      <dsp:txXfrm>
        <a:off x="6485327" y="0"/>
        <a:ext cx="4460497" cy="794258"/>
      </dsp:txXfrm>
    </dsp:sp>
    <dsp:sp modelId="{9A1F8B0F-A785-4283-82DD-B6E403F89510}">
      <dsp:nvSpPr>
        <dsp:cNvPr id="0" name=""/>
        <dsp:cNvSpPr/>
      </dsp:nvSpPr>
      <dsp:spPr>
        <a:xfrm>
          <a:off x="6485327" y="1603855"/>
          <a:ext cx="276079" cy="2760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7000636"/>
              <a:satOff val="-29126"/>
              <a:lumOff val="686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2215C6-01E6-4AE5-9E5C-EDCD78FA5F65}">
      <dsp:nvSpPr>
        <dsp:cNvPr id="0" name=""/>
        <dsp:cNvSpPr/>
      </dsp:nvSpPr>
      <dsp:spPr>
        <a:xfrm>
          <a:off x="6748397" y="1420123"/>
          <a:ext cx="3495069" cy="643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IV.1 Product Classification.</a:t>
          </a:r>
        </a:p>
      </dsp:txBody>
      <dsp:txXfrm>
        <a:off x="6748397" y="1420123"/>
        <a:ext cx="3495069" cy="643542"/>
      </dsp:txXfrm>
    </dsp:sp>
    <dsp:sp modelId="{96FCA00D-6B46-4C38-B475-5121E46D97AF}">
      <dsp:nvSpPr>
        <dsp:cNvPr id="0" name=""/>
        <dsp:cNvSpPr/>
      </dsp:nvSpPr>
      <dsp:spPr>
        <a:xfrm>
          <a:off x="6485327" y="2247397"/>
          <a:ext cx="276079" cy="2760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8400764"/>
              <a:satOff val="-34952"/>
              <a:lumOff val="823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D85624-E4FC-498B-8C27-FBBFFD8D5790}">
      <dsp:nvSpPr>
        <dsp:cNvPr id="0" name=""/>
        <dsp:cNvSpPr/>
      </dsp:nvSpPr>
      <dsp:spPr>
        <a:xfrm>
          <a:off x="6748397" y="2063666"/>
          <a:ext cx="3495069" cy="643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IV.2 Classification of standards.</a:t>
          </a:r>
        </a:p>
      </dsp:txBody>
      <dsp:txXfrm>
        <a:off x="6748397" y="2063666"/>
        <a:ext cx="3495069" cy="643542"/>
      </dsp:txXfrm>
    </dsp:sp>
    <dsp:sp modelId="{3E1CED6B-ACB1-4330-BEE3-06E8E1C05B2B}">
      <dsp:nvSpPr>
        <dsp:cNvPr id="0" name=""/>
        <dsp:cNvSpPr/>
      </dsp:nvSpPr>
      <dsp:spPr>
        <a:xfrm>
          <a:off x="6485327" y="2890940"/>
          <a:ext cx="276079" cy="2760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0D738F-22FC-4420-A9C2-78ABE4A95BD7}">
      <dsp:nvSpPr>
        <dsp:cNvPr id="0" name=""/>
        <dsp:cNvSpPr/>
      </dsp:nvSpPr>
      <dsp:spPr>
        <a:xfrm>
          <a:off x="6748397" y="2707208"/>
          <a:ext cx="3495069" cy="643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IV.3 Codification of standards.</a:t>
          </a:r>
        </a:p>
      </dsp:txBody>
      <dsp:txXfrm>
        <a:off x="6748397" y="2707208"/>
        <a:ext cx="3495069" cy="6435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27E3E-AF7D-6FE7-6F9A-581ABBC517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8E3075-63D5-BA65-E3B4-8A3035BCD5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9FAEF-1A69-1034-6FFD-201F5ECAB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11E7-F862-4BEF-8A59-976EE87B02C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0927C-8488-02BC-900D-A5FA2BDAA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C364C-CC27-793A-39FD-BA04394D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01C0-CFB0-48E9-AF75-6079962C33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947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31509-58C8-B8A3-5B33-156FD596C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345D62-2BB3-3EC9-11F0-9FCB4EFC0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0FD3C-7D94-64AF-00E4-8FE6C6DDF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11E7-F862-4BEF-8A59-976EE87B02C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C7BED-A9FD-7DE1-5243-2432B80A4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1BBB3-FF77-BE60-EC9A-DB5520AB6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01C0-CFB0-48E9-AF75-6079962C33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236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3946E9-462E-4078-D79A-F207FEC125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7CA8F4-E6DD-BB14-E9DE-08158E41C1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98FCD-F17F-A1CF-DF0E-7BBFCDE2C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11E7-F862-4BEF-8A59-976EE87B02C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3DCB3-8E92-D77A-91BB-DDB55733D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F6E90-089A-1607-BFFE-38B7EB43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01C0-CFB0-48E9-AF75-6079962C33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128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C00EA-6638-1AF3-335C-469265484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65261-B633-C4AF-6AE2-62DECC7FA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D45B6-AF2F-C4F6-D4DD-C3DA759B5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11E7-F862-4BEF-8A59-976EE87B02C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F1D7BD-E504-EB73-08BF-6ABF228E0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501B4-90CD-97AC-F7FB-B3C9FF03A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01C0-CFB0-48E9-AF75-6079962C33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821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5AB1F-7C71-4029-D15B-F411CDE8F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5347AF-0BD2-CF80-F063-6189034C6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4554D-2549-68D8-4A69-2F880155B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11E7-F862-4BEF-8A59-976EE87B02C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FC254-54F9-4381-E8FE-A3677518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650AB-60B9-204E-32DC-79CA277ED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01C0-CFB0-48E9-AF75-6079962C33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776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B5961-5459-C6D3-1A4F-410141C86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4372C-CC5C-4DE9-9833-64E8E87949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87553C-8109-75D1-9E6B-8095401145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011A19-E588-B652-837B-544B0043D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11E7-F862-4BEF-8A59-976EE87B02C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458ADB-2209-AD0C-60C0-F88D65CBD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18C4EE-11CB-DE09-6380-997CA31BD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01C0-CFB0-48E9-AF75-6079962C33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444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F2002-87EC-689F-11A2-499E298B7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409D12-F004-279F-9A44-3EDE160FA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D4BFA8-947C-4436-85B4-F94DFE6BB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B41BA-1B61-7D81-7111-0E718A3859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6DF639-AF5B-717C-D07A-9E142C2DF3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589BB9-62B5-C7F0-7A13-E704B9334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11E7-F862-4BEF-8A59-976EE87B02C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953BD7-D1C5-9F4E-96DC-954077AB9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C19B8E-C73E-A485-7186-78725136B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01C0-CFB0-48E9-AF75-6079962C33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441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20BDF-B734-B100-6315-4E36B899F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B3DD65-6D01-3580-F48E-C258380CB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11E7-F862-4BEF-8A59-976EE87B02C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443F0E-6633-8F1E-C397-A92229410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BA3A25-1492-F020-5AC0-800AD5412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01C0-CFB0-48E9-AF75-6079962C33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532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A8C593-0D50-8428-713D-8CA5EF074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11E7-F862-4BEF-8A59-976EE87B02C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BC055C-1117-902C-DFD2-37FBF742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358249-04C8-5E75-1C03-1D4957984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01C0-CFB0-48E9-AF75-6079962C33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32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3FFB2-FBAE-F5E0-D3FC-33418FE5C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13360-7476-3A5B-1ED0-DDED7C508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57C563-F2C8-2B69-98A1-FB739CBC78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C8AB93-1AAC-D7C5-0F96-AC1C517C7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11E7-F862-4BEF-8A59-976EE87B02C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1EB261-CCEA-89F6-1CC9-B205B8D0C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53F1B-C519-8C59-B368-E2A4CB5D9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01C0-CFB0-48E9-AF75-6079962C33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361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858FC-8C94-1104-A701-36CF6238A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773211-5400-9585-C71C-4A6453C2A6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8D99A8-E1D6-9456-E246-98FD5AF5E8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D371E-FD62-B248-604E-21F30C884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11E7-F862-4BEF-8A59-976EE87B02C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F27566-BED1-B079-B981-72D1A91CF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7A95D2-5E95-C544-4580-8831A7ADD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01C0-CFB0-48E9-AF75-6079962C33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984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F1F67C-F5EB-C148-F7BD-615707389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608DCC-4858-A02C-381E-B1CC3A4D5B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31992-7DAE-F782-46F8-FF22A592D9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111E7-F862-4BEF-8A59-976EE87B02C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AC125-7A75-2460-5F38-80161CB93F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72825-1B1B-30E6-C8BE-65D36F752A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E01C0-CFB0-48E9-AF75-6079962C33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02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E8809-6DEE-9DE9-FB6C-1277D86F2A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03803"/>
            <a:ext cx="9144000" cy="992794"/>
          </a:xfrm>
        </p:spPr>
        <p:txBody>
          <a:bodyPr/>
          <a:lstStyle/>
          <a:p>
            <a:r>
              <a:rPr lang="en-GB" dirty="0"/>
              <a:t>Regulations &amp; Standards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609EAB-905D-A9C2-F559-DB8FB59E49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20932"/>
            <a:ext cx="9144000" cy="992793"/>
          </a:xfrm>
        </p:spPr>
        <p:txBody>
          <a:bodyPr>
            <a:normAutofit/>
          </a:bodyPr>
          <a:lstStyle/>
          <a:p>
            <a:r>
              <a:rPr lang="en-GB" dirty="0"/>
              <a:t>Second Year LMD; Process Engineering</a:t>
            </a:r>
          </a:p>
          <a:p>
            <a:r>
              <a:rPr lang="en-GB" dirty="0"/>
              <a:t>2024/2025</a:t>
            </a:r>
          </a:p>
        </p:txBody>
      </p:sp>
      <p:pic>
        <p:nvPicPr>
          <p:cNvPr id="4" name="Image 17" descr="Droit du contrat de travail | CAPE Formation – Se former pour réussir">
            <a:extLst>
              <a:ext uri="{FF2B5EF4-FFF2-40B4-BE49-F238E27FC236}">
                <a16:creationId xmlns:a16="http://schemas.microsoft.com/office/drawing/2014/main" id="{7799451A-0C18-F519-A56B-3078F5AFF9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4535" y="2579544"/>
            <a:ext cx="5662930" cy="21818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1707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6C69A-3E03-C863-D1BB-D2C26E47B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Module content: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3C0920B-279C-1741-3CCD-4AE2DBA2FA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842247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5298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54F3C-69A3-092B-C649-EE92DBFD1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Module content: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DB6A0F2-9E5B-EB89-5ECD-30738F59A2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2435083"/>
              </p:ext>
            </p:extLst>
          </p:nvPr>
        </p:nvGraphicFramePr>
        <p:xfrm>
          <a:off x="222178" y="1690688"/>
          <a:ext cx="11747644" cy="4646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85870D2E-4024-75EB-B456-6DC55026A66F}"/>
              </a:ext>
            </a:extLst>
          </p:cNvPr>
          <p:cNvSpPr/>
          <p:nvPr/>
        </p:nvSpPr>
        <p:spPr>
          <a:xfrm>
            <a:off x="1036638" y="2664236"/>
            <a:ext cx="276079" cy="276079"/>
          </a:xfrm>
          <a:prstGeom prst="rect">
            <a:avLst/>
          </a:prstGeom>
          <a:scene3d>
            <a:camera prst="orthographicFront"/>
            <a:lightRig rig="chilly" dir="t"/>
          </a:scene3d>
          <a:sp3d z="12700" extrusionH="1700" prstMaterial="dkEdge">
            <a:bevelT w="25400" h="6350" prst="softRound"/>
            <a:bevelB w="0" h="0" prst="convex"/>
          </a:sp3d>
        </p:spPr>
        <p:style>
          <a:lnRef idx="1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3644677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72819-EB22-C264-62EE-C1D37B063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Evaluation mode: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6B0C9-F9F1-115F-8566-C73C88BBA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 </a:t>
            </a:r>
            <a:r>
              <a:rPr lang="en-GB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Credit: 01</a:t>
            </a:r>
          </a:p>
          <a:p>
            <a:r>
              <a:rPr lang="en-GB" dirty="0"/>
              <a:t> </a:t>
            </a:r>
            <a:r>
              <a:rPr lang="en-GB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Coefficient: 01</a:t>
            </a:r>
          </a:p>
          <a:p>
            <a:r>
              <a:rPr lang="en-GB" dirty="0"/>
              <a:t>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A final exam/20 + presentation/3 = 23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                    23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 100%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                     20     ?</a:t>
            </a:r>
          </a:p>
          <a:p>
            <a:r>
              <a:rPr lang="en-GB" dirty="0">
                <a:sym typeface="Wingdings" panose="05000000000000000000" pitchFamily="2" charset="2"/>
              </a:rPr>
              <a:t>  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The online course that I’ll put on E-learning is 100% in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b="1" dirty="0">
                <a:solidFill>
                  <a:srgbClr val="FF0000"/>
                </a:solidFill>
                <a:sym typeface="Wingdings" panose="05000000000000000000" pitchFamily="2" charset="2"/>
              </a:rPr>
              <a:t>English</a:t>
            </a:r>
            <a:r>
              <a:rPr lang="en-GB" dirty="0">
                <a:sym typeface="Wingdings" panose="05000000000000000000" pitchFamily="2" charset="2"/>
              </a:rPr>
              <a:t>. </a:t>
            </a:r>
          </a:p>
          <a:p>
            <a:r>
              <a:rPr lang="en-GB" dirty="0">
                <a:sym typeface="Wingdings" panose="05000000000000000000" pitchFamily="2" charset="2"/>
              </a:rPr>
              <a:t> 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The direct course it will be a mix of English and Arabic. </a:t>
            </a:r>
          </a:p>
          <a:p>
            <a:r>
              <a:rPr lang="en-GB" dirty="0">
                <a:sym typeface="Wingdings" panose="05000000000000000000" pitchFamily="2" charset="2"/>
              </a:rPr>
              <a:t>  </a:t>
            </a:r>
            <a:r>
              <a:rPr lang="en-GB" dirty="0">
                <a:solidFill>
                  <a:schemeClr val="accent1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Before every course, I’ll put a link to google meet, please be ready. </a:t>
            </a:r>
          </a:p>
          <a:p>
            <a:r>
              <a:rPr lang="en-GB" dirty="0">
                <a:solidFill>
                  <a:schemeClr val="accent5">
                    <a:lumMod val="40000"/>
                    <a:lumOff val="60000"/>
                  </a:schemeClr>
                </a:solidFill>
                <a:sym typeface="Wingdings" panose="05000000000000000000" pitchFamily="2" charset="2"/>
              </a:rPr>
              <a:t>  After each course, and before we start the next course, every student must give an explication of one word that pass in the previous lesson. </a:t>
            </a:r>
            <a:endParaRPr lang="en-GB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451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B36A4-ED8C-4B34-42E7-FFCF05FCE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281" y="395949"/>
            <a:ext cx="10515600" cy="1325563"/>
          </a:xfrm>
        </p:spPr>
        <p:txBody>
          <a:bodyPr/>
          <a:lstStyle/>
          <a:p>
            <a:r>
              <a:rPr lang="en-GB" dirty="0"/>
              <a:t>What</a:t>
            </a:r>
            <a:r>
              <a:rPr lang="fr-FR" dirty="0"/>
              <a:t> about Online </a:t>
            </a:r>
            <a:r>
              <a:rPr lang="en-GB" dirty="0"/>
              <a:t>evaluation</a:t>
            </a:r>
            <a:r>
              <a:rPr lang="fr-FR" dirty="0"/>
              <a:t> 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35A89-3E6F-587B-69A8-2061A7281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603" y="2734106"/>
            <a:ext cx="10216794" cy="225913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GB" dirty="0"/>
              <a:t> We will try to do online tests after each chapter, you will be informed about it.</a:t>
            </a:r>
          </a:p>
          <a:p>
            <a:pPr algn="just"/>
            <a:r>
              <a:rPr lang="en-GB" dirty="0"/>
              <a:t> in the e-learning platform, you will enter and answer the questions of limited time and only one choice.</a:t>
            </a:r>
          </a:p>
          <a:p>
            <a:pPr algn="just"/>
            <a:r>
              <a:rPr lang="en-GB" dirty="0"/>
              <a:t> It’s preferable that you pass this evaluations, it doesn't take a lot of time.</a:t>
            </a:r>
          </a:p>
        </p:txBody>
      </p:sp>
    </p:spTree>
    <p:extLst>
      <p:ext uri="{BB962C8B-B14F-4D97-AF65-F5344CB8AC3E}">
        <p14:creationId xmlns:p14="http://schemas.microsoft.com/office/powerpoint/2010/main" val="2884938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2C633D4-1C8A-8CFF-2287-DA4742A952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4126" y="400692"/>
            <a:ext cx="13659341" cy="5897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728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296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Regulations &amp; Standards</vt:lpstr>
      <vt:lpstr>Module content:</vt:lpstr>
      <vt:lpstr>Module content:</vt:lpstr>
      <vt:lpstr>Evaluation mode:</vt:lpstr>
      <vt:lpstr>What about Online evaluation 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ABDELMOUNAIM ZEROUAL</dc:creator>
  <cp:lastModifiedBy>ABDELMOUNAIM ZEROUAL</cp:lastModifiedBy>
  <cp:revision>2</cp:revision>
  <dcterms:created xsi:type="dcterms:W3CDTF">2024-09-27T04:45:06Z</dcterms:created>
  <dcterms:modified xsi:type="dcterms:W3CDTF">2024-09-27T06:11:35Z</dcterms:modified>
</cp:coreProperties>
</file>