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3" r:id="rId2"/>
    <p:sldId id="374" r:id="rId3"/>
    <p:sldId id="368" r:id="rId4"/>
    <p:sldId id="369" r:id="rId5"/>
    <p:sldId id="370" r:id="rId6"/>
    <p:sldId id="371" r:id="rId7"/>
    <p:sldId id="372" r:id="rId8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18" autoAdjust="0"/>
    <p:restoredTop sz="99153" autoAdjust="0"/>
  </p:normalViewPr>
  <p:slideViewPr>
    <p:cSldViewPr snapToGrid="0">
      <p:cViewPr varScale="1">
        <p:scale>
          <a:sx n="76" d="100"/>
          <a:sy n="76" d="100"/>
        </p:scale>
        <p:origin x="67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02/05/2025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02/05/2025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pPr/>
              <a:t>02/05/2025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Structure machine 2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Ch3.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Sequential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logic</a:t>
            </a: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5972" y="276483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(Part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3-4)</a:t>
            </a:r>
            <a:endParaRPr lang="fr-FR" b="1" dirty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6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 of </a:t>
            </a:r>
            <a:r>
              <a:rPr lang="fr-FR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3</a:t>
            </a:r>
          </a:p>
          <a:p>
            <a:pPr marL="514350" indent="-514350" algn="ctr"/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Part 3-4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05712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Bistable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89048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Flip-flops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triggered by a positive or negative edge</a:t>
            </a:r>
            <a:endParaRPr lang="fr-FR" sz="3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4986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32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Toggle</a:t>
            </a:r>
            <a:r>
              <a:rPr lang="fr-FR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applications</a:t>
            </a:r>
            <a:endParaRPr lang="fr-FR" sz="3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54" y="31961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Counters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3279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4.2.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How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synchronous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counter works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7041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4.1.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How the asynchronous counter works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58325" y="64897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20600" r="27063" b="61550"/>
          <a:stretch>
            <a:fillRect/>
          </a:stretch>
        </p:blipFill>
        <p:spPr bwMode="auto">
          <a:xfrm>
            <a:off x="0" y="938808"/>
            <a:ext cx="6126480" cy="20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3406" t="61550" r="29829" b="20134"/>
          <a:stretch>
            <a:fillRect/>
          </a:stretch>
        </p:blipFill>
        <p:spPr bwMode="auto">
          <a:xfrm>
            <a:off x="100608" y="3112009"/>
            <a:ext cx="5524942" cy="21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3240" y="5597009"/>
            <a:ext cx="46578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Asynchronous </a:t>
            </a:r>
            <a:r>
              <a:rPr lang="en-US" sz="2400" b="1" dirty="0"/>
              <a:t>2-bit binary counter </a:t>
            </a:r>
          </a:p>
          <a:p>
            <a:pPr algn="ctr"/>
            <a:r>
              <a:rPr lang="en-US" sz="2400" b="1" dirty="0"/>
              <a:t>and its diagram</a:t>
            </a:r>
          </a:p>
          <a:p>
            <a:pPr algn="ctr"/>
            <a:r>
              <a:rPr lang="en-US" sz="2400" b="1" dirty="0"/>
              <a:t>MODULO 4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4547" t="17450" r="34150" b="66800"/>
          <a:stretch>
            <a:fillRect/>
          </a:stretch>
        </p:blipFill>
        <p:spPr bwMode="auto">
          <a:xfrm>
            <a:off x="6490742" y="1099583"/>
            <a:ext cx="5577840" cy="157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39900" r="29126" b="35951"/>
          <a:stretch>
            <a:fillRect/>
          </a:stretch>
        </p:blipFill>
        <p:spPr bwMode="auto">
          <a:xfrm>
            <a:off x="6196965" y="3233564"/>
            <a:ext cx="5852160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57315" y="5590996"/>
            <a:ext cx="46578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Asynchronous 3-bit binary counter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and its diagram</a:t>
            </a:r>
          </a:p>
          <a:p>
            <a:pPr algn="ctr"/>
            <a:r>
              <a:rPr lang="en-US" sz="2400" b="1" dirty="0" smtClean="0"/>
              <a:t>MODULO </a:t>
            </a:r>
            <a:r>
              <a:rPr lang="fr-FR" sz="2400" b="1" dirty="0" smtClean="0"/>
              <a:t>8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0480" y="-8594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Counters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26" y="42202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4.1.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How the asynchronous counter works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29000" r="28244" b="43700"/>
          <a:stretch>
            <a:fillRect/>
          </a:stretch>
        </p:blipFill>
        <p:spPr bwMode="auto">
          <a:xfrm>
            <a:off x="121196" y="1286669"/>
            <a:ext cx="5852160" cy="24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29251" y="923925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RAZ</a:t>
            </a:r>
            <a:endParaRPr lang="en-US" b="1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5514975" y="962025"/>
            <a:ext cx="39052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58268" r="28244" b="9659"/>
          <a:stretch>
            <a:fillRect/>
          </a:stretch>
        </p:blipFill>
        <p:spPr bwMode="auto">
          <a:xfrm>
            <a:off x="6192044" y="1123948"/>
            <a:ext cx="5852160" cy="28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015582" y="4743330"/>
            <a:ext cx="435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Asynchronous</a:t>
            </a:r>
            <a:r>
              <a:rPr lang="fr-FR" sz="2400" b="1" dirty="0"/>
              <a:t> </a:t>
            </a:r>
            <a:r>
              <a:rPr lang="fr-FR" sz="2400" b="1" dirty="0" err="1"/>
              <a:t>decade</a:t>
            </a:r>
            <a:r>
              <a:rPr lang="fr-FR" sz="2400" b="1" dirty="0"/>
              <a:t> </a:t>
            </a:r>
            <a:r>
              <a:rPr lang="fr-FR" sz="2400" b="1" dirty="0" err="1" smtClean="0"/>
              <a:t>counter</a:t>
            </a:r>
            <a:endParaRPr lang="fr-FR" sz="2400" b="1" dirty="0" smtClean="0"/>
          </a:p>
          <a:p>
            <a:pPr algn="ctr"/>
            <a:r>
              <a:rPr lang="fr-FR" sz="2400" b="1" dirty="0" smtClean="0"/>
              <a:t>MODULO </a:t>
            </a:r>
            <a:r>
              <a:rPr lang="fr-FR" sz="2400" b="1" dirty="0"/>
              <a:t>10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-38099" y="-1846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4.1.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How the asynchronous counter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works (following)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533" y="5657671"/>
            <a:ext cx="44946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S</a:t>
            </a:r>
            <a:r>
              <a:rPr lang="en-US" sz="2400" b="1" dirty="0" smtClean="0"/>
              <a:t>ynchronous </a:t>
            </a:r>
            <a:r>
              <a:rPr lang="en-US" sz="2400" b="1" dirty="0"/>
              <a:t>2-bit binary counter </a:t>
            </a:r>
          </a:p>
          <a:p>
            <a:pPr algn="ctr"/>
            <a:r>
              <a:rPr lang="en-US" sz="2400" b="1" dirty="0"/>
              <a:t>and its diagram</a:t>
            </a:r>
          </a:p>
          <a:p>
            <a:pPr algn="ctr"/>
            <a:r>
              <a:rPr lang="en-US" sz="2400" b="1" dirty="0"/>
              <a:t>MODULO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500" t="61500" r="28984" b="19558"/>
          <a:stretch>
            <a:fillRect/>
          </a:stretch>
        </p:blipFill>
        <p:spPr bwMode="auto">
          <a:xfrm>
            <a:off x="152399" y="952500"/>
            <a:ext cx="5486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3708" t="43725" r="34223" b="43143"/>
          <a:stretch>
            <a:fillRect/>
          </a:stretch>
        </p:blipFill>
        <p:spPr bwMode="auto">
          <a:xfrm>
            <a:off x="261020" y="3669804"/>
            <a:ext cx="5256584" cy="17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9863" t="64436" r="26472" b="15350"/>
          <a:stretch>
            <a:fillRect/>
          </a:stretch>
        </p:blipFill>
        <p:spPr bwMode="auto">
          <a:xfrm>
            <a:off x="5934869" y="1250454"/>
            <a:ext cx="6035040" cy="203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9272" t="17450" r="30607" b="62600"/>
          <a:stretch>
            <a:fillRect/>
          </a:stretch>
        </p:blipFill>
        <p:spPr bwMode="auto">
          <a:xfrm>
            <a:off x="6319292" y="3558555"/>
            <a:ext cx="5486400" cy="204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90690" y="5657671"/>
            <a:ext cx="46578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Asynchronous 3-bit binary counter </a:t>
            </a:r>
          </a:p>
          <a:p>
            <a:pPr algn="ctr"/>
            <a:r>
              <a:rPr lang="en-US" sz="2400" b="1" dirty="0"/>
              <a:t>and its diagram</a:t>
            </a:r>
          </a:p>
          <a:p>
            <a:pPr algn="ctr"/>
            <a:r>
              <a:rPr lang="en-US" sz="2400" b="1" dirty="0"/>
              <a:t>MODULO </a:t>
            </a:r>
            <a:r>
              <a:rPr lang="fr-FR" sz="2400" b="1" dirty="0"/>
              <a:t>8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0480" y="-8594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Counters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26" y="42202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4.2.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How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synchronous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counter works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15450" y="63182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547" t="27361" r="25469" b="48889"/>
          <a:stretch>
            <a:fillRect/>
          </a:stretch>
        </p:blipFill>
        <p:spPr bwMode="auto">
          <a:xfrm>
            <a:off x="219073" y="581016"/>
            <a:ext cx="7827483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1016" t="54444" r="34844" b="13889"/>
          <a:stretch>
            <a:fillRect/>
          </a:stretch>
        </p:blipFill>
        <p:spPr bwMode="auto">
          <a:xfrm>
            <a:off x="228599" y="3067050"/>
            <a:ext cx="6858000" cy="357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86785" y="3034716"/>
            <a:ext cx="44718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4-bit synchronous binary counter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and its diagram</a:t>
            </a:r>
          </a:p>
          <a:p>
            <a:pPr algn="ctr"/>
            <a:r>
              <a:rPr lang="en-US" sz="2400" b="1" dirty="0" smtClean="0"/>
              <a:t>MODULO </a:t>
            </a:r>
            <a:r>
              <a:rPr lang="en-US" sz="2400" b="1" dirty="0"/>
              <a:t>16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099" y="-1846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4.2.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How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synchronous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works (following)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16405" r="31788" b="56300"/>
          <a:stretch>
            <a:fillRect/>
          </a:stretch>
        </p:blipFill>
        <p:spPr bwMode="auto">
          <a:xfrm>
            <a:off x="490389" y="695325"/>
            <a:ext cx="6309360" cy="22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6134" y="6077376"/>
            <a:ext cx="4181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S</a:t>
            </a:r>
            <a:r>
              <a:rPr lang="fr-FR" sz="2400" b="1" dirty="0" err="1" smtClean="0"/>
              <a:t>ynchronous</a:t>
            </a:r>
            <a:r>
              <a:rPr lang="fr-FR" sz="2400" b="1" dirty="0" smtClean="0"/>
              <a:t> </a:t>
            </a:r>
            <a:r>
              <a:rPr lang="fr-FR" sz="2400" b="1" dirty="0" err="1"/>
              <a:t>decade</a:t>
            </a:r>
            <a:r>
              <a:rPr lang="fr-FR" sz="2400" b="1" dirty="0"/>
              <a:t> </a:t>
            </a:r>
            <a:r>
              <a:rPr lang="fr-FR" sz="2400" b="1" dirty="0" err="1"/>
              <a:t>counter</a:t>
            </a:r>
            <a:endParaRPr lang="fr-FR" sz="2400" b="1" dirty="0"/>
          </a:p>
          <a:p>
            <a:pPr algn="ctr"/>
            <a:r>
              <a:rPr lang="fr-FR" sz="2400" b="1" dirty="0"/>
              <a:t>MODULO 10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9272" t="51050" r="32969" b="25850"/>
          <a:stretch>
            <a:fillRect/>
          </a:stretch>
        </p:blipFill>
        <p:spPr bwMode="auto">
          <a:xfrm>
            <a:off x="679351" y="3375298"/>
            <a:ext cx="6035040" cy="28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8131" t="32663" r="33560" b="40550"/>
          <a:stretch>
            <a:fillRect/>
          </a:stretch>
        </p:blipFill>
        <p:spPr bwMode="auto">
          <a:xfrm>
            <a:off x="7265318" y="712490"/>
            <a:ext cx="4572000" cy="37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4" y="4600575"/>
            <a:ext cx="1371600" cy="35019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2625" y="4600572"/>
            <a:ext cx="1554480" cy="29656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77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050" y="5505447"/>
            <a:ext cx="1554480" cy="296563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6477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4049" y="5524500"/>
            <a:ext cx="2560320" cy="27579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-38099" y="-1846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4.2.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How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synchronous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counter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works (following)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90185</TotalTime>
  <Words>167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Hakim</cp:lastModifiedBy>
  <cp:revision>1352</cp:revision>
  <cp:lastPrinted>2017-10-12T09:43:56Z</cp:lastPrinted>
  <dcterms:created xsi:type="dcterms:W3CDTF">2016-10-27T07:51:51Z</dcterms:created>
  <dcterms:modified xsi:type="dcterms:W3CDTF">2025-05-02T22:43:27Z</dcterms:modified>
</cp:coreProperties>
</file>