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</p:txBody>
      </p:sp>
      <p:sp>
        <p:nvSpPr>
          <p:cNvPr id="104862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0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</p:txBody>
      </p:sp>
      <p:sp>
        <p:nvSpPr>
          <p:cNvPr id="10486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2097151"/>
          <p:cNvPicPr/>
          <p:nvPr/>
        </p:nvPicPr>
        <p:blipFill>
          <a:blip r:embed="rId1"/>
          <a:stretch>
            <a:fillRect/>
          </a:stretch>
        </p:blipFill>
        <p:spPr>
          <a:xfrm>
            <a:off x="-87733" y="-61438"/>
            <a:ext cx="9231733" cy="69499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Image 209716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654"/>
            <a:ext cx="9144000" cy="68543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Image 209716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44726"/>
            <a:ext cx="9144000" cy="6947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Image 209716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2912"/>
            <a:ext cx="9144000" cy="68865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Image 209716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60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Image 209716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91550"/>
            <a:ext cx="9144000" cy="70410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Image 209716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40861"/>
            <a:ext cx="9144000" cy="69080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Image 2097166"/>
          <p:cNvPicPr/>
          <p:nvPr/>
        </p:nvPicPr>
        <p:blipFill>
          <a:blip r:embed="rId1"/>
          <a:stretch>
            <a:fillRect/>
          </a:stretch>
        </p:blipFill>
        <p:spPr>
          <a:xfrm>
            <a:off x="-3316243" y="-35604"/>
            <a:ext cx="15499973" cy="68936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Image 209715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56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 209715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53134"/>
            <a:ext cx="9144000" cy="69642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Image 209715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70130"/>
            <a:ext cx="9144000" cy="69281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 209715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2817"/>
            <a:ext cx="9313771" cy="68708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Image 209715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91"/>
            <a:ext cx="9144000" cy="68569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Image 2097157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7632"/>
            <a:ext cx="9144000" cy="69155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Image 209715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05804"/>
            <a:ext cx="9144000" cy="70638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Image 209715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7668"/>
            <a:ext cx="9144000" cy="68656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/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CPH2083</dc:creator>
  <cp:lastModifiedBy>messaouda boudjerida</cp:lastModifiedBy>
  <cp:revision>2</cp:revision>
  <dcterms:created xsi:type="dcterms:W3CDTF">2024-10-23T13:11:21Z</dcterms:created>
  <dcterms:modified xsi:type="dcterms:W3CDTF">2024-10-23T13:12:22Z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555234732E984389A855AB9FE8BD2DF2_13</vt:lpwstr>
  </property>
  <property fmtid="{D5CDD505-2E9C-101B-9397-08002B2CF9AE}" pid="3" name="KSOProductBuildVer">
    <vt:lpwstr>1036-12.2.0.18283</vt:lpwstr>
  </property>
</Properties>
</file>