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defaultTextStyle>
    <a:defPPr>
      <a:defRPr lang="en-US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50456C-75A6-4475-F4D9-3E1F6A696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FF00CD7-60B5-7DF1-B893-5C5AFD587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0488F-08C2-42CE-AC68-E3C88901A8D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B2B9566-D9BA-1143-6FAC-C6C4F845A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35736C2-FC73-10E4-CFE6-4A30D2C90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54A6-1158-4551-80D7-6CE70A2EE6F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8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0205F20-FF4C-88D8-0FD4-B179FEB8E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40908A-3979-535D-FAC0-375DA0C77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3989D5-6BE5-23C6-3404-9D76DC7A7C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0488F-08C2-42CE-AC68-E3C88901A8D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BFA618-FB50-5A37-0A14-40C4ADB186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7BB42D-5D4B-4E15-AE97-702E8AB98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654A6-1158-4551-80D7-6CE70A2EE6F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1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37ABDCEE-CE31-9D82-17D5-DEB39ED46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3DC1983-FC9A-A00D-4EC4-7969586E24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4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CD650131-430F-8031-1F47-A80977F18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D535DB8-8C98-DE20-16BD-2B9C47C960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76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091F31EA-13A9-1CC7-4CD0-CDF28D9EE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4904CA-F24E-34DF-9053-9E68F791C5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9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B08D0CBB-B03B-405C-F607-04EFA5F70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235773-AF3E-84A9-FDFD-B5DE330DF0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85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83B71657-7684-C083-FBBA-7CF120E4D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16C47D4-E913-05F9-9281-EAA4F6DCF7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91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4110D439-4EF8-6A82-320C-F13BB883A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CBAC3FA-8808-83B0-9977-F547046377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65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9FA78977-9A4C-7B53-9F2D-468C64DBA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6E8F23-FC19-7FD6-12E2-D1AB63386E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58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06016418-FAC5-DB03-07AA-DC13CBD9E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8FF17C-434C-B75E-CC6D-AE44A1738A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48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2AE7A679-EC83-1C4B-3E20-042B4EA79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7E078E-CAE7-A101-E810-5E92E199E1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93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68A0A8AD-529A-9560-81FC-BE82CCE1C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4E7CDC3-4EA7-2405-DBA6-93FCB059FD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59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738821B7-F35B-4C99-9DB9-D5EB911B4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6071A93-4E31-611A-9947-3443B6AAF2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056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Personnalisé</PresentationFormat>
  <Paragraphs>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 Yasser</dc:creator>
  <cp:lastModifiedBy>Dr Yasser</cp:lastModifiedBy>
  <cp:revision>1</cp:revision>
  <dcterms:created xsi:type="dcterms:W3CDTF">2024-12-17T08:08:26Z</dcterms:created>
  <dcterms:modified xsi:type="dcterms:W3CDTF">2024-12-17T08:08:26Z</dcterms:modified>
</cp:coreProperties>
</file>