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57" r:id="rId5"/>
    <p:sldId id="258" r:id="rId6"/>
    <p:sldId id="268" r:id="rId7"/>
    <p:sldId id="259" r:id="rId8"/>
    <p:sldId id="261" r:id="rId9"/>
    <p:sldId id="260" r:id="rId10"/>
    <p:sldId id="262" r:id="rId11"/>
    <p:sldId id="273" r:id="rId12"/>
    <p:sldId id="271" r:id="rId13"/>
    <p:sldId id="264" r:id="rId14"/>
    <p:sldId id="272" r:id="rId15"/>
    <p:sldId id="267" r:id="rId16"/>
    <p:sldId id="265" r:id="rId17"/>
    <p:sldId id="26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846"/>
    <a:srgbClr val="DAAEE6"/>
    <a:srgbClr val="FF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AEAC6-FB81-456F-9EBA-ED0191C271E0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C0810320-C560-4BB8-AB4E-E2A0BDDE2D93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/>
            <a:t>Compresseur</a:t>
          </a:r>
          <a:endParaRPr lang="fr-FR" dirty="0"/>
        </a:p>
      </dgm:t>
    </dgm:pt>
    <dgm:pt modelId="{B8ED4472-6DCB-4669-BAEF-EB5DD9E702EF}" type="parTrans" cxnId="{3C746577-5DEE-460B-ADB1-18C0E8A88C1A}">
      <dgm:prSet/>
      <dgm:spPr/>
      <dgm:t>
        <a:bodyPr/>
        <a:lstStyle/>
        <a:p>
          <a:endParaRPr lang="fr-FR"/>
        </a:p>
      </dgm:t>
    </dgm:pt>
    <dgm:pt modelId="{CAF7FB5E-A3C1-494A-8988-1BF7E24568B2}" type="sibTrans" cxnId="{3C746577-5DEE-460B-ADB1-18C0E8A88C1A}">
      <dgm:prSet/>
      <dgm:spPr/>
      <dgm:t>
        <a:bodyPr/>
        <a:lstStyle/>
        <a:p>
          <a:endParaRPr lang="fr-FR"/>
        </a:p>
      </dgm:t>
    </dgm:pt>
    <dgm:pt modelId="{1319E952-6A74-4F41-A90C-DC99771896D3}">
      <dgm:prSet phldrT="[Texte]"/>
      <dgm:spPr>
        <a:ln>
          <a:solidFill>
            <a:srgbClr val="FF6699"/>
          </a:solidFill>
        </a:ln>
      </dgm:spPr>
      <dgm:t>
        <a:bodyPr/>
        <a:lstStyle/>
        <a:p>
          <a:pPr algn="ctr"/>
          <a:r>
            <a:rPr lang="fr-FR" dirty="0" smtClean="0"/>
            <a:t>Deux échangeurs</a:t>
          </a:r>
          <a:endParaRPr lang="fr-FR" dirty="0"/>
        </a:p>
      </dgm:t>
    </dgm:pt>
    <dgm:pt modelId="{0A23A339-F1EF-44A7-BAAB-CC6CDDD951C0}" type="parTrans" cxnId="{C55AEEA9-F030-4C3B-ACAD-EA81EDE45589}">
      <dgm:prSet/>
      <dgm:spPr/>
      <dgm:t>
        <a:bodyPr/>
        <a:lstStyle/>
        <a:p>
          <a:endParaRPr lang="fr-FR"/>
        </a:p>
      </dgm:t>
    </dgm:pt>
    <dgm:pt modelId="{D19A2500-8EF7-4FB7-9C5D-1BED6363D9F6}" type="sibTrans" cxnId="{C55AEEA9-F030-4C3B-ACAD-EA81EDE45589}">
      <dgm:prSet/>
      <dgm:spPr/>
      <dgm:t>
        <a:bodyPr/>
        <a:lstStyle/>
        <a:p>
          <a:endParaRPr lang="fr-FR"/>
        </a:p>
      </dgm:t>
    </dgm:pt>
    <dgm:pt modelId="{9E895089-0036-4A3E-908C-562EA636592F}">
      <dgm:prSet phldrT="[Texte]"/>
      <dgm:spPr>
        <a:ln>
          <a:solidFill>
            <a:srgbClr val="FF6699"/>
          </a:solidFill>
        </a:ln>
      </dgm:spPr>
      <dgm:t>
        <a:bodyPr/>
        <a:lstStyle/>
        <a:p>
          <a:pPr algn="ctr"/>
          <a:r>
            <a:rPr lang="fr-FR" dirty="0" smtClean="0"/>
            <a:t>Détendeur</a:t>
          </a:r>
          <a:endParaRPr lang="fr-FR" dirty="0"/>
        </a:p>
      </dgm:t>
    </dgm:pt>
    <dgm:pt modelId="{FFFED1D9-C149-496B-96D9-74B852B30456}" type="parTrans" cxnId="{01AF00F6-2730-4DC8-8B10-98ECE5A7D27F}">
      <dgm:prSet/>
      <dgm:spPr/>
      <dgm:t>
        <a:bodyPr/>
        <a:lstStyle/>
        <a:p>
          <a:endParaRPr lang="fr-FR"/>
        </a:p>
      </dgm:t>
    </dgm:pt>
    <dgm:pt modelId="{1F14B36A-02F5-41BB-AA04-14B077FACE35}" type="sibTrans" cxnId="{01AF00F6-2730-4DC8-8B10-98ECE5A7D27F}">
      <dgm:prSet/>
      <dgm:spPr/>
      <dgm:t>
        <a:bodyPr/>
        <a:lstStyle/>
        <a:p>
          <a:endParaRPr lang="fr-FR"/>
        </a:p>
      </dgm:t>
    </dgm:pt>
    <dgm:pt modelId="{02F4D0EE-3EA7-4D48-AD1A-BF8172391BCA}" type="pres">
      <dgm:prSet presAssocID="{062AEAC6-FB81-456F-9EBA-ED0191C271E0}" presName="arrowDiagram" presStyleCnt="0">
        <dgm:presLayoutVars>
          <dgm:chMax val="5"/>
          <dgm:dir/>
          <dgm:resizeHandles val="exact"/>
        </dgm:presLayoutVars>
      </dgm:prSet>
      <dgm:spPr/>
    </dgm:pt>
    <dgm:pt modelId="{87424FA9-AC07-45CF-A75A-6CB59727A273}" type="pres">
      <dgm:prSet presAssocID="{062AEAC6-FB81-456F-9EBA-ED0191C271E0}" presName="arrow" presStyleLbl="bgShp" presStyleIdx="0" presStyleCnt="1" custLinFactNeighborX="-8100" custLinFactNeighborY="-1342"/>
      <dgm:spPr/>
      <dgm:t>
        <a:bodyPr/>
        <a:lstStyle/>
        <a:p>
          <a:endParaRPr lang="fr-FR"/>
        </a:p>
      </dgm:t>
    </dgm:pt>
    <dgm:pt modelId="{2491AE22-645F-4D54-9768-84DEE7544CC1}" type="pres">
      <dgm:prSet presAssocID="{062AEAC6-FB81-456F-9EBA-ED0191C271E0}" presName="arrowDiagram3" presStyleCnt="0"/>
      <dgm:spPr/>
    </dgm:pt>
    <dgm:pt modelId="{9027AFD9-4DA2-4162-898D-FB0962100909}" type="pres">
      <dgm:prSet presAssocID="{C0810320-C560-4BB8-AB4E-E2A0BDDE2D93}" presName="bullet3a" presStyleLbl="node1" presStyleIdx="0" presStyleCnt="3"/>
      <dgm:spPr/>
    </dgm:pt>
    <dgm:pt modelId="{55D1E984-1D1C-4EC3-AA0F-28C1E8A71F62}" type="pres">
      <dgm:prSet presAssocID="{C0810320-C560-4BB8-AB4E-E2A0BDDE2D93}" presName="textBox3a" presStyleLbl="revTx" presStyleIdx="0" presStyleCnt="3" custScaleX="140061" custScaleY="36610" custLinFactNeighborX="-44981" custLinFactNeighborY="-256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9F9B9-6435-45AC-AB50-0751D9C779C7}" type="pres">
      <dgm:prSet presAssocID="{1319E952-6A74-4F41-A90C-DC99771896D3}" presName="bullet3b" presStyleLbl="node1" presStyleIdx="1" presStyleCnt="3"/>
      <dgm:spPr/>
      <dgm:t>
        <a:bodyPr/>
        <a:lstStyle/>
        <a:p>
          <a:endParaRPr lang="fr-FR"/>
        </a:p>
      </dgm:t>
    </dgm:pt>
    <dgm:pt modelId="{CC2863CC-2787-4F6C-A32C-8EEF1540D7DF}" type="pres">
      <dgm:prSet presAssocID="{1319E952-6A74-4F41-A90C-DC99771896D3}" presName="textBox3b" presStyleLbl="revTx" presStyleIdx="1" presStyleCnt="3" custFlipVert="0" custScaleX="190839" custScaleY="18845" custLinFactNeighborX="-48142" custLinFactNeighborY="-262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A75EEE-DA4B-4C1D-B758-3DE483819CC4}" type="pres">
      <dgm:prSet presAssocID="{9E895089-0036-4A3E-908C-562EA636592F}" presName="bullet3c" presStyleLbl="node1" presStyleIdx="2" presStyleCnt="3"/>
      <dgm:spPr/>
      <dgm:t>
        <a:bodyPr/>
        <a:lstStyle/>
        <a:p>
          <a:endParaRPr lang="fr-FR"/>
        </a:p>
      </dgm:t>
    </dgm:pt>
    <dgm:pt modelId="{B98F40B8-5929-4F5E-AA6E-05843B1ADA0B}" type="pres">
      <dgm:prSet presAssocID="{9E895089-0036-4A3E-908C-562EA636592F}" presName="textBox3c" presStyleLbl="revTx" presStyleIdx="2" presStyleCnt="3" custScaleX="145387" custScaleY="14720" custLinFactNeighborX="-48091" custLinFactNeighborY="-342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AF00F6-2730-4DC8-8B10-98ECE5A7D27F}" srcId="{062AEAC6-FB81-456F-9EBA-ED0191C271E0}" destId="{9E895089-0036-4A3E-908C-562EA636592F}" srcOrd="2" destOrd="0" parTransId="{FFFED1D9-C149-496B-96D9-74B852B30456}" sibTransId="{1F14B36A-02F5-41BB-AA04-14B077FACE35}"/>
    <dgm:cxn modelId="{3C746577-5DEE-460B-ADB1-18C0E8A88C1A}" srcId="{062AEAC6-FB81-456F-9EBA-ED0191C271E0}" destId="{C0810320-C560-4BB8-AB4E-E2A0BDDE2D93}" srcOrd="0" destOrd="0" parTransId="{B8ED4472-6DCB-4669-BAEF-EB5DD9E702EF}" sibTransId="{CAF7FB5E-A3C1-494A-8988-1BF7E24568B2}"/>
    <dgm:cxn modelId="{C55AEEA9-F030-4C3B-ACAD-EA81EDE45589}" srcId="{062AEAC6-FB81-456F-9EBA-ED0191C271E0}" destId="{1319E952-6A74-4F41-A90C-DC99771896D3}" srcOrd="1" destOrd="0" parTransId="{0A23A339-F1EF-44A7-BAAB-CC6CDDD951C0}" sibTransId="{D19A2500-8EF7-4FB7-9C5D-1BED6363D9F6}"/>
    <dgm:cxn modelId="{23CC39D0-A079-4F6A-AECC-175A64769BFB}" type="presOf" srcId="{C0810320-C560-4BB8-AB4E-E2A0BDDE2D93}" destId="{55D1E984-1D1C-4EC3-AA0F-28C1E8A71F62}" srcOrd="0" destOrd="0" presId="urn:microsoft.com/office/officeart/2005/8/layout/arrow2"/>
    <dgm:cxn modelId="{64D66082-5D16-4DFD-AE07-2A9242F7DDE8}" type="presOf" srcId="{1319E952-6A74-4F41-A90C-DC99771896D3}" destId="{CC2863CC-2787-4F6C-A32C-8EEF1540D7DF}" srcOrd="0" destOrd="0" presId="urn:microsoft.com/office/officeart/2005/8/layout/arrow2"/>
    <dgm:cxn modelId="{E52CC06B-0FA6-462B-BD35-776A5A399196}" type="presOf" srcId="{9E895089-0036-4A3E-908C-562EA636592F}" destId="{B98F40B8-5929-4F5E-AA6E-05843B1ADA0B}" srcOrd="0" destOrd="0" presId="urn:microsoft.com/office/officeart/2005/8/layout/arrow2"/>
    <dgm:cxn modelId="{2C2D4398-C24B-49E6-AE7A-BAF2FB63AAAE}" type="presOf" srcId="{062AEAC6-FB81-456F-9EBA-ED0191C271E0}" destId="{02F4D0EE-3EA7-4D48-AD1A-BF8172391BCA}" srcOrd="0" destOrd="0" presId="urn:microsoft.com/office/officeart/2005/8/layout/arrow2"/>
    <dgm:cxn modelId="{4C7024D7-C7FA-4CA5-A6BC-9570C19BC4AF}" type="presParOf" srcId="{02F4D0EE-3EA7-4D48-AD1A-BF8172391BCA}" destId="{87424FA9-AC07-45CF-A75A-6CB59727A273}" srcOrd="0" destOrd="0" presId="urn:microsoft.com/office/officeart/2005/8/layout/arrow2"/>
    <dgm:cxn modelId="{87639BDD-DC90-448A-91ED-1FEB1E98BCD3}" type="presParOf" srcId="{02F4D0EE-3EA7-4D48-AD1A-BF8172391BCA}" destId="{2491AE22-645F-4D54-9768-84DEE7544CC1}" srcOrd="1" destOrd="0" presId="urn:microsoft.com/office/officeart/2005/8/layout/arrow2"/>
    <dgm:cxn modelId="{6A7A1C75-7767-4E89-8337-E04D547DE261}" type="presParOf" srcId="{2491AE22-645F-4D54-9768-84DEE7544CC1}" destId="{9027AFD9-4DA2-4162-898D-FB0962100909}" srcOrd="0" destOrd="0" presId="urn:microsoft.com/office/officeart/2005/8/layout/arrow2"/>
    <dgm:cxn modelId="{920C308A-C64F-473D-BA63-C9D44A169A52}" type="presParOf" srcId="{2491AE22-645F-4D54-9768-84DEE7544CC1}" destId="{55D1E984-1D1C-4EC3-AA0F-28C1E8A71F62}" srcOrd="1" destOrd="0" presId="urn:microsoft.com/office/officeart/2005/8/layout/arrow2"/>
    <dgm:cxn modelId="{584D4B0D-D887-4EC2-BB61-F6897AB71957}" type="presParOf" srcId="{2491AE22-645F-4D54-9768-84DEE7544CC1}" destId="{BD59F9B9-6435-45AC-AB50-0751D9C779C7}" srcOrd="2" destOrd="0" presId="urn:microsoft.com/office/officeart/2005/8/layout/arrow2"/>
    <dgm:cxn modelId="{D63FE69A-5C56-45E9-BA44-AC6CD11DF0B4}" type="presParOf" srcId="{2491AE22-645F-4D54-9768-84DEE7544CC1}" destId="{CC2863CC-2787-4F6C-A32C-8EEF1540D7DF}" srcOrd="3" destOrd="0" presId="urn:microsoft.com/office/officeart/2005/8/layout/arrow2"/>
    <dgm:cxn modelId="{3BCC2D40-9E43-42E1-A36A-F577BBBC5AD2}" type="presParOf" srcId="{2491AE22-645F-4D54-9768-84DEE7544CC1}" destId="{0EA75EEE-DA4B-4C1D-B758-3DE483819CC4}" srcOrd="4" destOrd="0" presId="urn:microsoft.com/office/officeart/2005/8/layout/arrow2"/>
    <dgm:cxn modelId="{44272761-D866-4B17-9F0C-0274FDDFD776}" type="presParOf" srcId="{2491AE22-645F-4D54-9768-84DEE7544CC1}" destId="{B98F40B8-5929-4F5E-AA6E-05843B1ADA0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A47AD-F01E-4835-8B1B-21997BDD852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8DBC777-D339-43FB-B017-69275338E747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Echangeurs</a:t>
          </a:r>
          <a:endParaRPr lang="fr-FR" sz="2400" dirty="0">
            <a:solidFill>
              <a:schemeClr val="tx1"/>
            </a:solidFill>
          </a:endParaRPr>
        </a:p>
      </dgm:t>
    </dgm:pt>
    <dgm:pt modelId="{3B79F073-C8B3-40A1-9772-B9F6AC4D7FFD}" type="parTrans" cxnId="{EDA11434-08D1-4EC0-B83B-19DAE73B6FDD}">
      <dgm:prSet/>
      <dgm:spPr/>
      <dgm:t>
        <a:bodyPr/>
        <a:lstStyle/>
        <a:p>
          <a:endParaRPr lang="fr-FR"/>
        </a:p>
      </dgm:t>
    </dgm:pt>
    <dgm:pt modelId="{DA5A0D84-04F2-453B-9D06-CFAD962EF1A0}" type="sibTrans" cxnId="{EDA11434-08D1-4EC0-B83B-19DAE73B6FDD}">
      <dgm:prSet/>
      <dgm:spPr/>
      <dgm:t>
        <a:bodyPr/>
        <a:lstStyle/>
        <a:p>
          <a:endParaRPr lang="fr-FR"/>
        </a:p>
      </dgm:t>
    </dgm:pt>
    <dgm:pt modelId="{F6CA6A2B-5764-44EA-85EB-B2F41DF5B6BB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Evaporateur</a:t>
          </a:r>
          <a:endParaRPr lang="fr-FR" sz="2400" dirty="0">
            <a:solidFill>
              <a:schemeClr val="tx1"/>
            </a:solidFill>
          </a:endParaRPr>
        </a:p>
      </dgm:t>
    </dgm:pt>
    <dgm:pt modelId="{88BE34E9-3652-43BF-AD8D-A1E6D520F9AA}" type="parTrans" cxnId="{3094C73A-8773-49D2-A67F-66E9A964CDC4}">
      <dgm:prSet/>
      <dgm:spPr>
        <a:ln w="57150"/>
      </dgm:spPr>
      <dgm:t>
        <a:bodyPr/>
        <a:lstStyle/>
        <a:p>
          <a:endParaRPr lang="fr-FR"/>
        </a:p>
      </dgm:t>
    </dgm:pt>
    <dgm:pt modelId="{629930D7-A019-4E9B-A144-B6EE947D80F3}" type="sibTrans" cxnId="{3094C73A-8773-49D2-A67F-66E9A964CDC4}">
      <dgm:prSet/>
      <dgm:spPr/>
      <dgm:t>
        <a:bodyPr/>
        <a:lstStyle/>
        <a:p>
          <a:endParaRPr lang="fr-FR"/>
        </a:p>
      </dgm:t>
    </dgm:pt>
    <dgm:pt modelId="{C8423068-F16A-4C4E-9F66-EB61CF168A26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Condenseur</a:t>
          </a:r>
          <a:endParaRPr lang="fr-FR" sz="2400" dirty="0">
            <a:solidFill>
              <a:schemeClr val="tx1"/>
            </a:solidFill>
          </a:endParaRPr>
        </a:p>
      </dgm:t>
    </dgm:pt>
    <dgm:pt modelId="{E2E25239-4C82-42CD-9A3C-A2BCED044352}" type="parTrans" cxnId="{07031C32-B628-4BE3-8A21-E248B5003E79}">
      <dgm:prSet/>
      <dgm:spPr>
        <a:ln w="57150"/>
      </dgm:spPr>
      <dgm:t>
        <a:bodyPr/>
        <a:lstStyle/>
        <a:p>
          <a:endParaRPr lang="fr-FR"/>
        </a:p>
      </dgm:t>
    </dgm:pt>
    <dgm:pt modelId="{2A12F3FC-C9E2-4BF7-9B34-6CBEF17CC67E}" type="sibTrans" cxnId="{07031C32-B628-4BE3-8A21-E248B5003E79}">
      <dgm:prSet/>
      <dgm:spPr/>
      <dgm:t>
        <a:bodyPr/>
        <a:lstStyle/>
        <a:p>
          <a:endParaRPr lang="fr-FR"/>
        </a:p>
      </dgm:t>
    </dgm:pt>
    <dgm:pt modelId="{D04C1548-6737-4CA6-9314-368ECF2EF01A}" type="pres">
      <dgm:prSet presAssocID="{58FA47AD-F01E-4835-8B1B-21997BDD85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15C0165-55FC-42B8-8D81-898500E9AA3F}" type="pres">
      <dgm:prSet presAssocID="{18DBC777-D339-43FB-B017-69275338E747}" presName="root1" presStyleCnt="0"/>
      <dgm:spPr/>
    </dgm:pt>
    <dgm:pt modelId="{A7D61084-E450-4C43-9CC7-367BF498317C}" type="pres">
      <dgm:prSet presAssocID="{18DBC777-D339-43FB-B017-69275338E747}" presName="LevelOneTextNode" presStyleLbl="node0" presStyleIdx="0" presStyleCnt="1" custScaleX="44024" custScaleY="36209" custLinFactNeighborX="435" custLinFactNeighborY="-96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2B54FA-744F-4571-BA47-D4A287B29F67}" type="pres">
      <dgm:prSet presAssocID="{18DBC777-D339-43FB-B017-69275338E747}" presName="level2hierChild" presStyleCnt="0"/>
      <dgm:spPr/>
    </dgm:pt>
    <dgm:pt modelId="{BBA8EB03-BC75-4A57-AF4B-4D2C9886AEA4}" type="pres">
      <dgm:prSet presAssocID="{88BE34E9-3652-43BF-AD8D-A1E6D520F9AA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CFC4B176-3713-4B5D-BDF5-B4634D020724}" type="pres">
      <dgm:prSet presAssocID="{88BE34E9-3652-43BF-AD8D-A1E6D520F9AA}" presName="connTx" presStyleLbl="parChTrans1D2" presStyleIdx="0" presStyleCnt="2"/>
      <dgm:spPr/>
      <dgm:t>
        <a:bodyPr/>
        <a:lstStyle/>
        <a:p>
          <a:endParaRPr lang="fr-FR"/>
        </a:p>
      </dgm:t>
    </dgm:pt>
    <dgm:pt modelId="{305EABE1-27DE-4B1D-845F-35F93E4D94DA}" type="pres">
      <dgm:prSet presAssocID="{F6CA6A2B-5764-44EA-85EB-B2F41DF5B6BB}" presName="root2" presStyleCnt="0"/>
      <dgm:spPr/>
    </dgm:pt>
    <dgm:pt modelId="{1C3EC549-AAB2-4F4A-B995-21ED4A71E779}" type="pres">
      <dgm:prSet presAssocID="{F6CA6A2B-5764-44EA-85EB-B2F41DF5B6BB}" presName="LevelTwoTextNode" presStyleLbl="node2" presStyleIdx="0" presStyleCnt="2" custScaleX="57604" custScaleY="40359" custLinFactNeighborX="-24114" custLinFactNeighborY="-385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09A516-DC6C-4697-A981-1F1709E20F90}" type="pres">
      <dgm:prSet presAssocID="{F6CA6A2B-5764-44EA-85EB-B2F41DF5B6BB}" presName="level3hierChild" presStyleCnt="0"/>
      <dgm:spPr/>
    </dgm:pt>
    <dgm:pt modelId="{F49EC115-397C-488F-8B7B-66A10C2A250A}" type="pres">
      <dgm:prSet presAssocID="{E2E25239-4C82-42CD-9A3C-A2BCED044352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53E7EA5C-F220-49C6-AAB4-75860039E5D7}" type="pres">
      <dgm:prSet presAssocID="{E2E25239-4C82-42CD-9A3C-A2BCED04435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8C3639D6-C2BA-40EC-8BB4-0A8F0BD175B4}" type="pres">
      <dgm:prSet presAssocID="{C8423068-F16A-4C4E-9F66-EB61CF168A26}" presName="root2" presStyleCnt="0"/>
      <dgm:spPr/>
    </dgm:pt>
    <dgm:pt modelId="{D4DE4C35-F4F1-4094-9C47-E589D334B756}" type="pres">
      <dgm:prSet presAssocID="{C8423068-F16A-4C4E-9F66-EB61CF168A26}" presName="LevelTwoTextNode" presStyleLbl="node2" presStyleIdx="1" presStyleCnt="2" custScaleX="57819" custScaleY="43404" custLinFactNeighborX="-20938" custLinFactNeighborY="2149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0A1DEF-40A0-4461-BCF3-2FF7107E820A}" type="pres">
      <dgm:prSet presAssocID="{C8423068-F16A-4C4E-9F66-EB61CF168A26}" presName="level3hierChild" presStyleCnt="0"/>
      <dgm:spPr/>
    </dgm:pt>
  </dgm:ptLst>
  <dgm:cxnLst>
    <dgm:cxn modelId="{EED478B5-59CE-4CA5-B3A7-AEAEFC09D771}" type="presOf" srcId="{88BE34E9-3652-43BF-AD8D-A1E6D520F9AA}" destId="{CFC4B176-3713-4B5D-BDF5-B4634D020724}" srcOrd="1" destOrd="0" presId="urn:microsoft.com/office/officeart/2005/8/layout/hierarchy2"/>
    <dgm:cxn modelId="{F2202275-3670-4FB3-B7BE-0A8A57A50ACC}" type="presOf" srcId="{E2E25239-4C82-42CD-9A3C-A2BCED044352}" destId="{F49EC115-397C-488F-8B7B-66A10C2A250A}" srcOrd="0" destOrd="0" presId="urn:microsoft.com/office/officeart/2005/8/layout/hierarchy2"/>
    <dgm:cxn modelId="{EDA11434-08D1-4EC0-B83B-19DAE73B6FDD}" srcId="{58FA47AD-F01E-4835-8B1B-21997BDD8525}" destId="{18DBC777-D339-43FB-B017-69275338E747}" srcOrd="0" destOrd="0" parTransId="{3B79F073-C8B3-40A1-9772-B9F6AC4D7FFD}" sibTransId="{DA5A0D84-04F2-453B-9D06-CFAD962EF1A0}"/>
    <dgm:cxn modelId="{A8E47FB3-4286-4942-968D-559DB1772A68}" type="presOf" srcId="{58FA47AD-F01E-4835-8B1B-21997BDD8525}" destId="{D04C1548-6737-4CA6-9314-368ECF2EF01A}" srcOrd="0" destOrd="0" presId="urn:microsoft.com/office/officeart/2005/8/layout/hierarchy2"/>
    <dgm:cxn modelId="{E35E8D8F-73F2-45FC-B490-F4764F16621F}" type="presOf" srcId="{18DBC777-D339-43FB-B017-69275338E747}" destId="{A7D61084-E450-4C43-9CC7-367BF498317C}" srcOrd="0" destOrd="0" presId="urn:microsoft.com/office/officeart/2005/8/layout/hierarchy2"/>
    <dgm:cxn modelId="{D4C378B3-09F4-4A7A-BE87-DBD200E67E50}" type="presOf" srcId="{88BE34E9-3652-43BF-AD8D-A1E6D520F9AA}" destId="{BBA8EB03-BC75-4A57-AF4B-4D2C9886AEA4}" srcOrd="0" destOrd="0" presId="urn:microsoft.com/office/officeart/2005/8/layout/hierarchy2"/>
    <dgm:cxn modelId="{7C6FEC57-68C4-4D48-8B98-E19220CA2154}" type="presOf" srcId="{C8423068-F16A-4C4E-9F66-EB61CF168A26}" destId="{D4DE4C35-F4F1-4094-9C47-E589D334B756}" srcOrd="0" destOrd="0" presId="urn:microsoft.com/office/officeart/2005/8/layout/hierarchy2"/>
    <dgm:cxn modelId="{0E67187C-173C-451F-93CC-1F65E7FD0CE0}" type="presOf" srcId="{F6CA6A2B-5764-44EA-85EB-B2F41DF5B6BB}" destId="{1C3EC549-AAB2-4F4A-B995-21ED4A71E779}" srcOrd="0" destOrd="0" presId="urn:microsoft.com/office/officeart/2005/8/layout/hierarchy2"/>
    <dgm:cxn modelId="{07031C32-B628-4BE3-8A21-E248B5003E79}" srcId="{18DBC777-D339-43FB-B017-69275338E747}" destId="{C8423068-F16A-4C4E-9F66-EB61CF168A26}" srcOrd="1" destOrd="0" parTransId="{E2E25239-4C82-42CD-9A3C-A2BCED044352}" sibTransId="{2A12F3FC-C9E2-4BF7-9B34-6CBEF17CC67E}"/>
    <dgm:cxn modelId="{1C84AEFF-75F3-438E-9C11-86A61C1AAB82}" type="presOf" srcId="{E2E25239-4C82-42CD-9A3C-A2BCED044352}" destId="{53E7EA5C-F220-49C6-AAB4-75860039E5D7}" srcOrd="1" destOrd="0" presId="urn:microsoft.com/office/officeart/2005/8/layout/hierarchy2"/>
    <dgm:cxn modelId="{3094C73A-8773-49D2-A67F-66E9A964CDC4}" srcId="{18DBC777-D339-43FB-B017-69275338E747}" destId="{F6CA6A2B-5764-44EA-85EB-B2F41DF5B6BB}" srcOrd="0" destOrd="0" parTransId="{88BE34E9-3652-43BF-AD8D-A1E6D520F9AA}" sibTransId="{629930D7-A019-4E9B-A144-B6EE947D80F3}"/>
    <dgm:cxn modelId="{862E8217-A4FE-494B-A24B-DCA1B7F7FA37}" type="presParOf" srcId="{D04C1548-6737-4CA6-9314-368ECF2EF01A}" destId="{B15C0165-55FC-42B8-8D81-898500E9AA3F}" srcOrd="0" destOrd="0" presId="urn:microsoft.com/office/officeart/2005/8/layout/hierarchy2"/>
    <dgm:cxn modelId="{A0B42F0D-C9E8-49E2-8FC1-65906A18F921}" type="presParOf" srcId="{B15C0165-55FC-42B8-8D81-898500E9AA3F}" destId="{A7D61084-E450-4C43-9CC7-367BF498317C}" srcOrd="0" destOrd="0" presId="urn:microsoft.com/office/officeart/2005/8/layout/hierarchy2"/>
    <dgm:cxn modelId="{5427E98C-5A7C-46C7-AB6A-6EEE233E86A6}" type="presParOf" srcId="{B15C0165-55FC-42B8-8D81-898500E9AA3F}" destId="{882B54FA-744F-4571-BA47-D4A287B29F67}" srcOrd="1" destOrd="0" presId="urn:microsoft.com/office/officeart/2005/8/layout/hierarchy2"/>
    <dgm:cxn modelId="{7EA91393-67EE-4C33-BD0C-A8065C85C032}" type="presParOf" srcId="{882B54FA-744F-4571-BA47-D4A287B29F67}" destId="{BBA8EB03-BC75-4A57-AF4B-4D2C9886AEA4}" srcOrd="0" destOrd="0" presId="urn:microsoft.com/office/officeart/2005/8/layout/hierarchy2"/>
    <dgm:cxn modelId="{D84723D5-745C-4CBF-8B7B-1B9B4A382D4A}" type="presParOf" srcId="{BBA8EB03-BC75-4A57-AF4B-4D2C9886AEA4}" destId="{CFC4B176-3713-4B5D-BDF5-B4634D020724}" srcOrd="0" destOrd="0" presId="urn:microsoft.com/office/officeart/2005/8/layout/hierarchy2"/>
    <dgm:cxn modelId="{9E39B397-1C0B-463B-A263-6B58F85F2265}" type="presParOf" srcId="{882B54FA-744F-4571-BA47-D4A287B29F67}" destId="{305EABE1-27DE-4B1D-845F-35F93E4D94DA}" srcOrd="1" destOrd="0" presId="urn:microsoft.com/office/officeart/2005/8/layout/hierarchy2"/>
    <dgm:cxn modelId="{F17B1409-C463-4619-A37C-D795D23FFE3B}" type="presParOf" srcId="{305EABE1-27DE-4B1D-845F-35F93E4D94DA}" destId="{1C3EC549-AAB2-4F4A-B995-21ED4A71E779}" srcOrd="0" destOrd="0" presId="urn:microsoft.com/office/officeart/2005/8/layout/hierarchy2"/>
    <dgm:cxn modelId="{5619000D-FBDD-421A-9975-C4D5BBAA936D}" type="presParOf" srcId="{305EABE1-27DE-4B1D-845F-35F93E4D94DA}" destId="{2F09A516-DC6C-4697-A981-1F1709E20F90}" srcOrd="1" destOrd="0" presId="urn:microsoft.com/office/officeart/2005/8/layout/hierarchy2"/>
    <dgm:cxn modelId="{B7B4F5F1-962A-4A4E-B178-3AF9BE54A918}" type="presParOf" srcId="{882B54FA-744F-4571-BA47-D4A287B29F67}" destId="{F49EC115-397C-488F-8B7B-66A10C2A250A}" srcOrd="2" destOrd="0" presId="urn:microsoft.com/office/officeart/2005/8/layout/hierarchy2"/>
    <dgm:cxn modelId="{45729706-2CD4-413A-8552-B0B103428068}" type="presParOf" srcId="{F49EC115-397C-488F-8B7B-66A10C2A250A}" destId="{53E7EA5C-F220-49C6-AAB4-75860039E5D7}" srcOrd="0" destOrd="0" presId="urn:microsoft.com/office/officeart/2005/8/layout/hierarchy2"/>
    <dgm:cxn modelId="{9FB2394C-6C81-47D7-AB5B-2FB73344A347}" type="presParOf" srcId="{882B54FA-744F-4571-BA47-D4A287B29F67}" destId="{8C3639D6-C2BA-40EC-8BB4-0A8F0BD175B4}" srcOrd="3" destOrd="0" presId="urn:microsoft.com/office/officeart/2005/8/layout/hierarchy2"/>
    <dgm:cxn modelId="{C4A8A0EE-2B60-4443-9B2C-AC9D2F626370}" type="presParOf" srcId="{8C3639D6-C2BA-40EC-8BB4-0A8F0BD175B4}" destId="{D4DE4C35-F4F1-4094-9C47-E589D334B756}" srcOrd="0" destOrd="0" presId="urn:microsoft.com/office/officeart/2005/8/layout/hierarchy2"/>
    <dgm:cxn modelId="{69378D20-4C96-49B6-9F9C-B3D4E2E11AC9}" type="presParOf" srcId="{8C3639D6-C2BA-40EC-8BB4-0A8F0BD175B4}" destId="{030A1DEF-40A0-4461-BCF3-2FF7107E82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3B47C-E084-468D-8E3E-6734ECDA67CD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79F44B4-D13E-4F6A-9388-E15B2F67C1A6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2400" u="sng" dirty="0" smtClean="0">
              <a:solidFill>
                <a:schemeClr val="tx1"/>
              </a:solidFill>
            </a:rPr>
            <a:t>Absorber la chaleur </a:t>
          </a:r>
        </a:p>
        <a:p>
          <a:r>
            <a:rPr lang="fr-FR" sz="2400" dirty="0" smtClean="0">
              <a:solidFill>
                <a:schemeClr val="tx1"/>
              </a:solidFill>
            </a:rPr>
            <a:t>1- Refroidir le milieu</a:t>
          </a:r>
        </a:p>
        <a:p>
          <a:r>
            <a:rPr lang="fr-FR" sz="2400" dirty="0" smtClean="0">
              <a:solidFill>
                <a:schemeClr val="tx1"/>
              </a:solidFill>
            </a:rPr>
            <a:t>2- Evaporer le Liquide  </a:t>
          </a:r>
          <a:endParaRPr lang="fr-FR" sz="2400" dirty="0">
            <a:solidFill>
              <a:schemeClr val="tx1"/>
            </a:solidFill>
          </a:endParaRPr>
        </a:p>
      </dgm:t>
    </dgm:pt>
    <dgm:pt modelId="{62E5712E-380A-4892-B507-8B8331922092}" type="parTrans" cxnId="{2F61CA5C-7F50-49ED-A3A5-09F401281DC6}">
      <dgm:prSet/>
      <dgm:spPr/>
      <dgm:t>
        <a:bodyPr/>
        <a:lstStyle/>
        <a:p>
          <a:endParaRPr lang="fr-FR"/>
        </a:p>
      </dgm:t>
    </dgm:pt>
    <dgm:pt modelId="{C45A56FD-7364-48FE-B4F7-A5450E9C659C}" type="sibTrans" cxnId="{2F61CA5C-7F50-49ED-A3A5-09F401281DC6}">
      <dgm:prSet/>
      <dgm:spPr>
        <a:solidFill>
          <a:schemeClr val="accent1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D6340C4A-6B21-4EEB-8715-6A8BCA3AC36F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Rôle opposé</a:t>
          </a:r>
          <a:endParaRPr lang="fr-FR" dirty="0">
            <a:solidFill>
              <a:schemeClr val="tx1"/>
            </a:solidFill>
          </a:endParaRPr>
        </a:p>
      </dgm:t>
    </dgm:pt>
    <dgm:pt modelId="{BCA7D729-3F31-43F9-90A6-62152A64E934}" type="parTrans" cxnId="{D2C75BD5-6DFC-40B2-AB4B-557FF1D3195E}">
      <dgm:prSet/>
      <dgm:spPr/>
      <dgm:t>
        <a:bodyPr/>
        <a:lstStyle/>
        <a:p>
          <a:endParaRPr lang="fr-FR"/>
        </a:p>
      </dgm:t>
    </dgm:pt>
    <dgm:pt modelId="{34E1F915-F923-4C37-8257-F22DF2A3910E}" type="sibTrans" cxnId="{D2C75BD5-6DFC-40B2-AB4B-557FF1D3195E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9CDEDA0A-9F87-4F3D-AAA9-9082A439BAE0}">
      <dgm:prSet phldrT="[Texte]" custT="1"/>
      <dgm:spPr>
        <a:solidFill>
          <a:srgbClr val="FF6699"/>
        </a:solidFill>
      </dgm:spPr>
      <dgm:t>
        <a:bodyPr/>
        <a:lstStyle/>
        <a:p>
          <a:r>
            <a:rPr lang="fr-FR" sz="2400" u="sng" dirty="0" smtClean="0">
              <a:solidFill>
                <a:schemeClr val="tx1"/>
              </a:solidFill>
            </a:rPr>
            <a:t>Céder la chaleur </a:t>
          </a:r>
        </a:p>
        <a:p>
          <a:r>
            <a:rPr lang="fr-FR" sz="2400" dirty="0" smtClean="0">
              <a:solidFill>
                <a:schemeClr val="tx1"/>
              </a:solidFill>
            </a:rPr>
            <a:t>1- Chauffer le milieu</a:t>
          </a:r>
        </a:p>
        <a:p>
          <a:r>
            <a:rPr lang="fr-FR" sz="2400" dirty="0" smtClean="0">
              <a:solidFill>
                <a:schemeClr val="tx1"/>
              </a:solidFill>
            </a:rPr>
            <a:t>2- Condenser la vapeur </a:t>
          </a:r>
          <a:endParaRPr lang="fr-FR" sz="2400" dirty="0">
            <a:solidFill>
              <a:schemeClr val="tx1"/>
            </a:solidFill>
          </a:endParaRPr>
        </a:p>
      </dgm:t>
    </dgm:pt>
    <dgm:pt modelId="{5711FEC2-4C5D-4FCA-A8D1-99BA0538CB76}" type="parTrans" cxnId="{CF7B84A0-CF2E-4D51-9E89-E6205112572C}">
      <dgm:prSet/>
      <dgm:spPr/>
      <dgm:t>
        <a:bodyPr/>
        <a:lstStyle/>
        <a:p>
          <a:endParaRPr lang="fr-FR"/>
        </a:p>
      </dgm:t>
    </dgm:pt>
    <dgm:pt modelId="{4444E7D5-A9A4-4A12-B379-878562F2375A}" type="sibTrans" cxnId="{CF7B84A0-CF2E-4D51-9E89-E6205112572C}">
      <dgm:prSet/>
      <dgm:spPr/>
      <dgm:t>
        <a:bodyPr/>
        <a:lstStyle/>
        <a:p>
          <a:endParaRPr lang="fr-FR"/>
        </a:p>
      </dgm:t>
    </dgm:pt>
    <dgm:pt modelId="{4C8D0A51-6087-410A-A9E8-A11E648973AF}" type="pres">
      <dgm:prSet presAssocID="{F043B47C-E084-468D-8E3E-6734ECDA67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8D3EED-64A2-4FED-9991-F4FA1DFF0A91}" type="pres">
      <dgm:prSet presAssocID="{379F44B4-D13E-4F6A-9388-E15B2F67C1A6}" presName="node" presStyleLbl="node1" presStyleIdx="0" presStyleCnt="3" custScaleX="2000000" custLinFactX="2261403" custLinFactNeighborX="2300000" custLinFactNeighborY="-893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7BAC2E-9EDC-42AB-8450-63A564DA655A}" type="pres">
      <dgm:prSet presAssocID="{C45A56FD-7364-48FE-B4F7-A5450E9C659C}" presName="sibTrans" presStyleLbl="sibTrans2D1" presStyleIdx="0" presStyleCnt="2" custAng="10659524" custScaleX="203687" custScaleY="316377"/>
      <dgm:spPr/>
      <dgm:t>
        <a:bodyPr/>
        <a:lstStyle/>
        <a:p>
          <a:endParaRPr lang="fr-FR"/>
        </a:p>
      </dgm:t>
    </dgm:pt>
    <dgm:pt modelId="{2EDB4356-388D-452D-8F8B-3B6AF324DD93}" type="pres">
      <dgm:prSet presAssocID="{C45A56FD-7364-48FE-B4F7-A5450E9C659C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D4F8DECF-28C5-4B8E-9EDB-48CD63B5A9F8}" type="pres">
      <dgm:prSet presAssocID="{D6340C4A-6B21-4EEB-8715-6A8BCA3AC36F}" presName="node" presStyleLbl="node1" presStyleIdx="1" presStyleCnt="3" custScaleX="932992" custLinFactX="-617639" custLinFactNeighborX="-700000" custLinFactNeighborY="-189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BC66C7-F705-496E-97FC-9A7B1E5096EF}" type="pres">
      <dgm:prSet presAssocID="{34E1F915-F923-4C37-8257-F22DF2A3910E}" presName="sibTrans" presStyleLbl="sibTrans2D1" presStyleIdx="1" presStyleCnt="2" custFlipHor="0" custScaleX="185300" custScaleY="410942"/>
      <dgm:spPr/>
      <dgm:t>
        <a:bodyPr/>
        <a:lstStyle/>
        <a:p>
          <a:endParaRPr lang="fr-FR"/>
        </a:p>
      </dgm:t>
    </dgm:pt>
    <dgm:pt modelId="{DC0CE20C-402E-4345-8E01-1AD5EB26AD86}" type="pres">
      <dgm:prSet presAssocID="{34E1F915-F923-4C37-8257-F22DF2A3910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DEF24448-7FFA-4158-827E-41BDCDB71343}" type="pres">
      <dgm:prSet presAssocID="{9CDEDA0A-9F87-4F3D-AAA9-9082A439BAE0}" presName="node" presStyleLbl="node1" presStyleIdx="2" presStyleCnt="3" custScaleX="2000000" custScaleY="101752" custLinFactX="-129071" custLinFactNeighborX="-200000" custLinFactNeighborY="32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2C75BD5-6DFC-40B2-AB4B-557FF1D3195E}" srcId="{F043B47C-E084-468D-8E3E-6734ECDA67CD}" destId="{D6340C4A-6B21-4EEB-8715-6A8BCA3AC36F}" srcOrd="1" destOrd="0" parTransId="{BCA7D729-3F31-43F9-90A6-62152A64E934}" sibTransId="{34E1F915-F923-4C37-8257-F22DF2A3910E}"/>
    <dgm:cxn modelId="{42187B5A-C671-4B45-8A51-ED4EE2AFDFF9}" type="presOf" srcId="{9CDEDA0A-9F87-4F3D-AAA9-9082A439BAE0}" destId="{DEF24448-7FFA-4158-827E-41BDCDB71343}" srcOrd="0" destOrd="0" presId="urn:microsoft.com/office/officeart/2005/8/layout/process1"/>
    <dgm:cxn modelId="{5303060A-700A-4CDB-92C4-9326682521BD}" type="presOf" srcId="{C45A56FD-7364-48FE-B4F7-A5450E9C659C}" destId="{2EDB4356-388D-452D-8F8B-3B6AF324DD93}" srcOrd="1" destOrd="0" presId="urn:microsoft.com/office/officeart/2005/8/layout/process1"/>
    <dgm:cxn modelId="{AF8AF4A1-578B-48F0-ACD4-18226B7FAFDD}" type="presOf" srcId="{F043B47C-E084-468D-8E3E-6734ECDA67CD}" destId="{4C8D0A51-6087-410A-A9E8-A11E648973AF}" srcOrd="0" destOrd="0" presId="urn:microsoft.com/office/officeart/2005/8/layout/process1"/>
    <dgm:cxn modelId="{C837F20F-43CF-49CC-8AB8-7DF5A4F7C293}" type="presOf" srcId="{D6340C4A-6B21-4EEB-8715-6A8BCA3AC36F}" destId="{D4F8DECF-28C5-4B8E-9EDB-48CD63B5A9F8}" srcOrd="0" destOrd="0" presId="urn:microsoft.com/office/officeart/2005/8/layout/process1"/>
    <dgm:cxn modelId="{B5BB4B1F-7AA4-4DB0-8284-2DAD67CB4CA1}" type="presOf" srcId="{34E1F915-F923-4C37-8257-F22DF2A3910E}" destId="{5CBC66C7-F705-496E-97FC-9A7B1E5096EF}" srcOrd="0" destOrd="0" presId="urn:microsoft.com/office/officeart/2005/8/layout/process1"/>
    <dgm:cxn modelId="{061FF1AD-03F9-429C-B233-07FFC845A09F}" type="presOf" srcId="{379F44B4-D13E-4F6A-9388-E15B2F67C1A6}" destId="{C78D3EED-64A2-4FED-9991-F4FA1DFF0A91}" srcOrd="0" destOrd="0" presId="urn:microsoft.com/office/officeart/2005/8/layout/process1"/>
    <dgm:cxn modelId="{2F61CA5C-7F50-49ED-A3A5-09F401281DC6}" srcId="{F043B47C-E084-468D-8E3E-6734ECDA67CD}" destId="{379F44B4-D13E-4F6A-9388-E15B2F67C1A6}" srcOrd="0" destOrd="0" parTransId="{62E5712E-380A-4892-B507-8B8331922092}" sibTransId="{C45A56FD-7364-48FE-B4F7-A5450E9C659C}"/>
    <dgm:cxn modelId="{CF7B84A0-CF2E-4D51-9E89-E6205112572C}" srcId="{F043B47C-E084-468D-8E3E-6734ECDA67CD}" destId="{9CDEDA0A-9F87-4F3D-AAA9-9082A439BAE0}" srcOrd="2" destOrd="0" parTransId="{5711FEC2-4C5D-4FCA-A8D1-99BA0538CB76}" sibTransId="{4444E7D5-A9A4-4A12-B379-878562F2375A}"/>
    <dgm:cxn modelId="{4DE8B982-2F0C-45B1-8CC4-51E6CBD0A390}" type="presOf" srcId="{34E1F915-F923-4C37-8257-F22DF2A3910E}" destId="{DC0CE20C-402E-4345-8E01-1AD5EB26AD86}" srcOrd="1" destOrd="0" presId="urn:microsoft.com/office/officeart/2005/8/layout/process1"/>
    <dgm:cxn modelId="{14447BDA-0FAD-4FD3-BD15-1BE217F4453C}" type="presOf" srcId="{C45A56FD-7364-48FE-B4F7-A5450E9C659C}" destId="{457BAC2E-9EDC-42AB-8450-63A564DA655A}" srcOrd="0" destOrd="0" presId="urn:microsoft.com/office/officeart/2005/8/layout/process1"/>
    <dgm:cxn modelId="{E73E1858-8905-41B1-83AA-65787D7A6D00}" type="presParOf" srcId="{4C8D0A51-6087-410A-A9E8-A11E648973AF}" destId="{C78D3EED-64A2-4FED-9991-F4FA1DFF0A91}" srcOrd="0" destOrd="0" presId="urn:microsoft.com/office/officeart/2005/8/layout/process1"/>
    <dgm:cxn modelId="{3713E5F6-423A-45CB-B870-B66D506051E8}" type="presParOf" srcId="{4C8D0A51-6087-410A-A9E8-A11E648973AF}" destId="{457BAC2E-9EDC-42AB-8450-63A564DA655A}" srcOrd="1" destOrd="0" presId="urn:microsoft.com/office/officeart/2005/8/layout/process1"/>
    <dgm:cxn modelId="{A1E468E1-F085-4375-A9D4-1FB8F5F67243}" type="presParOf" srcId="{457BAC2E-9EDC-42AB-8450-63A564DA655A}" destId="{2EDB4356-388D-452D-8F8B-3B6AF324DD93}" srcOrd="0" destOrd="0" presId="urn:microsoft.com/office/officeart/2005/8/layout/process1"/>
    <dgm:cxn modelId="{16F57723-2288-4802-9A39-479921537ECC}" type="presParOf" srcId="{4C8D0A51-6087-410A-A9E8-A11E648973AF}" destId="{D4F8DECF-28C5-4B8E-9EDB-48CD63B5A9F8}" srcOrd="2" destOrd="0" presId="urn:microsoft.com/office/officeart/2005/8/layout/process1"/>
    <dgm:cxn modelId="{B3579B4E-21EE-4773-9F1A-F682DCE50894}" type="presParOf" srcId="{4C8D0A51-6087-410A-A9E8-A11E648973AF}" destId="{5CBC66C7-F705-496E-97FC-9A7B1E5096EF}" srcOrd="3" destOrd="0" presId="urn:microsoft.com/office/officeart/2005/8/layout/process1"/>
    <dgm:cxn modelId="{CB83EE77-765E-4B2B-A0E2-63A77FB440B3}" type="presParOf" srcId="{5CBC66C7-F705-496E-97FC-9A7B1E5096EF}" destId="{DC0CE20C-402E-4345-8E01-1AD5EB26AD86}" srcOrd="0" destOrd="0" presId="urn:microsoft.com/office/officeart/2005/8/layout/process1"/>
    <dgm:cxn modelId="{26445B60-FE4A-4568-A573-C6872EC099F0}" type="presParOf" srcId="{4C8D0A51-6087-410A-A9E8-A11E648973AF}" destId="{DEF24448-7FFA-4158-827E-41BDCDB713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241358-B2E1-4BEB-B491-CF33C3702DE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56E167-7C43-4905-8AE8-2D472A660DE3}">
      <dgm:prSet phldrT="[Texte]"/>
      <dgm:spPr/>
      <dgm:t>
        <a:bodyPr/>
        <a:lstStyle/>
        <a:p>
          <a:r>
            <a:rPr lang="fr-FR" dirty="0" smtClean="0"/>
            <a:t>Aspire la vapeur provenant d’évaporateur </a:t>
          </a:r>
          <a:endParaRPr lang="fr-FR" dirty="0"/>
        </a:p>
      </dgm:t>
    </dgm:pt>
    <dgm:pt modelId="{C53429F2-5C0E-4981-B8E8-A3A2E340F1D5}" type="parTrans" cxnId="{F79B335A-4BCE-4CE3-ADFD-FCE384C2D83D}">
      <dgm:prSet/>
      <dgm:spPr/>
      <dgm:t>
        <a:bodyPr/>
        <a:lstStyle/>
        <a:p>
          <a:endParaRPr lang="fr-FR"/>
        </a:p>
      </dgm:t>
    </dgm:pt>
    <dgm:pt modelId="{B5FF225A-0D6D-461B-8925-091DA5D44387}" type="sibTrans" cxnId="{F79B335A-4BCE-4CE3-ADFD-FCE384C2D83D}">
      <dgm:prSet/>
      <dgm:spPr/>
      <dgm:t>
        <a:bodyPr/>
        <a:lstStyle/>
        <a:p>
          <a:endParaRPr lang="fr-FR"/>
        </a:p>
      </dgm:t>
    </dgm:pt>
    <dgm:pt modelId="{0FB43908-16BF-4D39-AA63-68B1AB7844FA}">
      <dgm:prSet phldrT="[Texte]"/>
      <dgm:spPr/>
      <dgm:t>
        <a:bodyPr/>
        <a:lstStyle/>
        <a:p>
          <a:r>
            <a:rPr lang="fr-FR" dirty="0" smtClean="0"/>
            <a:t>Comprimer la vapeur </a:t>
          </a:r>
          <a:endParaRPr lang="fr-FR" dirty="0"/>
        </a:p>
      </dgm:t>
    </dgm:pt>
    <dgm:pt modelId="{FE3FE396-C629-4A86-BCDB-61AF0076C24D}" type="parTrans" cxnId="{080E0CBE-9E19-4E26-8F99-F2783E8F0989}">
      <dgm:prSet/>
      <dgm:spPr/>
      <dgm:t>
        <a:bodyPr/>
        <a:lstStyle/>
        <a:p>
          <a:endParaRPr lang="fr-FR"/>
        </a:p>
      </dgm:t>
    </dgm:pt>
    <dgm:pt modelId="{7CFA3C47-000A-4E88-B6C2-46572918C6EE}" type="sibTrans" cxnId="{080E0CBE-9E19-4E26-8F99-F2783E8F0989}">
      <dgm:prSet/>
      <dgm:spPr/>
      <dgm:t>
        <a:bodyPr/>
        <a:lstStyle/>
        <a:p>
          <a:endParaRPr lang="fr-FR"/>
        </a:p>
      </dgm:t>
    </dgm:pt>
    <dgm:pt modelId="{469CBD26-308E-4EEE-9860-038A6D3236D5}">
      <dgm:prSet phldrT="[Texte]"/>
      <dgm:spPr/>
      <dgm:t>
        <a:bodyPr/>
        <a:lstStyle/>
        <a:p>
          <a:r>
            <a:rPr lang="fr-FR" dirty="0" smtClean="0"/>
            <a:t>Refouler la vapeur comprimée vers le condenseur </a:t>
          </a:r>
          <a:endParaRPr lang="fr-FR" dirty="0"/>
        </a:p>
      </dgm:t>
    </dgm:pt>
    <dgm:pt modelId="{57DF2B52-9157-4EF7-9778-066397320099}" type="parTrans" cxnId="{2A641C32-452E-477C-85B6-87B278190560}">
      <dgm:prSet/>
      <dgm:spPr/>
      <dgm:t>
        <a:bodyPr/>
        <a:lstStyle/>
        <a:p>
          <a:endParaRPr lang="fr-FR"/>
        </a:p>
      </dgm:t>
    </dgm:pt>
    <dgm:pt modelId="{FFBE69A7-9998-455C-882F-5F1539D95246}" type="sibTrans" cxnId="{2A641C32-452E-477C-85B6-87B278190560}">
      <dgm:prSet/>
      <dgm:spPr/>
      <dgm:t>
        <a:bodyPr/>
        <a:lstStyle/>
        <a:p>
          <a:endParaRPr lang="fr-FR"/>
        </a:p>
      </dgm:t>
    </dgm:pt>
    <dgm:pt modelId="{41F2440A-FB03-4CA1-BE3F-FC5F71904DFA}" type="pres">
      <dgm:prSet presAssocID="{B0241358-B2E1-4BEB-B491-CF33C3702DE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DABA2C5-775B-40AD-A44C-638EBE7F372E}" type="pres">
      <dgm:prSet presAssocID="{6456E167-7C43-4905-8AE8-2D472A660DE3}" presName="Accent1" presStyleCnt="0"/>
      <dgm:spPr/>
    </dgm:pt>
    <dgm:pt modelId="{934A92F7-4DF9-4E1F-8C4C-BC6DF6B53D39}" type="pres">
      <dgm:prSet presAssocID="{6456E167-7C43-4905-8AE8-2D472A660DE3}" presName="Accent" presStyleLbl="node1" presStyleIdx="0" presStyleCnt="3" custScaleX="149760"/>
      <dgm:spPr/>
    </dgm:pt>
    <dgm:pt modelId="{AB7F4F3B-9BB4-4544-9D9E-D8A386B4D2AC}" type="pres">
      <dgm:prSet presAssocID="{6456E167-7C43-4905-8AE8-2D472A660DE3}" presName="Parent1" presStyleLbl="revTx" presStyleIdx="0" presStyleCnt="3" custScaleX="180128" custScaleY="1502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053DE-1696-4146-BD40-40FB22A73E0F}" type="pres">
      <dgm:prSet presAssocID="{0FB43908-16BF-4D39-AA63-68B1AB7844FA}" presName="Accent2" presStyleCnt="0"/>
      <dgm:spPr/>
    </dgm:pt>
    <dgm:pt modelId="{3B407B7F-BBF9-42F1-A002-8049EFD0CF67}" type="pres">
      <dgm:prSet presAssocID="{0FB43908-16BF-4D39-AA63-68B1AB7844FA}" presName="Accent" presStyleLbl="node1" presStyleIdx="1" presStyleCnt="3" custScaleX="148820" custScaleY="78145"/>
      <dgm:spPr>
        <a:solidFill>
          <a:srgbClr val="FF0000"/>
        </a:solidFill>
      </dgm:spPr>
    </dgm:pt>
    <dgm:pt modelId="{0732DA96-374C-43D3-8D67-C6312B4E1CD5}" type="pres">
      <dgm:prSet presAssocID="{0FB43908-16BF-4D39-AA63-68B1AB7844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BE00A-477E-4FD9-9235-EE68BF101775}" type="pres">
      <dgm:prSet presAssocID="{469CBD26-308E-4EEE-9860-038A6D3236D5}" presName="Accent3" presStyleCnt="0"/>
      <dgm:spPr/>
    </dgm:pt>
    <dgm:pt modelId="{1CC8E9C7-9897-4A84-8B9A-7892D6182352}" type="pres">
      <dgm:prSet presAssocID="{469CBD26-308E-4EEE-9860-038A6D3236D5}" presName="Accent" presStyleLbl="node1" presStyleIdx="2" presStyleCnt="3" custScaleX="146526"/>
      <dgm:spPr>
        <a:solidFill>
          <a:srgbClr val="92D050"/>
        </a:solidFill>
      </dgm:spPr>
    </dgm:pt>
    <dgm:pt modelId="{8785A23A-87D6-4CB1-B3E1-4AEAA8362BF4}" type="pres">
      <dgm:prSet presAssocID="{469CBD26-308E-4EEE-9860-038A6D3236D5}" presName="Parent3" presStyleLbl="revTx" presStyleIdx="2" presStyleCnt="3" custScaleX="208917" custScaleY="2257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EE9F17-B722-4F0E-98CC-F870730D3D0A}" type="presOf" srcId="{B0241358-B2E1-4BEB-B491-CF33C3702DE2}" destId="{41F2440A-FB03-4CA1-BE3F-FC5F71904DFA}" srcOrd="0" destOrd="0" presId="urn:microsoft.com/office/officeart/2009/layout/CircleArrowProcess"/>
    <dgm:cxn modelId="{F79B335A-4BCE-4CE3-ADFD-FCE384C2D83D}" srcId="{B0241358-B2E1-4BEB-B491-CF33C3702DE2}" destId="{6456E167-7C43-4905-8AE8-2D472A660DE3}" srcOrd="0" destOrd="0" parTransId="{C53429F2-5C0E-4981-B8E8-A3A2E340F1D5}" sibTransId="{B5FF225A-0D6D-461B-8925-091DA5D44387}"/>
    <dgm:cxn modelId="{E2AA4A2A-8A9A-4C37-9E77-62FBA13F7929}" type="presOf" srcId="{469CBD26-308E-4EEE-9860-038A6D3236D5}" destId="{8785A23A-87D6-4CB1-B3E1-4AEAA8362BF4}" srcOrd="0" destOrd="0" presId="urn:microsoft.com/office/officeart/2009/layout/CircleArrowProcess"/>
    <dgm:cxn modelId="{2A641C32-452E-477C-85B6-87B278190560}" srcId="{B0241358-B2E1-4BEB-B491-CF33C3702DE2}" destId="{469CBD26-308E-4EEE-9860-038A6D3236D5}" srcOrd="2" destOrd="0" parTransId="{57DF2B52-9157-4EF7-9778-066397320099}" sibTransId="{FFBE69A7-9998-455C-882F-5F1539D95246}"/>
    <dgm:cxn modelId="{080E0CBE-9E19-4E26-8F99-F2783E8F0989}" srcId="{B0241358-B2E1-4BEB-B491-CF33C3702DE2}" destId="{0FB43908-16BF-4D39-AA63-68B1AB7844FA}" srcOrd="1" destOrd="0" parTransId="{FE3FE396-C629-4A86-BCDB-61AF0076C24D}" sibTransId="{7CFA3C47-000A-4E88-B6C2-46572918C6EE}"/>
    <dgm:cxn modelId="{8F081C25-9797-4636-8F5A-19A3CDE11D67}" type="presOf" srcId="{0FB43908-16BF-4D39-AA63-68B1AB7844FA}" destId="{0732DA96-374C-43D3-8D67-C6312B4E1CD5}" srcOrd="0" destOrd="0" presId="urn:microsoft.com/office/officeart/2009/layout/CircleArrowProcess"/>
    <dgm:cxn modelId="{6E254E99-BFE3-46DA-82BC-C0BF3B757996}" type="presOf" srcId="{6456E167-7C43-4905-8AE8-2D472A660DE3}" destId="{AB7F4F3B-9BB4-4544-9D9E-D8A386B4D2AC}" srcOrd="0" destOrd="0" presId="urn:microsoft.com/office/officeart/2009/layout/CircleArrowProcess"/>
    <dgm:cxn modelId="{D82F4CB9-169D-448C-BC55-9D5156CDD969}" type="presParOf" srcId="{41F2440A-FB03-4CA1-BE3F-FC5F71904DFA}" destId="{2DABA2C5-775B-40AD-A44C-638EBE7F372E}" srcOrd="0" destOrd="0" presId="urn:microsoft.com/office/officeart/2009/layout/CircleArrowProcess"/>
    <dgm:cxn modelId="{746956BF-2B33-449A-9E57-8C864682B075}" type="presParOf" srcId="{2DABA2C5-775B-40AD-A44C-638EBE7F372E}" destId="{934A92F7-4DF9-4E1F-8C4C-BC6DF6B53D39}" srcOrd="0" destOrd="0" presId="urn:microsoft.com/office/officeart/2009/layout/CircleArrowProcess"/>
    <dgm:cxn modelId="{6DBA0AF7-541A-4CFD-B805-7180F9AB18E7}" type="presParOf" srcId="{41F2440A-FB03-4CA1-BE3F-FC5F71904DFA}" destId="{AB7F4F3B-9BB4-4544-9D9E-D8A386B4D2AC}" srcOrd="1" destOrd="0" presId="urn:microsoft.com/office/officeart/2009/layout/CircleArrowProcess"/>
    <dgm:cxn modelId="{7E98C6B2-9F6A-4F7E-B2FE-CBA52A0EF2B5}" type="presParOf" srcId="{41F2440A-FB03-4CA1-BE3F-FC5F71904DFA}" destId="{03E053DE-1696-4146-BD40-40FB22A73E0F}" srcOrd="2" destOrd="0" presId="urn:microsoft.com/office/officeart/2009/layout/CircleArrowProcess"/>
    <dgm:cxn modelId="{2A6A3C7C-C1D1-4711-BF8A-700C1E2B205C}" type="presParOf" srcId="{03E053DE-1696-4146-BD40-40FB22A73E0F}" destId="{3B407B7F-BBF9-42F1-A002-8049EFD0CF67}" srcOrd="0" destOrd="0" presId="urn:microsoft.com/office/officeart/2009/layout/CircleArrowProcess"/>
    <dgm:cxn modelId="{C60638EC-185E-412A-93E5-E1C63D99E678}" type="presParOf" srcId="{41F2440A-FB03-4CA1-BE3F-FC5F71904DFA}" destId="{0732DA96-374C-43D3-8D67-C6312B4E1CD5}" srcOrd="3" destOrd="0" presId="urn:microsoft.com/office/officeart/2009/layout/CircleArrowProcess"/>
    <dgm:cxn modelId="{CCC58ED1-28E0-45BE-8F6B-2310A3994D87}" type="presParOf" srcId="{41F2440A-FB03-4CA1-BE3F-FC5F71904DFA}" destId="{AFDBE00A-477E-4FD9-9235-EE68BF101775}" srcOrd="4" destOrd="0" presId="urn:microsoft.com/office/officeart/2009/layout/CircleArrowProcess"/>
    <dgm:cxn modelId="{BD7338EF-7EA3-4BDA-8F31-100D1243C14F}" type="presParOf" srcId="{AFDBE00A-477E-4FD9-9235-EE68BF101775}" destId="{1CC8E9C7-9897-4A84-8B9A-7892D6182352}" srcOrd="0" destOrd="0" presId="urn:microsoft.com/office/officeart/2009/layout/CircleArrowProcess"/>
    <dgm:cxn modelId="{6831C06B-28C0-43AA-8931-F4E16D7F898B}" type="presParOf" srcId="{41F2440A-FB03-4CA1-BE3F-FC5F71904DFA}" destId="{8785A23A-87D6-4CB1-B3E1-4AEAA8362BF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B12AC-C4B4-4298-82CC-40C8D21668D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A1A9ECA-5F45-43F2-AD2C-444D3E1B8388}">
      <dgm:prSet phldrT="[Texte]" custT="1"/>
      <dgm:spPr/>
      <dgm:t>
        <a:bodyPr/>
        <a:lstStyle/>
        <a:p>
          <a:r>
            <a:rPr lang="fr-FR" sz="2800" dirty="0" smtClean="0">
              <a:solidFill>
                <a:schemeClr val="tx1"/>
              </a:solidFill>
            </a:rPr>
            <a:t>Volumétrique</a:t>
          </a:r>
          <a:r>
            <a:rPr lang="fr-FR" sz="2800" dirty="0" smtClean="0"/>
            <a:t> </a:t>
          </a:r>
          <a:endParaRPr lang="fr-FR" sz="2800" dirty="0"/>
        </a:p>
      </dgm:t>
    </dgm:pt>
    <dgm:pt modelId="{26833567-04CE-4610-A467-D0708E7A3061}" type="parTrans" cxnId="{F1591E08-7BFF-4501-80E1-A6FD8063EDAD}">
      <dgm:prSet/>
      <dgm:spPr/>
      <dgm:t>
        <a:bodyPr/>
        <a:lstStyle/>
        <a:p>
          <a:endParaRPr lang="fr-FR"/>
        </a:p>
      </dgm:t>
    </dgm:pt>
    <dgm:pt modelId="{B67BF2E2-79E9-4899-8958-5C9DEFE03F87}" type="sibTrans" cxnId="{F1591E08-7BFF-4501-80E1-A6FD8063EDAD}">
      <dgm:prSet/>
      <dgm:spPr/>
      <dgm:t>
        <a:bodyPr/>
        <a:lstStyle/>
        <a:p>
          <a:endParaRPr lang="fr-FR"/>
        </a:p>
      </dgm:t>
    </dgm:pt>
    <dgm:pt modelId="{E6524A3C-3D45-4EC8-BF55-1D98D48C519C}">
      <dgm:prSet phldrT="[Texte]" custT="1"/>
      <dgm:spPr/>
      <dgm:t>
        <a:bodyPr/>
        <a:lstStyle/>
        <a:p>
          <a:r>
            <a:rPr lang="fr-FR" sz="2800" dirty="0" smtClean="0">
              <a:solidFill>
                <a:schemeClr val="tx1"/>
              </a:solidFill>
            </a:rPr>
            <a:t>À  Vis </a:t>
          </a:r>
          <a:endParaRPr lang="fr-FR" sz="2800" dirty="0">
            <a:solidFill>
              <a:schemeClr val="tx1"/>
            </a:solidFill>
          </a:endParaRPr>
        </a:p>
      </dgm:t>
    </dgm:pt>
    <dgm:pt modelId="{E92C3C25-3B47-464E-B47D-4CFC2AF88437}" type="parTrans" cxnId="{A52B4E79-CEF5-45E9-BB3E-15E5669D73CD}">
      <dgm:prSet/>
      <dgm:spPr/>
      <dgm:t>
        <a:bodyPr/>
        <a:lstStyle/>
        <a:p>
          <a:endParaRPr lang="fr-FR"/>
        </a:p>
      </dgm:t>
    </dgm:pt>
    <dgm:pt modelId="{AD6C09A4-D0D6-458F-9940-068DD62C0788}" type="sibTrans" cxnId="{A52B4E79-CEF5-45E9-BB3E-15E5669D73CD}">
      <dgm:prSet/>
      <dgm:spPr/>
      <dgm:t>
        <a:bodyPr/>
        <a:lstStyle/>
        <a:p>
          <a:endParaRPr lang="fr-FR"/>
        </a:p>
      </dgm:t>
    </dgm:pt>
    <dgm:pt modelId="{32610E8D-DFAF-4E98-862B-48D2313646BE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Situé entre les échangeurs</a:t>
          </a:r>
          <a:endParaRPr lang="fr-FR" sz="2400" dirty="0">
            <a:solidFill>
              <a:schemeClr val="tx1"/>
            </a:solidFill>
          </a:endParaRPr>
        </a:p>
      </dgm:t>
    </dgm:pt>
    <dgm:pt modelId="{1C1215CE-4C77-4D3E-A2B7-D799F08B876C}" type="parTrans" cxnId="{7021B848-D2A1-414B-B222-05C00296900C}">
      <dgm:prSet/>
      <dgm:spPr/>
      <dgm:t>
        <a:bodyPr/>
        <a:lstStyle/>
        <a:p>
          <a:endParaRPr lang="fr-FR"/>
        </a:p>
      </dgm:t>
    </dgm:pt>
    <dgm:pt modelId="{2E9C2F24-09B3-41E6-BBBA-6C51882F9C50}" type="sibTrans" cxnId="{7021B848-D2A1-414B-B222-05C00296900C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5E3B260C-8A46-4B02-A3CD-88412F61BA5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Compresseur </a:t>
          </a:r>
          <a:endParaRPr lang="fr-FR" dirty="0">
            <a:solidFill>
              <a:schemeClr val="tx1"/>
            </a:solidFill>
          </a:endParaRPr>
        </a:p>
      </dgm:t>
    </dgm:pt>
    <dgm:pt modelId="{B1B03D5D-0844-4D75-A1F1-7FB09C71D1A1}" type="parTrans" cxnId="{58623563-D855-4F1D-8A52-AC2179694660}">
      <dgm:prSet/>
      <dgm:spPr/>
      <dgm:t>
        <a:bodyPr/>
        <a:lstStyle/>
        <a:p>
          <a:endParaRPr lang="fr-FR"/>
        </a:p>
      </dgm:t>
    </dgm:pt>
    <dgm:pt modelId="{AD1D17E0-6B2E-4542-A759-E1BD75285850}" type="sibTrans" cxnId="{58623563-D855-4F1D-8A52-AC2179694660}">
      <dgm:prSet/>
      <dgm:spPr/>
      <dgm:t>
        <a:bodyPr/>
        <a:lstStyle/>
        <a:p>
          <a:endParaRPr lang="fr-FR"/>
        </a:p>
      </dgm:t>
    </dgm:pt>
    <dgm:pt modelId="{E1C17FAD-F787-49A4-A1AB-3E5A8318576B}" type="pres">
      <dgm:prSet presAssocID="{954B12AC-C4B4-4298-82CC-40C8D21668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F0BE2C-D821-40BE-92B7-2D839B329114}" type="pres">
      <dgm:prSet presAssocID="{954B12AC-C4B4-4298-82CC-40C8D21668D6}" presName="vNodes" presStyleCnt="0"/>
      <dgm:spPr/>
    </dgm:pt>
    <dgm:pt modelId="{AC74C038-D77E-4267-9DD4-FCD4891554E1}" type="pres">
      <dgm:prSet presAssocID="{3A1A9ECA-5F45-43F2-AD2C-444D3E1B8388}" presName="node" presStyleLbl="node1" presStyleIdx="0" presStyleCnt="4" custScaleX="331074" custScaleY="112233" custLinFactX="100000" custLinFactY="-15674" custLinFactNeighborX="16720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066A9-2CE0-47A7-977C-5664FB9DB8B1}" type="pres">
      <dgm:prSet presAssocID="{B67BF2E2-79E9-4899-8958-5C9DEFE03F87}" presName="spacerT" presStyleCnt="0"/>
      <dgm:spPr/>
    </dgm:pt>
    <dgm:pt modelId="{50919D0E-F034-4178-A070-A132FC688ABD}" type="pres">
      <dgm:prSet presAssocID="{B67BF2E2-79E9-4899-8958-5C9DEFE03F87}" presName="sibTrans" presStyleLbl="sibTrans2D1" presStyleIdx="0" presStyleCnt="3" custLinFactX="200000" custLinFactY="-6512" custLinFactNeighborX="241000" custLinFactNeighborY="-100000"/>
      <dgm:spPr/>
      <dgm:t>
        <a:bodyPr/>
        <a:lstStyle/>
        <a:p>
          <a:endParaRPr lang="fr-FR"/>
        </a:p>
      </dgm:t>
    </dgm:pt>
    <dgm:pt modelId="{20D900A3-0BDE-432F-A894-5038FE299C2B}" type="pres">
      <dgm:prSet presAssocID="{B67BF2E2-79E9-4899-8958-5C9DEFE03F87}" presName="spacerB" presStyleCnt="0"/>
      <dgm:spPr/>
    </dgm:pt>
    <dgm:pt modelId="{F1BF6A91-6201-4AA1-BEB2-5FAE337D9DCE}" type="pres">
      <dgm:prSet presAssocID="{E6524A3C-3D45-4EC8-BF55-1D98D48C519C}" presName="node" presStyleLbl="node1" presStyleIdx="1" presStyleCnt="4" custScaleX="232095" custLinFactX="100000" custLinFactY="-11621" custLinFactNeighborX="16908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822222-FF65-41F3-9C4E-52CB1A78FAD5}" type="pres">
      <dgm:prSet presAssocID="{AD6C09A4-D0D6-458F-9940-068DD62C0788}" presName="spacerT" presStyleCnt="0"/>
      <dgm:spPr/>
    </dgm:pt>
    <dgm:pt modelId="{8B1B70AE-0416-4D2E-A8F0-F484ADB9CA1D}" type="pres">
      <dgm:prSet presAssocID="{AD6C09A4-D0D6-458F-9940-068DD62C0788}" presName="sibTrans" presStyleLbl="sibTrans2D1" presStyleIdx="1" presStyleCnt="3" custLinFactX="200000" custLinFactY="-21654" custLinFactNeighborX="247819" custLinFactNeighborY="-100000"/>
      <dgm:spPr/>
      <dgm:t>
        <a:bodyPr/>
        <a:lstStyle/>
        <a:p>
          <a:endParaRPr lang="fr-FR"/>
        </a:p>
      </dgm:t>
    </dgm:pt>
    <dgm:pt modelId="{E55BFB17-8FA9-490A-830A-7C121307D3E2}" type="pres">
      <dgm:prSet presAssocID="{AD6C09A4-D0D6-458F-9940-068DD62C0788}" presName="spacerB" presStyleCnt="0"/>
      <dgm:spPr/>
    </dgm:pt>
    <dgm:pt modelId="{A9C51350-B03A-4FB0-9963-1A9EC72DFC72}" type="pres">
      <dgm:prSet presAssocID="{32610E8D-DFAF-4E98-862B-48D2313646BE}" presName="node" presStyleLbl="node1" presStyleIdx="2" presStyleCnt="4" custScaleX="327049" custLinFactX="100000" custLinFactY="-23782" custLinFactNeighborX="19484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B03F09-C742-4AD9-AC49-5FE91995C68C}" type="pres">
      <dgm:prSet presAssocID="{954B12AC-C4B4-4298-82CC-40C8D21668D6}" presName="sibTransLast" presStyleLbl="sibTrans2D1" presStyleIdx="2" presStyleCnt="3" custAng="11004907" custFlipVert="1" custFlipHor="1" custScaleX="320939" custScaleY="40083" custLinFactX="76881" custLinFactY="-76553" custLinFactNeighborX="100000" custLinFactNeighborY="-100000"/>
      <dgm:spPr/>
      <dgm:t>
        <a:bodyPr/>
        <a:lstStyle/>
        <a:p>
          <a:endParaRPr lang="fr-FR"/>
        </a:p>
      </dgm:t>
    </dgm:pt>
    <dgm:pt modelId="{776C48CA-2C59-414B-A598-EF2C1001F7CE}" type="pres">
      <dgm:prSet presAssocID="{954B12AC-C4B4-4298-82CC-40C8D21668D6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8ACD8828-65A0-4F0E-A36D-C47C05CC4CD2}" type="pres">
      <dgm:prSet presAssocID="{954B12AC-C4B4-4298-82CC-40C8D21668D6}" presName="lastNode" presStyleLbl="node1" presStyleIdx="3" presStyleCnt="4" custScaleX="151213" custScaleY="65757" custLinFactX="-200000" custLinFactNeighborX="-255297" custLinFactNeighborY="770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0C7AC1-AC57-46DF-ACA0-AA36A462D3C9}" type="presOf" srcId="{954B12AC-C4B4-4298-82CC-40C8D21668D6}" destId="{E1C17FAD-F787-49A4-A1AB-3E5A8318576B}" srcOrd="0" destOrd="0" presId="urn:microsoft.com/office/officeart/2005/8/layout/equation2"/>
    <dgm:cxn modelId="{DE5E95F3-1082-469B-8CC7-B010F3A5ADB3}" type="presOf" srcId="{B67BF2E2-79E9-4899-8958-5C9DEFE03F87}" destId="{50919D0E-F034-4178-A070-A132FC688ABD}" srcOrd="0" destOrd="0" presId="urn:microsoft.com/office/officeart/2005/8/layout/equation2"/>
    <dgm:cxn modelId="{F4603D40-A8D8-460D-BB4D-F0C13664DC18}" type="presOf" srcId="{5E3B260C-8A46-4B02-A3CD-88412F61BA5A}" destId="{8ACD8828-65A0-4F0E-A36D-C47C05CC4CD2}" srcOrd="0" destOrd="0" presId="urn:microsoft.com/office/officeart/2005/8/layout/equation2"/>
    <dgm:cxn modelId="{F1591E08-7BFF-4501-80E1-A6FD8063EDAD}" srcId="{954B12AC-C4B4-4298-82CC-40C8D21668D6}" destId="{3A1A9ECA-5F45-43F2-AD2C-444D3E1B8388}" srcOrd="0" destOrd="0" parTransId="{26833567-04CE-4610-A467-D0708E7A3061}" sibTransId="{B67BF2E2-79E9-4899-8958-5C9DEFE03F87}"/>
    <dgm:cxn modelId="{7021B848-D2A1-414B-B222-05C00296900C}" srcId="{954B12AC-C4B4-4298-82CC-40C8D21668D6}" destId="{32610E8D-DFAF-4E98-862B-48D2313646BE}" srcOrd="2" destOrd="0" parTransId="{1C1215CE-4C77-4D3E-A2B7-D799F08B876C}" sibTransId="{2E9C2F24-09B3-41E6-BBBA-6C51882F9C50}"/>
    <dgm:cxn modelId="{D72DF9D1-F977-4682-95BE-A81B2C68258A}" type="presOf" srcId="{2E9C2F24-09B3-41E6-BBBA-6C51882F9C50}" destId="{ADB03F09-C742-4AD9-AC49-5FE91995C68C}" srcOrd="0" destOrd="0" presId="urn:microsoft.com/office/officeart/2005/8/layout/equation2"/>
    <dgm:cxn modelId="{A52B4E79-CEF5-45E9-BB3E-15E5669D73CD}" srcId="{954B12AC-C4B4-4298-82CC-40C8D21668D6}" destId="{E6524A3C-3D45-4EC8-BF55-1D98D48C519C}" srcOrd="1" destOrd="0" parTransId="{E92C3C25-3B47-464E-B47D-4CFC2AF88437}" sibTransId="{AD6C09A4-D0D6-458F-9940-068DD62C0788}"/>
    <dgm:cxn modelId="{21F77836-B4C3-4324-980C-A854A547385A}" type="presOf" srcId="{2E9C2F24-09B3-41E6-BBBA-6C51882F9C50}" destId="{776C48CA-2C59-414B-A598-EF2C1001F7CE}" srcOrd="1" destOrd="0" presId="urn:microsoft.com/office/officeart/2005/8/layout/equation2"/>
    <dgm:cxn modelId="{58623563-D855-4F1D-8A52-AC2179694660}" srcId="{954B12AC-C4B4-4298-82CC-40C8D21668D6}" destId="{5E3B260C-8A46-4B02-A3CD-88412F61BA5A}" srcOrd="3" destOrd="0" parTransId="{B1B03D5D-0844-4D75-A1F1-7FB09C71D1A1}" sibTransId="{AD1D17E0-6B2E-4542-A759-E1BD75285850}"/>
    <dgm:cxn modelId="{FF0FDB7E-424C-442D-98D0-AD2EF0F0821D}" type="presOf" srcId="{AD6C09A4-D0D6-458F-9940-068DD62C0788}" destId="{8B1B70AE-0416-4D2E-A8F0-F484ADB9CA1D}" srcOrd="0" destOrd="0" presId="urn:microsoft.com/office/officeart/2005/8/layout/equation2"/>
    <dgm:cxn modelId="{FA654101-0029-4E32-B8EB-1737CF66A554}" type="presOf" srcId="{32610E8D-DFAF-4E98-862B-48D2313646BE}" destId="{A9C51350-B03A-4FB0-9963-1A9EC72DFC72}" srcOrd="0" destOrd="0" presId="urn:microsoft.com/office/officeart/2005/8/layout/equation2"/>
    <dgm:cxn modelId="{8589E1BE-8D50-45E3-AA04-046AC4D6FAE3}" type="presOf" srcId="{E6524A3C-3D45-4EC8-BF55-1D98D48C519C}" destId="{F1BF6A91-6201-4AA1-BEB2-5FAE337D9DCE}" srcOrd="0" destOrd="0" presId="urn:microsoft.com/office/officeart/2005/8/layout/equation2"/>
    <dgm:cxn modelId="{63ADBAD5-C9D4-44CC-B21E-4202B8FA5179}" type="presOf" srcId="{3A1A9ECA-5F45-43F2-AD2C-444D3E1B8388}" destId="{AC74C038-D77E-4267-9DD4-FCD4891554E1}" srcOrd="0" destOrd="0" presId="urn:microsoft.com/office/officeart/2005/8/layout/equation2"/>
    <dgm:cxn modelId="{1E686315-3A0B-4862-953B-D48D81B67F72}" type="presParOf" srcId="{E1C17FAD-F787-49A4-A1AB-3E5A8318576B}" destId="{44F0BE2C-D821-40BE-92B7-2D839B329114}" srcOrd="0" destOrd="0" presId="urn:microsoft.com/office/officeart/2005/8/layout/equation2"/>
    <dgm:cxn modelId="{721E8054-B8A3-4571-848F-77E3DD4F532E}" type="presParOf" srcId="{44F0BE2C-D821-40BE-92B7-2D839B329114}" destId="{AC74C038-D77E-4267-9DD4-FCD4891554E1}" srcOrd="0" destOrd="0" presId="urn:microsoft.com/office/officeart/2005/8/layout/equation2"/>
    <dgm:cxn modelId="{4CCB51A0-88F3-439D-BE75-853B8EC54D4D}" type="presParOf" srcId="{44F0BE2C-D821-40BE-92B7-2D839B329114}" destId="{027066A9-2CE0-47A7-977C-5664FB9DB8B1}" srcOrd="1" destOrd="0" presId="urn:microsoft.com/office/officeart/2005/8/layout/equation2"/>
    <dgm:cxn modelId="{45EDF3AC-7517-413E-8ADB-E59BDBC96267}" type="presParOf" srcId="{44F0BE2C-D821-40BE-92B7-2D839B329114}" destId="{50919D0E-F034-4178-A070-A132FC688ABD}" srcOrd="2" destOrd="0" presId="urn:microsoft.com/office/officeart/2005/8/layout/equation2"/>
    <dgm:cxn modelId="{028E9C26-4B01-4A5A-904F-F391DB08EC4A}" type="presParOf" srcId="{44F0BE2C-D821-40BE-92B7-2D839B329114}" destId="{20D900A3-0BDE-432F-A894-5038FE299C2B}" srcOrd="3" destOrd="0" presId="urn:microsoft.com/office/officeart/2005/8/layout/equation2"/>
    <dgm:cxn modelId="{B0061FC4-2B1F-444D-9297-29BACFC5345D}" type="presParOf" srcId="{44F0BE2C-D821-40BE-92B7-2D839B329114}" destId="{F1BF6A91-6201-4AA1-BEB2-5FAE337D9DCE}" srcOrd="4" destOrd="0" presId="urn:microsoft.com/office/officeart/2005/8/layout/equation2"/>
    <dgm:cxn modelId="{666F538B-FB60-4A8D-B3FE-6D8B3E57580C}" type="presParOf" srcId="{44F0BE2C-D821-40BE-92B7-2D839B329114}" destId="{70822222-FF65-41F3-9C4E-52CB1A78FAD5}" srcOrd="5" destOrd="0" presId="urn:microsoft.com/office/officeart/2005/8/layout/equation2"/>
    <dgm:cxn modelId="{F36732F9-90A2-4E0E-8F16-8A2B431C3182}" type="presParOf" srcId="{44F0BE2C-D821-40BE-92B7-2D839B329114}" destId="{8B1B70AE-0416-4D2E-A8F0-F484ADB9CA1D}" srcOrd="6" destOrd="0" presId="urn:microsoft.com/office/officeart/2005/8/layout/equation2"/>
    <dgm:cxn modelId="{316C8AB4-6212-4AC9-8669-61A5797E9426}" type="presParOf" srcId="{44F0BE2C-D821-40BE-92B7-2D839B329114}" destId="{E55BFB17-8FA9-490A-830A-7C121307D3E2}" srcOrd="7" destOrd="0" presId="urn:microsoft.com/office/officeart/2005/8/layout/equation2"/>
    <dgm:cxn modelId="{C587D667-AE0C-4334-8DFD-05080D808329}" type="presParOf" srcId="{44F0BE2C-D821-40BE-92B7-2D839B329114}" destId="{A9C51350-B03A-4FB0-9963-1A9EC72DFC72}" srcOrd="8" destOrd="0" presId="urn:microsoft.com/office/officeart/2005/8/layout/equation2"/>
    <dgm:cxn modelId="{22DAB4C9-DFCC-49CA-8C51-1208E67BEB54}" type="presParOf" srcId="{E1C17FAD-F787-49A4-A1AB-3E5A8318576B}" destId="{ADB03F09-C742-4AD9-AC49-5FE91995C68C}" srcOrd="1" destOrd="0" presId="urn:microsoft.com/office/officeart/2005/8/layout/equation2"/>
    <dgm:cxn modelId="{6F7B175B-1544-4EBF-A02D-6F2BE276E5CA}" type="presParOf" srcId="{ADB03F09-C742-4AD9-AC49-5FE91995C68C}" destId="{776C48CA-2C59-414B-A598-EF2C1001F7CE}" srcOrd="0" destOrd="0" presId="urn:microsoft.com/office/officeart/2005/8/layout/equation2"/>
    <dgm:cxn modelId="{8F1DF3F3-C1A7-4E59-ADA3-93F2A29E50F1}" type="presParOf" srcId="{E1C17FAD-F787-49A4-A1AB-3E5A8318576B}" destId="{8ACD8828-65A0-4F0E-A36D-C47C05CC4C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1BB14-9017-4F37-88B4-06B3420ECE3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0E41F0-8AF5-49F8-8793-D4D147D7B8B1}">
      <dgm:prSet phldrT="[Texte]"/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Détendeur</a:t>
          </a:r>
          <a:r>
            <a:rPr lang="fr-FR" dirty="0" smtClean="0"/>
            <a:t> </a:t>
          </a:r>
          <a:endParaRPr lang="fr-FR" dirty="0"/>
        </a:p>
      </dgm:t>
    </dgm:pt>
    <dgm:pt modelId="{06A58712-3645-435F-9671-FEB6857862F3}" type="parTrans" cxnId="{50EF0590-4B8D-41B5-9A20-D16D23E59450}">
      <dgm:prSet/>
      <dgm:spPr/>
      <dgm:t>
        <a:bodyPr/>
        <a:lstStyle/>
        <a:p>
          <a:endParaRPr lang="fr-FR"/>
        </a:p>
      </dgm:t>
    </dgm:pt>
    <dgm:pt modelId="{76D93612-5D7E-43D9-969B-4A6F33F31A0D}" type="sibTrans" cxnId="{50EF0590-4B8D-41B5-9A20-D16D23E59450}">
      <dgm:prSet/>
      <dgm:spPr/>
      <dgm:t>
        <a:bodyPr/>
        <a:lstStyle/>
        <a:p>
          <a:endParaRPr lang="fr-FR"/>
        </a:p>
      </dgm:t>
    </dgm:pt>
    <dgm:pt modelId="{A9C4E335-496C-4C01-BEFD-9757FF97DAA6}">
      <dgm:prSet phldrT="[Texte]"/>
      <dgm:spPr>
        <a:solidFill>
          <a:schemeClr val="accent2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Thermostatique</a:t>
          </a:r>
          <a:r>
            <a:rPr lang="fr-FR" dirty="0" smtClean="0"/>
            <a:t> </a:t>
          </a:r>
          <a:endParaRPr lang="fr-FR" dirty="0"/>
        </a:p>
      </dgm:t>
    </dgm:pt>
    <dgm:pt modelId="{9C7A6B45-74B6-437C-AFCF-901FD279B235}" type="parTrans" cxnId="{E675CB94-7DCB-4EC6-8C13-D1ADF62D4F94}">
      <dgm:prSet/>
      <dgm:spPr/>
      <dgm:t>
        <a:bodyPr/>
        <a:lstStyle/>
        <a:p>
          <a:endParaRPr lang="fr-FR"/>
        </a:p>
      </dgm:t>
    </dgm:pt>
    <dgm:pt modelId="{34EADC0A-4DB5-4786-80DE-555994678D2F}" type="sibTrans" cxnId="{E675CB94-7DCB-4EC6-8C13-D1ADF62D4F94}">
      <dgm:prSet/>
      <dgm:spPr/>
      <dgm:t>
        <a:bodyPr/>
        <a:lstStyle/>
        <a:p>
          <a:endParaRPr lang="fr-FR"/>
        </a:p>
      </dgm:t>
    </dgm:pt>
    <dgm:pt modelId="{A1C7B3E3-8F09-4CDD-9DBF-908303A0F48B}">
      <dgm:prSet phldrT="[Texte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Capillaire</a:t>
          </a:r>
          <a:r>
            <a:rPr lang="fr-FR" dirty="0" smtClean="0"/>
            <a:t> </a:t>
          </a:r>
          <a:endParaRPr lang="fr-FR" dirty="0"/>
        </a:p>
      </dgm:t>
    </dgm:pt>
    <dgm:pt modelId="{7ACBE104-6E14-4D83-AE75-10A4B26E5A15}" type="parTrans" cxnId="{67B18352-0867-4A40-8818-8AE1A4D34732}">
      <dgm:prSet/>
      <dgm:spPr/>
      <dgm:t>
        <a:bodyPr/>
        <a:lstStyle/>
        <a:p>
          <a:endParaRPr lang="fr-FR"/>
        </a:p>
      </dgm:t>
    </dgm:pt>
    <dgm:pt modelId="{A92B2BFD-2A88-453F-B21D-534269A17950}" type="sibTrans" cxnId="{67B18352-0867-4A40-8818-8AE1A4D34732}">
      <dgm:prSet/>
      <dgm:spPr/>
      <dgm:t>
        <a:bodyPr/>
        <a:lstStyle/>
        <a:p>
          <a:endParaRPr lang="fr-FR"/>
        </a:p>
      </dgm:t>
    </dgm:pt>
    <dgm:pt modelId="{300C50A4-4259-4119-BDC6-50CF29F5366C}" type="pres">
      <dgm:prSet presAssocID="{D1A1BB14-9017-4F37-88B4-06B3420ECE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3E08A32-B531-4D3F-BFE5-05FDFB4EABAC}" type="pres">
      <dgm:prSet presAssocID="{7F0E41F0-8AF5-49F8-8793-D4D147D7B8B1}" presName="singleCycle" presStyleCnt="0"/>
      <dgm:spPr/>
    </dgm:pt>
    <dgm:pt modelId="{20C2A745-2B23-4769-AE23-17BB8EE6F2F0}" type="pres">
      <dgm:prSet presAssocID="{7F0E41F0-8AF5-49F8-8793-D4D147D7B8B1}" presName="singleCenter" presStyleLbl="node1" presStyleIdx="0" presStyleCnt="3" custScaleX="160553" custScaleY="77020" custLinFactNeighborX="-37149" custLinFactNeighborY="-3019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C4736E4D-D0D3-45C0-8350-A04A1A6D000D}" type="pres">
      <dgm:prSet presAssocID="{9C7A6B45-74B6-437C-AFCF-901FD279B235}" presName="Name56" presStyleLbl="parChTrans1D2" presStyleIdx="0" presStyleCnt="2"/>
      <dgm:spPr/>
      <dgm:t>
        <a:bodyPr/>
        <a:lstStyle/>
        <a:p>
          <a:endParaRPr lang="fr-FR"/>
        </a:p>
      </dgm:t>
    </dgm:pt>
    <dgm:pt modelId="{EDE024A4-D54D-4DD7-80A9-9D9E8E2A8AC8}" type="pres">
      <dgm:prSet presAssocID="{A9C4E335-496C-4C01-BEFD-9757FF97DAA6}" presName="text0" presStyleLbl="node1" presStyleIdx="1" presStyleCnt="3" custScaleX="256457" custRadScaleRad="124802" custRadScaleInc="52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74BF29-3E06-4108-A598-1B95FEA93318}" type="pres">
      <dgm:prSet presAssocID="{7ACBE104-6E14-4D83-AE75-10A4B26E5A15}" presName="Name56" presStyleLbl="parChTrans1D2" presStyleIdx="1" presStyleCnt="2"/>
      <dgm:spPr/>
      <dgm:t>
        <a:bodyPr/>
        <a:lstStyle/>
        <a:p>
          <a:endParaRPr lang="fr-FR"/>
        </a:p>
      </dgm:t>
    </dgm:pt>
    <dgm:pt modelId="{63C3F282-C025-4748-89EA-5F78838F3857}" type="pres">
      <dgm:prSet presAssocID="{A1C7B3E3-8F09-4CDD-9DBF-908303A0F48B}" presName="text0" presStyleLbl="node1" presStyleIdx="2" presStyleCnt="3" custScaleX="238257" custRadScaleRad="124513" custRadScaleInc="-56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D7164C-A825-44F7-BD07-8D9F1CDFD30F}" type="presOf" srcId="{7ACBE104-6E14-4D83-AE75-10A4B26E5A15}" destId="{9C74BF29-3E06-4108-A598-1B95FEA93318}" srcOrd="0" destOrd="0" presId="urn:microsoft.com/office/officeart/2008/layout/RadialCluster"/>
    <dgm:cxn modelId="{50EF0590-4B8D-41B5-9A20-D16D23E59450}" srcId="{D1A1BB14-9017-4F37-88B4-06B3420ECE3E}" destId="{7F0E41F0-8AF5-49F8-8793-D4D147D7B8B1}" srcOrd="0" destOrd="0" parTransId="{06A58712-3645-435F-9671-FEB6857862F3}" sibTransId="{76D93612-5D7E-43D9-969B-4A6F33F31A0D}"/>
    <dgm:cxn modelId="{D4AF95EA-D6E4-47DE-BB6E-19E568C1BF63}" type="presOf" srcId="{7F0E41F0-8AF5-49F8-8793-D4D147D7B8B1}" destId="{20C2A745-2B23-4769-AE23-17BB8EE6F2F0}" srcOrd="0" destOrd="0" presId="urn:microsoft.com/office/officeart/2008/layout/RadialCluster"/>
    <dgm:cxn modelId="{1FB041DD-9B32-4AF1-A8F4-26A367FD46D2}" type="presOf" srcId="{A1C7B3E3-8F09-4CDD-9DBF-908303A0F48B}" destId="{63C3F282-C025-4748-89EA-5F78838F3857}" srcOrd="0" destOrd="0" presId="urn:microsoft.com/office/officeart/2008/layout/RadialCluster"/>
    <dgm:cxn modelId="{E675CB94-7DCB-4EC6-8C13-D1ADF62D4F94}" srcId="{7F0E41F0-8AF5-49F8-8793-D4D147D7B8B1}" destId="{A9C4E335-496C-4C01-BEFD-9757FF97DAA6}" srcOrd="0" destOrd="0" parTransId="{9C7A6B45-74B6-437C-AFCF-901FD279B235}" sibTransId="{34EADC0A-4DB5-4786-80DE-555994678D2F}"/>
    <dgm:cxn modelId="{B90095C5-5F44-4ACB-BA54-DCC1B153047C}" type="presOf" srcId="{9C7A6B45-74B6-437C-AFCF-901FD279B235}" destId="{C4736E4D-D0D3-45C0-8350-A04A1A6D000D}" srcOrd="0" destOrd="0" presId="urn:microsoft.com/office/officeart/2008/layout/RadialCluster"/>
    <dgm:cxn modelId="{43839168-1513-4F44-BACE-D09C284BB48E}" type="presOf" srcId="{D1A1BB14-9017-4F37-88B4-06B3420ECE3E}" destId="{300C50A4-4259-4119-BDC6-50CF29F5366C}" srcOrd="0" destOrd="0" presId="urn:microsoft.com/office/officeart/2008/layout/RadialCluster"/>
    <dgm:cxn modelId="{DE4E8479-8CA0-4180-8D9E-A0F88D9D8B6D}" type="presOf" srcId="{A9C4E335-496C-4C01-BEFD-9757FF97DAA6}" destId="{EDE024A4-D54D-4DD7-80A9-9D9E8E2A8AC8}" srcOrd="0" destOrd="0" presId="urn:microsoft.com/office/officeart/2008/layout/RadialCluster"/>
    <dgm:cxn modelId="{67B18352-0867-4A40-8818-8AE1A4D34732}" srcId="{7F0E41F0-8AF5-49F8-8793-D4D147D7B8B1}" destId="{A1C7B3E3-8F09-4CDD-9DBF-908303A0F48B}" srcOrd="1" destOrd="0" parTransId="{7ACBE104-6E14-4D83-AE75-10A4B26E5A15}" sibTransId="{A92B2BFD-2A88-453F-B21D-534269A17950}"/>
    <dgm:cxn modelId="{DF40DD45-4319-47F2-8B4E-4D9B137F4D5F}" type="presParOf" srcId="{300C50A4-4259-4119-BDC6-50CF29F5366C}" destId="{63E08A32-B531-4D3F-BFE5-05FDFB4EABAC}" srcOrd="0" destOrd="0" presId="urn:microsoft.com/office/officeart/2008/layout/RadialCluster"/>
    <dgm:cxn modelId="{16777C0D-F69F-4E53-90EB-4F1F8CBA7502}" type="presParOf" srcId="{63E08A32-B531-4D3F-BFE5-05FDFB4EABAC}" destId="{20C2A745-2B23-4769-AE23-17BB8EE6F2F0}" srcOrd="0" destOrd="0" presId="urn:microsoft.com/office/officeart/2008/layout/RadialCluster"/>
    <dgm:cxn modelId="{0E7E917B-3DD3-408F-A013-E939B67F1A06}" type="presParOf" srcId="{63E08A32-B531-4D3F-BFE5-05FDFB4EABAC}" destId="{C4736E4D-D0D3-45C0-8350-A04A1A6D000D}" srcOrd="1" destOrd="0" presId="urn:microsoft.com/office/officeart/2008/layout/RadialCluster"/>
    <dgm:cxn modelId="{40C664B1-73F9-403D-BC28-5B006D955635}" type="presParOf" srcId="{63E08A32-B531-4D3F-BFE5-05FDFB4EABAC}" destId="{EDE024A4-D54D-4DD7-80A9-9D9E8E2A8AC8}" srcOrd="2" destOrd="0" presId="urn:microsoft.com/office/officeart/2008/layout/RadialCluster"/>
    <dgm:cxn modelId="{890FB414-C0AC-4C2E-B868-93AFF7A1A6B7}" type="presParOf" srcId="{63E08A32-B531-4D3F-BFE5-05FDFB4EABAC}" destId="{9C74BF29-3E06-4108-A598-1B95FEA93318}" srcOrd="3" destOrd="0" presId="urn:microsoft.com/office/officeart/2008/layout/RadialCluster"/>
    <dgm:cxn modelId="{5CE0CE95-2F4D-4F14-AA38-C7C7C0F0C963}" type="presParOf" srcId="{63E08A32-B531-4D3F-BFE5-05FDFB4EABAC}" destId="{63C3F282-C025-4748-89EA-5F78838F385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5AF1A6-21FA-44A9-AF6F-99162B4F7922}" type="doc">
      <dgm:prSet loTypeId="urn:microsoft.com/office/officeart/2005/8/layout/hierarchy2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AE55AB-5E16-4385-A04E-6E2E40016B2D}">
      <dgm:prSet phldrT="[Texte]" custT="1"/>
      <dgm:spPr>
        <a:xfrm>
          <a:off x="461363" y="1275791"/>
          <a:ext cx="3603430" cy="3116123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fr-FR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 parcours du fluide est </a:t>
          </a:r>
        </a:p>
        <a:p>
          <a:pPr algn="ctr">
            <a:spcAft>
              <a:spcPts val="0"/>
            </a:spcAft>
          </a:pPr>
          <a:r>
            <a:rPr lang="fr-FR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représenté par un cycle sur un diagramme appelé diagramme de Mollier</a:t>
          </a:r>
          <a:endParaRPr lang="fr-FR" sz="65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AF27DD-D2AD-46C8-A1AB-3BC5B15585EA}" type="parTrans" cxnId="{84F9F684-1845-470B-BC4E-08757992776A}">
      <dgm:prSet/>
      <dgm:spPr/>
      <dgm:t>
        <a:bodyPr/>
        <a:lstStyle/>
        <a:p>
          <a:endParaRPr lang="fr-FR"/>
        </a:p>
      </dgm:t>
    </dgm:pt>
    <dgm:pt modelId="{5C68AFF4-6769-4B3F-B370-57762B9E04B7}" type="sibTrans" cxnId="{84F9F684-1845-470B-BC4E-08757992776A}">
      <dgm:prSet/>
      <dgm:spPr/>
      <dgm:t>
        <a:bodyPr/>
        <a:lstStyle/>
        <a:p>
          <a:endParaRPr lang="fr-FR"/>
        </a:p>
      </dgm:t>
    </dgm:pt>
    <dgm:pt modelId="{C4D61498-16B4-4EB1-A510-7DECEAF87AFC}">
      <dgm:prSet phldrT="[Texte]" custT="1"/>
      <dgm:spPr>
        <a:xfrm>
          <a:off x="4616373" y="957402"/>
          <a:ext cx="1378949" cy="689474"/>
        </a:xfrm>
        <a:prstGeom prst="roundRect">
          <a:avLst>
            <a:gd name="adj" fmla="val 10000"/>
          </a:avLst>
        </a:prstGeom>
        <a:solidFill>
          <a:srgbClr val="ED7D31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r-FR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Cycle théorique </a:t>
          </a:r>
          <a:endParaRPr lang="fr-FR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8CE8C30-2705-489A-B058-E824D96A0F0C}" type="parTrans" cxnId="{8AD3E946-CA29-42FF-AECC-37A5D489ACBE}">
      <dgm:prSet/>
      <dgm:spPr>
        <a:xfrm rot="17388257">
          <a:off x="3526583" y="2057712"/>
          <a:ext cx="1628000" cy="20568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1628000" y="1028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240B41E-50A4-47E1-ACCE-0E78EBFCF277}" type="sibTrans" cxnId="{8AD3E946-CA29-42FF-AECC-37A5D489ACBE}">
      <dgm:prSet/>
      <dgm:spPr/>
      <dgm:t>
        <a:bodyPr/>
        <a:lstStyle/>
        <a:p>
          <a:endParaRPr lang="fr-FR"/>
        </a:p>
      </dgm:t>
    </dgm:pt>
    <dgm:pt modelId="{8D141478-8175-4D23-85A9-E3F4A828E501}">
      <dgm:prSet phldrT="[Texte]"/>
      <dgm:spPr>
        <a:xfrm>
          <a:off x="6411311" y="0"/>
          <a:ext cx="4356419" cy="25938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15227CF-9E36-4EB0-8B54-56BBAAE74ABF}" type="parTrans" cxnId="{234D0506-7A85-4850-B130-1C204256DD47}">
      <dgm:prSet/>
      <dgm:spPr>
        <a:xfrm rot="21557034">
          <a:off x="5995306" y="1289255"/>
          <a:ext cx="416020" cy="20568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416020" y="10284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0F24316-C2FD-4113-AFCD-07281AD3DBD5}" type="sibTrans" cxnId="{234D0506-7A85-4850-B130-1C204256DD47}">
      <dgm:prSet/>
      <dgm:spPr/>
      <dgm:t>
        <a:bodyPr/>
        <a:lstStyle/>
        <a:p>
          <a:endParaRPr lang="fr-FR"/>
        </a:p>
      </dgm:t>
    </dgm:pt>
    <dgm:pt modelId="{D27A6E54-ECEA-4398-8BB2-D1BBD878BD43}">
      <dgm:prSet phldrT="[Texte]" custT="1"/>
      <dgm:spPr>
        <a:xfrm>
          <a:off x="4616373" y="4020828"/>
          <a:ext cx="1378949" cy="689474"/>
        </a:xfrm>
        <a:prstGeom prst="roundRect">
          <a:avLst>
            <a:gd name="adj" fmla="val 10000"/>
          </a:avLst>
        </a:prstGeom>
        <a:solidFill>
          <a:srgbClr val="FFC000">
            <a:lumMod val="40000"/>
            <a:lumOff val="6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fr-FR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Cycle pratique </a:t>
          </a:r>
          <a:endParaRPr lang="fr-FR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9D508B1-8A94-437F-8434-3E3C613C7C38}" type="parTrans" cxnId="{A7774275-FE26-44D9-A820-DB6C91203863}">
      <dgm:prSet/>
      <dgm:spPr>
        <a:xfrm rot="4211743">
          <a:off x="3526583" y="3589425"/>
          <a:ext cx="1628000" cy="20568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1628000" y="1028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9B49532-001D-47F8-A3BE-59D0ACC16645}" type="sibTrans" cxnId="{A7774275-FE26-44D9-A820-DB6C91203863}">
      <dgm:prSet/>
      <dgm:spPr/>
      <dgm:t>
        <a:bodyPr/>
        <a:lstStyle/>
        <a:p>
          <a:endParaRPr lang="fr-FR"/>
        </a:p>
      </dgm:t>
    </dgm:pt>
    <dgm:pt modelId="{3F8D9C8B-6B19-407E-8D96-D0F96788539E}">
      <dgm:prSet phldrT="[Texte]"/>
      <dgm:spPr>
        <a:xfrm>
          <a:off x="6516773" y="2707700"/>
          <a:ext cx="4166358" cy="33261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B8780DB-4F65-4269-95DA-7491C88304D9}" type="parTrans" cxnId="{DC2FEC66-5D31-40CB-9B92-F51E07051594}">
      <dgm:prSet/>
      <dgm:spPr>
        <a:xfrm rot="34277">
          <a:off x="5995310" y="4357881"/>
          <a:ext cx="521475" cy="20568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521475" y="10284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696C006-0736-4D23-8D60-D1B50CE79CDB}" type="sibTrans" cxnId="{DC2FEC66-5D31-40CB-9B92-F51E07051594}">
      <dgm:prSet/>
      <dgm:spPr/>
      <dgm:t>
        <a:bodyPr/>
        <a:lstStyle/>
        <a:p>
          <a:endParaRPr lang="fr-FR"/>
        </a:p>
      </dgm:t>
    </dgm:pt>
    <dgm:pt modelId="{0CE7E2E2-4B66-4158-9F15-2FD1EB1DEEDC}" type="pres">
      <dgm:prSet presAssocID="{DA5AF1A6-21FA-44A9-AF6F-99162B4F79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C802C67-7585-4EA7-B8A1-DC05C409FDCA}" type="pres">
      <dgm:prSet presAssocID="{DCAE55AB-5E16-4385-A04E-6E2E40016B2D}" presName="root1" presStyleCnt="0"/>
      <dgm:spPr/>
    </dgm:pt>
    <dgm:pt modelId="{7F155871-C2B7-42B8-918A-F663628C7630}" type="pres">
      <dgm:prSet presAssocID="{DCAE55AB-5E16-4385-A04E-6E2E40016B2D}" presName="LevelOneTextNode" presStyleLbl="node0" presStyleIdx="0" presStyleCnt="1" custScaleX="310102" custScaleY="288371" custLinFactNeighborX="4643" custLinFactNeighborY="-28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BB3EE9-CAAA-4565-B463-EF6DE7C9DC3D}" type="pres">
      <dgm:prSet presAssocID="{DCAE55AB-5E16-4385-A04E-6E2E40016B2D}" presName="level2hierChild" presStyleCnt="0"/>
      <dgm:spPr/>
    </dgm:pt>
    <dgm:pt modelId="{E2F5EA31-BDDD-4365-8FB0-06BA6060B89E}" type="pres">
      <dgm:prSet presAssocID="{A8CE8C30-2705-489A-B058-E824D96A0F0C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2C15B7B-5CB2-4235-A97C-753A613C92B6}" type="pres">
      <dgm:prSet presAssocID="{A8CE8C30-2705-489A-B058-E824D96A0F0C}" presName="connTx" presStyleLbl="parChTrans1D2" presStyleIdx="0" presStyleCnt="2"/>
      <dgm:spPr/>
      <dgm:t>
        <a:bodyPr/>
        <a:lstStyle/>
        <a:p>
          <a:endParaRPr lang="fr-FR"/>
        </a:p>
      </dgm:t>
    </dgm:pt>
    <dgm:pt modelId="{EC0BEC4F-F91C-40F5-A2AF-4A0B01BF73DD}" type="pres">
      <dgm:prSet presAssocID="{C4D61498-16B4-4EB1-A510-7DECEAF87AFC}" presName="root2" presStyleCnt="0"/>
      <dgm:spPr/>
    </dgm:pt>
    <dgm:pt modelId="{F6562987-1137-4467-A31E-73AF1215598E}" type="pres">
      <dgm:prSet presAssocID="{C4D61498-16B4-4EB1-A510-7DECEAF87AFC}" presName="LevelTwoTextNode" presStyleLbl="node2" presStyleIdx="0" presStyleCnt="2" custScaleX="168055" custLinFactNeighborX="-10548" custLinFactNeighborY="-291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AA2363-0C69-4DB4-8B45-07123ECEFA14}" type="pres">
      <dgm:prSet presAssocID="{C4D61498-16B4-4EB1-A510-7DECEAF87AFC}" presName="level3hierChild" presStyleCnt="0"/>
      <dgm:spPr/>
    </dgm:pt>
    <dgm:pt modelId="{06F7952E-DE38-45BA-838C-792E262A9E76}" type="pres">
      <dgm:prSet presAssocID="{715227CF-9E36-4EB0-8B54-56BBAAE74ABF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12FDE384-4E11-4AF3-A2F4-6AEEBBCC18B7}" type="pres">
      <dgm:prSet presAssocID="{715227CF-9E36-4EB0-8B54-56BBAAE74ABF}" presName="connTx" presStyleLbl="parChTrans1D3" presStyleIdx="0" presStyleCnt="2"/>
      <dgm:spPr/>
      <dgm:t>
        <a:bodyPr/>
        <a:lstStyle/>
        <a:p>
          <a:endParaRPr lang="fr-FR"/>
        </a:p>
      </dgm:t>
    </dgm:pt>
    <dgm:pt modelId="{D8321714-10A9-4C9F-AD19-B112C022192A}" type="pres">
      <dgm:prSet presAssocID="{8D141478-8175-4D23-85A9-E3F4A828E501}" presName="root2" presStyleCnt="0"/>
      <dgm:spPr/>
    </dgm:pt>
    <dgm:pt modelId="{A5C22EB5-749B-4782-9950-DB98282A8BD2}" type="pres">
      <dgm:prSet presAssocID="{8D141478-8175-4D23-85A9-E3F4A828E501}" presName="LevelTwoTextNode" presStyleLbl="node3" presStyleIdx="0" presStyleCnt="2" custScaleX="315923" custScaleY="376211" custLinFactNeighborX="-9833" custLinFactNeighborY="-972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595EA5-8046-4371-9D14-10A7F56C19F6}" type="pres">
      <dgm:prSet presAssocID="{8D141478-8175-4D23-85A9-E3F4A828E501}" presName="level3hierChild" presStyleCnt="0"/>
      <dgm:spPr/>
    </dgm:pt>
    <dgm:pt modelId="{8E25C87B-3065-4677-84F1-609173FCD1B9}" type="pres">
      <dgm:prSet presAssocID="{49D508B1-8A94-437F-8434-3E3C613C7C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B044F640-E8A0-41D9-B5B4-A6C510B386F9}" type="pres">
      <dgm:prSet presAssocID="{49D508B1-8A94-437F-8434-3E3C613C7C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B8F9FF5-481F-4EA7-BF0E-C86DF45AF5F5}" type="pres">
      <dgm:prSet presAssocID="{D27A6E54-ECEA-4398-8BB2-D1BBD878BD43}" presName="root2" presStyleCnt="0"/>
      <dgm:spPr/>
    </dgm:pt>
    <dgm:pt modelId="{9FC16A99-2F5C-4607-9D93-3709465BDD11}" type="pres">
      <dgm:prSet presAssocID="{D27A6E54-ECEA-4398-8BB2-D1BBD878BD43}" presName="LevelTwoTextNode" presStyleLbl="node2" presStyleIdx="1" presStyleCnt="2" custScaleX="137020" custLinFactNeighborX="212" custLinFactNeighborY="39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8B092B-FAB0-4477-A39B-FC2069E004DA}" type="pres">
      <dgm:prSet presAssocID="{D27A6E54-ECEA-4398-8BB2-D1BBD878BD43}" presName="level3hierChild" presStyleCnt="0"/>
      <dgm:spPr/>
    </dgm:pt>
    <dgm:pt modelId="{1819C1CF-E800-42D8-B8C9-625942167D25}" type="pres">
      <dgm:prSet presAssocID="{FB8780DB-4F65-4269-95DA-7491C88304D9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09D4BBAC-D95D-490D-BDD5-68C899E482D6}" type="pres">
      <dgm:prSet presAssocID="{FB8780DB-4F65-4269-95DA-7491C88304D9}" presName="connTx" presStyleLbl="parChTrans1D3" presStyleIdx="1" presStyleCnt="2"/>
      <dgm:spPr/>
      <dgm:t>
        <a:bodyPr/>
        <a:lstStyle/>
        <a:p>
          <a:endParaRPr lang="fr-FR"/>
        </a:p>
      </dgm:t>
    </dgm:pt>
    <dgm:pt modelId="{ECBCC1FF-069D-4E73-BCDA-824EA11B7708}" type="pres">
      <dgm:prSet presAssocID="{3F8D9C8B-6B19-407E-8D96-D0F96788539E}" presName="root2" presStyleCnt="0"/>
      <dgm:spPr/>
    </dgm:pt>
    <dgm:pt modelId="{79155728-9685-47DD-B482-7F582124534E}" type="pres">
      <dgm:prSet presAssocID="{3F8D9C8B-6B19-407E-8D96-D0F96788539E}" presName="LevelTwoTextNode" presStyleLbl="node3" presStyleIdx="1" presStyleCnt="2" custScaleX="307968" custScaleY="482415" custLinFactNeighborX="14391" custLinFactNeighborY="11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CC42A8-1E1D-4525-97B5-D531C947C6EB}" type="pres">
      <dgm:prSet presAssocID="{3F8D9C8B-6B19-407E-8D96-D0F96788539E}" presName="level3hierChild" presStyleCnt="0"/>
      <dgm:spPr/>
    </dgm:pt>
  </dgm:ptLst>
  <dgm:cxnLst>
    <dgm:cxn modelId="{849721DD-2B6C-43F3-B2F0-41C959B0F0E9}" type="presOf" srcId="{49D508B1-8A94-437F-8434-3E3C613C7C38}" destId="{8E25C87B-3065-4677-84F1-609173FCD1B9}" srcOrd="0" destOrd="0" presId="urn:microsoft.com/office/officeart/2005/8/layout/hierarchy2"/>
    <dgm:cxn modelId="{9752123E-8488-4E88-83DA-E5C4A476E4CA}" type="presOf" srcId="{715227CF-9E36-4EB0-8B54-56BBAAE74ABF}" destId="{12FDE384-4E11-4AF3-A2F4-6AEEBBCC18B7}" srcOrd="1" destOrd="0" presId="urn:microsoft.com/office/officeart/2005/8/layout/hierarchy2"/>
    <dgm:cxn modelId="{23256452-C19D-479D-804F-54BA7F19E530}" type="presOf" srcId="{DA5AF1A6-21FA-44A9-AF6F-99162B4F7922}" destId="{0CE7E2E2-4B66-4158-9F15-2FD1EB1DEEDC}" srcOrd="0" destOrd="0" presId="urn:microsoft.com/office/officeart/2005/8/layout/hierarchy2"/>
    <dgm:cxn modelId="{84F9F684-1845-470B-BC4E-08757992776A}" srcId="{DA5AF1A6-21FA-44A9-AF6F-99162B4F7922}" destId="{DCAE55AB-5E16-4385-A04E-6E2E40016B2D}" srcOrd="0" destOrd="0" parTransId="{7FAF27DD-D2AD-46C8-A1AB-3BC5B15585EA}" sibTransId="{5C68AFF4-6769-4B3F-B370-57762B9E04B7}"/>
    <dgm:cxn modelId="{23C18AB9-6FCB-4F04-A2AA-CC822221E7F5}" type="presOf" srcId="{C4D61498-16B4-4EB1-A510-7DECEAF87AFC}" destId="{F6562987-1137-4467-A31E-73AF1215598E}" srcOrd="0" destOrd="0" presId="urn:microsoft.com/office/officeart/2005/8/layout/hierarchy2"/>
    <dgm:cxn modelId="{EB1F50FD-A086-4DE8-9293-40973525FE22}" type="presOf" srcId="{FB8780DB-4F65-4269-95DA-7491C88304D9}" destId="{09D4BBAC-D95D-490D-BDD5-68C899E482D6}" srcOrd="1" destOrd="0" presId="urn:microsoft.com/office/officeart/2005/8/layout/hierarchy2"/>
    <dgm:cxn modelId="{30FFE869-DF99-4794-ACC5-FD49EA477501}" type="presOf" srcId="{DCAE55AB-5E16-4385-A04E-6E2E40016B2D}" destId="{7F155871-C2B7-42B8-918A-F663628C7630}" srcOrd="0" destOrd="0" presId="urn:microsoft.com/office/officeart/2005/8/layout/hierarchy2"/>
    <dgm:cxn modelId="{21A40E81-7D95-4B1A-B469-D8F478250A10}" type="presOf" srcId="{715227CF-9E36-4EB0-8B54-56BBAAE74ABF}" destId="{06F7952E-DE38-45BA-838C-792E262A9E76}" srcOrd="0" destOrd="0" presId="urn:microsoft.com/office/officeart/2005/8/layout/hierarchy2"/>
    <dgm:cxn modelId="{DB579608-A4FA-4D5F-B948-0DE0B8BFE8F2}" type="presOf" srcId="{8D141478-8175-4D23-85A9-E3F4A828E501}" destId="{A5C22EB5-749B-4782-9950-DB98282A8BD2}" srcOrd="0" destOrd="0" presId="urn:microsoft.com/office/officeart/2005/8/layout/hierarchy2"/>
    <dgm:cxn modelId="{234D0506-7A85-4850-B130-1C204256DD47}" srcId="{C4D61498-16B4-4EB1-A510-7DECEAF87AFC}" destId="{8D141478-8175-4D23-85A9-E3F4A828E501}" srcOrd="0" destOrd="0" parTransId="{715227CF-9E36-4EB0-8B54-56BBAAE74ABF}" sibTransId="{30F24316-C2FD-4113-AFCD-07281AD3DBD5}"/>
    <dgm:cxn modelId="{5ACF975B-2BF4-4A6B-BBD5-9BE570EE4E04}" type="presOf" srcId="{49D508B1-8A94-437F-8434-3E3C613C7C38}" destId="{B044F640-E8A0-41D9-B5B4-A6C510B386F9}" srcOrd="1" destOrd="0" presId="urn:microsoft.com/office/officeart/2005/8/layout/hierarchy2"/>
    <dgm:cxn modelId="{91AF0772-C152-4B2D-92B5-8646A5B8E648}" type="presOf" srcId="{3F8D9C8B-6B19-407E-8D96-D0F96788539E}" destId="{79155728-9685-47DD-B482-7F582124534E}" srcOrd="0" destOrd="0" presId="urn:microsoft.com/office/officeart/2005/8/layout/hierarchy2"/>
    <dgm:cxn modelId="{A7774275-FE26-44D9-A820-DB6C91203863}" srcId="{DCAE55AB-5E16-4385-A04E-6E2E40016B2D}" destId="{D27A6E54-ECEA-4398-8BB2-D1BBD878BD43}" srcOrd="1" destOrd="0" parTransId="{49D508B1-8A94-437F-8434-3E3C613C7C38}" sibTransId="{59B49532-001D-47F8-A3BE-59D0ACC16645}"/>
    <dgm:cxn modelId="{36828A83-94B9-4A55-B7D1-868C492B2CB3}" type="presOf" srcId="{FB8780DB-4F65-4269-95DA-7491C88304D9}" destId="{1819C1CF-E800-42D8-B8C9-625942167D25}" srcOrd="0" destOrd="0" presId="urn:microsoft.com/office/officeart/2005/8/layout/hierarchy2"/>
    <dgm:cxn modelId="{580F86FD-0962-41A2-8F43-11976E1E05CE}" type="presOf" srcId="{A8CE8C30-2705-489A-B058-E824D96A0F0C}" destId="{E2F5EA31-BDDD-4365-8FB0-06BA6060B89E}" srcOrd="0" destOrd="0" presId="urn:microsoft.com/office/officeart/2005/8/layout/hierarchy2"/>
    <dgm:cxn modelId="{039494E7-918F-4B2B-95AC-4274390BB526}" type="presOf" srcId="{A8CE8C30-2705-489A-B058-E824D96A0F0C}" destId="{12C15B7B-5CB2-4235-A97C-753A613C92B6}" srcOrd="1" destOrd="0" presId="urn:microsoft.com/office/officeart/2005/8/layout/hierarchy2"/>
    <dgm:cxn modelId="{8AD3E946-CA29-42FF-AECC-37A5D489ACBE}" srcId="{DCAE55AB-5E16-4385-A04E-6E2E40016B2D}" destId="{C4D61498-16B4-4EB1-A510-7DECEAF87AFC}" srcOrd="0" destOrd="0" parTransId="{A8CE8C30-2705-489A-B058-E824D96A0F0C}" sibTransId="{6240B41E-50A4-47E1-ACCE-0E78EBFCF277}"/>
    <dgm:cxn modelId="{DC2FEC66-5D31-40CB-9B92-F51E07051594}" srcId="{D27A6E54-ECEA-4398-8BB2-D1BBD878BD43}" destId="{3F8D9C8B-6B19-407E-8D96-D0F96788539E}" srcOrd="0" destOrd="0" parTransId="{FB8780DB-4F65-4269-95DA-7491C88304D9}" sibTransId="{9696C006-0736-4D23-8D60-D1B50CE79CDB}"/>
    <dgm:cxn modelId="{152DA4E2-6C66-4615-9A73-79BCF64BD067}" type="presOf" srcId="{D27A6E54-ECEA-4398-8BB2-D1BBD878BD43}" destId="{9FC16A99-2F5C-4607-9D93-3709465BDD11}" srcOrd="0" destOrd="0" presId="urn:microsoft.com/office/officeart/2005/8/layout/hierarchy2"/>
    <dgm:cxn modelId="{38A1A02B-155B-44A0-8FC6-413280C0C417}" type="presParOf" srcId="{0CE7E2E2-4B66-4158-9F15-2FD1EB1DEEDC}" destId="{5C802C67-7585-4EA7-B8A1-DC05C409FDCA}" srcOrd="0" destOrd="0" presId="urn:microsoft.com/office/officeart/2005/8/layout/hierarchy2"/>
    <dgm:cxn modelId="{E10A911B-DD63-4AF7-893E-43E4F9F1394B}" type="presParOf" srcId="{5C802C67-7585-4EA7-B8A1-DC05C409FDCA}" destId="{7F155871-C2B7-42B8-918A-F663628C7630}" srcOrd="0" destOrd="0" presId="urn:microsoft.com/office/officeart/2005/8/layout/hierarchy2"/>
    <dgm:cxn modelId="{09C3CB2D-4E4E-4DDE-878F-9ED3080F987B}" type="presParOf" srcId="{5C802C67-7585-4EA7-B8A1-DC05C409FDCA}" destId="{8CBB3EE9-CAAA-4565-B463-EF6DE7C9DC3D}" srcOrd="1" destOrd="0" presId="urn:microsoft.com/office/officeart/2005/8/layout/hierarchy2"/>
    <dgm:cxn modelId="{322D8676-8F26-46A5-A55A-E33688143B9D}" type="presParOf" srcId="{8CBB3EE9-CAAA-4565-B463-EF6DE7C9DC3D}" destId="{E2F5EA31-BDDD-4365-8FB0-06BA6060B89E}" srcOrd="0" destOrd="0" presId="urn:microsoft.com/office/officeart/2005/8/layout/hierarchy2"/>
    <dgm:cxn modelId="{91DD2BCA-64A3-4CA1-ABB2-6B13D5399623}" type="presParOf" srcId="{E2F5EA31-BDDD-4365-8FB0-06BA6060B89E}" destId="{12C15B7B-5CB2-4235-A97C-753A613C92B6}" srcOrd="0" destOrd="0" presId="urn:microsoft.com/office/officeart/2005/8/layout/hierarchy2"/>
    <dgm:cxn modelId="{89438CE0-AC6B-483D-9576-44C1DD2E37CF}" type="presParOf" srcId="{8CBB3EE9-CAAA-4565-B463-EF6DE7C9DC3D}" destId="{EC0BEC4F-F91C-40F5-A2AF-4A0B01BF73DD}" srcOrd="1" destOrd="0" presId="urn:microsoft.com/office/officeart/2005/8/layout/hierarchy2"/>
    <dgm:cxn modelId="{A652FB39-14DE-4C38-9273-DCCC9426A68D}" type="presParOf" srcId="{EC0BEC4F-F91C-40F5-A2AF-4A0B01BF73DD}" destId="{F6562987-1137-4467-A31E-73AF1215598E}" srcOrd="0" destOrd="0" presId="urn:microsoft.com/office/officeart/2005/8/layout/hierarchy2"/>
    <dgm:cxn modelId="{DE313B34-AD72-4201-8662-27E9ABAA2AC2}" type="presParOf" srcId="{EC0BEC4F-F91C-40F5-A2AF-4A0B01BF73DD}" destId="{DEAA2363-0C69-4DB4-8B45-07123ECEFA14}" srcOrd="1" destOrd="0" presId="urn:microsoft.com/office/officeart/2005/8/layout/hierarchy2"/>
    <dgm:cxn modelId="{8915572F-233E-461E-8585-A48C7D4FFCA0}" type="presParOf" srcId="{DEAA2363-0C69-4DB4-8B45-07123ECEFA14}" destId="{06F7952E-DE38-45BA-838C-792E262A9E76}" srcOrd="0" destOrd="0" presId="urn:microsoft.com/office/officeart/2005/8/layout/hierarchy2"/>
    <dgm:cxn modelId="{37943017-7CF6-4A1B-9807-508F514CACF7}" type="presParOf" srcId="{06F7952E-DE38-45BA-838C-792E262A9E76}" destId="{12FDE384-4E11-4AF3-A2F4-6AEEBBCC18B7}" srcOrd="0" destOrd="0" presId="urn:microsoft.com/office/officeart/2005/8/layout/hierarchy2"/>
    <dgm:cxn modelId="{3191568C-249C-47EB-A054-870CBE85382A}" type="presParOf" srcId="{DEAA2363-0C69-4DB4-8B45-07123ECEFA14}" destId="{D8321714-10A9-4C9F-AD19-B112C022192A}" srcOrd="1" destOrd="0" presId="urn:microsoft.com/office/officeart/2005/8/layout/hierarchy2"/>
    <dgm:cxn modelId="{766FEAFA-AC70-45C6-A7B9-E03F28B4945D}" type="presParOf" srcId="{D8321714-10A9-4C9F-AD19-B112C022192A}" destId="{A5C22EB5-749B-4782-9950-DB98282A8BD2}" srcOrd="0" destOrd="0" presId="urn:microsoft.com/office/officeart/2005/8/layout/hierarchy2"/>
    <dgm:cxn modelId="{0B0BDB19-713C-4C34-B202-9F67EE9E0A51}" type="presParOf" srcId="{D8321714-10A9-4C9F-AD19-B112C022192A}" destId="{F9595EA5-8046-4371-9D14-10A7F56C19F6}" srcOrd="1" destOrd="0" presId="urn:microsoft.com/office/officeart/2005/8/layout/hierarchy2"/>
    <dgm:cxn modelId="{A8F1AF3F-B4AF-42FF-B368-E911D09B299A}" type="presParOf" srcId="{8CBB3EE9-CAAA-4565-B463-EF6DE7C9DC3D}" destId="{8E25C87B-3065-4677-84F1-609173FCD1B9}" srcOrd="2" destOrd="0" presId="urn:microsoft.com/office/officeart/2005/8/layout/hierarchy2"/>
    <dgm:cxn modelId="{610DB61D-AB2D-49D0-9E6E-26F1E3C89B77}" type="presParOf" srcId="{8E25C87B-3065-4677-84F1-609173FCD1B9}" destId="{B044F640-E8A0-41D9-B5B4-A6C510B386F9}" srcOrd="0" destOrd="0" presId="urn:microsoft.com/office/officeart/2005/8/layout/hierarchy2"/>
    <dgm:cxn modelId="{6A7E6A6E-D123-40A4-A505-F02235D7547A}" type="presParOf" srcId="{8CBB3EE9-CAAA-4565-B463-EF6DE7C9DC3D}" destId="{AB8F9FF5-481F-4EA7-BF0E-C86DF45AF5F5}" srcOrd="3" destOrd="0" presId="urn:microsoft.com/office/officeart/2005/8/layout/hierarchy2"/>
    <dgm:cxn modelId="{E8B31FFF-6CD6-4755-813E-E886D3AF46C4}" type="presParOf" srcId="{AB8F9FF5-481F-4EA7-BF0E-C86DF45AF5F5}" destId="{9FC16A99-2F5C-4607-9D93-3709465BDD11}" srcOrd="0" destOrd="0" presId="urn:microsoft.com/office/officeart/2005/8/layout/hierarchy2"/>
    <dgm:cxn modelId="{00A0895B-B8BB-4514-BC5B-397370DE72A1}" type="presParOf" srcId="{AB8F9FF5-481F-4EA7-BF0E-C86DF45AF5F5}" destId="{9E8B092B-FAB0-4477-A39B-FC2069E004DA}" srcOrd="1" destOrd="0" presId="urn:microsoft.com/office/officeart/2005/8/layout/hierarchy2"/>
    <dgm:cxn modelId="{23713173-9562-4465-B5FC-13B6A90C94E1}" type="presParOf" srcId="{9E8B092B-FAB0-4477-A39B-FC2069E004DA}" destId="{1819C1CF-E800-42D8-B8C9-625942167D25}" srcOrd="0" destOrd="0" presId="urn:microsoft.com/office/officeart/2005/8/layout/hierarchy2"/>
    <dgm:cxn modelId="{7754C57A-53D6-4936-A1D1-886CAE4BA427}" type="presParOf" srcId="{1819C1CF-E800-42D8-B8C9-625942167D25}" destId="{09D4BBAC-D95D-490D-BDD5-68C899E482D6}" srcOrd="0" destOrd="0" presId="urn:microsoft.com/office/officeart/2005/8/layout/hierarchy2"/>
    <dgm:cxn modelId="{FA136535-1A9F-4B65-99C0-5B4102CA8761}" type="presParOf" srcId="{9E8B092B-FAB0-4477-A39B-FC2069E004DA}" destId="{ECBCC1FF-069D-4E73-BCDA-824EA11B7708}" srcOrd="1" destOrd="0" presId="urn:microsoft.com/office/officeart/2005/8/layout/hierarchy2"/>
    <dgm:cxn modelId="{8C8E022B-C3A8-4752-8230-D2C4635D3AEF}" type="presParOf" srcId="{ECBCC1FF-069D-4E73-BCDA-824EA11B7708}" destId="{79155728-9685-47DD-B482-7F582124534E}" srcOrd="0" destOrd="0" presId="urn:microsoft.com/office/officeart/2005/8/layout/hierarchy2"/>
    <dgm:cxn modelId="{4C2012A3-4401-44F9-88B6-07C1E0D3B65A}" type="presParOf" srcId="{ECBCC1FF-069D-4E73-BCDA-824EA11B7708}" destId="{78CC42A8-1E1D-4525-97B5-D531C947C6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24FA9-AC07-45CF-A75A-6CB59727A273}">
      <dsp:nvSpPr>
        <dsp:cNvPr id="0" name=""/>
        <dsp:cNvSpPr/>
      </dsp:nvSpPr>
      <dsp:spPr>
        <a:xfrm>
          <a:off x="543728" y="0"/>
          <a:ext cx="5913979" cy="36962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7AFD9-4DA2-4162-898D-FB0962100909}">
      <dsp:nvSpPr>
        <dsp:cNvPr id="0" name=""/>
        <dsp:cNvSpPr/>
      </dsp:nvSpPr>
      <dsp:spPr>
        <a:xfrm>
          <a:off x="1773836" y="2551142"/>
          <a:ext cx="153763" cy="1537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1E984-1D1C-4EC3-AA0F-28C1E8A71F62}">
      <dsp:nvSpPr>
        <dsp:cNvPr id="0" name=""/>
        <dsp:cNvSpPr/>
      </dsp:nvSpPr>
      <dsp:spPr>
        <a:xfrm>
          <a:off x="954887" y="2692117"/>
          <a:ext cx="1929980" cy="391072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7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Compresseur</a:t>
          </a:r>
          <a:endParaRPr lang="fr-FR" sz="2500" kern="1200" dirty="0"/>
        </a:p>
      </dsp:txBody>
      <dsp:txXfrm>
        <a:off x="954887" y="2692117"/>
        <a:ext cx="1929980" cy="391072"/>
      </dsp:txXfrm>
    </dsp:sp>
    <dsp:sp modelId="{BD59F9B9-6435-45AC-AB50-0751D9C779C7}">
      <dsp:nvSpPr>
        <dsp:cNvPr id="0" name=""/>
        <dsp:cNvSpPr/>
      </dsp:nvSpPr>
      <dsp:spPr>
        <a:xfrm>
          <a:off x="3131094" y="1546505"/>
          <a:ext cx="277957" cy="2779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863CC-2787-4F6C-A32C-8EEF1540D7DF}">
      <dsp:nvSpPr>
        <dsp:cNvPr id="0" name=""/>
        <dsp:cNvSpPr/>
      </dsp:nvSpPr>
      <dsp:spPr>
        <a:xfrm>
          <a:off x="1942103" y="1973393"/>
          <a:ext cx="2708682" cy="378926"/>
        </a:xfrm>
        <a:prstGeom prst="rect">
          <a:avLst/>
        </a:prstGeom>
        <a:noFill/>
        <a:ln>
          <a:solidFill>
            <a:srgbClr val="FF66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8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Deux échangeurs</a:t>
          </a:r>
          <a:endParaRPr lang="fr-FR" sz="2400" kern="1200" dirty="0"/>
        </a:p>
      </dsp:txBody>
      <dsp:txXfrm>
        <a:off x="1942103" y="1973393"/>
        <a:ext cx="2708682" cy="378926"/>
      </dsp:txXfrm>
    </dsp:sp>
    <dsp:sp modelId="{0EA75EEE-DA4B-4C1D-B758-3DE483819CC4}">
      <dsp:nvSpPr>
        <dsp:cNvPr id="0" name=""/>
        <dsp:cNvSpPr/>
      </dsp:nvSpPr>
      <dsp:spPr>
        <a:xfrm>
          <a:off x="4763352" y="935147"/>
          <a:ext cx="384408" cy="384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F40B8-5929-4F5E-AA6E-05843B1ADA0B}">
      <dsp:nvSpPr>
        <dsp:cNvPr id="0" name=""/>
        <dsp:cNvSpPr/>
      </dsp:nvSpPr>
      <dsp:spPr>
        <a:xfrm>
          <a:off x="3950873" y="1343112"/>
          <a:ext cx="2063557" cy="378139"/>
        </a:xfrm>
        <a:prstGeom prst="rect">
          <a:avLst/>
        </a:prstGeom>
        <a:noFill/>
        <a:ln>
          <a:solidFill>
            <a:srgbClr val="FF66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69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Détendeur</a:t>
          </a:r>
          <a:endParaRPr lang="fr-FR" sz="2300" kern="1200" dirty="0"/>
        </a:p>
      </dsp:txBody>
      <dsp:txXfrm>
        <a:off x="3950873" y="1343112"/>
        <a:ext cx="2063557" cy="378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61084-E450-4C43-9CC7-367BF498317C}">
      <dsp:nvSpPr>
        <dsp:cNvPr id="0" name=""/>
        <dsp:cNvSpPr/>
      </dsp:nvSpPr>
      <dsp:spPr>
        <a:xfrm>
          <a:off x="17080" y="2140732"/>
          <a:ext cx="1658547" cy="68206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Echangeurs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37057" y="2160709"/>
        <a:ext cx="1618593" cy="642109"/>
      </dsp:txXfrm>
    </dsp:sp>
    <dsp:sp modelId="{BBA8EB03-BC75-4A57-AF4B-4D2C9886AEA4}">
      <dsp:nvSpPr>
        <dsp:cNvPr id="0" name=""/>
        <dsp:cNvSpPr/>
      </dsp:nvSpPr>
      <dsp:spPr>
        <a:xfrm rot="17881797">
          <a:off x="1347336" y="1903255"/>
          <a:ext cx="1238679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1238679" y="3181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35709" y="1904104"/>
        <a:ext cx="61933" cy="61933"/>
      </dsp:txXfrm>
    </dsp:sp>
    <dsp:sp modelId="{1C3EC549-AAB2-4F4A-B995-21ED4A71E779}">
      <dsp:nvSpPr>
        <dsp:cNvPr id="0" name=""/>
        <dsp:cNvSpPr/>
      </dsp:nvSpPr>
      <dsp:spPr>
        <a:xfrm>
          <a:off x="2257724" y="1008260"/>
          <a:ext cx="2170156" cy="76023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Evaporateur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2279991" y="1030527"/>
        <a:ext cx="2125622" cy="715702"/>
      </dsp:txXfrm>
    </dsp:sp>
    <dsp:sp modelId="{F49EC115-397C-488F-8B7B-66A10C2A250A}">
      <dsp:nvSpPr>
        <dsp:cNvPr id="0" name=""/>
        <dsp:cNvSpPr/>
      </dsp:nvSpPr>
      <dsp:spPr>
        <a:xfrm rot="3460194">
          <a:off x="1370413" y="3004330"/>
          <a:ext cx="1312178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1312178" y="3181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93697" y="3003342"/>
        <a:ext cx="65608" cy="65608"/>
      </dsp:txXfrm>
    </dsp:sp>
    <dsp:sp modelId="{D4DE4C35-F4F1-4094-9C47-E589D334B756}">
      <dsp:nvSpPr>
        <dsp:cNvPr id="0" name=""/>
        <dsp:cNvSpPr/>
      </dsp:nvSpPr>
      <dsp:spPr>
        <a:xfrm>
          <a:off x="2377376" y="3181732"/>
          <a:ext cx="2178256" cy="81759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Condenseur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2401323" y="3205679"/>
        <a:ext cx="2130362" cy="769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3EED-64A2-4FED-9991-F4FA1DFF0A91}">
      <dsp:nvSpPr>
        <dsp:cNvPr id="0" name=""/>
        <dsp:cNvSpPr/>
      </dsp:nvSpPr>
      <dsp:spPr>
        <a:xfrm>
          <a:off x="4758782" y="475402"/>
          <a:ext cx="3501591" cy="16031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dirty="0" smtClean="0">
              <a:solidFill>
                <a:schemeClr val="tx1"/>
              </a:solidFill>
            </a:rPr>
            <a:t>Absorber la chaleur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1- Refroidir le milieu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2- Evaporer le Liquide  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4805736" y="522356"/>
        <a:ext cx="3407683" cy="1509211"/>
      </dsp:txXfrm>
    </dsp:sp>
    <dsp:sp modelId="{457BAC2E-9EDC-42AB-8450-63A564DA655A}">
      <dsp:nvSpPr>
        <dsp:cNvPr id="0" name=""/>
        <dsp:cNvSpPr/>
      </dsp:nvSpPr>
      <dsp:spPr>
        <a:xfrm rot="20375656">
          <a:off x="3794201" y="1928964"/>
          <a:ext cx="1011579" cy="137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381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795494" y="1963622"/>
        <a:ext cx="970368" cy="82422"/>
      </dsp:txXfrm>
    </dsp:sp>
    <dsp:sp modelId="{D4F8DECF-28C5-4B8E-9EDB-48CD63B5A9F8}">
      <dsp:nvSpPr>
        <dsp:cNvPr id="0" name=""/>
        <dsp:cNvSpPr/>
      </dsp:nvSpPr>
      <dsp:spPr>
        <a:xfrm>
          <a:off x="2234447" y="1603405"/>
          <a:ext cx="1633478" cy="160311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Rôle opposé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2281401" y="1650359"/>
        <a:ext cx="1539570" cy="1509211"/>
      </dsp:txXfrm>
    </dsp:sp>
    <dsp:sp modelId="{5CBC66C7-F705-496E-97FC-9A7B1E5096EF}">
      <dsp:nvSpPr>
        <dsp:cNvPr id="0" name=""/>
        <dsp:cNvSpPr/>
      </dsp:nvSpPr>
      <dsp:spPr>
        <a:xfrm rot="756559">
          <a:off x="3881096" y="2626833"/>
          <a:ext cx="1121473" cy="178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3881742" y="2656676"/>
        <a:ext cx="1067944" cy="107057"/>
      </dsp:txXfrm>
    </dsp:sp>
    <dsp:sp modelId="{DEF24448-7FFA-4158-827E-41BDCDB71343}">
      <dsp:nvSpPr>
        <dsp:cNvPr id="0" name=""/>
        <dsp:cNvSpPr/>
      </dsp:nvSpPr>
      <dsp:spPr>
        <a:xfrm>
          <a:off x="4982309" y="2412996"/>
          <a:ext cx="3501591" cy="1631206"/>
        </a:xfrm>
        <a:prstGeom prst="roundRect">
          <a:avLst>
            <a:gd name="adj" fmla="val 10000"/>
          </a:avLst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dirty="0" smtClean="0">
              <a:solidFill>
                <a:schemeClr val="tx1"/>
              </a:solidFill>
            </a:rPr>
            <a:t>Céder la chaleur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1- Chauffer le milieu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2- Condenser la vapeur 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5030085" y="2460772"/>
        <a:ext cx="3406039" cy="153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A92F7-4DF9-4E1F-8C4C-BC6DF6B53D39}">
      <dsp:nvSpPr>
        <dsp:cNvPr id="0" name=""/>
        <dsp:cNvSpPr/>
      </dsp:nvSpPr>
      <dsp:spPr>
        <a:xfrm>
          <a:off x="1953996" y="0"/>
          <a:ext cx="3662916" cy="24462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F4F3B-9BB4-4544-9D9E-D8A386B4D2AC}">
      <dsp:nvSpPr>
        <dsp:cNvPr id="0" name=""/>
        <dsp:cNvSpPr/>
      </dsp:nvSpPr>
      <dsp:spPr>
        <a:xfrm>
          <a:off x="2558624" y="712356"/>
          <a:ext cx="2448148" cy="102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Aspire la vapeur provenant d’évaporateur </a:t>
          </a:r>
          <a:endParaRPr lang="fr-FR" sz="2100" kern="1200" dirty="0"/>
        </a:p>
      </dsp:txBody>
      <dsp:txXfrm>
        <a:off x="2558624" y="712356"/>
        <a:ext cx="2448148" cy="1021008"/>
      </dsp:txXfrm>
    </dsp:sp>
    <dsp:sp modelId="{3B407B7F-BBF9-42F1-A002-8049EFD0CF67}">
      <dsp:nvSpPr>
        <dsp:cNvPr id="0" name=""/>
        <dsp:cNvSpPr/>
      </dsp:nvSpPr>
      <dsp:spPr>
        <a:xfrm>
          <a:off x="1286163" y="1672852"/>
          <a:ext cx="3639925" cy="19116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DA96-374C-43D3-8D67-C6312B4E1CD5}">
      <dsp:nvSpPr>
        <dsp:cNvPr id="0" name=""/>
        <dsp:cNvSpPr/>
      </dsp:nvSpPr>
      <dsp:spPr>
        <a:xfrm>
          <a:off x="2426568" y="2296833"/>
          <a:ext cx="1359115" cy="67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Comprimer la vapeur </a:t>
          </a:r>
          <a:endParaRPr lang="fr-FR" sz="2100" kern="1200" dirty="0"/>
        </a:p>
      </dsp:txBody>
      <dsp:txXfrm>
        <a:off x="2426568" y="2296833"/>
        <a:ext cx="1359115" cy="679395"/>
      </dsp:txXfrm>
    </dsp:sp>
    <dsp:sp modelId="{1CC8E9C7-9897-4A84-8B9A-7892D6182352}">
      <dsp:nvSpPr>
        <dsp:cNvPr id="0" name=""/>
        <dsp:cNvSpPr/>
      </dsp:nvSpPr>
      <dsp:spPr>
        <a:xfrm>
          <a:off x="2247764" y="2979278"/>
          <a:ext cx="3079054" cy="21022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5A23A-87D6-4CB1-B3E1-4AEAA8362BF4}">
      <dsp:nvSpPr>
        <dsp:cNvPr id="0" name=""/>
        <dsp:cNvSpPr/>
      </dsp:nvSpPr>
      <dsp:spPr>
        <a:xfrm>
          <a:off x="2366201" y="3285207"/>
          <a:ext cx="2839424" cy="153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Refouler la vapeur comprimée vers le condenseur </a:t>
          </a:r>
          <a:endParaRPr lang="fr-FR" sz="2100" kern="1200" dirty="0"/>
        </a:p>
      </dsp:txBody>
      <dsp:txXfrm>
        <a:off x="2366201" y="3285207"/>
        <a:ext cx="2839424" cy="1534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4C038-D77E-4267-9DD4-FCD4891554E1}">
      <dsp:nvSpPr>
        <dsp:cNvPr id="0" name=""/>
        <dsp:cNvSpPr/>
      </dsp:nvSpPr>
      <dsp:spPr>
        <a:xfrm>
          <a:off x="2918907" y="0"/>
          <a:ext cx="3579892" cy="12135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Volumétrique</a:t>
          </a:r>
          <a:r>
            <a:rPr lang="fr-FR" sz="2800" kern="1200" dirty="0" smtClean="0"/>
            <a:t> </a:t>
          </a:r>
          <a:endParaRPr lang="fr-FR" sz="2800" kern="1200" dirty="0"/>
        </a:p>
      </dsp:txBody>
      <dsp:txXfrm>
        <a:off x="3443170" y="177723"/>
        <a:ext cx="2531366" cy="858125"/>
      </dsp:txXfrm>
    </dsp:sp>
    <dsp:sp modelId="{50919D0E-F034-4178-A070-A132FC688ABD}">
      <dsp:nvSpPr>
        <dsp:cNvPr id="0" name=""/>
        <dsp:cNvSpPr/>
      </dsp:nvSpPr>
      <dsp:spPr>
        <a:xfrm>
          <a:off x="4271718" y="1176279"/>
          <a:ext cx="627152" cy="62715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354847" y="1416102"/>
        <a:ext cx="460894" cy="147506"/>
      </dsp:txXfrm>
    </dsp:sp>
    <dsp:sp modelId="{F1BF6A91-6201-4AA1-BEB2-5FAE337D9DCE}">
      <dsp:nvSpPr>
        <dsp:cNvPr id="0" name=""/>
        <dsp:cNvSpPr/>
      </dsp:nvSpPr>
      <dsp:spPr>
        <a:xfrm>
          <a:off x="3474310" y="1806415"/>
          <a:ext cx="2509636" cy="108129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À  Vis 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3841838" y="1964767"/>
        <a:ext cx="1774580" cy="764592"/>
      </dsp:txXfrm>
    </dsp:sp>
    <dsp:sp modelId="{8B1B70AE-0416-4D2E-A8F0-F484ADB9CA1D}">
      <dsp:nvSpPr>
        <dsp:cNvPr id="0" name=""/>
        <dsp:cNvSpPr/>
      </dsp:nvSpPr>
      <dsp:spPr>
        <a:xfrm>
          <a:off x="4314483" y="2965367"/>
          <a:ext cx="627152" cy="627152"/>
        </a:xfrm>
        <a:prstGeom prst="mathPlus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397612" y="3205190"/>
        <a:ext cx="460894" cy="147506"/>
      </dsp:txXfrm>
    </dsp:sp>
    <dsp:sp modelId="{A9C51350-B03A-4FB0-9963-1A9EC72DFC72}">
      <dsp:nvSpPr>
        <dsp:cNvPr id="0" name=""/>
        <dsp:cNvSpPr/>
      </dsp:nvSpPr>
      <dsp:spPr>
        <a:xfrm>
          <a:off x="3239528" y="3558970"/>
          <a:ext cx="3536370" cy="108129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Situé entre les échangeurs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3757417" y="3717322"/>
        <a:ext cx="2500592" cy="764592"/>
      </dsp:txXfrm>
    </dsp:sp>
    <dsp:sp modelId="{ADB03F09-C742-4AD9-AC49-5FE91995C68C}">
      <dsp:nvSpPr>
        <dsp:cNvPr id="0" name=""/>
        <dsp:cNvSpPr/>
      </dsp:nvSpPr>
      <dsp:spPr>
        <a:xfrm rot="8926464" flipH="1" flipV="1">
          <a:off x="2245663" y="2997266"/>
          <a:ext cx="1419270" cy="16123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0800000">
        <a:off x="2249167" y="3042049"/>
        <a:ext cx="1370901" cy="96738"/>
      </dsp:txXfrm>
    </dsp:sp>
    <dsp:sp modelId="{8ACD8828-65A0-4F0E-A36D-C47C05CC4CD2}">
      <dsp:nvSpPr>
        <dsp:cNvPr id="0" name=""/>
        <dsp:cNvSpPr/>
      </dsp:nvSpPr>
      <dsp:spPr>
        <a:xfrm>
          <a:off x="0" y="3448748"/>
          <a:ext cx="3270122" cy="142205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Compresseur 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478898" y="3657003"/>
        <a:ext cx="2312326" cy="1005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2A745-2B23-4769-AE23-17BB8EE6F2F0}">
      <dsp:nvSpPr>
        <dsp:cNvPr id="0" name=""/>
        <dsp:cNvSpPr/>
      </dsp:nvSpPr>
      <dsp:spPr>
        <a:xfrm>
          <a:off x="352714" y="1952634"/>
          <a:ext cx="2609949" cy="12520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Détendeur</a:t>
          </a:r>
          <a:r>
            <a:rPr lang="fr-FR" sz="3500" kern="1200" dirty="0" smtClean="0"/>
            <a:t> </a:t>
          </a:r>
          <a:endParaRPr lang="fr-FR" sz="3500" kern="1200" dirty="0"/>
        </a:p>
      </dsp:txBody>
      <dsp:txXfrm>
        <a:off x="413833" y="2013753"/>
        <a:ext cx="2487711" cy="1129799"/>
      </dsp:txXfrm>
    </dsp:sp>
    <dsp:sp modelId="{C4736E4D-D0D3-45C0-8350-A04A1A6D000D}">
      <dsp:nvSpPr>
        <dsp:cNvPr id="0" name=""/>
        <dsp:cNvSpPr/>
      </dsp:nvSpPr>
      <dsp:spPr>
        <a:xfrm rot="20030598">
          <a:off x="2869970" y="1684081"/>
          <a:ext cx="12184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4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24A4-D54D-4DD7-80A9-9D9E8E2A8AC8}">
      <dsp:nvSpPr>
        <dsp:cNvPr id="0" name=""/>
        <dsp:cNvSpPr/>
      </dsp:nvSpPr>
      <dsp:spPr>
        <a:xfrm>
          <a:off x="3738222" y="326376"/>
          <a:ext cx="2793206" cy="108915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>
              <a:solidFill>
                <a:schemeClr val="tx1"/>
              </a:solidFill>
            </a:rPr>
            <a:t>Thermostatique</a:t>
          </a:r>
          <a:r>
            <a:rPr lang="fr-FR" sz="3000" kern="1200" dirty="0" smtClean="0"/>
            <a:t> </a:t>
          </a:r>
          <a:endParaRPr lang="fr-FR" sz="3000" kern="1200" dirty="0"/>
        </a:p>
      </dsp:txBody>
      <dsp:txXfrm>
        <a:off x="3791390" y="379544"/>
        <a:ext cx="2686870" cy="982816"/>
      </dsp:txXfrm>
    </dsp:sp>
    <dsp:sp modelId="{9C74BF29-3E06-4108-A598-1B95FEA93318}">
      <dsp:nvSpPr>
        <dsp:cNvPr id="0" name=""/>
        <dsp:cNvSpPr/>
      </dsp:nvSpPr>
      <dsp:spPr>
        <a:xfrm rot="1627053">
          <a:off x="2800427" y="3535095"/>
          <a:ext cx="1449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8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3F282-C025-4748-89EA-5F78838F3857}">
      <dsp:nvSpPr>
        <dsp:cNvPr id="0" name=""/>
        <dsp:cNvSpPr/>
      </dsp:nvSpPr>
      <dsp:spPr>
        <a:xfrm>
          <a:off x="3936447" y="3865518"/>
          <a:ext cx="2594981" cy="108915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</a:rPr>
            <a:t>Capillaire</a:t>
          </a:r>
          <a:r>
            <a:rPr lang="fr-FR" sz="3500" kern="1200" dirty="0" smtClean="0"/>
            <a:t> </a:t>
          </a:r>
          <a:endParaRPr lang="fr-FR" sz="3500" kern="1200" dirty="0"/>
        </a:p>
      </dsp:txBody>
      <dsp:txXfrm>
        <a:off x="3989615" y="3918686"/>
        <a:ext cx="2488645" cy="982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5871-C2B7-42B8-918A-F663628C7630}">
      <dsp:nvSpPr>
        <dsp:cNvPr id="0" name=""/>
        <dsp:cNvSpPr/>
      </dsp:nvSpPr>
      <dsp:spPr>
        <a:xfrm>
          <a:off x="69794" y="1890643"/>
          <a:ext cx="4025149" cy="1871539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 parcours du fluide est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représenté par un cycle sur un diagramme appelé diagramme de Mollier</a:t>
          </a:r>
          <a:endParaRPr lang="fr-FR" sz="6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4610" y="1945459"/>
        <a:ext cx="3915517" cy="1761907"/>
      </dsp:txXfrm>
    </dsp:sp>
    <dsp:sp modelId="{E2F5EA31-BDDD-4365-8FB0-06BA6060B89E}">
      <dsp:nvSpPr>
        <dsp:cNvPr id="0" name=""/>
        <dsp:cNvSpPr/>
      </dsp:nvSpPr>
      <dsp:spPr>
        <a:xfrm rot="16877549">
          <a:off x="3433702" y="2010398"/>
          <a:ext cx="1644505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1628000" y="1028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07587" y="2052345"/>
        <a:ext cx="0" cy="0"/>
      </dsp:txXfrm>
    </dsp:sp>
    <dsp:sp modelId="{F6562987-1137-4467-A31E-73AF1215598E}">
      <dsp:nvSpPr>
        <dsp:cNvPr id="0" name=""/>
        <dsp:cNvSpPr/>
      </dsp:nvSpPr>
      <dsp:spPr>
        <a:xfrm>
          <a:off x="4416966" y="889243"/>
          <a:ext cx="2181367" cy="649004"/>
        </a:xfrm>
        <a:prstGeom prst="roundRect">
          <a:avLst>
            <a:gd name="adj" fmla="val 10000"/>
          </a:avLst>
        </a:prstGeom>
        <a:solidFill>
          <a:srgbClr val="ED7D31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Cycle théorique </a:t>
          </a:r>
          <a:endParaRPr lang="fr-FR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35975" y="908252"/>
        <a:ext cx="2143349" cy="610986"/>
      </dsp:txXfrm>
    </dsp:sp>
    <dsp:sp modelId="{06F7952E-DE38-45BA-838C-792E262A9E76}">
      <dsp:nvSpPr>
        <dsp:cNvPr id="0" name=""/>
        <dsp:cNvSpPr/>
      </dsp:nvSpPr>
      <dsp:spPr>
        <a:xfrm rot="45970">
          <a:off x="6598310" y="1207598"/>
          <a:ext cx="528531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416020" y="10284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49541" y="1203890"/>
        <a:ext cx="0" cy="0"/>
      </dsp:txXfrm>
    </dsp:sp>
    <dsp:sp modelId="{A5C22EB5-749B-4782-9950-DB98282A8BD2}">
      <dsp:nvSpPr>
        <dsp:cNvPr id="0" name=""/>
        <dsp:cNvSpPr/>
      </dsp:nvSpPr>
      <dsp:spPr>
        <a:xfrm>
          <a:off x="7126818" y="0"/>
          <a:ext cx="4100706" cy="2441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198331" y="71513"/>
        <a:ext cx="3957680" cy="2298598"/>
      </dsp:txXfrm>
    </dsp:sp>
    <dsp:sp modelId="{8E25C87B-3065-4677-84F1-609173FCD1B9}">
      <dsp:nvSpPr>
        <dsp:cNvPr id="0" name=""/>
        <dsp:cNvSpPr/>
      </dsp:nvSpPr>
      <dsp:spPr>
        <a:xfrm rot="4364250">
          <a:off x="3547879" y="3559600"/>
          <a:ext cx="1555817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1628000" y="1028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51388" y="3520595"/>
        <a:ext cx="0" cy="0"/>
      </dsp:txXfrm>
    </dsp:sp>
    <dsp:sp modelId="{9FC16A99-2F5C-4607-9D93-3709465BDD11}">
      <dsp:nvSpPr>
        <dsp:cNvPr id="0" name=""/>
        <dsp:cNvSpPr/>
      </dsp:nvSpPr>
      <dsp:spPr>
        <a:xfrm>
          <a:off x="4556632" y="3987647"/>
          <a:ext cx="1778530" cy="649004"/>
        </a:xfrm>
        <a:prstGeom prst="roundRect">
          <a:avLst>
            <a:gd name="adj" fmla="val 10000"/>
          </a:avLst>
        </a:prstGeom>
        <a:solidFill>
          <a:srgbClr val="FFC000">
            <a:lumMod val="40000"/>
            <a:lumOff val="6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Cycle pratique </a:t>
          </a:r>
          <a:endParaRPr lang="fr-FR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75641" y="4006656"/>
        <a:ext cx="1740512" cy="610986"/>
      </dsp:txXfrm>
    </dsp:sp>
    <dsp:sp modelId="{1819C1CF-E800-42D8-B8C9-625942167D25}">
      <dsp:nvSpPr>
        <dsp:cNvPr id="0" name=""/>
        <dsp:cNvSpPr/>
      </dsp:nvSpPr>
      <dsp:spPr>
        <a:xfrm rot="21509222">
          <a:off x="6335040" y="4293181"/>
          <a:ext cx="703493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10284"/>
              </a:moveTo>
              <a:lnTo>
                <a:pt x="521475" y="10284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668741" y="4285744"/>
        <a:ext cx="0" cy="0"/>
      </dsp:txXfrm>
    </dsp:sp>
    <dsp:sp modelId="{79155728-9685-47DD-B482-7F582124534E}">
      <dsp:nvSpPr>
        <dsp:cNvPr id="0" name=""/>
        <dsp:cNvSpPr/>
      </dsp:nvSpPr>
      <dsp:spPr>
        <a:xfrm>
          <a:off x="7038411" y="2728128"/>
          <a:ext cx="3997450" cy="31308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130112" y="2819829"/>
        <a:ext cx="3814048" cy="2947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81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7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6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0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26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7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7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68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5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95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0CC-01FF-45EC-A021-3D611CA0E74C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29C8-2C31-410E-B190-6F572B594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498243" y="2524258"/>
            <a:ext cx="9144000" cy="302056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Cycle Thermodynamique </a:t>
            </a:r>
            <a:r>
              <a:rPr lang="fr-FR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d’une</a:t>
            </a:r>
            <a:r>
              <a:rPr lang="fr-FR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Machine Frigorifique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fr-FR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Compression </a:t>
            </a:r>
            <a:r>
              <a:rPr lang="fr-FR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Vapeur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8798418" y="551646"/>
            <a:ext cx="2650901" cy="83927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2</a:t>
            </a:r>
            <a:endParaRPr lang="fr-FR" sz="4400" i="1" u="sng" dirty="0"/>
          </a:p>
        </p:txBody>
      </p:sp>
    </p:spTree>
    <p:extLst>
      <p:ext uri="{BB962C8B-B14F-4D97-AF65-F5344CB8AC3E}">
        <p14:creationId xmlns:p14="http://schemas.microsoft.com/office/powerpoint/2010/main" val="33198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63477400"/>
              </p:ext>
            </p:extLst>
          </p:nvPr>
        </p:nvGraphicFramePr>
        <p:xfrm>
          <a:off x="0" y="798043"/>
          <a:ext cx="65314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87" y="1828801"/>
            <a:ext cx="3302000" cy="3879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08" y="1482634"/>
            <a:ext cx="3614436" cy="438912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94669"/>
            <a:ext cx="3514859" cy="1460499"/>
          </a:xfrm>
          <a:ln w="34925">
            <a:solidFill>
              <a:srgbClr val="FFFF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r-FR" sz="4000" dirty="0" smtClean="0"/>
              <a:t>Présentation de la machine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335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08549" y="1725008"/>
            <a:ext cx="1520093" cy="386367"/>
          </a:xfrm>
          <a:prstGeom prst="rect">
            <a:avLst/>
          </a:prstGeom>
          <a:solidFill>
            <a:srgbClr val="FFFF00"/>
          </a:solidFill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Connecteur droit avec flèche 7"/>
          <p:cNvCxnSpPr>
            <a:stCxn id="75" idx="0"/>
            <a:endCxn id="6" idx="1"/>
          </p:cNvCxnSpPr>
          <p:nvPr/>
        </p:nvCxnSpPr>
        <p:spPr>
          <a:xfrm flipV="1">
            <a:off x="4016070" y="1918192"/>
            <a:ext cx="1092479" cy="364382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81249" y="2285416"/>
            <a:ext cx="1127383" cy="285709"/>
          </a:xfrm>
          <a:prstGeom prst="wedgeRectCallout">
            <a:avLst>
              <a:gd name="adj1" fmla="val 587"/>
              <a:gd name="adj2" fmla="val -1104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Transf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24569" y="3073254"/>
            <a:ext cx="1687134" cy="34808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Compression  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6" idx="0"/>
            <a:endCxn id="32" idx="4"/>
          </p:cNvCxnSpPr>
          <p:nvPr/>
        </p:nvCxnSpPr>
        <p:spPr>
          <a:xfrm flipH="1" flipV="1">
            <a:off x="5778940" y="988448"/>
            <a:ext cx="89656" cy="7365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4717291" y="12063"/>
            <a:ext cx="2123298" cy="976385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Pression constante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Basse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 (BP) </a:t>
            </a:r>
          </a:p>
          <a:p>
            <a:pPr algn="ctr"/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6802366" y="2369446"/>
            <a:ext cx="1429943" cy="669702"/>
          </a:xfrm>
          <a:prstGeom prst="ellipse">
            <a:avLst/>
          </a:prstGeom>
          <a:noFill/>
          <a:ln w="28575" cap="flat" cmpd="sng" algn="ctr">
            <a:solidFill>
              <a:srgbClr val="28C8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vapeur</a:t>
            </a:r>
          </a:p>
        </p:txBody>
      </p:sp>
      <p:cxnSp>
        <p:nvCxnSpPr>
          <p:cNvPr id="55" name="Connecteur droit avec flèche 54"/>
          <p:cNvCxnSpPr>
            <a:stCxn id="39" idx="4"/>
            <a:endCxn id="29" idx="1"/>
          </p:cNvCxnSpPr>
          <p:nvPr/>
        </p:nvCxnSpPr>
        <p:spPr>
          <a:xfrm>
            <a:off x="7517338" y="3039148"/>
            <a:ext cx="907231" cy="208147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061638" y="3174144"/>
            <a:ext cx="1127383" cy="301505"/>
          </a:xfrm>
          <a:prstGeom prst="wedgeRectCallout">
            <a:avLst>
              <a:gd name="adj1" fmla="val 148650"/>
              <a:gd name="adj2" fmla="val -244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Transf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3283741" y="2282574"/>
            <a:ext cx="1464657" cy="6446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Liquide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5106987" y="4714959"/>
            <a:ext cx="1687134" cy="34808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Condensation   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5351261" y="4305726"/>
            <a:ext cx="1127383" cy="301505"/>
          </a:xfrm>
          <a:prstGeom prst="wedgeRectCallout">
            <a:avLst>
              <a:gd name="adj1" fmla="val -458"/>
              <a:gd name="adj2" fmla="val 833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Transf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3" name="Connecteur droit avec flèche 92"/>
          <p:cNvCxnSpPr>
            <a:stCxn id="6" idx="3"/>
            <a:endCxn id="39" idx="0"/>
          </p:cNvCxnSpPr>
          <p:nvPr/>
        </p:nvCxnSpPr>
        <p:spPr>
          <a:xfrm>
            <a:off x="6628642" y="1918192"/>
            <a:ext cx="888696" cy="451254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/>
          <p:cNvSpPr/>
          <p:nvPr/>
        </p:nvSpPr>
        <p:spPr>
          <a:xfrm>
            <a:off x="6688507" y="3697307"/>
            <a:ext cx="1795535" cy="669702"/>
          </a:xfrm>
          <a:prstGeom prst="ellipse">
            <a:avLst/>
          </a:prstGeom>
          <a:noFill/>
          <a:ln w="28575" cap="flat" cmpd="sng" algn="ctr">
            <a:solidFill>
              <a:srgbClr val="28C8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Vapeur 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Comprimée</a:t>
            </a:r>
          </a:p>
        </p:txBody>
      </p:sp>
      <p:cxnSp>
        <p:nvCxnSpPr>
          <p:cNvPr id="108" name="Connecteur droit avec flèche 107"/>
          <p:cNvCxnSpPr>
            <a:stCxn id="29" idx="1"/>
            <a:endCxn id="107" idx="0"/>
          </p:cNvCxnSpPr>
          <p:nvPr/>
        </p:nvCxnSpPr>
        <p:spPr>
          <a:xfrm flipH="1">
            <a:off x="7586275" y="3247295"/>
            <a:ext cx="838294" cy="450012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stCxn id="107" idx="4"/>
            <a:endCxn id="91" idx="3"/>
          </p:cNvCxnSpPr>
          <p:nvPr/>
        </p:nvCxnSpPr>
        <p:spPr>
          <a:xfrm flipH="1">
            <a:off x="6794121" y="4367009"/>
            <a:ext cx="792154" cy="521991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4828810" y="5726697"/>
            <a:ext cx="2488071" cy="799948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 constante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Haute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 (HP) </a:t>
            </a:r>
          </a:p>
          <a:p>
            <a:pPr algn="ctr"/>
            <a:endParaRPr lang="fr-FR" dirty="0"/>
          </a:p>
        </p:txBody>
      </p:sp>
      <p:cxnSp>
        <p:nvCxnSpPr>
          <p:cNvPr id="122" name="Connecteur droit avec flèche 121"/>
          <p:cNvCxnSpPr>
            <a:stCxn id="91" idx="2"/>
            <a:endCxn id="118" idx="0"/>
          </p:cNvCxnSpPr>
          <p:nvPr/>
        </p:nvCxnSpPr>
        <p:spPr>
          <a:xfrm>
            <a:off x="5950554" y="5063041"/>
            <a:ext cx="122292" cy="6636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700048" y="3042553"/>
            <a:ext cx="1633627" cy="624345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Détente</a:t>
            </a:r>
          </a:p>
          <a:p>
            <a:pPr algn="ctr"/>
            <a:r>
              <a:rPr lang="fr-FR" dirty="0" smtClean="0"/>
              <a:t> Isen-thalpique    </a:t>
            </a:r>
            <a:endParaRPr lang="fr-FR" dirty="0"/>
          </a:p>
        </p:txBody>
      </p:sp>
      <p:sp>
        <p:nvSpPr>
          <p:cNvPr id="138" name="Ellipse 137"/>
          <p:cNvSpPr/>
          <p:nvPr/>
        </p:nvSpPr>
        <p:spPr>
          <a:xfrm>
            <a:off x="3318455" y="3868843"/>
            <a:ext cx="1429943" cy="6697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Liquide</a:t>
            </a:r>
          </a:p>
        </p:txBody>
      </p:sp>
      <p:cxnSp>
        <p:nvCxnSpPr>
          <p:cNvPr id="139" name="Connecteur droit avec flèche 138"/>
          <p:cNvCxnSpPr>
            <a:stCxn id="91" idx="1"/>
            <a:endCxn id="138" idx="4"/>
          </p:cNvCxnSpPr>
          <p:nvPr/>
        </p:nvCxnSpPr>
        <p:spPr>
          <a:xfrm flipH="1" flipV="1">
            <a:off x="4033427" y="4538545"/>
            <a:ext cx="1073560" cy="350455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>
            <a:stCxn id="138" idx="0"/>
            <a:endCxn id="137" idx="3"/>
          </p:cNvCxnSpPr>
          <p:nvPr/>
        </p:nvCxnSpPr>
        <p:spPr>
          <a:xfrm flipH="1" flipV="1">
            <a:off x="3333675" y="3354726"/>
            <a:ext cx="699752" cy="514117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4092986" y="3246365"/>
            <a:ext cx="1127383" cy="285709"/>
          </a:xfrm>
          <a:prstGeom prst="wedgeRectCallout">
            <a:avLst>
              <a:gd name="adj1" fmla="val -111184"/>
              <a:gd name="adj2" fmla="val -128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Transf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0" name="Connecteur droit avec flèche 159"/>
          <p:cNvCxnSpPr>
            <a:stCxn id="91" idx="2"/>
            <a:endCxn id="163" idx="1"/>
          </p:cNvCxnSpPr>
          <p:nvPr/>
        </p:nvCxnSpPr>
        <p:spPr>
          <a:xfrm>
            <a:off x="5950554" y="5063041"/>
            <a:ext cx="1609757" cy="48961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lipse 162"/>
          <p:cNvSpPr/>
          <p:nvPr/>
        </p:nvSpPr>
        <p:spPr>
          <a:xfrm>
            <a:off x="7078868" y="5438857"/>
            <a:ext cx="3287500" cy="777059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 de condensation /Constante/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Tcd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2793526" y="340281"/>
            <a:ext cx="2035284" cy="905151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 d’évaporation </a:t>
            </a: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Constante /</a:t>
            </a:r>
            <a:r>
              <a:rPr lang="fr-F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fr-F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cxnSp>
        <p:nvCxnSpPr>
          <p:cNvPr id="165" name="Connecteur droit avec flèche 164"/>
          <p:cNvCxnSpPr>
            <a:stCxn id="6" idx="0"/>
            <a:endCxn id="164" idx="5"/>
          </p:cNvCxnSpPr>
          <p:nvPr/>
        </p:nvCxnSpPr>
        <p:spPr>
          <a:xfrm flipH="1" flipV="1">
            <a:off x="4530750" y="1112876"/>
            <a:ext cx="1337846" cy="6121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2004291" y="1176898"/>
            <a:ext cx="1772285" cy="793503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Evaporateur</a:t>
            </a:r>
          </a:p>
          <a:p>
            <a:pPr algn="ctr"/>
            <a:endParaRPr lang="fr-FR" sz="1600" dirty="0"/>
          </a:p>
        </p:txBody>
      </p:sp>
      <p:cxnSp>
        <p:nvCxnSpPr>
          <p:cNvPr id="191" name="Connecteur droit avec flèche 190"/>
          <p:cNvCxnSpPr>
            <a:stCxn id="6" idx="0"/>
            <a:endCxn id="180" idx="6"/>
          </p:cNvCxnSpPr>
          <p:nvPr/>
        </p:nvCxnSpPr>
        <p:spPr>
          <a:xfrm flipH="1" flipV="1">
            <a:off x="3776576" y="1573650"/>
            <a:ext cx="2092020" cy="15135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Ellipse 210"/>
          <p:cNvSpPr/>
          <p:nvPr/>
        </p:nvSpPr>
        <p:spPr>
          <a:xfrm>
            <a:off x="7621239" y="884449"/>
            <a:ext cx="1966099" cy="1276850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 une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 de chaleur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à Tint</a:t>
            </a:r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2" name="Connecteur droit avec flèche 211"/>
          <p:cNvCxnSpPr>
            <a:stCxn id="6" idx="0"/>
            <a:endCxn id="211" idx="3"/>
          </p:cNvCxnSpPr>
          <p:nvPr/>
        </p:nvCxnSpPr>
        <p:spPr>
          <a:xfrm>
            <a:off x="5868596" y="1725008"/>
            <a:ext cx="2040572" cy="24930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lipse 218"/>
          <p:cNvSpPr/>
          <p:nvPr/>
        </p:nvSpPr>
        <p:spPr>
          <a:xfrm>
            <a:off x="7135554" y="205688"/>
            <a:ext cx="1836932" cy="713084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Tint </a:t>
            </a:r>
          </a:p>
        </p:txBody>
      </p:sp>
      <p:cxnSp>
        <p:nvCxnSpPr>
          <p:cNvPr id="220" name="Connecteur droit avec flèche 219"/>
          <p:cNvCxnSpPr>
            <a:stCxn id="6" idx="0"/>
            <a:endCxn id="219" idx="4"/>
          </p:cNvCxnSpPr>
          <p:nvPr/>
        </p:nvCxnSpPr>
        <p:spPr>
          <a:xfrm flipV="1">
            <a:off x="5868596" y="918772"/>
            <a:ext cx="2185424" cy="80623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Ellipse 229"/>
          <p:cNvSpPr/>
          <p:nvPr/>
        </p:nvSpPr>
        <p:spPr>
          <a:xfrm>
            <a:off x="9887147" y="1725008"/>
            <a:ext cx="2006753" cy="846117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Compresseur</a:t>
            </a:r>
          </a:p>
          <a:p>
            <a:pPr algn="ctr"/>
            <a:endParaRPr lang="fr-FR" dirty="0"/>
          </a:p>
        </p:txBody>
      </p:sp>
      <p:sp>
        <p:nvSpPr>
          <p:cNvPr id="231" name="Ellipse 230"/>
          <p:cNvSpPr/>
          <p:nvPr/>
        </p:nvSpPr>
        <p:spPr>
          <a:xfrm>
            <a:off x="10366368" y="2571125"/>
            <a:ext cx="1809435" cy="1041211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pression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HP </a:t>
            </a:r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BP 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2" name="Connecteur droit avec flèche 231"/>
          <p:cNvCxnSpPr>
            <a:stCxn id="29" idx="3"/>
            <a:endCxn id="230" idx="3"/>
          </p:cNvCxnSpPr>
          <p:nvPr/>
        </p:nvCxnSpPr>
        <p:spPr>
          <a:xfrm flipV="1">
            <a:off x="10111703" y="2447214"/>
            <a:ext cx="69326" cy="8000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avec flèche 234"/>
          <p:cNvCxnSpPr>
            <a:stCxn id="29" idx="3"/>
            <a:endCxn id="231" idx="2"/>
          </p:cNvCxnSpPr>
          <p:nvPr/>
        </p:nvCxnSpPr>
        <p:spPr>
          <a:xfrm flipV="1">
            <a:off x="10111703" y="3091731"/>
            <a:ext cx="254665" cy="1555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Ellipse 239"/>
          <p:cNvSpPr/>
          <p:nvPr/>
        </p:nvSpPr>
        <p:spPr>
          <a:xfrm>
            <a:off x="9587338" y="3589310"/>
            <a:ext cx="2306563" cy="1125649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la 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  à </a:t>
            </a:r>
            <a:r>
              <a:rPr lang="fr-FR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Tcd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600" dirty="0"/>
          </a:p>
        </p:txBody>
      </p:sp>
      <p:cxnSp>
        <p:nvCxnSpPr>
          <p:cNvPr id="241" name="Connecteur droit avec flèche 240"/>
          <p:cNvCxnSpPr>
            <a:stCxn id="29" idx="3"/>
            <a:endCxn id="240" idx="1"/>
          </p:cNvCxnSpPr>
          <p:nvPr/>
        </p:nvCxnSpPr>
        <p:spPr>
          <a:xfrm flipH="1">
            <a:off x="9925126" y="3247295"/>
            <a:ext cx="186577" cy="5068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avec flèche 310"/>
          <p:cNvCxnSpPr>
            <a:stCxn id="137" idx="3"/>
            <a:endCxn id="75" idx="4"/>
          </p:cNvCxnSpPr>
          <p:nvPr/>
        </p:nvCxnSpPr>
        <p:spPr>
          <a:xfrm flipV="1">
            <a:off x="3333675" y="2927183"/>
            <a:ext cx="682395" cy="427543"/>
          </a:xfrm>
          <a:prstGeom prst="straightConnector1">
            <a:avLst/>
          </a:prstGeom>
          <a:ln w="38100">
            <a:solidFill>
              <a:srgbClr val="DAAE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Ellipse 330"/>
          <p:cNvSpPr/>
          <p:nvPr/>
        </p:nvSpPr>
        <p:spPr>
          <a:xfrm>
            <a:off x="7606022" y="4817021"/>
            <a:ext cx="1877692" cy="621836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Condenseur </a:t>
            </a:r>
          </a:p>
          <a:p>
            <a:pPr algn="ctr"/>
            <a:endParaRPr lang="fr-FR" sz="1600" dirty="0"/>
          </a:p>
        </p:txBody>
      </p:sp>
      <p:sp>
        <p:nvSpPr>
          <p:cNvPr id="332" name="Ellipse 331"/>
          <p:cNvSpPr/>
          <p:nvPr/>
        </p:nvSpPr>
        <p:spPr>
          <a:xfrm>
            <a:off x="1227370" y="4602254"/>
            <a:ext cx="2438777" cy="1087070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Dégage une 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 de chaleur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 à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fr-FR" sz="1600" dirty="0"/>
          </a:p>
        </p:txBody>
      </p:sp>
      <p:sp>
        <p:nvSpPr>
          <p:cNvPr id="336" name="Ellipse 335"/>
          <p:cNvSpPr/>
          <p:nvPr/>
        </p:nvSpPr>
        <p:spPr>
          <a:xfrm>
            <a:off x="3188170" y="5734557"/>
            <a:ext cx="1560228" cy="680991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fr-FR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Tcd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9" name="Connecteur droit avec flèche 338"/>
          <p:cNvCxnSpPr>
            <a:stCxn id="91" idx="2"/>
            <a:endCxn id="331" idx="2"/>
          </p:cNvCxnSpPr>
          <p:nvPr/>
        </p:nvCxnSpPr>
        <p:spPr>
          <a:xfrm>
            <a:off x="5950554" y="5063041"/>
            <a:ext cx="1655468" cy="648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eur droit avec flèche 341"/>
          <p:cNvCxnSpPr>
            <a:stCxn id="91" idx="2"/>
            <a:endCxn id="336" idx="7"/>
          </p:cNvCxnSpPr>
          <p:nvPr/>
        </p:nvCxnSpPr>
        <p:spPr>
          <a:xfrm flipH="1">
            <a:off x="4519908" y="5063041"/>
            <a:ext cx="1430646" cy="77124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necteur droit avec flèche 342"/>
          <p:cNvCxnSpPr>
            <a:stCxn id="91" idx="2"/>
            <a:endCxn id="332" idx="7"/>
          </p:cNvCxnSpPr>
          <p:nvPr/>
        </p:nvCxnSpPr>
        <p:spPr>
          <a:xfrm flipH="1" flipV="1">
            <a:off x="3308996" y="4761452"/>
            <a:ext cx="2641558" cy="30158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itre 1"/>
          <p:cNvSpPr>
            <a:spLocks noGrp="1"/>
          </p:cNvSpPr>
          <p:nvPr>
            <p:ph type="title"/>
          </p:nvPr>
        </p:nvSpPr>
        <p:spPr>
          <a:xfrm>
            <a:off x="-394629" y="340281"/>
            <a:ext cx="2754229" cy="915034"/>
          </a:xfr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Parcours du fluide </a:t>
            </a:r>
            <a:endParaRPr lang="fr-FR" dirty="0"/>
          </a:p>
        </p:txBody>
      </p:sp>
      <p:sp>
        <p:nvSpPr>
          <p:cNvPr id="388" name="Ellipse 387"/>
          <p:cNvSpPr/>
          <p:nvPr/>
        </p:nvSpPr>
        <p:spPr>
          <a:xfrm>
            <a:off x="267486" y="2369446"/>
            <a:ext cx="1508034" cy="809060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Détendeur</a:t>
            </a:r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393" name="Ellipse 392"/>
          <p:cNvSpPr/>
          <p:nvPr/>
        </p:nvSpPr>
        <p:spPr>
          <a:xfrm>
            <a:off x="15321" y="3159793"/>
            <a:ext cx="1536155" cy="492897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Chute de la pression </a:t>
            </a:r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394" name="Ellipse 393"/>
          <p:cNvSpPr/>
          <p:nvPr/>
        </p:nvSpPr>
        <p:spPr>
          <a:xfrm>
            <a:off x="115562" y="3868843"/>
            <a:ext cx="1584486" cy="640061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Enthalpie Constante</a:t>
            </a:r>
          </a:p>
        </p:txBody>
      </p:sp>
      <p:cxnSp>
        <p:nvCxnSpPr>
          <p:cNvPr id="395" name="Connecteur droit avec flèche 394"/>
          <p:cNvCxnSpPr>
            <a:stCxn id="137" idx="1"/>
            <a:endCxn id="393" idx="6"/>
          </p:cNvCxnSpPr>
          <p:nvPr/>
        </p:nvCxnSpPr>
        <p:spPr>
          <a:xfrm flipH="1">
            <a:off x="1551476" y="3354726"/>
            <a:ext cx="148572" cy="5151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Connecteur droit avec flèche 398"/>
          <p:cNvCxnSpPr>
            <a:stCxn id="137" idx="1"/>
            <a:endCxn id="394" idx="7"/>
          </p:cNvCxnSpPr>
          <p:nvPr/>
        </p:nvCxnSpPr>
        <p:spPr>
          <a:xfrm flipH="1">
            <a:off x="1468005" y="3354726"/>
            <a:ext cx="232043" cy="6078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Connecteur droit avec flèche 399"/>
          <p:cNvCxnSpPr>
            <a:stCxn id="137" idx="1"/>
            <a:endCxn id="388" idx="5"/>
          </p:cNvCxnSpPr>
          <p:nvPr/>
        </p:nvCxnSpPr>
        <p:spPr>
          <a:xfrm flipH="1" flipV="1">
            <a:off x="1554674" y="3060022"/>
            <a:ext cx="145374" cy="2947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9" grpId="0" animBg="1"/>
      <p:bldP spid="32" grpId="0" animBg="1"/>
      <p:bldP spid="39" grpId="0" animBg="1"/>
      <p:bldP spid="73" grpId="0" animBg="1"/>
      <p:bldP spid="75" grpId="0" animBg="1"/>
      <p:bldP spid="91" grpId="0" animBg="1"/>
      <p:bldP spid="92" grpId="0" animBg="1"/>
      <p:bldP spid="107" grpId="0" animBg="1"/>
      <p:bldP spid="118" grpId="0" animBg="1"/>
      <p:bldP spid="137" grpId="0" animBg="1"/>
      <p:bldP spid="138" grpId="0" animBg="1"/>
      <p:bldP spid="148" grpId="0" animBg="1"/>
      <p:bldP spid="163" grpId="0" animBg="1"/>
      <p:bldP spid="164" grpId="0" animBg="1"/>
      <p:bldP spid="180" grpId="0" animBg="1"/>
      <p:bldP spid="211" grpId="0" animBg="1"/>
      <p:bldP spid="219" grpId="0" animBg="1"/>
      <p:bldP spid="230" grpId="0" animBg="1"/>
      <p:bldP spid="231" grpId="0" animBg="1"/>
      <p:bldP spid="240" grpId="0" animBg="1"/>
      <p:bldP spid="331" grpId="0" animBg="1"/>
      <p:bldP spid="332" grpId="0" animBg="1"/>
      <p:bldP spid="336" grpId="0" animBg="1"/>
      <p:bldP spid="388" grpId="0" animBg="1"/>
      <p:bldP spid="393" grpId="0" animBg="1"/>
      <p:bldP spid="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0" y="956973"/>
            <a:ext cx="10328857" cy="57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6"/>
            <a:ext cx="4948518" cy="915034"/>
          </a:xfr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r-FR" dirty="0" smtClean="0"/>
              <a:t>Parcours du fluide 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58384067"/>
              </p:ext>
            </p:extLst>
          </p:nvPr>
        </p:nvGraphicFramePr>
        <p:xfrm>
          <a:off x="391885" y="719666"/>
          <a:ext cx="11364686" cy="603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6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70" y="450761"/>
            <a:ext cx="9092484" cy="627201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365126"/>
            <a:ext cx="4948518" cy="915034"/>
          </a:xfr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r-FR" dirty="0" smtClean="0"/>
              <a:t>Parcours du fluide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6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47" y="5819540"/>
            <a:ext cx="6628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Cycle </a:t>
            </a:r>
            <a:r>
              <a:rPr lang="fr-F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Pratique  </a:t>
            </a:r>
            <a:r>
              <a:rPr lang="fr-FR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 parcours de fluide sur </a:t>
            </a:r>
            <a:r>
              <a:rPr lang="fr-F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(P h) 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99" y="889614"/>
            <a:ext cx="8538692" cy="49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62558" y="995095"/>
            <a:ext cx="3799114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fr-FR" dirty="0" smtClean="0"/>
              <a:t>Transformations subit par le fluide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699723" y="123739"/>
            <a:ext cx="860416" cy="1229166"/>
            <a:chOff x="1" y="2059803"/>
            <a:chExt cx="860416" cy="1229166"/>
          </a:xfrm>
          <a:solidFill>
            <a:schemeClr val="accent2"/>
          </a:solidFill>
        </p:grpSpPr>
        <p:sp>
          <p:nvSpPr>
            <p:cNvPr id="6" name="Chevron 5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dirty="0" smtClean="0">
                  <a:solidFill>
                    <a:schemeClr val="tx1"/>
                  </a:solidFill>
                </a:rPr>
                <a:t>1</a:t>
              </a:r>
              <a:r>
                <a:rPr lang="fr-FR" sz="2300" kern="1200" dirty="0" smtClean="0">
                  <a:solidFill>
                    <a:schemeClr val="tx1"/>
                  </a:solidFill>
                </a:rPr>
                <a:t>-2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35103" y="2751048"/>
            <a:ext cx="7267583" cy="798958"/>
            <a:chOff x="860416" y="2059804"/>
            <a:chExt cx="7267583" cy="798958"/>
          </a:xfrm>
        </p:grpSpPr>
        <p:sp>
          <p:nvSpPr>
            <p:cNvPr id="9" name="Rectangle avec coins arrondis du même côté 8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ZoneTexte 9"/>
            <p:cNvSpPr txBox="1"/>
            <p:nvPr/>
          </p:nvSpPr>
          <p:spPr>
            <a:xfrm>
              <a:off x="860417" y="2098805"/>
              <a:ext cx="7228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dirty="0" smtClean="0"/>
                <a:t>-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Sous-refroidissement  isobare </a:t>
              </a:r>
              <a:r>
                <a:rPr lang="fr-F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fr-FR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P= </a:t>
              </a:r>
              <a:r>
                <a:rPr lang="fr-FR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fr-FR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635104" y="4525199"/>
            <a:ext cx="7267583" cy="798958"/>
            <a:chOff x="860416" y="2059804"/>
            <a:chExt cx="7267583" cy="798958"/>
          </a:xfrm>
        </p:grpSpPr>
        <p:sp>
          <p:nvSpPr>
            <p:cNvPr id="12" name="Rectangle avec coins arrondis du même côté 11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860417" y="2098805"/>
              <a:ext cx="7228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200" dirty="0" smtClean="0"/>
                <a:t>- 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Evaporation isobare, isotherme (</a:t>
              </a:r>
              <a:r>
                <a:rPr lang="fr-FR" sz="20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 </a:t>
              </a:r>
              <a:r>
                <a:rPr lang="fr-FR" sz="2000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0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 =</a:t>
              </a:r>
              <a:r>
                <a:rPr lang="fr-FR" sz="2000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fr-FR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699723" y="995095"/>
            <a:ext cx="860416" cy="1229166"/>
            <a:chOff x="1" y="2059803"/>
            <a:chExt cx="860416" cy="122916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Chevron 14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dirty="0" smtClean="0">
                  <a:solidFill>
                    <a:schemeClr val="tx1"/>
                  </a:solidFill>
                </a:rPr>
                <a:t>2</a:t>
              </a:r>
              <a:r>
                <a:rPr lang="fr-FR" sz="2300" kern="1200" dirty="0" smtClean="0">
                  <a:solidFill>
                    <a:schemeClr val="tx1"/>
                  </a:solidFill>
                </a:rPr>
                <a:t>-3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93285" y="1856738"/>
            <a:ext cx="860416" cy="1229166"/>
            <a:chOff x="1" y="2059803"/>
            <a:chExt cx="860416" cy="122916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Chevron 17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kern="1200" dirty="0" smtClean="0">
                  <a:solidFill>
                    <a:schemeClr val="tx1"/>
                  </a:solidFill>
                </a:rPr>
                <a:t>3-4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654606" y="3641629"/>
            <a:ext cx="7267583" cy="798958"/>
            <a:chOff x="860416" y="2059804"/>
            <a:chExt cx="7267583" cy="798958"/>
          </a:xfrm>
        </p:grpSpPr>
        <p:sp>
          <p:nvSpPr>
            <p:cNvPr id="21" name="Rectangle avec coins arrondis du même côté 20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oneTexte 21"/>
            <p:cNvSpPr txBox="1"/>
            <p:nvPr/>
          </p:nvSpPr>
          <p:spPr>
            <a:xfrm>
              <a:off x="860417" y="2098805"/>
              <a:ext cx="7228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200" dirty="0"/>
                <a:t>-</a:t>
              </a:r>
              <a:r>
                <a:rPr lang="fr-FR" sz="2200" kern="1200" dirty="0" smtClean="0"/>
                <a:t> 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Détente </a:t>
              </a:r>
              <a:r>
                <a:rPr lang="fr-FR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Isenthalpique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fr-FR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= </a:t>
              </a:r>
              <a:r>
                <a:rPr lang="fr-FR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200" dirty="0" smtClean="0"/>
                <a:t>)</a:t>
              </a:r>
              <a:endParaRPr lang="fr-FR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654605" y="1856738"/>
            <a:ext cx="7267583" cy="798958"/>
            <a:chOff x="860416" y="2059804"/>
            <a:chExt cx="7267583" cy="798958"/>
          </a:xfrm>
        </p:grpSpPr>
        <p:sp>
          <p:nvSpPr>
            <p:cNvPr id="24" name="Rectangle avec coins arrondis du même côté 23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oneTexte 24"/>
            <p:cNvSpPr txBox="1"/>
            <p:nvPr/>
          </p:nvSpPr>
          <p:spPr>
            <a:xfrm>
              <a:off x="860417" y="2098805"/>
              <a:ext cx="7228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Condensation isobare, isotherme </a:t>
              </a:r>
              <a:r>
                <a:rPr lang="fr-FR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sz="20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</a:t>
              </a:r>
              <a:r>
                <a:rPr lang="fr-FR" sz="2000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P=</a:t>
              </a:r>
              <a:r>
                <a:rPr lang="fr-FR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fr-FR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654607" y="162030"/>
            <a:ext cx="7189578" cy="798958"/>
            <a:chOff x="860416" y="2059804"/>
            <a:chExt cx="7267583" cy="798958"/>
          </a:xfrm>
        </p:grpSpPr>
        <p:sp>
          <p:nvSpPr>
            <p:cNvPr id="27" name="Rectangle avec coins arrondis du même côté 26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ZoneTexte 27"/>
            <p:cNvSpPr txBox="1"/>
            <p:nvPr/>
          </p:nvSpPr>
          <p:spPr>
            <a:xfrm>
              <a:off x="860417" y="2098805"/>
              <a:ext cx="7267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Compression de P1 à P2 ( </a:t>
              </a:r>
              <a:r>
                <a:rPr lang="fr-FR" sz="24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Augmentation de pression</a:t>
              </a:r>
              <a:r>
                <a:rPr lang="fr-FR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fr-FR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200" kern="1200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3236408" y="-1350394"/>
            <a:ext cx="7228581" cy="7209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3970" rIns="13970" bIns="13970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2200" kern="120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2200" kern="1200"/>
          </a:p>
        </p:txBody>
      </p:sp>
      <p:grpSp>
        <p:nvGrpSpPr>
          <p:cNvPr id="32" name="Groupe 31"/>
          <p:cNvGrpSpPr/>
          <p:nvPr/>
        </p:nvGrpSpPr>
        <p:grpSpPr>
          <a:xfrm>
            <a:off x="2693285" y="5275535"/>
            <a:ext cx="860416" cy="1229166"/>
            <a:chOff x="1" y="2059803"/>
            <a:chExt cx="860416" cy="1229166"/>
          </a:xfrm>
        </p:grpSpPr>
        <p:sp>
          <p:nvSpPr>
            <p:cNvPr id="33" name="Chevron 32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kern="1200" dirty="0" smtClean="0">
                  <a:solidFill>
                    <a:schemeClr val="tx1"/>
                  </a:solidFill>
                </a:rPr>
                <a:t>7-1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706952" y="2715607"/>
            <a:ext cx="860416" cy="1229166"/>
            <a:chOff x="1" y="2059803"/>
            <a:chExt cx="860416" cy="1229166"/>
          </a:xfrm>
          <a:solidFill>
            <a:schemeClr val="accent4">
              <a:lumMod val="75000"/>
            </a:schemeClr>
          </a:solidFill>
        </p:grpSpPr>
        <p:sp>
          <p:nvSpPr>
            <p:cNvPr id="36" name="Chevron 35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kern="1200" dirty="0" smtClean="0">
                  <a:solidFill>
                    <a:schemeClr val="tx1"/>
                  </a:solidFill>
                </a:rPr>
                <a:t>4-5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706951" y="3576971"/>
            <a:ext cx="860416" cy="1229166"/>
            <a:chOff x="1" y="2059803"/>
            <a:chExt cx="860416" cy="1229166"/>
          </a:xfrm>
          <a:solidFill>
            <a:srgbClr val="92D050"/>
          </a:solidFill>
        </p:grpSpPr>
        <p:sp>
          <p:nvSpPr>
            <p:cNvPr id="39" name="Chevron 38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kern="1200" dirty="0" smtClean="0">
                  <a:solidFill>
                    <a:schemeClr val="tx1"/>
                  </a:solidFill>
                </a:rPr>
                <a:t>5-6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2706348" y="4432784"/>
            <a:ext cx="860416" cy="1229166"/>
            <a:chOff x="1" y="2059803"/>
            <a:chExt cx="860416" cy="1229166"/>
          </a:xfrm>
          <a:solidFill>
            <a:srgbClr val="FFC000"/>
          </a:solidFill>
        </p:grpSpPr>
        <p:sp>
          <p:nvSpPr>
            <p:cNvPr id="42" name="Chevron 41"/>
            <p:cNvSpPr/>
            <p:nvPr/>
          </p:nvSpPr>
          <p:spPr>
            <a:xfrm rot="5400000">
              <a:off x="-184374" y="2244178"/>
              <a:ext cx="1229166" cy="86041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hevron 4"/>
            <p:cNvSpPr txBox="1"/>
            <p:nvPr/>
          </p:nvSpPr>
          <p:spPr>
            <a:xfrm>
              <a:off x="1" y="2490011"/>
              <a:ext cx="860416" cy="368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kern="1200" dirty="0" smtClean="0">
                  <a:solidFill>
                    <a:schemeClr val="tx1"/>
                  </a:solidFill>
                </a:rPr>
                <a:t>6-7</a:t>
              </a:r>
              <a:endParaRPr lang="fr-FR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615602" y="5380505"/>
            <a:ext cx="7306587" cy="798958"/>
            <a:chOff x="860416" y="2059804"/>
            <a:chExt cx="7306587" cy="798958"/>
          </a:xfrm>
        </p:grpSpPr>
        <p:sp>
          <p:nvSpPr>
            <p:cNvPr id="45" name="Rectangle avec coins arrondis du même côté 44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ZoneTexte 45"/>
            <p:cNvSpPr txBox="1"/>
            <p:nvPr/>
          </p:nvSpPr>
          <p:spPr>
            <a:xfrm>
              <a:off x="938422" y="2088067"/>
              <a:ext cx="7228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2200" dirty="0" smtClean="0"/>
            </a:p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200" dirty="0" smtClean="0"/>
                <a:t>- 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Surchauffe isobare </a:t>
              </a:r>
              <a:r>
                <a:rPr lang="fr-FR" sz="2200" dirty="0" smtClean="0"/>
                <a:t>(</a:t>
              </a:r>
              <a:r>
                <a:rPr lang="fr-FR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P= </a:t>
              </a:r>
              <a:r>
                <a:rPr lang="fr-FR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</a:t>
              </a:r>
              <a:r>
                <a:rPr lang="fr-FR" sz="2200" dirty="0" smtClean="0"/>
                <a:t>)</a:t>
              </a:r>
              <a:endParaRPr lang="fr-F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200" kern="1200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3615603" y="1017334"/>
            <a:ext cx="7267583" cy="798958"/>
            <a:chOff x="860416" y="2059804"/>
            <a:chExt cx="7267583" cy="798958"/>
          </a:xfrm>
        </p:grpSpPr>
        <p:sp>
          <p:nvSpPr>
            <p:cNvPr id="48" name="Rectangle avec coins arrondis du même côté 47"/>
            <p:cNvSpPr/>
            <p:nvPr/>
          </p:nvSpPr>
          <p:spPr>
            <a:xfrm rot="5400000">
              <a:off x="4094729" y="-1174509"/>
              <a:ext cx="798958" cy="726758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ZoneTexte 48"/>
            <p:cNvSpPr txBox="1"/>
            <p:nvPr/>
          </p:nvSpPr>
          <p:spPr>
            <a:xfrm>
              <a:off x="860417" y="2098805"/>
              <a:ext cx="7228581" cy="7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2400" dirty="0" smtClean="0"/>
                <a:t>- </a:t>
              </a:r>
              <a:r>
                <a:rPr lang="fr-F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Désurchauffe</a:t>
              </a:r>
              <a:r>
                <a:rPr lang="fr-FR" sz="2400" kern="1200" dirty="0" smtClean="0"/>
                <a:t> </a:t>
              </a:r>
              <a:r>
                <a:rPr lang="fr-FR" sz="2200" kern="1200" dirty="0" smtClean="0"/>
                <a:t>( </a:t>
              </a:r>
              <a:r>
                <a:rPr lang="fr-FR" sz="220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Abaissement de température</a:t>
              </a:r>
              <a:r>
                <a:rPr lang="fr-FR" sz="2200" kern="1200" dirty="0" smtClean="0"/>
                <a:t>) </a:t>
              </a:r>
              <a:endParaRPr lang="fr-F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4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283335"/>
            <a:ext cx="10959921" cy="636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71" y="727585"/>
            <a:ext cx="360608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Compression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 Vapeur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250324" y="1676007"/>
            <a:ext cx="24319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Fluide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qui va</a:t>
            </a:r>
          </a:p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 comprimer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250324" y="2843235"/>
            <a:ext cx="23911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Gaz ou Vapeur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92050" y="3640371"/>
            <a:ext cx="32240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Gaz : O2, H2, N2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562377" y="4533504"/>
            <a:ext cx="34536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Vapeur: Etat physique d’un liquide après son changement de phase</a:t>
            </a:r>
            <a:endParaRPr lang="fr-FR" sz="2400" dirty="0"/>
          </a:p>
        </p:txBody>
      </p:sp>
      <p:sp>
        <p:nvSpPr>
          <p:cNvPr id="13" name="Flèche courbée vers la droite 12"/>
          <p:cNvSpPr/>
          <p:nvPr/>
        </p:nvSpPr>
        <p:spPr>
          <a:xfrm rot="1558867">
            <a:off x="590279" y="2943696"/>
            <a:ext cx="403541" cy="815354"/>
          </a:xfrm>
          <a:prstGeom prst="curvedRightArrow">
            <a:avLst>
              <a:gd name="adj1" fmla="val 25000"/>
              <a:gd name="adj2" fmla="val 11025"/>
              <a:gd name="adj3" fmla="val 3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2234484" y="1195368"/>
            <a:ext cx="231820" cy="468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803819" y="760090"/>
            <a:ext cx="314244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Machine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Frigorifique</a:t>
            </a:r>
            <a:endParaRPr lang="fr-FR" sz="2400" dirty="0"/>
          </a:p>
        </p:txBody>
      </p:sp>
      <p:sp>
        <p:nvSpPr>
          <p:cNvPr id="18" name="Flèche vers le bas 17"/>
          <p:cNvSpPr/>
          <p:nvPr/>
        </p:nvSpPr>
        <p:spPr>
          <a:xfrm>
            <a:off x="6137322" y="1207604"/>
            <a:ext cx="174935" cy="468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courbée vers la droite 18"/>
          <p:cNvSpPr/>
          <p:nvPr/>
        </p:nvSpPr>
        <p:spPr>
          <a:xfrm rot="495361">
            <a:off x="797411" y="2073005"/>
            <a:ext cx="403541" cy="815354"/>
          </a:xfrm>
          <a:prstGeom prst="curvedRightArrow">
            <a:avLst>
              <a:gd name="adj1" fmla="val 11025"/>
              <a:gd name="adj2" fmla="val 11025"/>
              <a:gd name="adj3" fmla="val 3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a droite 19"/>
          <p:cNvSpPr/>
          <p:nvPr/>
        </p:nvSpPr>
        <p:spPr>
          <a:xfrm rot="1558867">
            <a:off x="230307" y="3979095"/>
            <a:ext cx="403541" cy="815354"/>
          </a:xfrm>
          <a:prstGeom prst="curvedRightArrow">
            <a:avLst>
              <a:gd name="adj1" fmla="val 25000"/>
              <a:gd name="adj2" fmla="val 11025"/>
              <a:gd name="adj3" fmla="val 3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3819" y="1726894"/>
            <a:ext cx="314244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Système utilisé pour assurer le parcours du fluide 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8484632" y="747211"/>
            <a:ext cx="359829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Cycle Thermodynamique </a:t>
            </a:r>
            <a:endParaRPr lang="fr-FR" sz="2400" dirty="0"/>
          </a:p>
        </p:txBody>
      </p:sp>
      <p:sp>
        <p:nvSpPr>
          <p:cNvPr id="23" name="Flèche vers le bas 22"/>
          <p:cNvSpPr/>
          <p:nvPr/>
        </p:nvSpPr>
        <p:spPr>
          <a:xfrm>
            <a:off x="10196310" y="1273766"/>
            <a:ext cx="174935" cy="468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460041" y="1904044"/>
            <a:ext cx="3669594" cy="830997"/>
          </a:xfrm>
          <a:prstGeom prst="rect">
            <a:avLst/>
          </a:prstGeom>
          <a:solidFill>
            <a:srgbClr val="DAAEE6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Suivi de parcours  du fluide 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Sur un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diagramme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d’état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48955" y="3774220"/>
            <a:ext cx="7943045" cy="1938992"/>
          </a:xfrm>
          <a:prstGeom prst="rect">
            <a:avLst/>
          </a:prstGeom>
          <a:solidFill>
            <a:srgbClr val="DAAEE6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Permet de :</a:t>
            </a: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1- Tracer le cycle de parcours du fluide</a:t>
            </a: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2- Définir l’état physique du fluide pour chaque transformation </a:t>
            </a: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3- Tirer  les propriétés  thermo-physiques du fluide </a:t>
            </a: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4- Faire un bilan Energétique </a:t>
            </a:r>
          </a:p>
        </p:txBody>
      </p:sp>
      <p:sp>
        <p:nvSpPr>
          <p:cNvPr id="26" name="Flèche vers le bas 25"/>
          <p:cNvSpPr/>
          <p:nvPr/>
        </p:nvSpPr>
        <p:spPr>
          <a:xfrm>
            <a:off x="10196311" y="2794227"/>
            <a:ext cx="292395" cy="979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4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sées 3"/>
          <p:cNvSpPr/>
          <p:nvPr/>
        </p:nvSpPr>
        <p:spPr>
          <a:xfrm>
            <a:off x="539937" y="463638"/>
            <a:ext cx="11000509" cy="4733279"/>
          </a:xfrm>
          <a:prstGeom prst="cloudCallout">
            <a:avLst>
              <a:gd name="adj1" fmla="val 35013"/>
              <a:gd name="adj2" fmla="val 560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chaleur ne peut 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jamais passer d’une source froide 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source chaude 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manière </a:t>
            </a:r>
            <a:r>
              <a:rPr lang="fr-FR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Spontanément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                                   Fournir                  particulier                                 une Energie 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9297570" y="5615188"/>
            <a:ext cx="1506828" cy="6181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Notion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528811" y="2459865"/>
            <a:ext cx="1880316" cy="553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409128" y="2459865"/>
            <a:ext cx="2215165" cy="553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367" y="429520"/>
            <a:ext cx="2844086" cy="909883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lgerian" panose="04020705040A02060702" pitchFamily="82" charset="0"/>
                <a:cs typeface="Aharoni" panose="02010803020104030203" pitchFamily="2" charset="-79"/>
              </a:rPr>
              <a:t>Définition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6" name="Connecteur en angle 5"/>
          <p:cNvCxnSpPr>
            <a:stCxn id="23" idx="3"/>
            <a:endCxn id="7" idx="2"/>
          </p:cNvCxnSpPr>
          <p:nvPr/>
        </p:nvCxnSpPr>
        <p:spPr>
          <a:xfrm>
            <a:off x="3013655" y="2528624"/>
            <a:ext cx="644015" cy="90267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3657670" y="2878428"/>
            <a:ext cx="2260892" cy="11057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430127" y="560201"/>
            <a:ext cx="1944709" cy="17772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Compresseur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2-Evaporateur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Condenseur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Détendeur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fréon</a:t>
            </a:r>
            <a:endParaRPr lang="fr-F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ensées 11"/>
          <p:cNvSpPr/>
          <p:nvPr/>
        </p:nvSpPr>
        <p:spPr>
          <a:xfrm>
            <a:off x="4360158" y="1339403"/>
            <a:ext cx="2059546" cy="1262130"/>
          </a:xfrm>
          <a:prstGeom prst="cloudCallout">
            <a:avLst>
              <a:gd name="adj1" fmla="val 25514"/>
              <a:gd name="adj2" fmla="val 6822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Composants constitutifs 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ensées 19"/>
          <p:cNvSpPr/>
          <p:nvPr/>
        </p:nvSpPr>
        <p:spPr>
          <a:xfrm>
            <a:off x="919769" y="3705843"/>
            <a:ext cx="1918950" cy="800268"/>
          </a:xfrm>
          <a:prstGeom prst="cloudCallout">
            <a:avLst>
              <a:gd name="adj1" fmla="val 99570"/>
              <a:gd name="adj2" fmla="val -4604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Objectif / Rôle 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Organigramme : Bande perforée 21"/>
          <p:cNvSpPr/>
          <p:nvPr/>
        </p:nvSpPr>
        <p:spPr>
          <a:xfrm>
            <a:off x="3926875" y="5064186"/>
            <a:ext cx="1722481" cy="1528263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Extraction de  la chaleur</a:t>
            </a:r>
            <a:endParaRPr lang="fr-FR" sz="2000" dirty="0"/>
          </a:p>
        </p:txBody>
      </p:sp>
      <p:sp>
        <p:nvSpPr>
          <p:cNvPr id="23" name="Parchemin horizontal 22"/>
          <p:cNvSpPr/>
          <p:nvPr/>
        </p:nvSpPr>
        <p:spPr>
          <a:xfrm>
            <a:off x="1149530" y="2011988"/>
            <a:ext cx="1864125" cy="1033272"/>
          </a:xfrm>
          <a:prstGeom prst="horizontalScroll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frigorifique </a:t>
            </a:r>
          </a:p>
        </p:txBody>
      </p:sp>
      <p:cxnSp>
        <p:nvCxnSpPr>
          <p:cNvPr id="52" name="Connecteur droit avec flèche 51"/>
          <p:cNvCxnSpPr>
            <a:stCxn id="3" idx="3"/>
            <a:endCxn id="11" idx="1"/>
          </p:cNvCxnSpPr>
          <p:nvPr/>
        </p:nvCxnSpPr>
        <p:spPr>
          <a:xfrm flipV="1">
            <a:off x="8464762" y="1448844"/>
            <a:ext cx="96536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Bulle ronde 54"/>
          <p:cNvSpPr/>
          <p:nvPr/>
        </p:nvSpPr>
        <p:spPr>
          <a:xfrm rot="20295431">
            <a:off x="6196881" y="4076830"/>
            <a:ext cx="1135740" cy="482854"/>
          </a:xfrm>
          <a:prstGeom prst="wedgeEllipseCallout">
            <a:avLst>
              <a:gd name="adj1" fmla="val 87351"/>
              <a:gd name="adj2" fmla="val 217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8109666" y="4030210"/>
            <a:ext cx="3120784" cy="2554166"/>
          </a:xfrm>
          <a:prstGeom prst="wedgeRoundRectCallout">
            <a:avLst>
              <a:gd name="adj1" fmla="val 52781"/>
              <a:gd name="adj2" fmla="val -15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1- </a:t>
            </a:r>
            <a:r>
              <a:rPr lang="fr-FR" b="1" dirty="0" smtClean="0">
                <a:solidFill>
                  <a:schemeClr val="tx1"/>
                </a:solidFill>
              </a:rPr>
              <a:t>A Compression de vapeur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2- </a:t>
            </a:r>
            <a:r>
              <a:rPr lang="fr-FR" b="1" dirty="0" smtClean="0">
                <a:solidFill>
                  <a:schemeClr val="tx1"/>
                </a:solidFill>
              </a:rPr>
              <a:t>A absorption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3- A injection totale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4- A injection partiale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5- Ventilo-Covecteur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6- Tour de refroidissement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386371" y="2784870"/>
            <a:ext cx="1670157" cy="8407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Réglage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2-Sécurité</a:t>
            </a:r>
          </a:p>
        </p:txBody>
      </p:sp>
      <p:cxnSp>
        <p:nvCxnSpPr>
          <p:cNvPr id="24" name="Connecteur droit avec flèche 23"/>
          <p:cNvCxnSpPr>
            <a:stCxn id="25" idx="3"/>
            <a:endCxn id="18" idx="1"/>
          </p:cNvCxnSpPr>
          <p:nvPr/>
        </p:nvCxnSpPr>
        <p:spPr>
          <a:xfrm>
            <a:off x="8275619" y="3177199"/>
            <a:ext cx="1110752" cy="28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6764751" y="988247"/>
            <a:ext cx="1700011" cy="921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Composants principaux 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953894" y="2894655"/>
            <a:ext cx="1321725" cy="565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Annexes</a:t>
            </a:r>
            <a:endParaRPr lang="fr-F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>
            <a:stCxn id="7" idx="7"/>
            <a:endCxn id="25" idx="1"/>
          </p:cNvCxnSpPr>
          <p:nvPr/>
        </p:nvCxnSpPr>
        <p:spPr>
          <a:xfrm>
            <a:off x="5587462" y="3040360"/>
            <a:ext cx="1366432" cy="136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7" idx="7"/>
            <a:endCxn id="3" idx="2"/>
          </p:cNvCxnSpPr>
          <p:nvPr/>
        </p:nvCxnSpPr>
        <p:spPr>
          <a:xfrm flipV="1">
            <a:off x="5587462" y="1909442"/>
            <a:ext cx="2027295" cy="1130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Bande perforée 41"/>
          <p:cNvSpPr/>
          <p:nvPr/>
        </p:nvSpPr>
        <p:spPr>
          <a:xfrm>
            <a:off x="1089771" y="5107900"/>
            <a:ext cx="1578945" cy="1440833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Abaisser la  Température </a:t>
            </a:r>
            <a:endParaRPr lang="fr-FR" sz="2000" dirty="0"/>
          </a:p>
        </p:txBody>
      </p:sp>
      <p:cxnSp>
        <p:nvCxnSpPr>
          <p:cNvPr id="47" name="Connecteur droit avec flèche 46"/>
          <p:cNvCxnSpPr>
            <a:stCxn id="42" idx="3"/>
            <a:endCxn id="22" idx="1"/>
          </p:cNvCxnSpPr>
          <p:nvPr/>
        </p:nvCxnSpPr>
        <p:spPr>
          <a:xfrm>
            <a:off x="2668716" y="5828317"/>
            <a:ext cx="125815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0" idx="1"/>
            <a:endCxn id="42" idx="0"/>
          </p:cNvCxnSpPr>
          <p:nvPr/>
        </p:nvCxnSpPr>
        <p:spPr>
          <a:xfrm>
            <a:off x="1879244" y="4505259"/>
            <a:ext cx="0" cy="746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20" grpId="0" animBg="1"/>
      <p:bldP spid="22" grpId="0" animBg="1"/>
      <p:bldP spid="23" grpId="0" animBg="1"/>
      <p:bldP spid="55" grpId="0" animBg="1"/>
      <p:bldP spid="56" grpId="0" animBg="1"/>
      <p:bldP spid="18" grpId="0" animBg="1"/>
      <p:bldP spid="3" grpId="0" animBg="1"/>
      <p:bldP spid="25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75446" y="203848"/>
            <a:ext cx="3811073" cy="1325563"/>
          </a:xfrm>
          <a:solidFill>
            <a:schemeClr val="bg2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Mode de fonctionnement 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105" y="203848"/>
            <a:ext cx="3129566" cy="888090"/>
          </a:xfrm>
          <a:prstGeom prst="wedgeRoundRectCallout">
            <a:avLst>
              <a:gd name="adj1" fmla="val 5678"/>
              <a:gd name="adj2" fmla="val 997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à compression de vapeur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354946" y="2292438"/>
            <a:ext cx="3741313" cy="12637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Deux milieux à différente température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16" name="Connecteur en arc 15"/>
          <p:cNvCxnSpPr>
            <a:endCxn id="42" idx="1"/>
          </p:cNvCxnSpPr>
          <p:nvPr/>
        </p:nvCxnSpPr>
        <p:spPr>
          <a:xfrm rot="10800000" flipV="1">
            <a:off x="1030411" y="2910624"/>
            <a:ext cx="2717351" cy="836672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endCxn id="41" idx="0"/>
          </p:cNvCxnSpPr>
          <p:nvPr/>
        </p:nvCxnSpPr>
        <p:spPr>
          <a:xfrm>
            <a:off x="6988186" y="2963761"/>
            <a:ext cx="2567108" cy="651983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931778" y="3763847"/>
            <a:ext cx="1712890" cy="91440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Machine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avec flèche vers le haut 31"/>
          <p:cNvSpPr/>
          <p:nvPr/>
        </p:nvSpPr>
        <p:spPr>
          <a:xfrm rot="1251270">
            <a:off x="4508954" y="4618107"/>
            <a:ext cx="1648747" cy="1334234"/>
          </a:xfrm>
          <a:prstGeom prst="upArrowCallout">
            <a:avLst>
              <a:gd name="adj1" fmla="val 4379"/>
              <a:gd name="adj2" fmla="val 13493"/>
              <a:gd name="adj3" fmla="val 25000"/>
              <a:gd name="adj4" fmla="val 43071"/>
            </a:avLst>
          </a:prstGeom>
          <a:solidFill>
            <a:srgbClr val="FF66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Travail fournit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rganigramme : Bande perforée 34"/>
          <p:cNvSpPr/>
          <p:nvPr/>
        </p:nvSpPr>
        <p:spPr>
          <a:xfrm>
            <a:off x="8618762" y="5125791"/>
            <a:ext cx="2650252" cy="80467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 : Température froide </a:t>
            </a:r>
          </a:p>
          <a:p>
            <a:pPr algn="ctr"/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rganigramme : Bande perforée 36"/>
          <p:cNvSpPr/>
          <p:nvPr/>
        </p:nvSpPr>
        <p:spPr>
          <a:xfrm>
            <a:off x="682579" y="5074357"/>
            <a:ext cx="2643390" cy="856106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: Température chaude 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7425398" y="3615744"/>
            <a:ext cx="914400" cy="425002"/>
          </a:xfrm>
          <a:prstGeom prst="wedgeRoundRectCallout">
            <a:avLst>
              <a:gd name="adj1" fmla="val -58861"/>
              <a:gd name="adj2" fmla="val 1030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Qf</a:t>
            </a:r>
            <a:r>
              <a:rPr lang="fr-FR" b="1" dirty="0" smtClean="0">
                <a:solidFill>
                  <a:schemeClr val="tx1"/>
                </a:solidFill>
              </a:rPr>
              <a:t> &gt; 0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747751" y="3615744"/>
            <a:ext cx="914400" cy="425002"/>
          </a:xfrm>
          <a:prstGeom prst="wedgeRoundRectCallout">
            <a:avLst>
              <a:gd name="adj1" fmla="val -10974"/>
              <a:gd name="adj2" fmla="val 818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Qc</a:t>
            </a:r>
            <a:r>
              <a:rPr lang="fr-FR" b="1" dirty="0" smtClean="0">
                <a:solidFill>
                  <a:schemeClr val="tx1"/>
                </a:solidFill>
              </a:rPr>
              <a:t> &lt; 0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073786" y="4761895"/>
            <a:ext cx="914400" cy="425002"/>
          </a:xfrm>
          <a:prstGeom prst="wedgeRoundRectCallout">
            <a:avLst>
              <a:gd name="adj1" fmla="val -112382"/>
              <a:gd name="adj2" fmla="val 1060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W &gt; 0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1" name="Bulle ronde 40"/>
          <p:cNvSpPr/>
          <p:nvPr/>
        </p:nvSpPr>
        <p:spPr>
          <a:xfrm>
            <a:off x="8652942" y="3615744"/>
            <a:ext cx="1804703" cy="951416"/>
          </a:xfrm>
          <a:prstGeom prst="wedgeEllipseCallout">
            <a:avLst>
              <a:gd name="adj1" fmla="val 33068"/>
              <a:gd name="adj2" fmla="val 1085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Milieu froid</a:t>
            </a:r>
          </a:p>
          <a:p>
            <a:pPr algn="ctr"/>
            <a:endParaRPr lang="fr-FR" dirty="0"/>
          </a:p>
        </p:txBody>
      </p:sp>
      <p:sp>
        <p:nvSpPr>
          <p:cNvPr id="42" name="Bulle ronde 41"/>
          <p:cNvSpPr/>
          <p:nvPr/>
        </p:nvSpPr>
        <p:spPr>
          <a:xfrm>
            <a:off x="782392" y="3615744"/>
            <a:ext cx="1693571" cy="898296"/>
          </a:xfrm>
          <a:prstGeom prst="wedgeEllipseCallout">
            <a:avLst>
              <a:gd name="adj1" fmla="val 23292"/>
              <a:gd name="adj2" fmla="val 1128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Milieu chaud</a:t>
            </a:r>
          </a:p>
          <a:p>
            <a:pPr algn="ctr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747751" y="1513561"/>
            <a:ext cx="3361387" cy="598576"/>
          </a:xfrm>
          <a:prstGeom prst="wedgeRoundRectCallout">
            <a:avLst>
              <a:gd name="adj1" fmla="val -571"/>
              <a:gd name="adj2" fmla="val 7988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thermique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Bitherme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41" idx="2"/>
            <a:endCxn id="20" idx="6"/>
          </p:cNvCxnSpPr>
          <p:nvPr/>
        </p:nvCxnSpPr>
        <p:spPr>
          <a:xfrm flipH="1">
            <a:off x="6644668" y="4091452"/>
            <a:ext cx="2008274" cy="1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0" idx="2"/>
            <a:endCxn id="42" idx="6"/>
          </p:cNvCxnSpPr>
          <p:nvPr/>
        </p:nvCxnSpPr>
        <p:spPr>
          <a:xfrm flipH="1" flipV="1">
            <a:off x="2475963" y="4064892"/>
            <a:ext cx="2455815" cy="15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93949" y="1094704"/>
            <a:ext cx="9131121" cy="4572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75446" y="203848"/>
            <a:ext cx="3811073" cy="1325563"/>
          </a:xfrm>
          <a:solidFill>
            <a:schemeClr val="bg2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Mode d’utilisation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10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4669"/>
            <a:ext cx="3514859" cy="1460499"/>
          </a:xfrm>
          <a:ln w="34925">
            <a:solidFill>
              <a:srgbClr val="FFFF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r-FR" sz="4000" dirty="0" smtClean="0"/>
              <a:t>Présentation de la machine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6822" y="2446986"/>
            <a:ext cx="3644722" cy="2588653"/>
          </a:xfrm>
          <a:solidFill>
            <a:srgbClr val="FFFF99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créer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froid,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machine frigorifique  circule </a:t>
            </a: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boucle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réfrigérant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subit une série de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 d'état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passant par quatre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omposants  Principaux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604090740"/>
              </p:ext>
            </p:extLst>
          </p:nvPr>
        </p:nvGraphicFramePr>
        <p:xfrm>
          <a:off x="4301544" y="1768923"/>
          <a:ext cx="7959501" cy="36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490728411"/>
              </p:ext>
            </p:extLst>
          </p:nvPr>
        </p:nvGraphicFramePr>
        <p:xfrm>
          <a:off x="298016" y="650409"/>
          <a:ext cx="5345137" cy="532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27654463"/>
              </p:ext>
            </p:extLst>
          </p:nvPr>
        </p:nvGraphicFramePr>
        <p:xfrm>
          <a:off x="3397794" y="736195"/>
          <a:ext cx="87942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Flèche à trois pointes 7"/>
          <p:cNvSpPr/>
          <p:nvPr/>
        </p:nvSpPr>
        <p:spPr>
          <a:xfrm rot="5400000">
            <a:off x="3619872" y="1712701"/>
            <a:ext cx="1214847" cy="2831714"/>
          </a:xfrm>
          <a:prstGeom prst="leftRightUpArrow">
            <a:avLst>
              <a:gd name="adj1" fmla="val 5696"/>
              <a:gd name="adj2" fmla="val 25000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32" y="4745902"/>
            <a:ext cx="4610743" cy="22053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32" y="4774194"/>
            <a:ext cx="4558553" cy="214873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94669"/>
            <a:ext cx="3514859" cy="1460499"/>
          </a:xfrm>
          <a:ln w="34925">
            <a:solidFill>
              <a:srgbClr val="FFFF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r-FR" sz="4000" dirty="0" smtClean="0"/>
              <a:t>Présentation de la machine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560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3"/>
          <p:cNvSpPr/>
          <p:nvPr/>
        </p:nvSpPr>
        <p:spPr>
          <a:xfrm>
            <a:off x="2267158" y="714002"/>
            <a:ext cx="8687993" cy="5429996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295722777"/>
              </p:ext>
            </p:extLst>
          </p:nvPr>
        </p:nvGraphicFramePr>
        <p:xfrm>
          <a:off x="5511682" y="169600"/>
          <a:ext cx="6903076" cy="508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2423186" y="4226225"/>
            <a:ext cx="2478385" cy="1917773"/>
            <a:chOff x="855189" y="3860727"/>
            <a:chExt cx="2478385" cy="1917773"/>
          </a:xfrm>
        </p:grpSpPr>
        <p:sp>
          <p:nvSpPr>
            <p:cNvPr id="7" name="Rectangle 6"/>
            <p:cNvSpPr/>
            <p:nvPr/>
          </p:nvSpPr>
          <p:spPr>
            <a:xfrm>
              <a:off x="1309272" y="3860727"/>
              <a:ext cx="2024302" cy="15692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ZoneTexte 7"/>
            <p:cNvSpPr txBox="1"/>
            <p:nvPr/>
          </p:nvSpPr>
          <p:spPr>
            <a:xfrm>
              <a:off x="855189" y="4209232"/>
              <a:ext cx="2024302" cy="1569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693" tIns="0" rIns="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800" kern="1200" dirty="0"/>
            </a:p>
          </p:txBody>
        </p:sp>
      </p:grp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313239081"/>
              </p:ext>
            </p:extLst>
          </p:nvPr>
        </p:nvGraphicFramePr>
        <p:xfrm>
          <a:off x="668484" y="1155227"/>
          <a:ext cx="7558007" cy="498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1" y="1841679"/>
            <a:ext cx="2489113" cy="28480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767" y="1957589"/>
            <a:ext cx="2989518" cy="24530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77215" y="1841679"/>
            <a:ext cx="3712552" cy="2558798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94669"/>
            <a:ext cx="3514859" cy="1460499"/>
          </a:xfrm>
          <a:ln w="34925">
            <a:solidFill>
              <a:srgbClr val="FFFF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fr-FR" sz="4000" dirty="0" smtClean="0"/>
              <a:t>Présentation de la machine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451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524</Words>
  <Application>Microsoft Office PowerPoint</Application>
  <PresentationFormat>Grand écran</PresentationFormat>
  <Paragraphs>162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SimSun</vt:lpstr>
      <vt:lpstr>Aharoni</vt:lpstr>
      <vt:lpstr>Algerian</vt:lpstr>
      <vt:lpstr>Arial</vt:lpstr>
      <vt:lpstr>Calibri</vt:lpstr>
      <vt:lpstr>Calibri Light</vt:lpstr>
      <vt:lpstr>Times New Roman</vt:lpstr>
      <vt:lpstr>Thème Office</vt:lpstr>
      <vt:lpstr>Cycle Thermodynamique d’une Machine Frigorifique à Compression de Vapeur </vt:lpstr>
      <vt:lpstr>Présentation PowerPoint</vt:lpstr>
      <vt:lpstr>Présentation PowerPoint</vt:lpstr>
      <vt:lpstr>Définition </vt:lpstr>
      <vt:lpstr>Mode de fonctionnement </vt:lpstr>
      <vt:lpstr>Mode d’utilisation</vt:lpstr>
      <vt:lpstr>Présentation de la machine </vt:lpstr>
      <vt:lpstr>Présentation de la machine </vt:lpstr>
      <vt:lpstr>Présentation de la machine </vt:lpstr>
      <vt:lpstr>Présentation de la machine </vt:lpstr>
      <vt:lpstr>Parcours du fluide </vt:lpstr>
      <vt:lpstr>Présentation PowerPoint</vt:lpstr>
      <vt:lpstr>Parcours du fluide </vt:lpstr>
      <vt:lpstr>Parcours du fluide </vt:lpstr>
      <vt:lpstr>Présentation PowerPoint</vt:lpstr>
      <vt:lpstr>Transformations subit par le fluide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frigorifique</dc:title>
  <dc:creator>User</dc:creator>
  <cp:lastModifiedBy>User</cp:lastModifiedBy>
  <cp:revision>135</cp:revision>
  <dcterms:created xsi:type="dcterms:W3CDTF">2022-04-14T10:35:17Z</dcterms:created>
  <dcterms:modified xsi:type="dcterms:W3CDTF">2024-02-21T09:11:03Z</dcterms:modified>
</cp:coreProperties>
</file>