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0"/>
  </p:notesMasterIdLst>
  <p:handoutMasterIdLst>
    <p:handoutMasterId r:id="rId201"/>
  </p:handoutMasterIdLst>
  <p:sldIdLst>
    <p:sldId id="257" r:id="rId2"/>
    <p:sldId id="258" r:id="rId3"/>
    <p:sldId id="260" r:id="rId4"/>
    <p:sldId id="259" r:id="rId5"/>
    <p:sldId id="300" r:id="rId6"/>
    <p:sldId id="261" r:id="rId7"/>
    <p:sldId id="301" r:id="rId8"/>
    <p:sldId id="302" r:id="rId9"/>
    <p:sldId id="262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26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272" r:id="rId53"/>
    <p:sldId id="273" r:id="rId54"/>
    <p:sldId id="358" r:id="rId55"/>
    <p:sldId id="359" r:id="rId56"/>
    <p:sldId id="381" r:id="rId57"/>
    <p:sldId id="382" r:id="rId58"/>
    <p:sldId id="383" r:id="rId59"/>
    <p:sldId id="384" r:id="rId60"/>
    <p:sldId id="385" r:id="rId61"/>
    <p:sldId id="386" r:id="rId62"/>
    <p:sldId id="387" r:id="rId63"/>
    <p:sldId id="388" r:id="rId64"/>
    <p:sldId id="389" r:id="rId65"/>
    <p:sldId id="390" r:id="rId66"/>
    <p:sldId id="391" r:id="rId67"/>
    <p:sldId id="392" r:id="rId68"/>
    <p:sldId id="393" r:id="rId69"/>
    <p:sldId id="394" r:id="rId70"/>
    <p:sldId id="395" r:id="rId71"/>
    <p:sldId id="396" r:id="rId72"/>
    <p:sldId id="277" r:id="rId73"/>
    <p:sldId id="278" r:id="rId74"/>
    <p:sldId id="397" r:id="rId75"/>
    <p:sldId id="398" r:id="rId76"/>
    <p:sldId id="399" r:id="rId77"/>
    <p:sldId id="400" r:id="rId78"/>
    <p:sldId id="401" r:id="rId79"/>
    <p:sldId id="402" r:id="rId80"/>
    <p:sldId id="403" r:id="rId81"/>
    <p:sldId id="404" r:id="rId82"/>
    <p:sldId id="405" r:id="rId83"/>
    <p:sldId id="406" r:id="rId84"/>
    <p:sldId id="407" r:id="rId85"/>
    <p:sldId id="408" r:id="rId86"/>
    <p:sldId id="409" r:id="rId87"/>
    <p:sldId id="410" r:id="rId88"/>
    <p:sldId id="411" r:id="rId89"/>
    <p:sldId id="412" r:id="rId90"/>
    <p:sldId id="413" r:id="rId91"/>
    <p:sldId id="414" r:id="rId92"/>
    <p:sldId id="415" r:id="rId93"/>
    <p:sldId id="284" r:id="rId94"/>
    <p:sldId id="285" r:id="rId95"/>
    <p:sldId id="286" r:id="rId96"/>
    <p:sldId id="287" r:id="rId97"/>
    <p:sldId id="420" r:id="rId98"/>
    <p:sldId id="421" r:id="rId99"/>
    <p:sldId id="422" r:id="rId100"/>
    <p:sldId id="423" r:id="rId101"/>
    <p:sldId id="424" r:id="rId102"/>
    <p:sldId id="425" r:id="rId103"/>
    <p:sldId id="426" r:id="rId104"/>
    <p:sldId id="427" r:id="rId105"/>
    <p:sldId id="428" r:id="rId106"/>
    <p:sldId id="429" r:id="rId107"/>
    <p:sldId id="430" r:id="rId108"/>
    <p:sldId id="431" r:id="rId109"/>
    <p:sldId id="432" r:id="rId110"/>
    <p:sldId id="433" r:id="rId111"/>
    <p:sldId id="434" r:id="rId112"/>
    <p:sldId id="435" r:id="rId113"/>
    <p:sldId id="436" r:id="rId114"/>
    <p:sldId id="437" r:id="rId115"/>
    <p:sldId id="438" r:id="rId116"/>
    <p:sldId id="439" r:id="rId117"/>
    <p:sldId id="440" r:id="rId118"/>
    <p:sldId id="441" r:id="rId119"/>
    <p:sldId id="442" r:id="rId120"/>
    <p:sldId id="443" r:id="rId121"/>
    <p:sldId id="444" r:id="rId122"/>
    <p:sldId id="445" r:id="rId123"/>
    <p:sldId id="446" r:id="rId124"/>
    <p:sldId id="447" r:id="rId125"/>
    <p:sldId id="448" r:id="rId126"/>
    <p:sldId id="449" r:id="rId127"/>
    <p:sldId id="450" r:id="rId128"/>
    <p:sldId id="294" r:id="rId129"/>
    <p:sldId id="295" r:id="rId130"/>
    <p:sldId id="296" r:id="rId131"/>
    <p:sldId id="297" r:id="rId132"/>
    <p:sldId id="298" r:id="rId133"/>
    <p:sldId id="299" r:id="rId134"/>
    <p:sldId id="309" r:id="rId135"/>
    <p:sldId id="453" r:id="rId136"/>
    <p:sldId id="454" r:id="rId137"/>
    <p:sldId id="455" r:id="rId138"/>
    <p:sldId id="456" r:id="rId139"/>
    <p:sldId id="457" r:id="rId140"/>
    <p:sldId id="458" r:id="rId141"/>
    <p:sldId id="459" r:id="rId142"/>
    <p:sldId id="460" r:id="rId143"/>
    <p:sldId id="461" r:id="rId144"/>
    <p:sldId id="462" r:id="rId145"/>
    <p:sldId id="463" r:id="rId146"/>
    <p:sldId id="464" r:id="rId147"/>
    <p:sldId id="465" r:id="rId148"/>
    <p:sldId id="466" r:id="rId149"/>
    <p:sldId id="467" r:id="rId150"/>
    <p:sldId id="468" r:id="rId151"/>
    <p:sldId id="469" r:id="rId152"/>
    <p:sldId id="470" r:id="rId153"/>
    <p:sldId id="471" r:id="rId154"/>
    <p:sldId id="472" r:id="rId155"/>
    <p:sldId id="473" r:id="rId156"/>
    <p:sldId id="474" r:id="rId157"/>
    <p:sldId id="475" r:id="rId158"/>
    <p:sldId id="476" r:id="rId159"/>
    <p:sldId id="477" r:id="rId160"/>
    <p:sldId id="478" r:id="rId161"/>
    <p:sldId id="479" r:id="rId162"/>
    <p:sldId id="480" r:id="rId163"/>
    <p:sldId id="481" r:id="rId164"/>
    <p:sldId id="482" r:id="rId165"/>
    <p:sldId id="483" r:id="rId166"/>
    <p:sldId id="484" r:id="rId167"/>
    <p:sldId id="485" r:id="rId168"/>
    <p:sldId id="486" r:id="rId169"/>
    <p:sldId id="487" r:id="rId170"/>
    <p:sldId id="488" r:id="rId171"/>
    <p:sldId id="489" r:id="rId172"/>
    <p:sldId id="490" r:id="rId173"/>
    <p:sldId id="491" r:id="rId174"/>
    <p:sldId id="492" r:id="rId175"/>
    <p:sldId id="493" r:id="rId176"/>
    <p:sldId id="494" r:id="rId177"/>
    <p:sldId id="495" r:id="rId178"/>
    <p:sldId id="496" r:id="rId179"/>
    <p:sldId id="497" r:id="rId180"/>
    <p:sldId id="498" r:id="rId181"/>
    <p:sldId id="499" r:id="rId182"/>
    <p:sldId id="500" r:id="rId183"/>
    <p:sldId id="501" r:id="rId184"/>
    <p:sldId id="502" r:id="rId185"/>
    <p:sldId id="503" r:id="rId186"/>
    <p:sldId id="504" r:id="rId187"/>
    <p:sldId id="505" r:id="rId188"/>
    <p:sldId id="506" r:id="rId189"/>
    <p:sldId id="507" r:id="rId190"/>
    <p:sldId id="508" r:id="rId191"/>
    <p:sldId id="509" r:id="rId192"/>
    <p:sldId id="303" r:id="rId193"/>
    <p:sldId id="304" r:id="rId194"/>
    <p:sldId id="306" r:id="rId195"/>
    <p:sldId id="308" r:id="rId196"/>
    <p:sldId id="305" r:id="rId197"/>
    <p:sldId id="307" r:id="rId198"/>
    <p:sldId id="510" r:id="rId199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FF66"/>
    <a:srgbClr val="333399"/>
    <a:srgbClr val="FFCC00"/>
    <a:srgbClr val="FF0066"/>
    <a:srgbClr val="3333CC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09" autoAdjust="0"/>
    <p:restoredTop sz="90929"/>
  </p:normalViewPr>
  <p:slideViewPr>
    <p:cSldViewPr>
      <p:cViewPr varScale="1">
        <p:scale>
          <a:sx n="92" d="100"/>
          <a:sy n="92" d="100"/>
        </p:scale>
        <p:origin x="9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tableStyles" Target="tableStyle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handoutMaster" Target="handoutMasters/handoutMaster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presProps" Target="presProp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2A8604-64D7-48F0-9A5E-9FB91D11963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221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2150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A71123-DBFD-4C09-A9DB-C87902F11E8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24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11831E-432A-44B8-BD3E-A2D1217740E0}" type="slidenum">
              <a:rPr lang="fr-FR"/>
              <a:pPr/>
              <a:t>8</a:t>
            </a:fld>
            <a:endParaRPr lang="fr-FR"/>
          </a:p>
        </p:txBody>
      </p:sp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06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5DCD10-5C43-446B-A3FC-E9A9525E27DB}" type="slidenum">
              <a:rPr lang="fr-FR"/>
              <a:pPr/>
              <a:t>17</a:t>
            </a:fld>
            <a:endParaRPr lang="fr-FR"/>
          </a:p>
        </p:txBody>
      </p:sp>
      <p:sp>
        <p:nvSpPr>
          <p:cNvPr id="9830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635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A6A7A-D525-4C95-974B-4C8F9CEF4166}" type="slidenum">
              <a:rPr lang="fr-FR"/>
              <a:pPr/>
              <a:t>18</a:t>
            </a:fld>
            <a:endParaRPr lang="fr-FR"/>
          </a:p>
        </p:txBody>
      </p:sp>
      <p:sp>
        <p:nvSpPr>
          <p:cNvPr id="10035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15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B6721-9289-45EF-8426-5F477E6B1058}" type="slidenum">
              <a:rPr lang="fr-FR"/>
              <a:pPr/>
              <a:t>19</a:t>
            </a:fld>
            <a:endParaRPr lang="fr-FR"/>
          </a:p>
        </p:txBody>
      </p:sp>
      <p:sp>
        <p:nvSpPr>
          <p:cNvPr id="102402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175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5DE160-AD03-424A-98DF-78C03CFAF786}" type="slidenum">
              <a:rPr lang="fr-FR"/>
              <a:pPr/>
              <a:t>20</a:t>
            </a:fld>
            <a:endParaRPr lang="fr-FR"/>
          </a:p>
        </p:txBody>
      </p:sp>
      <p:sp>
        <p:nvSpPr>
          <p:cNvPr id="104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547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D1C3DD-BF86-4D24-B1B3-43F684A8E23C}" type="slidenum">
              <a:rPr lang="fr-FR"/>
              <a:pPr/>
              <a:t>21</a:t>
            </a:fld>
            <a:endParaRPr lang="fr-FR"/>
          </a:p>
        </p:txBody>
      </p:sp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066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466B9-46CB-4972-A0CA-14BDDACB9601}" type="slidenum">
              <a:rPr lang="fr-FR"/>
              <a:pPr/>
              <a:t>22</a:t>
            </a:fld>
            <a:endParaRPr lang="fr-FR"/>
          </a:p>
        </p:txBody>
      </p:sp>
      <p:sp>
        <p:nvSpPr>
          <p:cNvPr id="108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885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D2068A-35C9-4808-B19F-080723BDF8B0}" type="slidenum">
              <a:rPr lang="fr-FR"/>
              <a:pPr/>
              <a:t>23</a:t>
            </a:fld>
            <a:endParaRPr lang="fr-FR"/>
          </a:p>
        </p:txBody>
      </p:sp>
      <p:sp>
        <p:nvSpPr>
          <p:cNvPr id="110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163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87817C-4E4D-4A4B-A8EA-13A7BC47F72E}" type="slidenum">
              <a:rPr lang="fr-FR"/>
              <a:pPr/>
              <a:t>24</a:t>
            </a:fld>
            <a:endParaRPr lang="fr-FR"/>
          </a:p>
        </p:txBody>
      </p:sp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2716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140F9-94D4-460F-B354-835242FE17CC}" type="slidenum">
              <a:rPr lang="fr-FR"/>
              <a:pPr/>
              <a:t>25</a:t>
            </a:fld>
            <a:endParaRPr lang="fr-FR"/>
          </a:p>
        </p:txBody>
      </p:sp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869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99EBC-660F-42C3-8FCB-566FA49CC857}" type="slidenum">
              <a:rPr lang="fr-FR"/>
              <a:pPr/>
              <a:t>26</a:t>
            </a:fld>
            <a:endParaRPr lang="fr-FR"/>
          </a:p>
        </p:txBody>
      </p:sp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65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575DD-2429-4AE3-AE8D-530AE65415A3}" type="slidenum">
              <a:rPr lang="fr-FR"/>
              <a:pPr/>
              <a:t>9</a:t>
            </a:fld>
            <a:endParaRPr lang="fr-FR"/>
          </a:p>
        </p:txBody>
      </p:sp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010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D5DE4-8300-4F9B-8574-78127572B747}" type="slidenum">
              <a:rPr lang="fr-FR"/>
              <a:pPr/>
              <a:t>27</a:t>
            </a:fld>
            <a:endParaRPr lang="fr-FR"/>
          </a:p>
        </p:txBody>
      </p:sp>
      <p:sp>
        <p:nvSpPr>
          <p:cNvPr id="1187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810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B14A7-E47D-4B8A-A824-C53CFB94A518}" type="slidenum">
              <a:rPr lang="fr-FR"/>
              <a:pPr/>
              <a:t>28</a:t>
            </a:fld>
            <a:endParaRPr lang="fr-FR"/>
          </a:p>
        </p:txBody>
      </p:sp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217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116A7A-FE3D-4538-9E1C-773D73D4F814}" type="slidenum">
              <a:rPr lang="fr-FR"/>
              <a:pPr/>
              <a:t>29</a:t>
            </a:fld>
            <a:endParaRPr lang="fr-FR"/>
          </a:p>
        </p:txBody>
      </p:sp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5527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4C29C-3DE8-4D78-8DD8-39306E6F2E37}" type="slidenum">
              <a:rPr lang="fr-FR"/>
              <a:pPr/>
              <a:t>30</a:t>
            </a:fld>
            <a:endParaRPr lang="fr-FR"/>
          </a:p>
        </p:txBody>
      </p:sp>
      <p:sp>
        <p:nvSpPr>
          <p:cNvPr id="124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208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C8B5FB-2039-4217-ADB6-37CD6048D366}" type="slidenum">
              <a:rPr lang="fr-FR"/>
              <a:pPr/>
              <a:t>52</a:t>
            </a:fld>
            <a:endParaRPr lang="fr-FR"/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879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884B2-A69E-4817-BFD3-80F190237055}" type="slidenum">
              <a:rPr lang="fr-FR"/>
              <a:pPr/>
              <a:t>53</a:t>
            </a:fld>
            <a:endParaRPr lang="fr-FR"/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4787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FA2C9-CB9D-45E8-B11C-03D98F1C041B}" type="slidenum">
              <a:rPr lang="fr-FR"/>
              <a:pPr/>
              <a:t>54</a:t>
            </a:fld>
            <a:endParaRPr lang="fr-FR"/>
          </a:p>
        </p:txBody>
      </p:sp>
      <p:sp>
        <p:nvSpPr>
          <p:cNvPr id="176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8136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8C44B-52B8-40F0-A7A8-EA060A1C0ECA}" type="slidenum">
              <a:rPr lang="fr-FR"/>
              <a:pPr/>
              <a:t>55</a:t>
            </a:fld>
            <a:endParaRPr lang="fr-FR"/>
          </a:p>
        </p:txBody>
      </p:sp>
      <p:sp>
        <p:nvSpPr>
          <p:cNvPr id="178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989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45C97-DD3E-4135-9727-B8F6D2089708}" type="slidenum">
              <a:rPr lang="fr-FR"/>
              <a:pPr/>
              <a:t>56</a:t>
            </a:fld>
            <a:endParaRPr lang="fr-FR"/>
          </a:p>
        </p:txBody>
      </p:sp>
      <p:sp>
        <p:nvSpPr>
          <p:cNvPr id="223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1821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FCB5B-E2E1-4562-82BF-F3393106ADB0}" type="slidenum">
              <a:rPr lang="fr-FR"/>
              <a:pPr/>
              <a:t>57</a:t>
            </a:fld>
            <a:endParaRPr lang="fr-FR"/>
          </a:p>
        </p:txBody>
      </p:sp>
      <p:sp>
        <p:nvSpPr>
          <p:cNvPr id="225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452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065012-D68F-4CCF-B716-177804D74C44}" type="slidenum">
              <a:rPr lang="fr-FR"/>
              <a:pPr/>
              <a:t>10</a:t>
            </a:fld>
            <a:endParaRPr lang="fr-FR"/>
          </a:p>
        </p:txBody>
      </p:sp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9429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F2030-06E3-4AF9-B1C7-A0A836128370}" type="slidenum">
              <a:rPr lang="fr-FR"/>
              <a:pPr/>
              <a:t>58</a:t>
            </a:fld>
            <a:endParaRPr lang="fr-FR"/>
          </a:p>
        </p:txBody>
      </p:sp>
      <p:sp>
        <p:nvSpPr>
          <p:cNvPr id="22733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0730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83892-ED28-40E7-8319-9853C0B90694}" type="slidenum">
              <a:rPr lang="fr-FR"/>
              <a:pPr/>
              <a:t>59</a:t>
            </a:fld>
            <a:endParaRPr lang="fr-FR"/>
          </a:p>
        </p:txBody>
      </p:sp>
      <p:sp>
        <p:nvSpPr>
          <p:cNvPr id="229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0242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64A6B-ADF1-4C90-A39D-E1C336795CCE}" type="slidenum">
              <a:rPr lang="fr-FR"/>
              <a:pPr/>
              <a:t>60</a:t>
            </a:fld>
            <a:endParaRPr lang="fr-FR"/>
          </a:p>
        </p:txBody>
      </p:sp>
      <p:sp>
        <p:nvSpPr>
          <p:cNvPr id="231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0879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D4BDB6-F8CE-4CFC-BF5C-A9BE8552812A}" type="slidenum">
              <a:rPr lang="fr-FR"/>
              <a:pPr/>
              <a:t>61</a:t>
            </a:fld>
            <a:endParaRPr lang="fr-FR"/>
          </a:p>
        </p:txBody>
      </p:sp>
      <p:sp>
        <p:nvSpPr>
          <p:cNvPr id="233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9879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851FF3-7D75-48C0-AFDA-52DDC2519019}" type="slidenum">
              <a:rPr lang="fr-FR"/>
              <a:pPr/>
              <a:t>62</a:t>
            </a:fld>
            <a:endParaRPr lang="fr-FR"/>
          </a:p>
        </p:txBody>
      </p:sp>
      <p:sp>
        <p:nvSpPr>
          <p:cNvPr id="235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2058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84CB9-E996-4F51-AE9A-7AC9C0E4FF0C}" type="slidenum">
              <a:rPr lang="fr-FR"/>
              <a:pPr/>
              <a:t>63</a:t>
            </a:fld>
            <a:endParaRPr lang="fr-FR"/>
          </a:p>
        </p:txBody>
      </p:sp>
      <p:sp>
        <p:nvSpPr>
          <p:cNvPr id="237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7195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E936B-58BB-4439-80CC-B661C96D7FA3}" type="slidenum">
              <a:rPr lang="fr-FR"/>
              <a:pPr/>
              <a:t>64</a:t>
            </a:fld>
            <a:endParaRPr lang="fr-FR"/>
          </a:p>
        </p:txBody>
      </p:sp>
      <p:sp>
        <p:nvSpPr>
          <p:cNvPr id="239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0751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D19B1-574A-4847-9529-8A3EE7C6A36A}" type="slidenum">
              <a:rPr lang="fr-FR"/>
              <a:pPr/>
              <a:t>65</a:t>
            </a:fld>
            <a:endParaRPr lang="fr-FR"/>
          </a:p>
        </p:txBody>
      </p:sp>
      <p:sp>
        <p:nvSpPr>
          <p:cNvPr id="2416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4123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E336C-C160-4227-8CDB-F0AB299411BF}" type="slidenum">
              <a:rPr lang="fr-FR"/>
              <a:pPr/>
              <a:t>66</a:t>
            </a:fld>
            <a:endParaRPr lang="fr-FR"/>
          </a:p>
        </p:txBody>
      </p:sp>
      <p:sp>
        <p:nvSpPr>
          <p:cNvPr id="2437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1535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5D591-6116-43DB-9CAB-A06D656B355A}" type="slidenum">
              <a:rPr lang="fr-FR"/>
              <a:pPr/>
              <a:t>67</a:t>
            </a:fld>
            <a:endParaRPr lang="fr-FR"/>
          </a:p>
        </p:txBody>
      </p:sp>
      <p:sp>
        <p:nvSpPr>
          <p:cNvPr id="2457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184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D87532-3850-4E71-9AEE-1755EDF27A97}" type="slidenum">
              <a:rPr lang="fr-FR"/>
              <a:pPr/>
              <a:t>11</a:t>
            </a:fld>
            <a:endParaRPr lang="fr-FR"/>
          </a:p>
        </p:txBody>
      </p:sp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0858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F8055-D2D6-4F72-BAC0-2CEEFCF27832}" type="slidenum">
              <a:rPr lang="fr-FR"/>
              <a:pPr/>
              <a:t>68</a:t>
            </a:fld>
            <a:endParaRPr lang="fr-FR"/>
          </a:p>
        </p:txBody>
      </p:sp>
      <p:sp>
        <p:nvSpPr>
          <p:cNvPr id="2478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7397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4752D9-90EC-4E00-9254-39A4DCCB5A97}" type="slidenum">
              <a:rPr lang="fr-FR"/>
              <a:pPr/>
              <a:t>69</a:t>
            </a:fld>
            <a:endParaRPr lang="fr-FR"/>
          </a:p>
        </p:txBody>
      </p:sp>
      <p:sp>
        <p:nvSpPr>
          <p:cNvPr id="249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3707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A753E-5E8E-40D6-A2F4-83C14C6F2E25}" type="slidenum">
              <a:rPr lang="fr-FR"/>
              <a:pPr/>
              <a:t>70</a:t>
            </a:fld>
            <a:endParaRPr lang="fr-FR"/>
          </a:p>
        </p:txBody>
      </p:sp>
      <p:sp>
        <p:nvSpPr>
          <p:cNvPr id="251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0398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B2E7C-CADD-4EAF-AD9D-28E5A5D74926}" type="slidenum">
              <a:rPr lang="fr-FR"/>
              <a:pPr/>
              <a:t>71</a:t>
            </a:fld>
            <a:endParaRPr lang="fr-FR"/>
          </a:p>
        </p:txBody>
      </p:sp>
      <p:sp>
        <p:nvSpPr>
          <p:cNvPr id="253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2121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414272-B333-496B-967A-489049C27104}" type="slidenum">
              <a:rPr lang="fr-FR"/>
              <a:pPr/>
              <a:t>72</a:t>
            </a:fld>
            <a:endParaRPr lang="fr-FR"/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8155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673C00-657E-4AE8-B08D-9404F10FCA80}" type="slidenum">
              <a:rPr lang="fr-FR"/>
              <a:pPr/>
              <a:t>73</a:t>
            </a:fld>
            <a:endParaRPr lang="fr-FR"/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4986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3610B-399D-4592-8A3F-DCBB3103C41F}" type="slidenum">
              <a:rPr lang="fr-FR"/>
              <a:pPr/>
              <a:t>74</a:t>
            </a:fld>
            <a:endParaRPr lang="fr-FR"/>
          </a:p>
        </p:txBody>
      </p:sp>
      <p:sp>
        <p:nvSpPr>
          <p:cNvPr id="256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6017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F88951-73EA-4387-B51F-E38F3A9BAD63}" type="slidenum">
              <a:rPr lang="fr-FR"/>
              <a:pPr/>
              <a:t>75</a:t>
            </a:fld>
            <a:endParaRPr lang="fr-FR"/>
          </a:p>
        </p:txBody>
      </p:sp>
      <p:sp>
        <p:nvSpPr>
          <p:cNvPr id="258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0304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F14F3-5774-4CA1-BD1E-7F94B58617FF}" type="slidenum">
              <a:rPr lang="fr-FR"/>
              <a:pPr/>
              <a:t>76</a:t>
            </a:fld>
            <a:endParaRPr lang="fr-FR"/>
          </a:p>
        </p:txBody>
      </p:sp>
      <p:sp>
        <p:nvSpPr>
          <p:cNvPr id="260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8179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9CF35-A07B-4254-B85B-63F62198DF77}" type="slidenum">
              <a:rPr lang="fr-FR"/>
              <a:pPr/>
              <a:t>77</a:t>
            </a:fld>
            <a:endParaRPr lang="fr-FR"/>
          </a:p>
        </p:txBody>
      </p:sp>
      <p:sp>
        <p:nvSpPr>
          <p:cNvPr id="262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867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3281F-A198-4E08-88FA-08C0DE41DCE4}" type="slidenum">
              <a:rPr lang="fr-FR"/>
              <a:pPr/>
              <a:t>12</a:t>
            </a:fld>
            <a:endParaRPr lang="fr-FR"/>
          </a:p>
        </p:txBody>
      </p:sp>
      <p:sp>
        <p:nvSpPr>
          <p:cNvPr id="88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7105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697ACA-18B7-4B84-9296-722D9AA9A950}" type="slidenum">
              <a:rPr lang="fr-FR"/>
              <a:pPr/>
              <a:t>78</a:t>
            </a:fld>
            <a:endParaRPr lang="fr-FR"/>
          </a:p>
        </p:txBody>
      </p:sp>
      <p:sp>
        <p:nvSpPr>
          <p:cNvPr id="264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1253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2FA221-08E7-49ED-86CD-C6C8327832F9}" type="slidenum">
              <a:rPr lang="fr-FR"/>
              <a:pPr/>
              <a:t>79</a:t>
            </a:fld>
            <a:endParaRPr lang="fr-FR"/>
          </a:p>
        </p:txBody>
      </p:sp>
      <p:sp>
        <p:nvSpPr>
          <p:cNvPr id="2662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5719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33BB0-4BF4-4D4B-AC7B-258A8164FC1F}" type="slidenum">
              <a:rPr lang="fr-FR"/>
              <a:pPr/>
              <a:t>80</a:t>
            </a:fld>
            <a:endParaRPr lang="fr-FR"/>
          </a:p>
        </p:txBody>
      </p:sp>
      <p:sp>
        <p:nvSpPr>
          <p:cNvPr id="268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5356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68887-5E24-464C-BCC7-49AB068B72BA}" type="slidenum">
              <a:rPr lang="fr-FR"/>
              <a:pPr/>
              <a:t>81</a:t>
            </a:fld>
            <a:endParaRPr lang="fr-FR"/>
          </a:p>
        </p:txBody>
      </p:sp>
      <p:sp>
        <p:nvSpPr>
          <p:cNvPr id="270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7958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9D2CD-60AC-41EB-BC5F-ED108AF77585}" type="slidenum">
              <a:rPr lang="fr-FR"/>
              <a:pPr/>
              <a:t>82</a:t>
            </a:fld>
            <a:endParaRPr lang="fr-FR"/>
          </a:p>
        </p:txBody>
      </p:sp>
      <p:sp>
        <p:nvSpPr>
          <p:cNvPr id="272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22235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A2248-5193-46EF-BEA2-14A58BEFF986}" type="slidenum">
              <a:rPr lang="fr-FR"/>
              <a:pPr/>
              <a:t>83</a:t>
            </a:fld>
            <a:endParaRPr lang="fr-FR"/>
          </a:p>
        </p:txBody>
      </p:sp>
      <p:sp>
        <p:nvSpPr>
          <p:cNvPr id="274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8762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12825-9AFC-431C-87ED-4A58D65F89AE}" type="slidenum">
              <a:rPr lang="fr-FR"/>
              <a:pPr/>
              <a:t>84</a:t>
            </a:fld>
            <a:endParaRPr lang="fr-FR"/>
          </a:p>
        </p:txBody>
      </p:sp>
      <p:sp>
        <p:nvSpPr>
          <p:cNvPr id="276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0365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B3308-FA7B-4AB0-AFEA-DBB9005CB1C8}" type="slidenum">
              <a:rPr lang="fr-FR"/>
              <a:pPr/>
              <a:t>85</a:t>
            </a:fld>
            <a:endParaRPr lang="fr-FR"/>
          </a:p>
        </p:txBody>
      </p:sp>
      <p:sp>
        <p:nvSpPr>
          <p:cNvPr id="278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04775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DD85C7-EF75-4BB5-B3EC-817BF5CE5B28}" type="slidenum">
              <a:rPr lang="fr-FR"/>
              <a:pPr/>
              <a:t>86</a:t>
            </a:fld>
            <a:endParaRPr lang="fr-FR"/>
          </a:p>
        </p:txBody>
      </p:sp>
      <p:sp>
        <p:nvSpPr>
          <p:cNvPr id="280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4095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F3ED9-90EB-4576-84C5-1C12F2F05778}" type="slidenum">
              <a:rPr lang="fr-FR"/>
              <a:pPr/>
              <a:t>87</a:t>
            </a:fld>
            <a:endParaRPr lang="fr-FR"/>
          </a:p>
        </p:txBody>
      </p:sp>
      <p:sp>
        <p:nvSpPr>
          <p:cNvPr id="282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50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03D4AD-1364-47D0-9FAA-DD7D5B3E8C80}" type="slidenum">
              <a:rPr lang="fr-FR"/>
              <a:pPr/>
              <a:t>13</a:t>
            </a:fld>
            <a:endParaRPr lang="fr-FR"/>
          </a:p>
        </p:txBody>
      </p:sp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85281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7119C-61E0-4CB9-9C64-1B4CB780F15E}" type="slidenum">
              <a:rPr lang="fr-FR"/>
              <a:pPr/>
              <a:t>88</a:t>
            </a:fld>
            <a:endParaRPr lang="fr-FR"/>
          </a:p>
        </p:txBody>
      </p:sp>
      <p:sp>
        <p:nvSpPr>
          <p:cNvPr id="284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72783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010EF2-0D34-4CE9-ADD1-8BC047338875}" type="slidenum">
              <a:rPr lang="fr-FR"/>
              <a:pPr/>
              <a:t>89</a:t>
            </a:fld>
            <a:endParaRPr lang="fr-FR"/>
          </a:p>
        </p:txBody>
      </p:sp>
      <p:sp>
        <p:nvSpPr>
          <p:cNvPr id="286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86953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4CEEC-04C5-41B7-AC61-ACA43405D19C}" type="slidenum">
              <a:rPr lang="fr-FR"/>
              <a:pPr/>
              <a:t>90</a:t>
            </a:fld>
            <a:endParaRPr lang="fr-FR"/>
          </a:p>
        </p:txBody>
      </p:sp>
      <p:sp>
        <p:nvSpPr>
          <p:cNvPr id="28877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07667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7B4B2-E85D-46F6-A843-52604B24F7E2}" type="slidenum">
              <a:rPr lang="fr-FR"/>
              <a:pPr/>
              <a:t>91</a:t>
            </a:fld>
            <a:endParaRPr lang="fr-FR"/>
          </a:p>
        </p:txBody>
      </p:sp>
      <p:sp>
        <p:nvSpPr>
          <p:cNvPr id="290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08868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4EC66-CC60-4D92-9FD6-8738C9630721}" type="slidenum">
              <a:rPr lang="fr-FR"/>
              <a:pPr/>
              <a:t>92</a:t>
            </a:fld>
            <a:endParaRPr lang="fr-FR"/>
          </a:p>
        </p:txBody>
      </p:sp>
      <p:sp>
        <p:nvSpPr>
          <p:cNvPr id="292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94826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FE28C-4D56-4EA2-A311-AA1661A4CC24}" type="slidenum">
              <a:rPr lang="fr-FR"/>
              <a:pPr/>
              <a:t>93</a:t>
            </a:fld>
            <a:endParaRPr lang="fr-FR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39342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9E844-1633-434B-93D0-56DF194C4A54}" type="slidenum">
              <a:rPr lang="fr-FR"/>
              <a:pPr/>
              <a:t>94</a:t>
            </a:fld>
            <a:endParaRPr lang="fr-FR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236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D6777-3C67-4BBB-85A2-10269BF85606}" type="slidenum">
              <a:rPr lang="fr-FR"/>
              <a:pPr/>
              <a:t>14</a:t>
            </a:fld>
            <a:endParaRPr lang="fr-FR"/>
          </a:p>
        </p:txBody>
      </p:sp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861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0B14F-ACDE-44BF-9C7B-50E9AE77C031}" type="slidenum">
              <a:rPr lang="fr-FR"/>
              <a:pPr/>
              <a:t>15</a:t>
            </a:fld>
            <a:endParaRPr lang="fr-FR"/>
          </a:p>
        </p:txBody>
      </p:sp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38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47630B-CB56-447A-85F6-5419449BBE00}" type="slidenum">
              <a:rPr lang="fr-FR"/>
              <a:pPr/>
              <a:t>16</a:t>
            </a:fld>
            <a:endParaRPr lang="fr-FR"/>
          </a:p>
        </p:txBody>
      </p:sp>
      <p:sp>
        <p:nvSpPr>
          <p:cNvPr id="96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42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DA69C-BB06-47A9-B2B4-5C3D69186DA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92483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29772-343E-4A26-AB12-FD3830C5AD5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7667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8519A-6E2E-45BA-B203-74582CE2B9E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0516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AD483-F325-4A61-B720-599E07BE19B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9587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2880-906E-48C7-A933-3FAAB0ED9551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7700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8280F-F2F4-4F29-AC28-19B5469AF5F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3329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E2274-C58F-4366-8D49-90EB82412CBF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8343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1B95A-8C66-4AD6-ACBA-162BC146A8A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8316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81742-77F0-4644-BDB9-FB31FA4AC9D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07075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7C6F5-4D66-44C3-97B2-74C133D8D97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0677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93872-4CC3-4055-BC29-63BCEB6ECBF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1541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44DCA7-5796-4DD7-ABFE-2129944D1323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9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1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98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" Target="slide135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slide" Target="slide145.xml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slide" Target="slide160.xml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" Target="slide160.xml"/><Relationship Id="rId2" Type="http://schemas.openxmlformats.org/officeDocument/2006/relationships/slide" Target="slide176.xml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8" Type="http://schemas.openxmlformats.org/officeDocument/2006/relationships/slide" Target="slide129.xml"/><Relationship Id="rId3" Type="http://schemas.openxmlformats.org/officeDocument/2006/relationships/slide" Target="slide2.xml"/><Relationship Id="rId7" Type="http://schemas.openxmlformats.org/officeDocument/2006/relationships/slide" Target="slide9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slide" Target="slide8.xml"/><Relationship Id="rId5" Type="http://schemas.openxmlformats.org/officeDocument/2006/relationships/slide" Target="slide9.xml"/><Relationship Id="rId10" Type="http://schemas.openxmlformats.org/officeDocument/2006/relationships/slide" Target="slide133.xml"/><Relationship Id="rId4" Type="http://schemas.openxmlformats.org/officeDocument/2006/relationships/slide" Target="slide1.xml"/><Relationship Id="rId9" Type="http://schemas.openxmlformats.org/officeDocument/2006/relationships/slide" Target="slide1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slide" Target="slide5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08361-BE01-4FBA-B38B-E34B793528B4}" type="slidenum">
              <a:rPr lang="fr-FR"/>
              <a:pPr/>
              <a:t>1</a:t>
            </a:fld>
            <a:endParaRPr lang="fr-FR"/>
          </a:p>
        </p:txBody>
      </p:sp>
      <p:pic>
        <p:nvPicPr>
          <p:cNvPr id="3075" name="Picture 3" descr="c:\windows\TEMP\auto0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686800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09600" y="609600"/>
            <a:ext cx="8305800" cy="64135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333399">
                  <a:gamma/>
                  <a:tint val="38431"/>
                  <a:invGamma/>
                </a:srgbClr>
              </a:gs>
              <a:gs pos="100000">
                <a:srgbClr val="3333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Réseau de distribution d ’air comprimé.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5638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638800" y="3581400"/>
            <a:ext cx="1905000" cy="838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3" name="AutoShape 1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C76F4-B1CF-40CE-9637-4399448BC269}" type="slidenum">
              <a:rPr lang="fr-FR"/>
              <a:pPr/>
              <a:t>10</a:t>
            </a:fld>
            <a:endParaRPr lang="fr-FR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grpSp>
        <p:nvGrpSpPr>
          <p:cNvPr id="82979" name="Group 35"/>
          <p:cNvGrpSpPr>
            <a:grpSpLocks/>
          </p:cNvGrpSpPr>
          <p:nvPr/>
        </p:nvGrpSpPr>
        <p:grpSpPr bwMode="auto">
          <a:xfrm>
            <a:off x="381000" y="1600200"/>
            <a:ext cx="4191000" cy="2362200"/>
            <a:chOff x="240" y="1008"/>
            <a:chExt cx="2640" cy="1488"/>
          </a:xfrm>
        </p:grpSpPr>
        <p:grpSp>
          <p:nvGrpSpPr>
            <p:cNvPr id="82980" name="Group 36"/>
            <p:cNvGrpSpPr>
              <a:grpSpLocks/>
            </p:cNvGrpSpPr>
            <p:nvPr/>
          </p:nvGrpSpPr>
          <p:grpSpPr bwMode="auto">
            <a:xfrm>
              <a:off x="240" y="1008"/>
              <a:ext cx="2496" cy="1488"/>
              <a:chOff x="240" y="1008"/>
              <a:chExt cx="2496" cy="1488"/>
            </a:xfrm>
          </p:grpSpPr>
          <p:sp>
            <p:nvSpPr>
              <p:cNvPr id="82981" name="Rectangle 37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2016" cy="5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982" name="Rectangle 38" descr="Bouquet"/>
              <p:cNvSpPr>
                <a:spLocks noChangeArrowheads="1"/>
              </p:cNvSpPr>
              <p:nvPr/>
            </p:nvSpPr>
            <p:spPr bwMode="auto">
              <a:xfrm>
                <a:off x="480" y="1968"/>
                <a:ext cx="240" cy="528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82983" name="Group 39"/>
              <p:cNvGrpSpPr>
                <a:grpSpLocks/>
              </p:cNvGrpSpPr>
              <p:nvPr/>
            </p:nvGrpSpPr>
            <p:grpSpPr bwMode="auto">
              <a:xfrm>
                <a:off x="240" y="1008"/>
                <a:ext cx="1200" cy="1488"/>
                <a:chOff x="240" y="1008"/>
                <a:chExt cx="1200" cy="1488"/>
              </a:xfrm>
            </p:grpSpPr>
            <p:sp>
              <p:nvSpPr>
                <p:cNvPr id="82984" name="Line 40"/>
                <p:cNvSpPr>
                  <a:spLocks noChangeShapeType="1"/>
                </p:cNvSpPr>
                <p:nvPr/>
              </p:nvSpPr>
              <p:spPr bwMode="auto">
                <a:xfrm>
                  <a:off x="528" y="187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2985" name="Line 41"/>
                <p:cNvSpPr>
                  <a:spLocks noChangeShapeType="1"/>
                </p:cNvSpPr>
                <p:nvPr/>
              </p:nvSpPr>
              <p:spPr bwMode="auto">
                <a:xfrm>
                  <a:off x="624" y="187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82986" name="Group 42"/>
                <p:cNvGrpSpPr>
                  <a:grpSpLocks/>
                </p:cNvGrpSpPr>
                <p:nvPr/>
              </p:nvGrpSpPr>
              <p:grpSpPr bwMode="auto">
                <a:xfrm>
                  <a:off x="240" y="1008"/>
                  <a:ext cx="1200" cy="960"/>
                  <a:chOff x="240" y="1008"/>
                  <a:chExt cx="1200" cy="960"/>
                </a:xfrm>
              </p:grpSpPr>
              <p:sp>
                <p:nvSpPr>
                  <p:cNvPr id="82987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8" y="196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2988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576" y="1536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2989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" y="1008"/>
                    <a:ext cx="120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fr-FR"/>
                      <a:t>Pression=1</a:t>
                    </a:r>
                  </a:p>
                </p:txBody>
              </p:sp>
              <p:sp>
                <p:nvSpPr>
                  <p:cNvPr id="82990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1248"/>
                    <a:ext cx="192" cy="192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2991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1296"/>
                    <a:ext cx="96" cy="9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82992" name="Line 48"/>
                <p:cNvSpPr>
                  <a:spLocks noChangeShapeType="1"/>
                </p:cNvSpPr>
                <p:nvPr/>
              </p:nvSpPr>
              <p:spPr bwMode="auto">
                <a:xfrm>
                  <a:off x="480" y="1968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82993" name="Rectangle 49"/>
              <p:cNvSpPr>
                <a:spLocks noChangeArrowheads="1"/>
              </p:cNvSpPr>
              <p:nvPr/>
            </p:nvSpPr>
            <p:spPr bwMode="auto">
              <a:xfrm>
                <a:off x="480" y="1968"/>
                <a:ext cx="2256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994" name="Line 50"/>
              <p:cNvSpPr>
                <a:spLocks noChangeShapeType="1"/>
              </p:cNvSpPr>
              <p:nvPr/>
            </p:nvSpPr>
            <p:spPr bwMode="auto">
              <a:xfrm>
                <a:off x="528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82995" name="Group 51"/>
            <p:cNvGrpSpPr>
              <a:grpSpLocks/>
            </p:cNvGrpSpPr>
            <p:nvPr/>
          </p:nvGrpSpPr>
          <p:grpSpPr bwMode="auto">
            <a:xfrm>
              <a:off x="576" y="1968"/>
              <a:ext cx="2304" cy="528"/>
              <a:chOff x="576" y="1968"/>
              <a:chExt cx="2304" cy="528"/>
            </a:xfrm>
          </p:grpSpPr>
          <p:grpSp>
            <p:nvGrpSpPr>
              <p:cNvPr id="82996" name="Group 52"/>
              <p:cNvGrpSpPr>
                <a:grpSpLocks/>
              </p:cNvGrpSpPr>
              <p:nvPr/>
            </p:nvGrpSpPr>
            <p:grpSpPr bwMode="auto">
              <a:xfrm>
                <a:off x="576" y="2112"/>
                <a:ext cx="96" cy="288"/>
                <a:chOff x="528" y="2112"/>
                <a:chExt cx="96" cy="288"/>
              </a:xfrm>
            </p:grpSpPr>
            <p:sp>
              <p:nvSpPr>
                <p:cNvPr id="82997" name="Line 53"/>
                <p:cNvSpPr>
                  <a:spLocks noChangeShapeType="1"/>
                </p:cNvSpPr>
                <p:nvPr/>
              </p:nvSpPr>
              <p:spPr bwMode="auto">
                <a:xfrm>
                  <a:off x="528" y="211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2998" name="Line 54"/>
                <p:cNvSpPr>
                  <a:spLocks noChangeShapeType="1"/>
                </p:cNvSpPr>
                <p:nvPr/>
              </p:nvSpPr>
              <p:spPr bwMode="auto">
                <a:xfrm>
                  <a:off x="52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2999" name="Line 55"/>
                <p:cNvSpPr>
                  <a:spLocks noChangeShapeType="1"/>
                </p:cNvSpPr>
                <p:nvPr/>
              </p:nvSpPr>
              <p:spPr bwMode="auto">
                <a:xfrm>
                  <a:off x="528" y="240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83000" name="Group 56"/>
              <p:cNvGrpSpPr>
                <a:grpSpLocks/>
              </p:cNvGrpSpPr>
              <p:nvPr/>
            </p:nvGrpSpPr>
            <p:grpSpPr bwMode="auto">
              <a:xfrm>
                <a:off x="720" y="1968"/>
                <a:ext cx="2160" cy="528"/>
                <a:chOff x="720" y="1968"/>
                <a:chExt cx="2160" cy="528"/>
              </a:xfrm>
            </p:grpSpPr>
            <p:sp>
              <p:nvSpPr>
                <p:cNvPr id="83001" name="Rectangle 57"/>
                <p:cNvSpPr>
                  <a:spLocks noChangeArrowheads="1"/>
                </p:cNvSpPr>
                <p:nvPr/>
              </p:nvSpPr>
              <p:spPr bwMode="auto">
                <a:xfrm>
                  <a:off x="816" y="2160"/>
                  <a:ext cx="2064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002" name="Rectangle 58"/>
                <p:cNvSpPr>
                  <a:spLocks noChangeArrowheads="1"/>
                </p:cNvSpPr>
                <p:nvPr/>
              </p:nvSpPr>
              <p:spPr bwMode="auto">
                <a:xfrm>
                  <a:off x="720" y="2016"/>
                  <a:ext cx="96" cy="43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003" name="Oval 59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3004" name="Oval 60"/>
                <p:cNvSpPr>
                  <a:spLocks noChangeArrowheads="1"/>
                </p:cNvSpPr>
                <p:nvPr/>
              </p:nvSpPr>
              <p:spPr bwMode="auto">
                <a:xfrm>
                  <a:off x="720" y="24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83005" name="Group 61"/>
            <p:cNvGrpSpPr>
              <a:grpSpLocks/>
            </p:cNvGrpSpPr>
            <p:nvPr/>
          </p:nvGrpSpPr>
          <p:grpSpPr bwMode="auto">
            <a:xfrm>
              <a:off x="816" y="1968"/>
              <a:ext cx="1920" cy="528"/>
              <a:chOff x="772" y="1968"/>
              <a:chExt cx="1964" cy="528"/>
            </a:xfrm>
          </p:grpSpPr>
          <p:sp>
            <p:nvSpPr>
              <p:cNvPr id="83006" name="Line 62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007" name="Line 63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008" name="Line 64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009" name="Line 65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010" name="Line 66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011" name="Line 67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3012" name="Line 68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83752" name="Text Box 808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sp>
        <p:nvSpPr>
          <p:cNvPr id="83789" name="AutoShape 84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A7F8-79C7-44C7-A69F-8D07DE8C0C23}" type="slidenum">
              <a:rPr lang="fr-FR"/>
              <a:pPr/>
              <a:t>100</a:t>
            </a:fld>
            <a:endParaRPr lang="fr-FR"/>
          </a:p>
        </p:txBody>
      </p:sp>
      <p:sp>
        <p:nvSpPr>
          <p:cNvPr id="304130" name="Rectangle 2"/>
          <p:cNvSpPr>
            <a:spLocks noChangeArrowheads="1"/>
          </p:cNvSpPr>
          <p:nvPr/>
        </p:nvSpPr>
        <p:spPr bwMode="auto">
          <a:xfrm>
            <a:off x="2686050" y="5546725"/>
            <a:ext cx="304800" cy="768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4131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4134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4135" name="Line 7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4136" name="Line 8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4137" name="Line 9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4138" name="Line 10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4139" name="Oval 11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4140" name="Oval 12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4141" name="Line 13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4142" name="Line 14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4143" name="Text Box 15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04144" name="Text Box 16"/>
          <p:cNvSpPr txBox="1">
            <a:spLocks noChangeArrowheads="1"/>
          </p:cNvSpPr>
          <p:nvPr/>
        </p:nvSpPr>
        <p:spPr bwMode="auto">
          <a:xfrm>
            <a:off x="5105400" y="45720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Vérin position rentrée.</a:t>
            </a:r>
          </a:p>
        </p:txBody>
      </p:sp>
      <p:sp>
        <p:nvSpPr>
          <p:cNvPr id="304145" name="Rectangle 17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4146" name="Line 18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4147" name="Rectangle 19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04148" name="Group 20"/>
          <p:cNvGrpSpPr>
            <a:grpSpLocks/>
          </p:cNvGrpSpPr>
          <p:nvPr/>
        </p:nvGrpSpPr>
        <p:grpSpPr bwMode="auto">
          <a:xfrm>
            <a:off x="2962275" y="5545138"/>
            <a:ext cx="3149600" cy="769937"/>
            <a:chOff x="2256" y="3552"/>
            <a:chExt cx="2160" cy="528"/>
          </a:xfrm>
        </p:grpSpPr>
        <p:sp>
          <p:nvSpPr>
            <p:cNvPr id="304149" name="Rectangle 21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4150" name="Oval 22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4151" name="Oval 23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4152" name="Rectangle 24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4153" name="Group 25"/>
          <p:cNvGrpSpPr>
            <a:grpSpLocks/>
          </p:cNvGrpSpPr>
          <p:nvPr/>
        </p:nvGrpSpPr>
        <p:grpSpPr bwMode="auto">
          <a:xfrm>
            <a:off x="3101975" y="5545138"/>
            <a:ext cx="2863850" cy="769937"/>
            <a:chOff x="2356" y="3552"/>
            <a:chExt cx="1964" cy="528"/>
          </a:xfrm>
        </p:grpSpPr>
        <p:sp>
          <p:nvSpPr>
            <p:cNvPr id="304154" name="Line 26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4155" name="Line 27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4156" name="Line 28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4157" name="Line 29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4158" name="Line 30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4159" name="Line 31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4160" name="Line 32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4161" name="Rectangle 33" descr="Bouquet"/>
          <p:cNvSpPr>
            <a:spLocks noChangeArrowheads="1"/>
          </p:cNvSpPr>
          <p:nvPr/>
        </p:nvSpPr>
        <p:spPr bwMode="auto">
          <a:xfrm>
            <a:off x="1447800" y="2971800"/>
            <a:ext cx="10668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4162" name="Rectangle 34"/>
          <p:cNvSpPr>
            <a:spLocks noChangeArrowheads="1"/>
          </p:cNvSpPr>
          <p:nvPr/>
        </p:nvSpPr>
        <p:spPr bwMode="auto">
          <a:xfrm>
            <a:off x="2286000" y="2971800"/>
            <a:ext cx="1143000" cy="1295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4187" name="Rectangle 59"/>
          <p:cNvSpPr>
            <a:spLocks noChangeArrowheads="1"/>
          </p:cNvSpPr>
          <p:nvPr/>
        </p:nvSpPr>
        <p:spPr bwMode="auto">
          <a:xfrm>
            <a:off x="3276600" y="2743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4186" name="Rectangle 58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4188" name="Line 60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4189" name="Line 61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4190" name="Line 62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4191" name="Line 63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4192" name="Rectangle 64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4199" name="Text Box 71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04200" name="Line 72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4201" name="Line 73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04163" name="Group 35"/>
          <p:cNvGrpSpPr>
            <a:grpSpLocks/>
          </p:cNvGrpSpPr>
          <p:nvPr/>
        </p:nvGrpSpPr>
        <p:grpSpPr bwMode="auto">
          <a:xfrm>
            <a:off x="381000" y="2971800"/>
            <a:ext cx="3352800" cy="1295400"/>
            <a:chOff x="384" y="1872"/>
            <a:chExt cx="2112" cy="816"/>
          </a:xfrm>
        </p:grpSpPr>
        <p:sp>
          <p:nvSpPr>
            <p:cNvPr id="304164" name="Rectangle 36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4165" name="Rectangle 37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4166" name="Rectangle 38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4167" name="Rectangle 39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4168" name="Oval 40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4169" name="Oval 41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4170" name="Rectangle 42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4171" name="Oval 43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4172" name="Oval 44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4173" name="Group 45"/>
          <p:cNvGrpSpPr>
            <a:grpSpLocks/>
          </p:cNvGrpSpPr>
          <p:nvPr/>
        </p:nvGrpSpPr>
        <p:grpSpPr bwMode="auto">
          <a:xfrm>
            <a:off x="1447800" y="3276600"/>
            <a:ext cx="533400" cy="609600"/>
            <a:chOff x="912" y="2064"/>
            <a:chExt cx="480" cy="384"/>
          </a:xfrm>
        </p:grpSpPr>
        <p:grpSp>
          <p:nvGrpSpPr>
            <p:cNvPr id="304174" name="Group 46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04175" name="Group 47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04176" name="Line 48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4177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4178" name="Line 50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4179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418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04181" name="Line 53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04182" name="Line 54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4183" name="Line 55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4184" name="Line 56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4185" name="Line 57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4193" name="Group 65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04194" name="Oval 66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4195" name="Oval 67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4196" name="Oval 68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4197" name="Line 69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4198" name="Line 70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4202" name="AutoShape 7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E6620-F2B3-4F2D-81D3-93DC77667F78}" type="slidenum">
              <a:rPr lang="fr-FR"/>
              <a:pPr/>
              <a:t>101</a:t>
            </a:fld>
            <a:endParaRPr lang="fr-FR"/>
          </a:p>
        </p:txBody>
      </p:sp>
      <p:sp>
        <p:nvSpPr>
          <p:cNvPr id="305154" name="Rectangle 2"/>
          <p:cNvSpPr>
            <a:spLocks noChangeArrowheads="1"/>
          </p:cNvSpPr>
          <p:nvPr/>
        </p:nvSpPr>
        <p:spPr bwMode="auto">
          <a:xfrm>
            <a:off x="2686050" y="5546725"/>
            <a:ext cx="304800" cy="768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5155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5159" name="Line 7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5160" name="Line 8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5161" name="Line 9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5162" name="Line 10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5163" name="Oval 11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5164" name="Oval 12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5165" name="Line 13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5166" name="Line 14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5167" name="Text Box 15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05168" name="Text Box 16"/>
          <p:cNvSpPr txBox="1">
            <a:spLocks noChangeArrowheads="1"/>
          </p:cNvSpPr>
          <p:nvPr/>
        </p:nvSpPr>
        <p:spPr bwMode="auto">
          <a:xfrm>
            <a:off x="5105400" y="45720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Vérin position rentrée.</a:t>
            </a:r>
          </a:p>
        </p:txBody>
      </p:sp>
      <p:sp>
        <p:nvSpPr>
          <p:cNvPr id="305169" name="Rectangle 17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5170" name="Line 18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5171" name="Rectangle 19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05172" name="Group 20"/>
          <p:cNvGrpSpPr>
            <a:grpSpLocks/>
          </p:cNvGrpSpPr>
          <p:nvPr/>
        </p:nvGrpSpPr>
        <p:grpSpPr bwMode="auto">
          <a:xfrm>
            <a:off x="2962275" y="5545138"/>
            <a:ext cx="3149600" cy="769937"/>
            <a:chOff x="2256" y="3552"/>
            <a:chExt cx="2160" cy="528"/>
          </a:xfrm>
        </p:grpSpPr>
        <p:sp>
          <p:nvSpPr>
            <p:cNvPr id="305173" name="Rectangle 21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5174" name="Oval 22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5175" name="Oval 23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5176" name="Rectangle 24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5177" name="Group 25"/>
          <p:cNvGrpSpPr>
            <a:grpSpLocks/>
          </p:cNvGrpSpPr>
          <p:nvPr/>
        </p:nvGrpSpPr>
        <p:grpSpPr bwMode="auto">
          <a:xfrm>
            <a:off x="3101975" y="5545138"/>
            <a:ext cx="2863850" cy="769937"/>
            <a:chOff x="2356" y="3552"/>
            <a:chExt cx="1964" cy="528"/>
          </a:xfrm>
        </p:grpSpPr>
        <p:sp>
          <p:nvSpPr>
            <p:cNvPr id="305178" name="Line 26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5179" name="Line 27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5180" name="Line 28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5181" name="Line 29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5182" name="Line 30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5183" name="Line 31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5184" name="Line 32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5185" name="Rectangle 33" descr="Bouquet"/>
          <p:cNvSpPr>
            <a:spLocks noChangeArrowheads="1"/>
          </p:cNvSpPr>
          <p:nvPr/>
        </p:nvSpPr>
        <p:spPr bwMode="auto">
          <a:xfrm>
            <a:off x="1447800" y="2971800"/>
            <a:ext cx="10668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5186" name="Rectangle 34"/>
          <p:cNvSpPr>
            <a:spLocks noChangeArrowheads="1"/>
          </p:cNvSpPr>
          <p:nvPr/>
        </p:nvSpPr>
        <p:spPr bwMode="auto">
          <a:xfrm>
            <a:off x="2209800" y="2971800"/>
            <a:ext cx="1143000" cy="1295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5187" name="Rectangle 35"/>
          <p:cNvSpPr>
            <a:spLocks noChangeArrowheads="1"/>
          </p:cNvSpPr>
          <p:nvPr/>
        </p:nvSpPr>
        <p:spPr bwMode="auto">
          <a:xfrm>
            <a:off x="3276600" y="2743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5188" name="Rectangle 36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5189" name="Line 37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5190" name="Line 38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5191" name="Line 39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5192" name="Line 40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5193" name="Rectangle 41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5194" name="Text Box 42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05195" name="Line 43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5196" name="Line 44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05197" name="Group 45"/>
          <p:cNvGrpSpPr>
            <a:grpSpLocks/>
          </p:cNvGrpSpPr>
          <p:nvPr/>
        </p:nvGrpSpPr>
        <p:grpSpPr bwMode="auto">
          <a:xfrm>
            <a:off x="304800" y="2971800"/>
            <a:ext cx="3352800" cy="1295400"/>
            <a:chOff x="384" y="1872"/>
            <a:chExt cx="2112" cy="816"/>
          </a:xfrm>
        </p:grpSpPr>
        <p:sp>
          <p:nvSpPr>
            <p:cNvPr id="305198" name="Rectangle 46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5199" name="Rectangle 47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5200" name="Rectangle 48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5201" name="Rectangle 49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5202" name="Oval 50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5203" name="Oval 51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5204" name="Rectangle 52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5205" name="Oval 53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5206" name="Oval 54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5207" name="Group 55"/>
          <p:cNvGrpSpPr>
            <a:grpSpLocks/>
          </p:cNvGrpSpPr>
          <p:nvPr/>
        </p:nvGrpSpPr>
        <p:grpSpPr bwMode="auto">
          <a:xfrm>
            <a:off x="1447800" y="3276600"/>
            <a:ext cx="457200" cy="609600"/>
            <a:chOff x="912" y="2064"/>
            <a:chExt cx="480" cy="384"/>
          </a:xfrm>
        </p:grpSpPr>
        <p:grpSp>
          <p:nvGrpSpPr>
            <p:cNvPr id="305208" name="Group 56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05209" name="Group 57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05210" name="Line 58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5211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5212" name="Line 60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5213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521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05215" name="Line 63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05216" name="Line 64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5217" name="Line 65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5218" name="Line 66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5219" name="Line 67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5220" name="Group 68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05221" name="Oval 69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5222" name="Oval 70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5223" name="Oval 71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5224" name="Line 72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5225" name="Line 73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5226" name="AutoShape 7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3228-E0CC-4EA7-87D1-E5C3BC8BCFEF}" type="slidenum">
              <a:rPr lang="fr-FR"/>
              <a:pPr/>
              <a:t>102</a:t>
            </a:fld>
            <a:endParaRPr lang="fr-FR"/>
          </a:p>
        </p:txBody>
      </p:sp>
      <p:sp>
        <p:nvSpPr>
          <p:cNvPr id="306178" name="Rectangle 2"/>
          <p:cNvSpPr>
            <a:spLocks noChangeArrowheads="1"/>
          </p:cNvSpPr>
          <p:nvPr/>
        </p:nvSpPr>
        <p:spPr bwMode="auto">
          <a:xfrm>
            <a:off x="2686050" y="5546725"/>
            <a:ext cx="304800" cy="768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6179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6182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6183" name="Line 7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6184" name="Line 8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6185" name="Line 9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6186" name="Line 10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6187" name="Oval 11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6188" name="Oval 12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6189" name="Line 13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6190" name="Line 14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6191" name="Text Box 15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06192" name="Text Box 16"/>
          <p:cNvSpPr txBox="1">
            <a:spLocks noChangeArrowheads="1"/>
          </p:cNvSpPr>
          <p:nvPr/>
        </p:nvSpPr>
        <p:spPr bwMode="auto">
          <a:xfrm>
            <a:off x="5105400" y="45720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Vérin position rentrée.</a:t>
            </a:r>
          </a:p>
        </p:txBody>
      </p:sp>
      <p:sp>
        <p:nvSpPr>
          <p:cNvPr id="306193" name="Rectangle 17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6194" name="Line 18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6195" name="Rectangle 19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06196" name="Group 20"/>
          <p:cNvGrpSpPr>
            <a:grpSpLocks/>
          </p:cNvGrpSpPr>
          <p:nvPr/>
        </p:nvGrpSpPr>
        <p:grpSpPr bwMode="auto">
          <a:xfrm>
            <a:off x="2962275" y="5545138"/>
            <a:ext cx="3149600" cy="769937"/>
            <a:chOff x="2256" y="3552"/>
            <a:chExt cx="2160" cy="528"/>
          </a:xfrm>
        </p:grpSpPr>
        <p:sp>
          <p:nvSpPr>
            <p:cNvPr id="306197" name="Rectangle 21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198" name="Oval 22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199" name="Oval 23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200" name="Rectangle 24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6201" name="Group 25"/>
          <p:cNvGrpSpPr>
            <a:grpSpLocks/>
          </p:cNvGrpSpPr>
          <p:nvPr/>
        </p:nvGrpSpPr>
        <p:grpSpPr bwMode="auto">
          <a:xfrm>
            <a:off x="3101975" y="5545138"/>
            <a:ext cx="2863850" cy="769937"/>
            <a:chOff x="2356" y="3552"/>
            <a:chExt cx="1964" cy="528"/>
          </a:xfrm>
        </p:grpSpPr>
        <p:sp>
          <p:nvSpPr>
            <p:cNvPr id="306202" name="Line 26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203" name="Line 27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204" name="Line 28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205" name="Line 29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206" name="Line 30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207" name="Line 31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208" name="Line 32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6209" name="Rectangle 33" descr="Bouquet"/>
          <p:cNvSpPr>
            <a:spLocks noChangeArrowheads="1"/>
          </p:cNvSpPr>
          <p:nvPr/>
        </p:nvSpPr>
        <p:spPr bwMode="auto">
          <a:xfrm>
            <a:off x="1447800" y="2971800"/>
            <a:ext cx="10668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6210" name="Rectangle 34"/>
          <p:cNvSpPr>
            <a:spLocks noChangeArrowheads="1"/>
          </p:cNvSpPr>
          <p:nvPr/>
        </p:nvSpPr>
        <p:spPr bwMode="auto">
          <a:xfrm>
            <a:off x="2133600" y="2971800"/>
            <a:ext cx="1143000" cy="1295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6212" name="Rectangle 36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6213" name="Line 37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6214" name="Line 38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6215" name="Line 39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6216" name="Line 40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6217" name="Rectangle 41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6218" name="Text Box 42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06219" name="Line 43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6220" name="Line 44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06221" name="Group 45"/>
          <p:cNvGrpSpPr>
            <a:grpSpLocks/>
          </p:cNvGrpSpPr>
          <p:nvPr/>
        </p:nvGrpSpPr>
        <p:grpSpPr bwMode="auto">
          <a:xfrm>
            <a:off x="228600" y="2971800"/>
            <a:ext cx="3352800" cy="1295400"/>
            <a:chOff x="384" y="1872"/>
            <a:chExt cx="2112" cy="816"/>
          </a:xfrm>
        </p:grpSpPr>
        <p:sp>
          <p:nvSpPr>
            <p:cNvPr id="306222" name="Rectangle 46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223" name="Rectangle 47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224" name="Rectangle 48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225" name="Rectangle 49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226" name="Oval 50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227" name="Oval 51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228" name="Rectangle 52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229" name="Oval 53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230" name="Oval 54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6231" name="Group 55"/>
          <p:cNvGrpSpPr>
            <a:grpSpLocks/>
          </p:cNvGrpSpPr>
          <p:nvPr/>
        </p:nvGrpSpPr>
        <p:grpSpPr bwMode="auto">
          <a:xfrm>
            <a:off x="1447800" y="3276600"/>
            <a:ext cx="381000" cy="609600"/>
            <a:chOff x="912" y="2064"/>
            <a:chExt cx="480" cy="384"/>
          </a:xfrm>
        </p:grpSpPr>
        <p:grpSp>
          <p:nvGrpSpPr>
            <p:cNvPr id="306232" name="Group 56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06233" name="Group 57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06234" name="Line 58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6235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6236" name="Line 60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623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6238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06239" name="Line 63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06240" name="Line 64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241" name="Line 65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242" name="Line 66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243" name="Line 67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6244" name="Group 68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06245" name="Oval 69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246" name="Oval 70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247" name="Oval 71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248" name="Line 72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6249" name="Line 73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6250" name="AutoShape 7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12DE6-2F50-4A8B-925D-36DCAF19DC9E}" type="slidenum">
              <a:rPr lang="fr-FR"/>
              <a:pPr/>
              <a:t>103</a:t>
            </a:fld>
            <a:endParaRPr lang="fr-FR"/>
          </a:p>
        </p:txBody>
      </p:sp>
      <p:sp>
        <p:nvSpPr>
          <p:cNvPr id="307202" name="Rectangle 2" descr="Bouquet"/>
          <p:cNvSpPr>
            <a:spLocks noChangeArrowheads="1"/>
          </p:cNvSpPr>
          <p:nvPr/>
        </p:nvSpPr>
        <p:spPr bwMode="auto">
          <a:xfrm>
            <a:off x="2686050" y="5546725"/>
            <a:ext cx="304800" cy="7683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03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07205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06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07" name="Line 7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09" name="Line 9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10" name="Line 10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11" name="Oval 11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12" name="Oval 12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13" name="Line 13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14" name="Line 14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5105400" y="45720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Vérin position rentrée.</a:t>
            </a:r>
          </a:p>
        </p:txBody>
      </p:sp>
      <p:sp>
        <p:nvSpPr>
          <p:cNvPr id="307217" name="Rectangle 17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18" name="Line 18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7219" name="Rectangle 19" descr="Bouquet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07220" name="Group 20"/>
          <p:cNvGrpSpPr>
            <a:grpSpLocks/>
          </p:cNvGrpSpPr>
          <p:nvPr/>
        </p:nvGrpSpPr>
        <p:grpSpPr bwMode="auto">
          <a:xfrm>
            <a:off x="2962275" y="5545138"/>
            <a:ext cx="3149600" cy="769937"/>
            <a:chOff x="2256" y="3552"/>
            <a:chExt cx="2160" cy="528"/>
          </a:xfrm>
        </p:grpSpPr>
        <p:sp>
          <p:nvSpPr>
            <p:cNvPr id="307221" name="Rectangle 21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22" name="Oval 22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23" name="Oval 23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24" name="Rectangle 24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7225" name="Group 25"/>
          <p:cNvGrpSpPr>
            <a:grpSpLocks/>
          </p:cNvGrpSpPr>
          <p:nvPr/>
        </p:nvGrpSpPr>
        <p:grpSpPr bwMode="auto">
          <a:xfrm>
            <a:off x="3101975" y="5545138"/>
            <a:ext cx="2863850" cy="769937"/>
            <a:chOff x="2356" y="3552"/>
            <a:chExt cx="1964" cy="528"/>
          </a:xfrm>
        </p:grpSpPr>
        <p:sp>
          <p:nvSpPr>
            <p:cNvPr id="307226" name="Line 26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27" name="Line 27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28" name="Line 28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29" name="Line 29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30" name="Line 30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31" name="Line 31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32" name="Line 32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7233" name="Rectangle 33" descr="Bouquet"/>
          <p:cNvSpPr>
            <a:spLocks noChangeArrowheads="1"/>
          </p:cNvSpPr>
          <p:nvPr/>
        </p:nvSpPr>
        <p:spPr bwMode="auto">
          <a:xfrm>
            <a:off x="1447800" y="2971800"/>
            <a:ext cx="6096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35" name="Rectangle 35" descr="Bouquet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36" name="Line 36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37" name="Line 37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38" name="Line 38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39" name="Line 39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40" name="Rectangle 40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41" name="Text Box 41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07242" name="Line 42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43" name="Line 43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73" name="Rectangle 73" descr="Bouquet"/>
          <p:cNvSpPr>
            <a:spLocks noChangeArrowheads="1"/>
          </p:cNvSpPr>
          <p:nvPr/>
        </p:nvSpPr>
        <p:spPr bwMode="auto">
          <a:xfrm>
            <a:off x="2133600" y="2971800"/>
            <a:ext cx="10668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07244" name="Group 44"/>
          <p:cNvGrpSpPr>
            <a:grpSpLocks/>
          </p:cNvGrpSpPr>
          <p:nvPr/>
        </p:nvGrpSpPr>
        <p:grpSpPr bwMode="auto">
          <a:xfrm>
            <a:off x="152400" y="2971800"/>
            <a:ext cx="3352800" cy="1295400"/>
            <a:chOff x="384" y="1872"/>
            <a:chExt cx="2112" cy="816"/>
          </a:xfrm>
        </p:grpSpPr>
        <p:sp>
          <p:nvSpPr>
            <p:cNvPr id="307245" name="Rectangle 45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46" name="Rectangle 46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47" name="Rectangle 47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48" name="Rectangle 48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49" name="Oval 49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50" name="Oval 50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51" name="Rectangle 51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52" name="Oval 52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53" name="Oval 53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7254" name="Group 54"/>
          <p:cNvGrpSpPr>
            <a:grpSpLocks/>
          </p:cNvGrpSpPr>
          <p:nvPr/>
        </p:nvGrpSpPr>
        <p:grpSpPr bwMode="auto">
          <a:xfrm>
            <a:off x="1447800" y="3276600"/>
            <a:ext cx="304800" cy="609600"/>
            <a:chOff x="912" y="2064"/>
            <a:chExt cx="480" cy="384"/>
          </a:xfrm>
        </p:grpSpPr>
        <p:grpSp>
          <p:nvGrpSpPr>
            <p:cNvPr id="307255" name="Group 55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07256" name="Group 56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07257" name="Line 57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725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7259" name="Line 59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7260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7261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07262" name="Line 62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07263" name="Line 63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64" name="Line 64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65" name="Line 65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66" name="Line 66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7267" name="Group 67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07268" name="Oval 68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69" name="Oval 69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70" name="Oval 70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71" name="Line 71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272" name="Line 72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7274" name="AutoShape 7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animBg="1"/>
      <p:bldP spid="307219" grpId="0" animBg="1"/>
      <p:bldP spid="307235" grpId="0" animBg="1"/>
      <p:bldP spid="30727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3493-C7D8-417A-8C48-EF12AC1A4C82}" type="slidenum">
              <a:rPr lang="fr-FR"/>
              <a:pPr/>
              <a:t>104</a:t>
            </a:fld>
            <a:endParaRPr lang="fr-FR"/>
          </a:p>
        </p:txBody>
      </p:sp>
      <p:sp>
        <p:nvSpPr>
          <p:cNvPr id="308226" name="Rectangle 2" descr="Bouquet"/>
          <p:cNvSpPr>
            <a:spLocks noChangeArrowheads="1"/>
          </p:cNvSpPr>
          <p:nvPr/>
        </p:nvSpPr>
        <p:spPr bwMode="auto">
          <a:xfrm>
            <a:off x="2686050" y="5546725"/>
            <a:ext cx="590550" cy="7683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227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08229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230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231" name="Line 7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233" name="Line 9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235" name="Oval 11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236" name="Oval 12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237" name="Line 13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239" name="Text Box 15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08241" name="Rectangle 17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242" name="Line 18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8243" name="Rectangle 19" descr="Bouquet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08244" name="Group 20"/>
          <p:cNvGrpSpPr>
            <a:grpSpLocks/>
          </p:cNvGrpSpPr>
          <p:nvPr/>
        </p:nvGrpSpPr>
        <p:grpSpPr bwMode="auto">
          <a:xfrm>
            <a:off x="3241675" y="5546725"/>
            <a:ext cx="3149600" cy="769938"/>
            <a:chOff x="2256" y="3552"/>
            <a:chExt cx="2160" cy="528"/>
          </a:xfrm>
        </p:grpSpPr>
        <p:sp>
          <p:nvSpPr>
            <p:cNvPr id="308245" name="Rectangle 21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46" name="Oval 22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47" name="Oval 23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48" name="Rectangle 24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8249" name="Group 25"/>
          <p:cNvGrpSpPr>
            <a:grpSpLocks/>
          </p:cNvGrpSpPr>
          <p:nvPr/>
        </p:nvGrpSpPr>
        <p:grpSpPr bwMode="auto">
          <a:xfrm>
            <a:off x="3381375" y="5545138"/>
            <a:ext cx="2584450" cy="769937"/>
            <a:chOff x="2356" y="3552"/>
            <a:chExt cx="1964" cy="528"/>
          </a:xfrm>
        </p:grpSpPr>
        <p:sp>
          <p:nvSpPr>
            <p:cNvPr id="308250" name="Line 26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51" name="Line 27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52" name="Line 28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53" name="Line 29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54" name="Line 30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55" name="Line 31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56" name="Line 32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8257" name="Rectangle 33" descr="Bouquet"/>
          <p:cNvSpPr>
            <a:spLocks noChangeArrowheads="1"/>
          </p:cNvSpPr>
          <p:nvPr/>
        </p:nvSpPr>
        <p:spPr bwMode="auto">
          <a:xfrm>
            <a:off x="1447800" y="2971800"/>
            <a:ext cx="6096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258" name="Rectangle 34" descr="Bouquet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259" name="Line 35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260" name="Line 36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261" name="Line 37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262" name="Line 38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263" name="Rectangle 39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264" name="Text Box 40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08265" name="Line 41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266" name="Line 42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267" name="Rectangle 43" descr="Bouquet"/>
          <p:cNvSpPr>
            <a:spLocks noChangeArrowheads="1"/>
          </p:cNvSpPr>
          <p:nvPr/>
        </p:nvSpPr>
        <p:spPr bwMode="auto">
          <a:xfrm>
            <a:off x="1981200" y="2971800"/>
            <a:ext cx="11430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08268" name="Group 44"/>
          <p:cNvGrpSpPr>
            <a:grpSpLocks/>
          </p:cNvGrpSpPr>
          <p:nvPr/>
        </p:nvGrpSpPr>
        <p:grpSpPr bwMode="auto">
          <a:xfrm>
            <a:off x="76200" y="2971800"/>
            <a:ext cx="3352800" cy="1295400"/>
            <a:chOff x="384" y="1872"/>
            <a:chExt cx="2112" cy="816"/>
          </a:xfrm>
        </p:grpSpPr>
        <p:sp>
          <p:nvSpPr>
            <p:cNvPr id="308269" name="Rectangle 45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70" name="Rectangle 46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71" name="Rectangle 47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72" name="Rectangle 48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73" name="Oval 49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74" name="Oval 50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75" name="Rectangle 51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76" name="Oval 52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77" name="Oval 53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8278" name="Group 54"/>
          <p:cNvGrpSpPr>
            <a:grpSpLocks/>
          </p:cNvGrpSpPr>
          <p:nvPr/>
        </p:nvGrpSpPr>
        <p:grpSpPr bwMode="auto">
          <a:xfrm>
            <a:off x="1447800" y="3276600"/>
            <a:ext cx="228600" cy="609600"/>
            <a:chOff x="912" y="2064"/>
            <a:chExt cx="480" cy="384"/>
          </a:xfrm>
        </p:grpSpPr>
        <p:grpSp>
          <p:nvGrpSpPr>
            <p:cNvPr id="308279" name="Group 55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08280" name="Group 56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08281" name="Line 57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28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283" name="Line 59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28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8285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08286" name="Line 62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08287" name="Line 63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88" name="Line 64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89" name="Line 65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90" name="Line 66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8291" name="Group 67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08292" name="Oval 68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93" name="Oval 69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94" name="Oval 70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95" name="Line 71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8296" name="Line 72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8297" name="AutoShape 7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EB26-AD11-4390-9385-7781550896F5}" type="slidenum">
              <a:rPr lang="fr-FR"/>
              <a:pPr/>
              <a:t>105</a:t>
            </a:fld>
            <a:endParaRPr lang="fr-FR"/>
          </a:p>
        </p:txBody>
      </p:sp>
      <p:sp>
        <p:nvSpPr>
          <p:cNvPr id="309250" name="Rectangle 2" descr="Bouquet"/>
          <p:cNvSpPr>
            <a:spLocks noChangeArrowheads="1"/>
          </p:cNvSpPr>
          <p:nvPr/>
        </p:nvSpPr>
        <p:spPr bwMode="auto">
          <a:xfrm>
            <a:off x="2686050" y="5546725"/>
            <a:ext cx="835025" cy="7683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9251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09253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9254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9255" name="Line 7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9256" name="Line 8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9257" name="Line 9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9258" name="Line 10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9259" name="Oval 11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9260" name="Oval 12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9261" name="Line 13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9262" name="Line 14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9263" name="Text Box 15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09265" name="Rectangle 17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9266" name="Line 18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9267" name="Rectangle 19" descr="Bouquet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09268" name="Group 20"/>
          <p:cNvGrpSpPr>
            <a:grpSpLocks/>
          </p:cNvGrpSpPr>
          <p:nvPr/>
        </p:nvGrpSpPr>
        <p:grpSpPr bwMode="auto">
          <a:xfrm>
            <a:off x="3521075" y="5545138"/>
            <a:ext cx="3149600" cy="769937"/>
            <a:chOff x="2256" y="3552"/>
            <a:chExt cx="2160" cy="528"/>
          </a:xfrm>
        </p:grpSpPr>
        <p:sp>
          <p:nvSpPr>
            <p:cNvPr id="309269" name="Rectangle 21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270" name="Oval 22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271" name="Oval 23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272" name="Rectangle 24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9273" name="Group 25"/>
          <p:cNvGrpSpPr>
            <a:grpSpLocks/>
          </p:cNvGrpSpPr>
          <p:nvPr/>
        </p:nvGrpSpPr>
        <p:grpSpPr bwMode="auto">
          <a:xfrm>
            <a:off x="3660775" y="5545138"/>
            <a:ext cx="2305050" cy="769937"/>
            <a:chOff x="2356" y="3552"/>
            <a:chExt cx="1964" cy="528"/>
          </a:xfrm>
        </p:grpSpPr>
        <p:sp>
          <p:nvSpPr>
            <p:cNvPr id="309274" name="Line 26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275" name="Line 27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276" name="Line 28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277" name="Line 29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278" name="Line 30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279" name="Line 31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280" name="Line 32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9281" name="Rectangle 33" descr="Bouquet"/>
          <p:cNvSpPr>
            <a:spLocks noChangeArrowheads="1"/>
          </p:cNvSpPr>
          <p:nvPr/>
        </p:nvSpPr>
        <p:spPr bwMode="auto">
          <a:xfrm>
            <a:off x="1447800" y="2971800"/>
            <a:ext cx="6096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9282" name="Rectangle 34" descr="Bouquet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9283" name="Line 35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9284" name="Line 36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9285" name="Line 37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9286" name="Line 38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9287" name="Rectangle 39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9288" name="Text Box 40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09289" name="Line 41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9290" name="Line 42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9291" name="Rectangle 43" descr="Bouquet"/>
          <p:cNvSpPr>
            <a:spLocks noChangeArrowheads="1"/>
          </p:cNvSpPr>
          <p:nvPr/>
        </p:nvSpPr>
        <p:spPr bwMode="auto">
          <a:xfrm>
            <a:off x="1981200" y="2971800"/>
            <a:ext cx="10668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09292" name="Group 44"/>
          <p:cNvGrpSpPr>
            <a:grpSpLocks/>
          </p:cNvGrpSpPr>
          <p:nvPr/>
        </p:nvGrpSpPr>
        <p:grpSpPr bwMode="auto">
          <a:xfrm>
            <a:off x="0" y="2971800"/>
            <a:ext cx="3352800" cy="1295400"/>
            <a:chOff x="384" y="1872"/>
            <a:chExt cx="2112" cy="816"/>
          </a:xfrm>
        </p:grpSpPr>
        <p:sp>
          <p:nvSpPr>
            <p:cNvPr id="309293" name="Rectangle 45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294" name="Rectangle 46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295" name="Rectangle 47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296" name="Rectangle 48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297" name="Oval 49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298" name="Oval 50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299" name="Rectangle 51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300" name="Oval 52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301" name="Oval 53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9302" name="Group 54"/>
          <p:cNvGrpSpPr>
            <a:grpSpLocks/>
          </p:cNvGrpSpPr>
          <p:nvPr/>
        </p:nvGrpSpPr>
        <p:grpSpPr bwMode="auto">
          <a:xfrm>
            <a:off x="1447800" y="3276600"/>
            <a:ext cx="152400" cy="609600"/>
            <a:chOff x="912" y="2064"/>
            <a:chExt cx="480" cy="384"/>
          </a:xfrm>
        </p:grpSpPr>
        <p:grpSp>
          <p:nvGrpSpPr>
            <p:cNvPr id="309303" name="Group 55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09304" name="Group 56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09305" name="Line 57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306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307" name="Line 59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308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9309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09310" name="Line 62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09311" name="Line 63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312" name="Line 64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313" name="Line 65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314" name="Line 66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9315" name="Group 67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09316" name="Oval 68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317" name="Oval 69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318" name="Oval 70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319" name="Line 71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9320" name="Line 72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9321" name="AutoShape 7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D347-E012-4C53-8A2B-46B797CF5969}" type="slidenum">
              <a:rPr lang="fr-FR"/>
              <a:pPr/>
              <a:t>106</a:t>
            </a:fld>
            <a:endParaRPr lang="fr-FR"/>
          </a:p>
        </p:txBody>
      </p:sp>
      <p:sp>
        <p:nvSpPr>
          <p:cNvPr id="310274" name="Rectangle 2" descr="Bouquet"/>
          <p:cNvSpPr>
            <a:spLocks noChangeArrowheads="1"/>
          </p:cNvSpPr>
          <p:nvPr/>
        </p:nvSpPr>
        <p:spPr bwMode="auto">
          <a:xfrm>
            <a:off x="2686050" y="5546725"/>
            <a:ext cx="1114425" cy="7683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275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278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279" name="Line 7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280" name="Line 8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281" name="Line 9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282" name="Line 10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283" name="Oval 11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284" name="Oval 12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285" name="Line 13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286" name="Line 14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287" name="Text Box 15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10289" name="Rectangle 17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0291" name="Rectangle 19" descr="Bouquet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0292" name="Group 20"/>
          <p:cNvGrpSpPr>
            <a:grpSpLocks/>
          </p:cNvGrpSpPr>
          <p:nvPr/>
        </p:nvGrpSpPr>
        <p:grpSpPr bwMode="auto">
          <a:xfrm>
            <a:off x="3800475" y="5545138"/>
            <a:ext cx="3149600" cy="769937"/>
            <a:chOff x="2256" y="3552"/>
            <a:chExt cx="2160" cy="528"/>
          </a:xfrm>
        </p:grpSpPr>
        <p:sp>
          <p:nvSpPr>
            <p:cNvPr id="310293" name="Rectangle 21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294" name="Oval 22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295" name="Oval 23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296" name="Rectangle 24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0297" name="Group 25"/>
          <p:cNvGrpSpPr>
            <a:grpSpLocks/>
          </p:cNvGrpSpPr>
          <p:nvPr/>
        </p:nvGrpSpPr>
        <p:grpSpPr bwMode="auto">
          <a:xfrm>
            <a:off x="3937000" y="5545138"/>
            <a:ext cx="2028825" cy="769937"/>
            <a:chOff x="2356" y="3552"/>
            <a:chExt cx="1964" cy="528"/>
          </a:xfrm>
        </p:grpSpPr>
        <p:sp>
          <p:nvSpPr>
            <p:cNvPr id="310298" name="Line 26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299" name="Line 27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300" name="Line 28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301" name="Line 29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302" name="Line 30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303" name="Line 31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304" name="Line 32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0305" name="Rectangle 33" descr="Bouquet"/>
          <p:cNvSpPr>
            <a:spLocks noChangeArrowheads="1"/>
          </p:cNvSpPr>
          <p:nvPr/>
        </p:nvSpPr>
        <p:spPr bwMode="auto">
          <a:xfrm>
            <a:off x="1447800" y="2971800"/>
            <a:ext cx="6096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306" name="Rectangle 34" descr="Bouquet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307" name="Line 35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308" name="Line 36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309" name="Line 37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310" name="Line 38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311" name="Rectangle 39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312" name="Text Box 40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10313" name="Line 41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314" name="Line 42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0315" name="Rectangle 43" descr="Bouquet"/>
          <p:cNvSpPr>
            <a:spLocks noChangeArrowheads="1"/>
          </p:cNvSpPr>
          <p:nvPr/>
        </p:nvSpPr>
        <p:spPr bwMode="auto">
          <a:xfrm>
            <a:off x="1905000" y="2971800"/>
            <a:ext cx="11430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0316" name="Group 44"/>
          <p:cNvGrpSpPr>
            <a:grpSpLocks/>
          </p:cNvGrpSpPr>
          <p:nvPr/>
        </p:nvGrpSpPr>
        <p:grpSpPr bwMode="auto">
          <a:xfrm>
            <a:off x="0" y="2971800"/>
            <a:ext cx="3352800" cy="1295400"/>
            <a:chOff x="384" y="1872"/>
            <a:chExt cx="2112" cy="816"/>
          </a:xfrm>
        </p:grpSpPr>
        <p:sp>
          <p:nvSpPr>
            <p:cNvPr id="310317" name="Rectangle 45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318" name="Rectangle 46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319" name="Rectangle 47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320" name="Rectangle 48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321" name="Oval 49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322" name="Oval 50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323" name="Rectangle 51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324" name="Oval 52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325" name="Oval 53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0326" name="Group 54"/>
          <p:cNvGrpSpPr>
            <a:grpSpLocks/>
          </p:cNvGrpSpPr>
          <p:nvPr/>
        </p:nvGrpSpPr>
        <p:grpSpPr bwMode="auto">
          <a:xfrm>
            <a:off x="1447800" y="3276600"/>
            <a:ext cx="152400" cy="609600"/>
            <a:chOff x="912" y="2064"/>
            <a:chExt cx="480" cy="384"/>
          </a:xfrm>
        </p:grpSpPr>
        <p:grpSp>
          <p:nvGrpSpPr>
            <p:cNvPr id="310327" name="Group 55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10328" name="Group 56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10329" name="Line 57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033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0331" name="Line 59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0332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0333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10334" name="Line 62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10335" name="Line 63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336" name="Line 64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337" name="Line 65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338" name="Line 66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0339" name="Group 67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10340" name="Oval 68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341" name="Oval 69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342" name="Oval 70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343" name="Line 71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0344" name="Line 72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0345" name="AutoShape 7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9FC1B-4646-43FE-825B-BF1033D4C69D}" type="slidenum">
              <a:rPr lang="fr-FR"/>
              <a:pPr/>
              <a:t>107</a:t>
            </a:fld>
            <a:endParaRPr lang="fr-FR"/>
          </a:p>
        </p:txBody>
      </p:sp>
      <p:sp>
        <p:nvSpPr>
          <p:cNvPr id="311298" name="Rectangle 2" descr="Bouquet"/>
          <p:cNvSpPr>
            <a:spLocks noChangeArrowheads="1"/>
          </p:cNvSpPr>
          <p:nvPr/>
        </p:nvSpPr>
        <p:spPr bwMode="auto">
          <a:xfrm>
            <a:off x="2686050" y="5546725"/>
            <a:ext cx="1390650" cy="7683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299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302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303" name="Line 7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304" name="Line 8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305" name="Line 9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306" name="Line 10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307" name="Oval 11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308" name="Oval 12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309" name="Line 13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310" name="Line 14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311" name="Text Box 15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11313" name="Rectangle 17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314" name="Line 18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1315" name="Rectangle 19" descr="Bouquet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1316" name="Group 20"/>
          <p:cNvGrpSpPr>
            <a:grpSpLocks/>
          </p:cNvGrpSpPr>
          <p:nvPr/>
        </p:nvGrpSpPr>
        <p:grpSpPr bwMode="auto">
          <a:xfrm>
            <a:off x="4076700" y="5545138"/>
            <a:ext cx="3149600" cy="769937"/>
            <a:chOff x="2256" y="3552"/>
            <a:chExt cx="2160" cy="528"/>
          </a:xfrm>
        </p:grpSpPr>
        <p:sp>
          <p:nvSpPr>
            <p:cNvPr id="311317" name="Rectangle 21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318" name="Oval 22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319" name="Oval 23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320" name="Rectangle 24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1321" name="Group 25"/>
          <p:cNvGrpSpPr>
            <a:grpSpLocks/>
          </p:cNvGrpSpPr>
          <p:nvPr/>
        </p:nvGrpSpPr>
        <p:grpSpPr bwMode="auto">
          <a:xfrm>
            <a:off x="4216400" y="5545138"/>
            <a:ext cx="1749425" cy="769937"/>
            <a:chOff x="2356" y="3552"/>
            <a:chExt cx="1964" cy="528"/>
          </a:xfrm>
        </p:grpSpPr>
        <p:sp>
          <p:nvSpPr>
            <p:cNvPr id="311322" name="Line 26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323" name="Line 27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324" name="Line 28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325" name="Line 29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326" name="Line 30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327" name="Line 31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328" name="Line 32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1329" name="Rectangle 33" descr="Bouquet"/>
          <p:cNvSpPr>
            <a:spLocks noChangeArrowheads="1"/>
          </p:cNvSpPr>
          <p:nvPr/>
        </p:nvSpPr>
        <p:spPr bwMode="auto">
          <a:xfrm>
            <a:off x="1447800" y="2971800"/>
            <a:ext cx="6096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330" name="Rectangle 34" descr="Bouquet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331" name="Line 35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332" name="Line 36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333" name="Line 37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334" name="Line 38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335" name="Rectangle 39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336" name="Text Box 40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11337" name="Line 41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338" name="Line 42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1339" name="Rectangle 43" descr="Bouquet"/>
          <p:cNvSpPr>
            <a:spLocks noChangeArrowheads="1"/>
          </p:cNvSpPr>
          <p:nvPr/>
        </p:nvSpPr>
        <p:spPr bwMode="auto">
          <a:xfrm>
            <a:off x="1828800" y="2971800"/>
            <a:ext cx="12192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1340" name="Group 44"/>
          <p:cNvGrpSpPr>
            <a:grpSpLocks/>
          </p:cNvGrpSpPr>
          <p:nvPr/>
        </p:nvGrpSpPr>
        <p:grpSpPr bwMode="auto">
          <a:xfrm>
            <a:off x="0" y="2971800"/>
            <a:ext cx="3352800" cy="1295400"/>
            <a:chOff x="384" y="1872"/>
            <a:chExt cx="2112" cy="816"/>
          </a:xfrm>
        </p:grpSpPr>
        <p:sp>
          <p:nvSpPr>
            <p:cNvPr id="311341" name="Rectangle 45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342" name="Rectangle 46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343" name="Rectangle 47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344" name="Rectangle 48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345" name="Oval 49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346" name="Oval 50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347" name="Rectangle 51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348" name="Oval 52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349" name="Oval 53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1350" name="Group 54"/>
          <p:cNvGrpSpPr>
            <a:grpSpLocks/>
          </p:cNvGrpSpPr>
          <p:nvPr/>
        </p:nvGrpSpPr>
        <p:grpSpPr bwMode="auto">
          <a:xfrm>
            <a:off x="1447800" y="3276600"/>
            <a:ext cx="152400" cy="609600"/>
            <a:chOff x="912" y="2064"/>
            <a:chExt cx="480" cy="384"/>
          </a:xfrm>
        </p:grpSpPr>
        <p:grpSp>
          <p:nvGrpSpPr>
            <p:cNvPr id="311351" name="Group 55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11352" name="Group 56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11353" name="Line 57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135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1355" name="Line 59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135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135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11358" name="Line 62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11359" name="Line 63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360" name="Line 64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361" name="Line 65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362" name="Line 66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1363" name="Group 67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11364" name="Oval 68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365" name="Oval 69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366" name="Oval 70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367" name="Line 71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1368" name="Line 72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1369" name="AutoShape 7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B57C1-7526-45DB-B9B2-34BB8398BBBC}" type="slidenum">
              <a:rPr lang="fr-FR"/>
              <a:pPr/>
              <a:t>108</a:t>
            </a:fld>
            <a:endParaRPr lang="fr-FR"/>
          </a:p>
        </p:txBody>
      </p:sp>
      <p:sp>
        <p:nvSpPr>
          <p:cNvPr id="312322" name="Rectangle 2" descr="Bouquet"/>
          <p:cNvSpPr>
            <a:spLocks noChangeArrowheads="1"/>
          </p:cNvSpPr>
          <p:nvPr/>
        </p:nvSpPr>
        <p:spPr bwMode="auto">
          <a:xfrm>
            <a:off x="2686050" y="5546725"/>
            <a:ext cx="1670050" cy="7683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2323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2327" name="Line 7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2328" name="Line 8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2329" name="Line 9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2330" name="Line 10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2331" name="Oval 11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2332" name="Oval 12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2333" name="Line 13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2334" name="Line 14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2335" name="Text Box 15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12337" name="Rectangle 17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2338" name="Line 18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2339" name="Rectangle 19" descr="Bouquet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2340" name="Group 20"/>
          <p:cNvGrpSpPr>
            <a:grpSpLocks/>
          </p:cNvGrpSpPr>
          <p:nvPr/>
        </p:nvGrpSpPr>
        <p:grpSpPr bwMode="auto">
          <a:xfrm>
            <a:off x="4356100" y="5545138"/>
            <a:ext cx="3149600" cy="769937"/>
            <a:chOff x="2256" y="3552"/>
            <a:chExt cx="2160" cy="528"/>
          </a:xfrm>
        </p:grpSpPr>
        <p:sp>
          <p:nvSpPr>
            <p:cNvPr id="312341" name="Rectangle 21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2342" name="Oval 22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2343" name="Oval 23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2344" name="Rectangle 24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2345" name="Group 25"/>
          <p:cNvGrpSpPr>
            <a:grpSpLocks/>
          </p:cNvGrpSpPr>
          <p:nvPr/>
        </p:nvGrpSpPr>
        <p:grpSpPr bwMode="auto">
          <a:xfrm>
            <a:off x="4495800" y="5545138"/>
            <a:ext cx="1470025" cy="769937"/>
            <a:chOff x="2356" y="3552"/>
            <a:chExt cx="1964" cy="528"/>
          </a:xfrm>
        </p:grpSpPr>
        <p:sp>
          <p:nvSpPr>
            <p:cNvPr id="312346" name="Line 26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2347" name="Line 27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2348" name="Line 28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2349" name="Line 29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2350" name="Line 30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2351" name="Line 31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2352" name="Line 32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2353" name="Rectangle 33" descr="Bouquet"/>
          <p:cNvSpPr>
            <a:spLocks noChangeArrowheads="1"/>
          </p:cNvSpPr>
          <p:nvPr/>
        </p:nvSpPr>
        <p:spPr bwMode="auto">
          <a:xfrm>
            <a:off x="1447800" y="2971800"/>
            <a:ext cx="6096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2354" name="Rectangle 34" descr="Bouquet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2355" name="Line 35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2356" name="Line 36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2357" name="Line 37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2358" name="Line 38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2359" name="Rectangle 39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2360" name="Text Box 40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12361" name="Line 41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2362" name="Line 42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2363" name="Rectangle 43" descr="Bouquet"/>
          <p:cNvSpPr>
            <a:spLocks noChangeArrowheads="1"/>
          </p:cNvSpPr>
          <p:nvPr/>
        </p:nvSpPr>
        <p:spPr bwMode="auto">
          <a:xfrm>
            <a:off x="1905000" y="2971800"/>
            <a:ext cx="11430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2364" name="Group 44"/>
          <p:cNvGrpSpPr>
            <a:grpSpLocks/>
          </p:cNvGrpSpPr>
          <p:nvPr/>
        </p:nvGrpSpPr>
        <p:grpSpPr bwMode="auto">
          <a:xfrm>
            <a:off x="0" y="2971800"/>
            <a:ext cx="3352800" cy="1295400"/>
            <a:chOff x="384" y="1872"/>
            <a:chExt cx="2112" cy="816"/>
          </a:xfrm>
        </p:grpSpPr>
        <p:sp>
          <p:nvSpPr>
            <p:cNvPr id="312365" name="Rectangle 45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2366" name="Rectangle 46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2367" name="Rectangle 47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2368" name="Rectangle 48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2369" name="Oval 49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2370" name="Oval 50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2371" name="Rectangle 51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2372" name="Oval 52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2373" name="Oval 53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2374" name="Group 54"/>
          <p:cNvGrpSpPr>
            <a:grpSpLocks/>
          </p:cNvGrpSpPr>
          <p:nvPr/>
        </p:nvGrpSpPr>
        <p:grpSpPr bwMode="auto">
          <a:xfrm>
            <a:off x="1447800" y="3276600"/>
            <a:ext cx="152400" cy="609600"/>
            <a:chOff x="912" y="2064"/>
            <a:chExt cx="480" cy="384"/>
          </a:xfrm>
        </p:grpSpPr>
        <p:grpSp>
          <p:nvGrpSpPr>
            <p:cNvPr id="312375" name="Group 55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12376" name="Group 56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12377" name="Line 57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237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2379" name="Line 59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2380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2381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12382" name="Line 62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12383" name="Line 63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2384" name="Line 64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2385" name="Line 65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2386" name="Line 66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2387" name="Group 67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12388" name="Oval 68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2389" name="Oval 69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2390" name="Oval 70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2391" name="Line 71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2392" name="Line 72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2393" name="AutoShape 7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6216-E290-4899-9C41-987675C8901E}" type="slidenum">
              <a:rPr lang="fr-FR"/>
              <a:pPr/>
              <a:t>109</a:t>
            </a:fld>
            <a:endParaRPr lang="fr-FR"/>
          </a:p>
        </p:txBody>
      </p:sp>
      <p:sp>
        <p:nvSpPr>
          <p:cNvPr id="313346" name="Rectangle 2" descr="Bouquet"/>
          <p:cNvSpPr>
            <a:spLocks noChangeArrowheads="1"/>
          </p:cNvSpPr>
          <p:nvPr/>
        </p:nvSpPr>
        <p:spPr bwMode="auto">
          <a:xfrm>
            <a:off x="2686050" y="5546725"/>
            <a:ext cx="1949450" cy="7683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3347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3350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3351" name="Line 7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3352" name="Line 8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3353" name="Line 9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3354" name="Line 10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3355" name="Oval 11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3356" name="Oval 12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3357" name="Line 13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3358" name="Line 14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3359" name="Text Box 15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13361" name="Rectangle 17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3362" name="Line 18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3363" name="Rectangle 19" descr="Bouquet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3364" name="Group 20"/>
          <p:cNvGrpSpPr>
            <a:grpSpLocks/>
          </p:cNvGrpSpPr>
          <p:nvPr/>
        </p:nvGrpSpPr>
        <p:grpSpPr bwMode="auto">
          <a:xfrm>
            <a:off x="4635500" y="5545138"/>
            <a:ext cx="3149600" cy="769937"/>
            <a:chOff x="2256" y="3552"/>
            <a:chExt cx="2160" cy="528"/>
          </a:xfrm>
        </p:grpSpPr>
        <p:sp>
          <p:nvSpPr>
            <p:cNvPr id="313365" name="Rectangle 21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366" name="Oval 22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367" name="Oval 23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368" name="Rectangle 24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3369" name="Group 25"/>
          <p:cNvGrpSpPr>
            <a:grpSpLocks/>
          </p:cNvGrpSpPr>
          <p:nvPr/>
        </p:nvGrpSpPr>
        <p:grpSpPr bwMode="auto">
          <a:xfrm>
            <a:off x="4775200" y="5545138"/>
            <a:ext cx="1190625" cy="769937"/>
            <a:chOff x="2356" y="3552"/>
            <a:chExt cx="1964" cy="528"/>
          </a:xfrm>
        </p:grpSpPr>
        <p:sp>
          <p:nvSpPr>
            <p:cNvPr id="313370" name="Line 26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371" name="Line 27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372" name="Line 28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373" name="Line 29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374" name="Line 30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375" name="Line 31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376" name="Line 32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3377" name="Rectangle 33" descr="Bouquet"/>
          <p:cNvSpPr>
            <a:spLocks noChangeArrowheads="1"/>
          </p:cNvSpPr>
          <p:nvPr/>
        </p:nvSpPr>
        <p:spPr bwMode="auto">
          <a:xfrm>
            <a:off x="1447800" y="2971800"/>
            <a:ext cx="6096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3378" name="Rectangle 34" descr="Bouquet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3379" name="Line 35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3380" name="Line 36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3381" name="Line 37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3382" name="Line 38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3383" name="Rectangle 39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3384" name="Text Box 40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13385" name="Line 41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3386" name="Line 42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3387" name="Rectangle 43" descr="Bouquet"/>
          <p:cNvSpPr>
            <a:spLocks noChangeArrowheads="1"/>
          </p:cNvSpPr>
          <p:nvPr/>
        </p:nvSpPr>
        <p:spPr bwMode="auto">
          <a:xfrm>
            <a:off x="1981200" y="2971800"/>
            <a:ext cx="10668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3388" name="Group 44"/>
          <p:cNvGrpSpPr>
            <a:grpSpLocks/>
          </p:cNvGrpSpPr>
          <p:nvPr/>
        </p:nvGrpSpPr>
        <p:grpSpPr bwMode="auto">
          <a:xfrm>
            <a:off x="0" y="2971800"/>
            <a:ext cx="3352800" cy="1295400"/>
            <a:chOff x="384" y="1872"/>
            <a:chExt cx="2112" cy="816"/>
          </a:xfrm>
        </p:grpSpPr>
        <p:sp>
          <p:nvSpPr>
            <p:cNvPr id="313389" name="Rectangle 45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390" name="Rectangle 46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391" name="Rectangle 47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392" name="Rectangle 48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393" name="Oval 49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394" name="Oval 50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395" name="Rectangle 51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396" name="Oval 52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397" name="Oval 53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3398" name="Group 54"/>
          <p:cNvGrpSpPr>
            <a:grpSpLocks/>
          </p:cNvGrpSpPr>
          <p:nvPr/>
        </p:nvGrpSpPr>
        <p:grpSpPr bwMode="auto">
          <a:xfrm>
            <a:off x="1447800" y="3276600"/>
            <a:ext cx="152400" cy="609600"/>
            <a:chOff x="912" y="2064"/>
            <a:chExt cx="480" cy="384"/>
          </a:xfrm>
        </p:grpSpPr>
        <p:grpSp>
          <p:nvGrpSpPr>
            <p:cNvPr id="313399" name="Group 55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13400" name="Group 56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13401" name="Line 57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340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3403" name="Line 59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340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3405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13406" name="Line 62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13407" name="Line 63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408" name="Line 64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409" name="Line 65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410" name="Line 66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3411" name="Group 67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13412" name="Oval 68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413" name="Oval 69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414" name="Oval 70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415" name="Line 71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3416" name="Line 72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3417" name="AutoShape 7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1B64-8DA6-413E-B07F-CDF09D7F42D1}" type="slidenum">
              <a:rPr lang="fr-FR"/>
              <a:pPr/>
              <a:t>11</a:t>
            </a:fld>
            <a:endParaRPr lang="fr-FR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85800" name="Text Box 808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grpSp>
        <p:nvGrpSpPr>
          <p:cNvPr id="85801" name="Group 809"/>
          <p:cNvGrpSpPr>
            <a:grpSpLocks/>
          </p:cNvGrpSpPr>
          <p:nvPr/>
        </p:nvGrpSpPr>
        <p:grpSpPr bwMode="auto">
          <a:xfrm>
            <a:off x="381000" y="1600200"/>
            <a:ext cx="4343400" cy="2362200"/>
            <a:chOff x="240" y="1008"/>
            <a:chExt cx="2736" cy="1488"/>
          </a:xfrm>
        </p:grpSpPr>
        <p:sp>
          <p:nvSpPr>
            <p:cNvPr id="85802" name="Rectangle 810"/>
            <p:cNvSpPr>
              <a:spLocks noChangeArrowheads="1"/>
            </p:cNvSpPr>
            <p:nvPr/>
          </p:nvSpPr>
          <p:spPr bwMode="auto">
            <a:xfrm>
              <a:off x="768" y="1968"/>
              <a:ext cx="1968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803" name="Rectangle 811" descr="Bouquet"/>
            <p:cNvSpPr>
              <a:spLocks noChangeArrowheads="1"/>
            </p:cNvSpPr>
            <p:nvPr/>
          </p:nvSpPr>
          <p:spPr bwMode="auto">
            <a:xfrm>
              <a:off x="480" y="1968"/>
              <a:ext cx="336" cy="52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85804" name="Group 812"/>
            <p:cNvGrpSpPr>
              <a:grpSpLocks/>
            </p:cNvGrpSpPr>
            <p:nvPr/>
          </p:nvGrpSpPr>
          <p:grpSpPr bwMode="auto">
            <a:xfrm>
              <a:off x="240" y="1008"/>
              <a:ext cx="1200" cy="1488"/>
              <a:chOff x="240" y="1008"/>
              <a:chExt cx="1200" cy="1488"/>
            </a:xfrm>
          </p:grpSpPr>
          <p:sp>
            <p:nvSpPr>
              <p:cNvPr id="85805" name="Line 813"/>
              <p:cNvSpPr>
                <a:spLocks noChangeShapeType="1"/>
              </p:cNvSpPr>
              <p:nvPr/>
            </p:nvSpPr>
            <p:spPr bwMode="auto">
              <a:xfrm>
                <a:off x="5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806" name="Line 814"/>
              <p:cNvSpPr>
                <a:spLocks noChangeShapeType="1"/>
              </p:cNvSpPr>
              <p:nvPr/>
            </p:nvSpPr>
            <p:spPr bwMode="auto">
              <a:xfrm>
                <a:off x="62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85807" name="Group 815"/>
              <p:cNvGrpSpPr>
                <a:grpSpLocks/>
              </p:cNvGrpSpPr>
              <p:nvPr/>
            </p:nvGrpSpPr>
            <p:grpSpPr bwMode="auto">
              <a:xfrm>
                <a:off x="240" y="1008"/>
                <a:ext cx="1200" cy="960"/>
                <a:chOff x="240" y="1008"/>
                <a:chExt cx="1200" cy="960"/>
              </a:xfrm>
            </p:grpSpPr>
            <p:sp>
              <p:nvSpPr>
                <p:cNvPr id="85808" name="Line 816"/>
                <p:cNvSpPr>
                  <a:spLocks noChangeShapeType="1"/>
                </p:cNvSpPr>
                <p:nvPr/>
              </p:nvSpPr>
              <p:spPr bwMode="auto">
                <a:xfrm flipH="1">
                  <a:off x="528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5809" name="Line 817"/>
                <p:cNvSpPr>
                  <a:spLocks noChangeShapeType="1"/>
                </p:cNvSpPr>
                <p:nvPr/>
              </p:nvSpPr>
              <p:spPr bwMode="auto">
                <a:xfrm>
                  <a:off x="576" y="153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5810" name="Text Box 818"/>
                <p:cNvSpPr txBox="1">
                  <a:spLocks noChangeArrowheads="1"/>
                </p:cNvSpPr>
                <p:nvPr/>
              </p:nvSpPr>
              <p:spPr bwMode="auto">
                <a:xfrm>
                  <a:off x="240" y="1008"/>
                  <a:ext cx="120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/>
                    <a:t>Pression=1</a:t>
                  </a:r>
                </a:p>
              </p:txBody>
            </p:sp>
            <p:sp>
              <p:nvSpPr>
                <p:cNvPr id="85811" name="Oval 819"/>
                <p:cNvSpPr>
                  <a:spLocks noChangeArrowheads="1"/>
                </p:cNvSpPr>
                <p:nvPr/>
              </p:nvSpPr>
              <p:spPr bwMode="auto">
                <a:xfrm>
                  <a:off x="480" y="124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5812" name="Oval 820"/>
                <p:cNvSpPr>
                  <a:spLocks noChangeArrowheads="1"/>
                </p:cNvSpPr>
                <p:nvPr/>
              </p:nvSpPr>
              <p:spPr bwMode="auto">
                <a:xfrm>
                  <a:off x="528" y="12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85813" name="Line 821"/>
              <p:cNvSpPr>
                <a:spLocks noChangeShapeType="1"/>
              </p:cNvSpPr>
              <p:nvPr/>
            </p:nvSpPr>
            <p:spPr bwMode="auto">
              <a:xfrm>
                <a:off x="480" y="196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85814" name="Rectangle 822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5815" name="Line 823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85816" name="Group 824"/>
            <p:cNvGrpSpPr>
              <a:grpSpLocks/>
            </p:cNvGrpSpPr>
            <p:nvPr/>
          </p:nvGrpSpPr>
          <p:grpSpPr bwMode="auto">
            <a:xfrm>
              <a:off x="672" y="1968"/>
              <a:ext cx="2304" cy="528"/>
              <a:chOff x="576" y="1968"/>
              <a:chExt cx="2304" cy="528"/>
            </a:xfrm>
          </p:grpSpPr>
          <p:grpSp>
            <p:nvGrpSpPr>
              <p:cNvPr id="85817" name="Group 825"/>
              <p:cNvGrpSpPr>
                <a:grpSpLocks/>
              </p:cNvGrpSpPr>
              <p:nvPr/>
            </p:nvGrpSpPr>
            <p:grpSpPr bwMode="auto">
              <a:xfrm>
                <a:off x="576" y="2112"/>
                <a:ext cx="96" cy="288"/>
                <a:chOff x="528" y="2112"/>
                <a:chExt cx="96" cy="288"/>
              </a:xfrm>
            </p:grpSpPr>
            <p:sp>
              <p:nvSpPr>
                <p:cNvPr id="85818" name="Line 826"/>
                <p:cNvSpPr>
                  <a:spLocks noChangeShapeType="1"/>
                </p:cNvSpPr>
                <p:nvPr/>
              </p:nvSpPr>
              <p:spPr bwMode="auto">
                <a:xfrm>
                  <a:off x="528" y="211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5819" name="Line 827"/>
                <p:cNvSpPr>
                  <a:spLocks noChangeShapeType="1"/>
                </p:cNvSpPr>
                <p:nvPr/>
              </p:nvSpPr>
              <p:spPr bwMode="auto">
                <a:xfrm>
                  <a:off x="52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5820" name="Line 828"/>
                <p:cNvSpPr>
                  <a:spLocks noChangeShapeType="1"/>
                </p:cNvSpPr>
                <p:nvPr/>
              </p:nvSpPr>
              <p:spPr bwMode="auto">
                <a:xfrm>
                  <a:off x="528" y="240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85821" name="Group 829"/>
              <p:cNvGrpSpPr>
                <a:grpSpLocks/>
              </p:cNvGrpSpPr>
              <p:nvPr/>
            </p:nvGrpSpPr>
            <p:grpSpPr bwMode="auto">
              <a:xfrm>
                <a:off x="720" y="1968"/>
                <a:ext cx="2160" cy="528"/>
                <a:chOff x="720" y="1968"/>
                <a:chExt cx="2160" cy="528"/>
              </a:xfrm>
            </p:grpSpPr>
            <p:sp>
              <p:nvSpPr>
                <p:cNvPr id="85822" name="Rectangle 830"/>
                <p:cNvSpPr>
                  <a:spLocks noChangeArrowheads="1"/>
                </p:cNvSpPr>
                <p:nvPr/>
              </p:nvSpPr>
              <p:spPr bwMode="auto">
                <a:xfrm>
                  <a:off x="816" y="2160"/>
                  <a:ext cx="2064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5823" name="Rectangle 831"/>
                <p:cNvSpPr>
                  <a:spLocks noChangeArrowheads="1"/>
                </p:cNvSpPr>
                <p:nvPr/>
              </p:nvSpPr>
              <p:spPr bwMode="auto">
                <a:xfrm>
                  <a:off x="720" y="2016"/>
                  <a:ext cx="96" cy="43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5824" name="Oval 832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5825" name="Oval 833"/>
                <p:cNvSpPr>
                  <a:spLocks noChangeArrowheads="1"/>
                </p:cNvSpPr>
                <p:nvPr/>
              </p:nvSpPr>
              <p:spPr bwMode="auto">
                <a:xfrm>
                  <a:off x="720" y="24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85826" name="Group 834"/>
            <p:cNvGrpSpPr>
              <a:grpSpLocks/>
            </p:cNvGrpSpPr>
            <p:nvPr/>
          </p:nvGrpSpPr>
          <p:grpSpPr bwMode="auto">
            <a:xfrm>
              <a:off x="912" y="1968"/>
              <a:ext cx="1824" cy="528"/>
              <a:chOff x="772" y="1968"/>
              <a:chExt cx="1964" cy="528"/>
            </a:xfrm>
          </p:grpSpPr>
          <p:sp>
            <p:nvSpPr>
              <p:cNvPr id="85827" name="Line 835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828" name="Line 836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829" name="Line 837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830" name="Line 838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831" name="Line 839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832" name="Line 840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5833" name="Line 841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85835" name="AutoShape 84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93861-2BA7-42ED-A3B4-950508EE84BB}" type="slidenum">
              <a:rPr lang="fr-FR"/>
              <a:pPr/>
              <a:t>110</a:t>
            </a:fld>
            <a:endParaRPr lang="fr-FR"/>
          </a:p>
        </p:txBody>
      </p:sp>
      <p:sp>
        <p:nvSpPr>
          <p:cNvPr id="314370" name="Rectangle 2" descr="Bouquet"/>
          <p:cNvSpPr>
            <a:spLocks noChangeArrowheads="1"/>
          </p:cNvSpPr>
          <p:nvPr/>
        </p:nvSpPr>
        <p:spPr bwMode="auto">
          <a:xfrm>
            <a:off x="2686050" y="5546725"/>
            <a:ext cx="2228850" cy="7683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4371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4374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4375" name="Line 7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4376" name="Line 8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4377" name="Line 9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4378" name="Line 10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4379" name="Oval 11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4380" name="Oval 12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4381" name="Line 13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4382" name="Line 14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4383" name="Text Box 15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14385" name="Rectangle 17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4386" name="Line 18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4387" name="Rectangle 19" descr="Bouquet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4388" name="Group 20"/>
          <p:cNvGrpSpPr>
            <a:grpSpLocks/>
          </p:cNvGrpSpPr>
          <p:nvPr/>
        </p:nvGrpSpPr>
        <p:grpSpPr bwMode="auto">
          <a:xfrm>
            <a:off x="4914900" y="5545138"/>
            <a:ext cx="3149600" cy="769937"/>
            <a:chOff x="2256" y="3552"/>
            <a:chExt cx="2160" cy="528"/>
          </a:xfrm>
        </p:grpSpPr>
        <p:sp>
          <p:nvSpPr>
            <p:cNvPr id="314389" name="Rectangle 21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90" name="Oval 22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91" name="Oval 23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92" name="Rectangle 24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4393" name="Group 25"/>
          <p:cNvGrpSpPr>
            <a:grpSpLocks/>
          </p:cNvGrpSpPr>
          <p:nvPr/>
        </p:nvGrpSpPr>
        <p:grpSpPr bwMode="auto">
          <a:xfrm>
            <a:off x="5054600" y="5545138"/>
            <a:ext cx="911225" cy="769937"/>
            <a:chOff x="2356" y="3552"/>
            <a:chExt cx="1964" cy="528"/>
          </a:xfrm>
        </p:grpSpPr>
        <p:sp>
          <p:nvSpPr>
            <p:cNvPr id="314394" name="Line 26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95" name="Line 27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96" name="Line 28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97" name="Line 29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98" name="Line 30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399" name="Line 31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00" name="Line 32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4401" name="Rectangle 33" descr="Bouquet"/>
          <p:cNvSpPr>
            <a:spLocks noChangeArrowheads="1"/>
          </p:cNvSpPr>
          <p:nvPr/>
        </p:nvSpPr>
        <p:spPr bwMode="auto">
          <a:xfrm>
            <a:off x="1447800" y="2971800"/>
            <a:ext cx="6096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4402" name="Rectangle 34" descr="Bouquet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4403" name="Line 35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4404" name="Line 36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4405" name="Line 37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4406" name="Line 38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4407" name="Rectangle 39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4408" name="Text Box 40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14409" name="Line 41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4410" name="Line 42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4411" name="Rectangle 43" descr="Bouquet"/>
          <p:cNvSpPr>
            <a:spLocks noChangeArrowheads="1"/>
          </p:cNvSpPr>
          <p:nvPr/>
        </p:nvSpPr>
        <p:spPr bwMode="auto">
          <a:xfrm>
            <a:off x="1905000" y="2971800"/>
            <a:ext cx="11430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4412" name="Group 44"/>
          <p:cNvGrpSpPr>
            <a:grpSpLocks/>
          </p:cNvGrpSpPr>
          <p:nvPr/>
        </p:nvGrpSpPr>
        <p:grpSpPr bwMode="auto">
          <a:xfrm>
            <a:off x="0" y="2971800"/>
            <a:ext cx="3352800" cy="1295400"/>
            <a:chOff x="384" y="1872"/>
            <a:chExt cx="2112" cy="816"/>
          </a:xfrm>
        </p:grpSpPr>
        <p:sp>
          <p:nvSpPr>
            <p:cNvPr id="314413" name="Rectangle 45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14" name="Rectangle 46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15" name="Rectangle 47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16" name="Rectangle 48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17" name="Oval 49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18" name="Oval 50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19" name="Rectangle 51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20" name="Oval 52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21" name="Oval 53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4422" name="Group 54"/>
          <p:cNvGrpSpPr>
            <a:grpSpLocks/>
          </p:cNvGrpSpPr>
          <p:nvPr/>
        </p:nvGrpSpPr>
        <p:grpSpPr bwMode="auto">
          <a:xfrm>
            <a:off x="1447800" y="3276600"/>
            <a:ext cx="152400" cy="609600"/>
            <a:chOff x="912" y="2064"/>
            <a:chExt cx="480" cy="384"/>
          </a:xfrm>
        </p:grpSpPr>
        <p:grpSp>
          <p:nvGrpSpPr>
            <p:cNvPr id="314423" name="Group 55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14424" name="Group 56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14425" name="Line 57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4426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4427" name="Line 59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4428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4429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14430" name="Line 62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14431" name="Line 63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32" name="Line 64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33" name="Line 65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34" name="Line 66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4435" name="Group 67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14436" name="Oval 68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37" name="Oval 69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38" name="Oval 70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39" name="Line 71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4440" name="Line 72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4441" name="AutoShape 7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BD63-04B2-476C-8210-2A1D35DA606A}" type="slidenum">
              <a:rPr lang="fr-FR"/>
              <a:pPr/>
              <a:t>111</a:t>
            </a:fld>
            <a:endParaRPr lang="fr-FR"/>
          </a:p>
        </p:txBody>
      </p:sp>
      <p:sp>
        <p:nvSpPr>
          <p:cNvPr id="315394" name="Rectangle 2" descr="Bouquet"/>
          <p:cNvSpPr>
            <a:spLocks noChangeArrowheads="1"/>
          </p:cNvSpPr>
          <p:nvPr/>
        </p:nvSpPr>
        <p:spPr bwMode="auto">
          <a:xfrm>
            <a:off x="2686050" y="5546725"/>
            <a:ext cx="2508250" cy="7683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5395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15397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5399" name="Line 7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5400" name="Line 8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5401" name="Line 9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5402" name="Line 10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5403" name="Oval 11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5404" name="Oval 12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5405" name="Line 13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5406" name="Line 14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5407" name="Text Box 15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15409" name="Rectangle 17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5410" name="Line 18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5411" name="Rectangle 19" descr="Bouquet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5412" name="Group 20"/>
          <p:cNvGrpSpPr>
            <a:grpSpLocks/>
          </p:cNvGrpSpPr>
          <p:nvPr/>
        </p:nvGrpSpPr>
        <p:grpSpPr bwMode="auto">
          <a:xfrm>
            <a:off x="5194300" y="5545138"/>
            <a:ext cx="3149600" cy="769937"/>
            <a:chOff x="2256" y="3552"/>
            <a:chExt cx="2160" cy="528"/>
          </a:xfrm>
        </p:grpSpPr>
        <p:sp>
          <p:nvSpPr>
            <p:cNvPr id="315413" name="Rectangle 21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14" name="Oval 22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15" name="Oval 23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16" name="Rectangle 24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5417" name="Group 25"/>
          <p:cNvGrpSpPr>
            <a:grpSpLocks/>
          </p:cNvGrpSpPr>
          <p:nvPr/>
        </p:nvGrpSpPr>
        <p:grpSpPr bwMode="auto">
          <a:xfrm>
            <a:off x="5334000" y="5545138"/>
            <a:ext cx="631825" cy="769937"/>
            <a:chOff x="2356" y="3552"/>
            <a:chExt cx="1964" cy="528"/>
          </a:xfrm>
        </p:grpSpPr>
        <p:sp>
          <p:nvSpPr>
            <p:cNvPr id="315418" name="Line 26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19" name="Line 27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20" name="Line 28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21" name="Line 29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22" name="Line 30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23" name="Line 31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24" name="Line 32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5425" name="Rectangle 33" descr="Bouquet"/>
          <p:cNvSpPr>
            <a:spLocks noChangeArrowheads="1"/>
          </p:cNvSpPr>
          <p:nvPr/>
        </p:nvSpPr>
        <p:spPr bwMode="auto">
          <a:xfrm>
            <a:off x="1447800" y="2971800"/>
            <a:ext cx="6096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5426" name="Rectangle 34" descr="Bouquet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5427" name="Line 35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5428" name="Line 36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5429" name="Line 37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5430" name="Line 38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5431" name="Rectangle 39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5432" name="Text Box 40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15433" name="Line 41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5434" name="Line 42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5435" name="Rectangle 43" descr="Bouquet"/>
          <p:cNvSpPr>
            <a:spLocks noChangeArrowheads="1"/>
          </p:cNvSpPr>
          <p:nvPr/>
        </p:nvSpPr>
        <p:spPr bwMode="auto">
          <a:xfrm>
            <a:off x="1828800" y="2971800"/>
            <a:ext cx="12192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5436" name="Group 44"/>
          <p:cNvGrpSpPr>
            <a:grpSpLocks/>
          </p:cNvGrpSpPr>
          <p:nvPr/>
        </p:nvGrpSpPr>
        <p:grpSpPr bwMode="auto">
          <a:xfrm>
            <a:off x="0" y="2971800"/>
            <a:ext cx="3352800" cy="1295400"/>
            <a:chOff x="384" y="1872"/>
            <a:chExt cx="2112" cy="816"/>
          </a:xfrm>
        </p:grpSpPr>
        <p:sp>
          <p:nvSpPr>
            <p:cNvPr id="315437" name="Rectangle 45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38" name="Rectangle 46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39" name="Rectangle 47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40" name="Rectangle 48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41" name="Oval 49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42" name="Oval 50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43" name="Rectangle 51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44" name="Oval 52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45" name="Oval 53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5446" name="Group 54"/>
          <p:cNvGrpSpPr>
            <a:grpSpLocks/>
          </p:cNvGrpSpPr>
          <p:nvPr/>
        </p:nvGrpSpPr>
        <p:grpSpPr bwMode="auto">
          <a:xfrm>
            <a:off x="1447800" y="3276600"/>
            <a:ext cx="152400" cy="609600"/>
            <a:chOff x="912" y="2064"/>
            <a:chExt cx="480" cy="384"/>
          </a:xfrm>
        </p:grpSpPr>
        <p:grpSp>
          <p:nvGrpSpPr>
            <p:cNvPr id="315447" name="Group 55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15448" name="Group 56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15449" name="Line 57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545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5451" name="Line 59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5452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5453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15454" name="Line 62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15455" name="Line 63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56" name="Line 64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57" name="Line 65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58" name="Line 66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5459" name="Group 67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15460" name="Oval 68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61" name="Oval 69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62" name="Oval 70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63" name="Line 71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5464" name="Line 72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5465" name="AutoShape 7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4FA08-E1E4-43D1-8E7E-EDE689749BBB}" type="slidenum">
              <a:rPr lang="fr-FR"/>
              <a:pPr/>
              <a:t>112</a:t>
            </a:fld>
            <a:endParaRPr lang="fr-FR"/>
          </a:p>
        </p:txBody>
      </p:sp>
      <p:sp>
        <p:nvSpPr>
          <p:cNvPr id="316418" name="Rectangle 2" descr="Bouquet"/>
          <p:cNvSpPr>
            <a:spLocks noChangeArrowheads="1"/>
          </p:cNvSpPr>
          <p:nvPr/>
        </p:nvSpPr>
        <p:spPr bwMode="auto">
          <a:xfrm>
            <a:off x="2686050" y="5546725"/>
            <a:ext cx="2787650" cy="7683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6419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64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6422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6423" name="Line 7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6424" name="Line 8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6425" name="Line 9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6426" name="Line 10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6427" name="Oval 11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6428" name="Oval 12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6429" name="Line 13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6430" name="Line 14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6431" name="Text Box 15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16433" name="Rectangle 17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6434" name="Line 18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6435" name="Rectangle 19" descr="Bouquet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6436" name="Group 20"/>
          <p:cNvGrpSpPr>
            <a:grpSpLocks/>
          </p:cNvGrpSpPr>
          <p:nvPr/>
        </p:nvGrpSpPr>
        <p:grpSpPr bwMode="auto">
          <a:xfrm>
            <a:off x="5473700" y="5546725"/>
            <a:ext cx="3149600" cy="769938"/>
            <a:chOff x="2256" y="3552"/>
            <a:chExt cx="2160" cy="528"/>
          </a:xfrm>
        </p:grpSpPr>
        <p:sp>
          <p:nvSpPr>
            <p:cNvPr id="316437" name="Rectangle 21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438" name="Oval 22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439" name="Oval 23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440" name="Rectangle 24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6441" name="Group 25"/>
          <p:cNvGrpSpPr>
            <a:grpSpLocks/>
          </p:cNvGrpSpPr>
          <p:nvPr/>
        </p:nvGrpSpPr>
        <p:grpSpPr bwMode="auto">
          <a:xfrm>
            <a:off x="5613400" y="5545138"/>
            <a:ext cx="352425" cy="769937"/>
            <a:chOff x="2356" y="3552"/>
            <a:chExt cx="1964" cy="528"/>
          </a:xfrm>
        </p:grpSpPr>
        <p:sp>
          <p:nvSpPr>
            <p:cNvPr id="316442" name="Line 26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443" name="Line 27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444" name="Line 28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445" name="Line 29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446" name="Line 30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447" name="Line 31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448" name="Line 32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6449" name="Rectangle 33" descr="Bouquet"/>
          <p:cNvSpPr>
            <a:spLocks noChangeArrowheads="1"/>
          </p:cNvSpPr>
          <p:nvPr/>
        </p:nvSpPr>
        <p:spPr bwMode="auto">
          <a:xfrm>
            <a:off x="1447800" y="2971800"/>
            <a:ext cx="6096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6450" name="Rectangle 34" descr="Bouquet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6451" name="Line 35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6452" name="Line 36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6453" name="Line 37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6454" name="Line 38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6455" name="Rectangle 39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6456" name="Text Box 40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16457" name="Line 41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6458" name="Line 42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6459" name="Rectangle 43" descr="Bouquet"/>
          <p:cNvSpPr>
            <a:spLocks noChangeArrowheads="1"/>
          </p:cNvSpPr>
          <p:nvPr/>
        </p:nvSpPr>
        <p:spPr bwMode="auto">
          <a:xfrm>
            <a:off x="1905000" y="2971800"/>
            <a:ext cx="11430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6460" name="Group 44"/>
          <p:cNvGrpSpPr>
            <a:grpSpLocks/>
          </p:cNvGrpSpPr>
          <p:nvPr/>
        </p:nvGrpSpPr>
        <p:grpSpPr bwMode="auto">
          <a:xfrm>
            <a:off x="0" y="2971800"/>
            <a:ext cx="3352800" cy="1295400"/>
            <a:chOff x="384" y="1872"/>
            <a:chExt cx="2112" cy="816"/>
          </a:xfrm>
        </p:grpSpPr>
        <p:sp>
          <p:nvSpPr>
            <p:cNvPr id="316461" name="Rectangle 45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462" name="Rectangle 46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463" name="Rectangle 47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464" name="Rectangle 48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465" name="Oval 49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466" name="Oval 50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467" name="Rectangle 51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468" name="Oval 52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469" name="Oval 53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6470" name="Group 54"/>
          <p:cNvGrpSpPr>
            <a:grpSpLocks/>
          </p:cNvGrpSpPr>
          <p:nvPr/>
        </p:nvGrpSpPr>
        <p:grpSpPr bwMode="auto">
          <a:xfrm>
            <a:off x="1447800" y="3276600"/>
            <a:ext cx="152400" cy="609600"/>
            <a:chOff x="912" y="2064"/>
            <a:chExt cx="480" cy="384"/>
          </a:xfrm>
        </p:grpSpPr>
        <p:grpSp>
          <p:nvGrpSpPr>
            <p:cNvPr id="316471" name="Group 55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16472" name="Group 56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16473" name="Line 57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647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6475" name="Line 59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647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647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16478" name="Line 62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16479" name="Line 63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480" name="Line 64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481" name="Line 65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482" name="Line 66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6483" name="Group 67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16484" name="Oval 68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485" name="Oval 69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486" name="Oval 70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487" name="Line 71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6488" name="Line 72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6489" name="AutoShape 7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BEA91-F5F0-4A95-8A23-80E6D7ACB64E}" type="slidenum">
              <a:rPr lang="fr-FR"/>
              <a:pPr/>
              <a:t>113</a:t>
            </a:fld>
            <a:endParaRPr lang="fr-FR"/>
          </a:p>
        </p:txBody>
      </p:sp>
      <p:sp>
        <p:nvSpPr>
          <p:cNvPr id="317442" name="Rectangle 2" descr="Bouquet"/>
          <p:cNvSpPr>
            <a:spLocks noChangeArrowheads="1"/>
          </p:cNvSpPr>
          <p:nvPr/>
        </p:nvSpPr>
        <p:spPr bwMode="auto">
          <a:xfrm>
            <a:off x="2686050" y="5546725"/>
            <a:ext cx="3028950" cy="7683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443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17445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446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447" name="Line 7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448" name="Line 8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449" name="Line 9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450" name="Line 10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451" name="Oval 11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452" name="Oval 12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453" name="Line 13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454" name="Line 14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455" name="Text Box 15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17456" name="Text Box 16"/>
          <p:cNvSpPr txBox="1">
            <a:spLocks noChangeArrowheads="1"/>
          </p:cNvSpPr>
          <p:nvPr/>
        </p:nvSpPr>
        <p:spPr bwMode="auto">
          <a:xfrm>
            <a:off x="5105400" y="45720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Vérin position sortie.</a:t>
            </a:r>
          </a:p>
        </p:txBody>
      </p:sp>
      <p:sp>
        <p:nvSpPr>
          <p:cNvPr id="317457" name="Rectangle 17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458" name="Line 18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7459" name="Rectangle 19" descr="Bouquet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7460" name="Group 20"/>
          <p:cNvGrpSpPr>
            <a:grpSpLocks/>
          </p:cNvGrpSpPr>
          <p:nvPr/>
        </p:nvGrpSpPr>
        <p:grpSpPr bwMode="auto">
          <a:xfrm>
            <a:off x="5715000" y="5545138"/>
            <a:ext cx="3149600" cy="769937"/>
            <a:chOff x="2256" y="3552"/>
            <a:chExt cx="2160" cy="528"/>
          </a:xfrm>
        </p:grpSpPr>
        <p:sp>
          <p:nvSpPr>
            <p:cNvPr id="317461" name="Rectangle 21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462" name="Oval 22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463" name="Oval 23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464" name="Rectangle 24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7465" name="Group 25"/>
          <p:cNvGrpSpPr>
            <a:grpSpLocks/>
          </p:cNvGrpSpPr>
          <p:nvPr/>
        </p:nvGrpSpPr>
        <p:grpSpPr bwMode="auto">
          <a:xfrm>
            <a:off x="5862638" y="5545138"/>
            <a:ext cx="103187" cy="769937"/>
            <a:chOff x="2356" y="3552"/>
            <a:chExt cx="1964" cy="528"/>
          </a:xfrm>
        </p:grpSpPr>
        <p:sp>
          <p:nvSpPr>
            <p:cNvPr id="317466" name="Line 26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467" name="Line 27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468" name="Line 28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469" name="Line 29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470" name="Line 30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471" name="Line 31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472" name="Line 32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7473" name="Rectangle 33" descr="Bouquet"/>
          <p:cNvSpPr>
            <a:spLocks noChangeArrowheads="1"/>
          </p:cNvSpPr>
          <p:nvPr/>
        </p:nvSpPr>
        <p:spPr bwMode="auto">
          <a:xfrm>
            <a:off x="1447800" y="2971800"/>
            <a:ext cx="6096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474" name="Rectangle 34" descr="Bouquet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475" name="Line 35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476" name="Line 36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477" name="Line 37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478" name="Line 38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479" name="Rectangle 39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480" name="Text Box 40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17481" name="Line 41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482" name="Line 42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483" name="Rectangle 43" descr="Bouquet"/>
          <p:cNvSpPr>
            <a:spLocks noChangeArrowheads="1"/>
          </p:cNvSpPr>
          <p:nvPr/>
        </p:nvSpPr>
        <p:spPr bwMode="auto">
          <a:xfrm>
            <a:off x="1981200" y="2971800"/>
            <a:ext cx="10668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7484" name="Group 44"/>
          <p:cNvGrpSpPr>
            <a:grpSpLocks/>
          </p:cNvGrpSpPr>
          <p:nvPr/>
        </p:nvGrpSpPr>
        <p:grpSpPr bwMode="auto">
          <a:xfrm>
            <a:off x="0" y="2971800"/>
            <a:ext cx="3352800" cy="1295400"/>
            <a:chOff x="384" y="1872"/>
            <a:chExt cx="2112" cy="816"/>
          </a:xfrm>
        </p:grpSpPr>
        <p:sp>
          <p:nvSpPr>
            <p:cNvPr id="317485" name="Rectangle 45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486" name="Rectangle 46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487" name="Rectangle 47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488" name="Rectangle 48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489" name="Oval 49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490" name="Oval 50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491" name="Rectangle 51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492" name="Oval 52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493" name="Oval 53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7494" name="Group 54"/>
          <p:cNvGrpSpPr>
            <a:grpSpLocks/>
          </p:cNvGrpSpPr>
          <p:nvPr/>
        </p:nvGrpSpPr>
        <p:grpSpPr bwMode="auto">
          <a:xfrm>
            <a:off x="1447800" y="3276600"/>
            <a:ext cx="152400" cy="609600"/>
            <a:chOff x="912" y="2064"/>
            <a:chExt cx="480" cy="384"/>
          </a:xfrm>
        </p:grpSpPr>
        <p:grpSp>
          <p:nvGrpSpPr>
            <p:cNvPr id="317495" name="Group 55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17496" name="Group 56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17497" name="Line 57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749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7499" name="Line 59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7500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7501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17502" name="Line 62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17503" name="Line 63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504" name="Line 64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505" name="Line 65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506" name="Line 66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7507" name="Group 67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17508" name="Oval 68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509" name="Oval 69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510" name="Oval 70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511" name="Line 71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512" name="Line 72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7513" name="AutoShape 7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514" name="AutoShape 7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6311900"/>
            <a:ext cx="228600" cy="228600"/>
          </a:xfrm>
          <a:prstGeom prst="actionButtonBackPrevious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2013-4A9F-4950-8407-F850BED5AEFD}" type="slidenum">
              <a:rPr lang="fr-FR"/>
              <a:pPr/>
              <a:t>114</a:t>
            </a:fld>
            <a:endParaRPr lang="fr-FR"/>
          </a:p>
        </p:txBody>
      </p:sp>
      <p:sp>
        <p:nvSpPr>
          <p:cNvPr id="318466" name="Rectangle 2" descr="Bouquet"/>
          <p:cNvSpPr>
            <a:spLocks noChangeArrowheads="1"/>
          </p:cNvSpPr>
          <p:nvPr/>
        </p:nvSpPr>
        <p:spPr bwMode="auto">
          <a:xfrm>
            <a:off x="2686050" y="5546725"/>
            <a:ext cx="3028950" cy="7683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8467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84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8470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8471" name="Line 7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8472" name="Line 8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8473" name="Line 9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8474" name="Line 10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8475" name="Oval 11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8476" name="Oval 12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8477" name="Line 13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8478" name="Line 14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8479" name="Text Box 15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18480" name="Text Box 16"/>
          <p:cNvSpPr txBox="1">
            <a:spLocks noChangeArrowheads="1"/>
          </p:cNvSpPr>
          <p:nvPr/>
        </p:nvSpPr>
        <p:spPr bwMode="auto">
          <a:xfrm>
            <a:off x="5105400" y="45720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Vérin position sortie.</a:t>
            </a:r>
          </a:p>
        </p:txBody>
      </p:sp>
      <p:sp>
        <p:nvSpPr>
          <p:cNvPr id="318481" name="Rectangle 17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8482" name="Line 18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8483" name="Rectangle 19" descr="Bouquet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8484" name="Group 20"/>
          <p:cNvGrpSpPr>
            <a:grpSpLocks/>
          </p:cNvGrpSpPr>
          <p:nvPr/>
        </p:nvGrpSpPr>
        <p:grpSpPr bwMode="auto">
          <a:xfrm>
            <a:off x="5715000" y="5545138"/>
            <a:ext cx="3149600" cy="769937"/>
            <a:chOff x="2256" y="3552"/>
            <a:chExt cx="2160" cy="528"/>
          </a:xfrm>
        </p:grpSpPr>
        <p:sp>
          <p:nvSpPr>
            <p:cNvPr id="318485" name="Rectangle 21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486" name="Oval 22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487" name="Oval 23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488" name="Rectangle 24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8489" name="Group 25"/>
          <p:cNvGrpSpPr>
            <a:grpSpLocks/>
          </p:cNvGrpSpPr>
          <p:nvPr/>
        </p:nvGrpSpPr>
        <p:grpSpPr bwMode="auto">
          <a:xfrm>
            <a:off x="5862638" y="5545138"/>
            <a:ext cx="103187" cy="769937"/>
            <a:chOff x="2356" y="3552"/>
            <a:chExt cx="1964" cy="528"/>
          </a:xfrm>
        </p:grpSpPr>
        <p:sp>
          <p:nvSpPr>
            <p:cNvPr id="318490" name="Line 26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491" name="Line 27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492" name="Line 28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493" name="Line 29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494" name="Line 30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495" name="Line 31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496" name="Line 32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8497" name="Rectangle 33" descr="Bouquet"/>
          <p:cNvSpPr>
            <a:spLocks noChangeArrowheads="1"/>
          </p:cNvSpPr>
          <p:nvPr/>
        </p:nvSpPr>
        <p:spPr bwMode="auto">
          <a:xfrm>
            <a:off x="1447800" y="2971800"/>
            <a:ext cx="6096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8498" name="Rectangle 34" descr="Bouquet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8499" name="Line 35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8500" name="Line 36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8501" name="Line 37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8502" name="Line 38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8503" name="Rectangle 39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8504" name="Text Box 40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18505" name="Line 41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8506" name="Line 42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8507" name="Rectangle 43" descr="Bouquet"/>
          <p:cNvSpPr>
            <a:spLocks noChangeArrowheads="1"/>
          </p:cNvSpPr>
          <p:nvPr/>
        </p:nvSpPr>
        <p:spPr bwMode="auto">
          <a:xfrm>
            <a:off x="1981200" y="2971800"/>
            <a:ext cx="10668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8508" name="Group 44"/>
          <p:cNvGrpSpPr>
            <a:grpSpLocks/>
          </p:cNvGrpSpPr>
          <p:nvPr/>
        </p:nvGrpSpPr>
        <p:grpSpPr bwMode="auto">
          <a:xfrm>
            <a:off x="76200" y="2971800"/>
            <a:ext cx="3352800" cy="1295400"/>
            <a:chOff x="384" y="1872"/>
            <a:chExt cx="2112" cy="816"/>
          </a:xfrm>
        </p:grpSpPr>
        <p:sp>
          <p:nvSpPr>
            <p:cNvPr id="318509" name="Rectangle 45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510" name="Rectangle 46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511" name="Rectangle 47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512" name="Rectangle 48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513" name="Oval 49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514" name="Oval 50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515" name="Rectangle 51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516" name="Oval 52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517" name="Oval 53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8518" name="Group 54"/>
          <p:cNvGrpSpPr>
            <a:grpSpLocks/>
          </p:cNvGrpSpPr>
          <p:nvPr/>
        </p:nvGrpSpPr>
        <p:grpSpPr bwMode="auto">
          <a:xfrm>
            <a:off x="1447800" y="3276600"/>
            <a:ext cx="228600" cy="609600"/>
            <a:chOff x="912" y="2064"/>
            <a:chExt cx="480" cy="384"/>
          </a:xfrm>
        </p:grpSpPr>
        <p:grpSp>
          <p:nvGrpSpPr>
            <p:cNvPr id="318519" name="Group 55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18520" name="Group 56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18521" name="Line 57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852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8523" name="Line 59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852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8525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18526" name="Line 62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18527" name="Line 63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528" name="Line 64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529" name="Line 65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530" name="Line 66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8531" name="Group 67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18532" name="Oval 68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533" name="Oval 69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534" name="Oval 70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535" name="Line 71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8536" name="Line 72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8537" name="AutoShape 7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469E2-CA65-49C6-9D97-43400E4A2685}" type="slidenum">
              <a:rPr lang="fr-FR"/>
              <a:pPr/>
              <a:t>115</a:t>
            </a:fld>
            <a:endParaRPr lang="fr-FR"/>
          </a:p>
        </p:txBody>
      </p:sp>
      <p:sp>
        <p:nvSpPr>
          <p:cNvPr id="319490" name="Rectangle 2" descr="Bouquet"/>
          <p:cNvSpPr>
            <a:spLocks noChangeArrowheads="1"/>
          </p:cNvSpPr>
          <p:nvPr/>
        </p:nvSpPr>
        <p:spPr bwMode="auto">
          <a:xfrm>
            <a:off x="2686050" y="5546725"/>
            <a:ext cx="3028950" cy="7683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9491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94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9494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9495" name="Line 7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9496" name="Line 8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9497" name="Line 9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9498" name="Line 10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9499" name="Oval 11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9500" name="Oval 12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9501" name="Line 13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9502" name="Line 14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9503" name="Text Box 15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19504" name="Text Box 16"/>
          <p:cNvSpPr txBox="1">
            <a:spLocks noChangeArrowheads="1"/>
          </p:cNvSpPr>
          <p:nvPr/>
        </p:nvSpPr>
        <p:spPr bwMode="auto">
          <a:xfrm>
            <a:off x="5105400" y="45720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Vérin position sortie.</a:t>
            </a:r>
          </a:p>
        </p:txBody>
      </p:sp>
      <p:sp>
        <p:nvSpPr>
          <p:cNvPr id="319505" name="Rectangle 17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9506" name="Line 18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9507" name="Rectangle 19" descr="Bouquet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9508" name="Group 20"/>
          <p:cNvGrpSpPr>
            <a:grpSpLocks/>
          </p:cNvGrpSpPr>
          <p:nvPr/>
        </p:nvGrpSpPr>
        <p:grpSpPr bwMode="auto">
          <a:xfrm>
            <a:off x="5715000" y="5545138"/>
            <a:ext cx="3149600" cy="769937"/>
            <a:chOff x="2256" y="3552"/>
            <a:chExt cx="2160" cy="528"/>
          </a:xfrm>
        </p:grpSpPr>
        <p:sp>
          <p:nvSpPr>
            <p:cNvPr id="319509" name="Rectangle 21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9510" name="Oval 22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9511" name="Oval 23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9512" name="Rectangle 24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9513" name="Group 25"/>
          <p:cNvGrpSpPr>
            <a:grpSpLocks/>
          </p:cNvGrpSpPr>
          <p:nvPr/>
        </p:nvGrpSpPr>
        <p:grpSpPr bwMode="auto">
          <a:xfrm>
            <a:off x="5862638" y="5545138"/>
            <a:ext cx="103187" cy="769937"/>
            <a:chOff x="2356" y="3552"/>
            <a:chExt cx="1964" cy="528"/>
          </a:xfrm>
        </p:grpSpPr>
        <p:sp>
          <p:nvSpPr>
            <p:cNvPr id="319514" name="Line 26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9515" name="Line 27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9516" name="Line 28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9517" name="Line 29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9518" name="Line 30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9519" name="Line 31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9520" name="Line 32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9521" name="Rectangle 33" descr="Bouquet"/>
          <p:cNvSpPr>
            <a:spLocks noChangeArrowheads="1"/>
          </p:cNvSpPr>
          <p:nvPr/>
        </p:nvSpPr>
        <p:spPr bwMode="auto">
          <a:xfrm>
            <a:off x="1447800" y="2971800"/>
            <a:ext cx="6096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9522" name="Rectangle 34" descr="Bouquet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9523" name="Line 35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9524" name="Line 36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9525" name="Line 37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9526" name="Line 38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9527" name="Rectangle 39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9528" name="Text Box 40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19529" name="Line 41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9530" name="Line 42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9531" name="Rectangle 43" descr="Bouquet"/>
          <p:cNvSpPr>
            <a:spLocks noChangeArrowheads="1"/>
          </p:cNvSpPr>
          <p:nvPr/>
        </p:nvSpPr>
        <p:spPr bwMode="auto">
          <a:xfrm>
            <a:off x="1981200" y="2971800"/>
            <a:ext cx="11430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9532" name="Group 44"/>
          <p:cNvGrpSpPr>
            <a:grpSpLocks/>
          </p:cNvGrpSpPr>
          <p:nvPr/>
        </p:nvGrpSpPr>
        <p:grpSpPr bwMode="auto">
          <a:xfrm>
            <a:off x="152400" y="2971800"/>
            <a:ext cx="3352800" cy="1295400"/>
            <a:chOff x="384" y="1872"/>
            <a:chExt cx="2112" cy="816"/>
          </a:xfrm>
        </p:grpSpPr>
        <p:sp>
          <p:nvSpPr>
            <p:cNvPr id="319533" name="Rectangle 45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9534" name="Rectangle 46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9535" name="Rectangle 47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9536" name="Rectangle 48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9537" name="Oval 49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9538" name="Oval 50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9539" name="Rectangle 51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9540" name="Oval 52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9541" name="Oval 53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9542" name="Group 54"/>
          <p:cNvGrpSpPr>
            <a:grpSpLocks/>
          </p:cNvGrpSpPr>
          <p:nvPr/>
        </p:nvGrpSpPr>
        <p:grpSpPr bwMode="auto">
          <a:xfrm>
            <a:off x="1447800" y="3276600"/>
            <a:ext cx="304800" cy="609600"/>
            <a:chOff x="912" y="2064"/>
            <a:chExt cx="480" cy="384"/>
          </a:xfrm>
        </p:grpSpPr>
        <p:grpSp>
          <p:nvGrpSpPr>
            <p:cNvPr id="319543" name="Group 55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19544" name="Group 56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19545" name="Line 57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9546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9547" name="Line 59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9548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9549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19550" name="Line 62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19551" name="Line 63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9552" name="Line 64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9553" name="Line 65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9554" name="Line 66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19555" name="Group 67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19556" name="Oval 68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9557" name="Oval 69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9558" name="Oval 70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9559" name="Line 71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9560" name="Line 72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9561" name="AutoShape 7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BEFA0-CEC6-489F-96CF-2CA3DCCBD086}" type="slidenum">
              <a:rPr lang="fr-FR"/>
              <a:pPr/>
              <a:t>116</a:t>
            </a:fld>
            <a:endParaRPr lang="fr-FR"/>
          </a:p>
        </p:txBody>
      </p:sp>
      <p:sp>
        <p:nvSpPr>
          <p:cNvPr id="320514" name="Rectangle 2" descr="Bouquet"/>
          <p:cNvSpPr>
            <a:spLocks noChangeArrowheads="1"/>
          </p:cNvSpPr>
          <p:nvPr/>
        </p:nvSpPr>
        <p:spPr bwMode="auto">
          <a:xfrm>
            <a:off x="2686050" y="5546725"/>
            <a:ext cx="3028950" cy="7683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0515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0518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0519" name="Line 7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0520" name="Line 8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0521" name="Line 9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0522" name="Line 10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0523" name="Oval 11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0524" name="Oval 12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0525" name="Line 13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0526" name="Line 14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0527" name="Text Box 15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20528" name="Text Box 16"/>
          <p:cNvSpPr txBox="1">
            <a:spLocks noChangeArrowheads="1"/>
          </p:cNvSpPr>
          <p:nvPr/>
        </p:nvSpPr>
        <p:spPr bwMode="auto">
          <a:xfrm>
            <a:off x="5105400" y="45720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Vérin position sortie.</a:t>
            </a:r>
          </a:p>
        </p:txBody>
      </p:sp>
      <p:sp>
        <p:nvSpPr>
          <p:cNvPr id="320529" name="Rectangle 17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0530" name="Line 18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0531" name="Rectangle 19" descr="Bouquet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20532" name="Group 20"/>
          <p:cNvGrpSpPr>
            <a:grpSpLocks/>
          </p:cNvGrpSpPr>
          <p:nvPr/>
        </p:nvGrpSpPr>
        <p:grpSpPr bwMode="auto">
          <a:xfrm>
            <a:off x="5715000" y="5545138"/>
            <a:ext cx="3149600" cy="769937"/>
            <a:chOff x="2256" y="3552"/>
            <a:chExt cx="2160" cy="528"/>
          </a:xfrm>
        </p:grpSpPr>
        <p:sp>
          <p:nvSpPr>
            <p:cNvPr id="320533" name="Rectangle 21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534" name="Oval 22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535" name="Oval 23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536" name="Rectangle 24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0537" name="Group 25"/>
          <p:cNvGrpSpPr>
            <a:grpSpLocks/>
          </p:cNvGrpSpPr>
          <p:nvPr/>
        </p:nvGrpSpPr>
        <p:grpSpPr bwMode="auto">
          <a:xfrm>
            <a:off x="5862638" y="5545138"/>
            <a:ext cx="103187" cy="769937"/>
            <a:chOff x="2356" y="3552"/>
            <a:chExt cx="1964" cy="528"/>
          </a:xfrm>
        </p:grpSpPr>
        <p:sp>
          <p:nvSpPr>
            <p:cNvPr id="320538" name="Line 26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539" name="Line 27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540" name="Line 28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541" name="Line 29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542" name="Line 30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543" name="Line 31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544" name="Line 32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0545" name="Rectangle 33" descr="Bouquet"/>
          <p:cNvSpPr>
            <a:spLocks noChangeArrowheads="1"/>
          </p:cNvSpPr>
          <p:nvPr/>
        </p:nvSpPr>
        <p:spPr bwMode="auto">
          <a:xfrm>
            <a:off x="1447800" y="2971800"/>
            <a:ext cx="6096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0546" name="Rectangle 34" descr="Bouquet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0547" name="Line 35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0548" name="Line 36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0549" name="Line 37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0550" name="Line 38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0551" name="Rectangle 39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0552" name="Text Box 40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20553" name="Line 41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0554" name="Line 42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0555" name="Rectangle 43" descr="Bouquet"/>
          <p:cNvSpPr>
            <a:spLocks noChangeArrowheads="1"/>
          </p:cNvSpPr>
          <p:nvPr/>
        </p:nvSpPr>
        <p:spPr bwMode="auto">
          <a:xfrm>
            <a:off x="2133600" y="2971800"/>
            <a:ext cx="10668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20556" name="Group 44"/>
          <p:cNvGrpSpPr>
            <a:grpSpLocks/>
          </p:cNvGrpSpPr>
          <p:nvPr/>
        </p:nvGrpSpPr>
        <p:grpSpPr bwMode="auto">
          <a:xfrm>
            <a:off x="228600" y="2971800"/>
            <a:ext cx="3352800" cy="1295400"/>
            <a:chOff x="384" y="1872"/>
            <a:chExt cx="2112" cy="816"/>
          </a:xfrm>
        </p:grpSpPr>
        <p:sp>
          <p:nvSpPr>
            <p:cNvPr id="320557" name="Rectangle 45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558" name="Rectangle 46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559" name="Rectangle 47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560" name="Rectangle 48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561" name="Oval 49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562" name="Oval 50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563" name="Rectangle 51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564" name="Oval 52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565" name="Oval 53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0566" name="Group 54"/>
          <p:cNvGrpSpPr>
            <a:grpSpLocks/>
          </p:cNvGrpSpPr>
          <p:nvPr/>
        </p:nvGrpSpPr>
        <p:grpSpPr bwMode="auto">
          <a:xfrm>
            <a:off x="1447800" y="3276600"/>
            <a:ext cx="381000" cy="609600"/>
            <a:chOff x="912" y="2064"/>
            <a:chExt cx="480" cy="384"/>
          </a:xfrm>
        </p:grpSpPr>
        <p:grpSp>
          <p:nvGrpSpPr>
            <p:cNvPr id="320567" name="Group 55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20568" name="Group 56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20569" name="Line 57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057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0571" name="Line 59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0572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0573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20574" name="Line 62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20575" name="Line 63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576" name="Line 64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577" name="Line 65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578" name="Line 66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0579" name="Group 67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20580" name="Oval 68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581" name="Oval 69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582" name="Oval 70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583" name="Line 71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0584" name="Line 72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0585" name="AutoShape 7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78D92-53C0-40B8-BC4A-ECEE7D868477}" type="slidenum">
              <a:rPr lang="fr-FR"/>
              <a:pPr/>
              <a:t>117</a:t>
            </a:fld>
            <a:endParaRPr lang="fr-FR"/>
          </a:p>
        </p:txBody>
      </p:sp>
      <p:sp>
        <p:nvSpPr>
          <p:cNvPr id="321538" name="Rectangle 2"/>
          <p:cNvSpPr>
            <a:spLocks noChangeArrowheads="1"/>
          </p:cNvSpPr>
          <p:nvPr/>
        </p:nvSpPr>
        <p:spPr bwMode="auto">
          <a:xfrm>
            <a:off x="2686050" y="5546725"/>
            <a:ext cx="2952750" cy="768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1539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1609" name="Rectangle 73"/>
          <p:cNvSpPr>
            <a:spLocks noChangeArrowheads="1"/>
          </p:cNvSpPr>
          <p:nvPr/>
        </p:nvSpPr>
        <p:spPr bwMode="auto">
          <a:xfrm>
            <a:off x="2209800" y="2971800"/>
            <a:ext cx="1143000" cy="1295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1610" name="Rectangle 74"/>
          <p:cNvSpPr>
            <a:spLocks noChangeArrowheads="1"/>
          </p:cNvSpPr>
          <p:nvPr/>
        </p:nvSpPr>
        <p:spPr bwMode="auto">
          <a:xfrm>
            <a:off x="3276600" y="2743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1611" name="Rectangle 75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1543" name="Line 7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1544" name="Line 8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1545" name="Line 9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1546" name="Line 10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1547" name="Oval 11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1548" name="Oval 12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1549" name="Line 13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1550" name="Line 14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1551" name="Text Box 15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21553" name="Rectangle 17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1554" name="Line 18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1555" name="Rectangle 19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21556" name="Group 20"/>
          <p:cNvGrpSpPr>
            <a:grpSpLocks/>
          </p:cNvGrpSpPr>
          <p:nvPr/>
        </p:nvGrpSpPr>
        <p:grpSpPr bwMode="auto">
          <a:xfrm>
            <a:off x="5638800" y="5546725"/>
            <a:ext cx="3149600" cy="769938"/>
            <a:chOff x="2256" y="3552"/>
            <a:chExt cx="2160" cy="528"/>
          </a:xfrm>
        </p:grpSpPr>
        <p:sp>
          <p:nvSpPr>
            <p:cNvPr id="321557" name="Rectangle 21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558" name="Oval 22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559" name="Oval 23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560" name="Rectangle 24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1561" name="Group 25"/>
          <p:cNvGrpSpPr>
            <a:grpSpLocks/>
          </p:cNvGrpSpPr>
          <p:nvPr/>
        </p:nvGrpSpPr>
        <p:grpSpPr bwMode="auto">
          <a:xfrm>
            <a:off x="5778500" y="5545138"/>
            <a:ext cx="187325" cy="769937"/>
            <a:chOff x="2356" y="3552"/>
            <a:chExt cx="1964" cy="528"/>
          </a:xfrm>
        </p:grpSpPr>
        <p:sp>
          <p:nvSpPr>
            <p:cNvPr id="321562" name="Line 26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563" name="Line 27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564" name="Line 28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565" name="Line 29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566" name="Line 30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567" name="Line 31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568" name="Line 32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1569" name="Rectangle 33" descr="Bouquet"/>
          <p:cNvSpPr>
            <a:spLocks noChangeArrowheads="1"/>
          </p:cNvSpPr>
          <p:nvPr/>
        </p:nvSpPr>
        <p:spPr bwMode="auto">
          <a:xfrm>
            <a:off x="1447800" y="2971800"/>
            <a:ext cx="7620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1571" name="Line 35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1572" name="Line 36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1573" name="Line 37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1574" name="Line 38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1575" name="Rectangle 39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1576" name="Text Box 40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21577" name="Line 41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1578" name="Line 42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21580" name="Group 44"/>
          <p:cNvGrpSpPr>
            <a:grpSpLocks/>
          </p:cNvGrpSpPr>
          <p:nvPr/>
        </p:nvGrpSpPr>
        <p:grpSpPr bwMode="auto">
          <a:xfrm>
            <a:off x="304800" y="2971800"/>
            <a:ext cx="3352800" cy="1295400"/>
            <a:chOff x="384" y="1872"/>
            <a:chExt cx="2112" cy="816"/>
          </a:xfrm>
        </p:grpSpPr>
        <p:sp>
          <p:nvSpPr>
            <p:cNvPr id="321581" name="Rectangle 45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582" name="Rectangle 46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583" name="Rectangle 47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584" name="Rectangle 48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585" name="Oval 49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586" name="Oval 50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587" name="Rectangle 51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588" name="Oval 52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589" name="Oval 53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1590" name="Group 54"/>
          <p:cNvGrpSpPr>
            <a:grpSpLocks/>
          </p:cNvGrpSpPr>
          <p:nvPr/>
        </p:nvGrpSpPr>
        <p:grpSpPr bwMode="auto">
          <a:xfrm>
            <a:off x="1447800" y="3276600"/>
            <a:ext cx="457200" cy="609600"/>
            <a:chOff x="912" y="2064"/>
            <a:chExt cx="480" cy="384"/>
          </a:xfrm>
        </p:grpSpPr>
        <p:grpSp>
          <p:nvGrpSpPr>
            <p:cNvPr id="321591" name="Group 55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21592" name="Group 56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21593" name="Line 57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159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1595" name="Line 59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159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159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21598" name="Line 62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21599" name="Line 63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600" name="Line 64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601" name="Line 65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602" name="Line 66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1603" name="Group 67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21604" name="Oval 68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605" name="Oval 69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606" name="Oval 70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607" name="Line 71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1608" name="Line 72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1612" name="AutoShape 7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C278-20EB-44DB-8C5C-BE8E7CF041ED}" type="slidenum">
              <a:rPr lang="fr-FR"/>
              <a:pPr/>
              <a:t>118</a:t>
            </a:fld>
            <a:endParaRPr lang="fr-FR"/>
          </a:p>
        </p:txBody>
      </p:sp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2686050" y="5546725"/>
            <a:ext cx="2724150" cy="768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2563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2247900" y="2971800"/>
            <a:ext cx="1143000" cy="1295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2568" name="Rectangle 8"/>
          <p:cNvSpPr>
            <a:spLocks noChangeArrowheads="1"/>
          </p:cNvSpPr>
          <p:nvPr/>
        </p:nvSpPr>
        <p:spPr bwMode="auto">
          <a:xfrm>
            <a:off x="3276600" y="2743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2569" name="Rectangle 9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2570" name="Line 10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2571" name="Line 11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2572" name="Line 12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2573" name="Line 13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2574" name="Oval 14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2575" name="Oval 15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2576" name="Line 16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2577" name="Line 17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2578" name="Text Box 18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22579" name="Rectangle 19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2580" name="Line 20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2581" name="Rectangle 21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22582" name="Group 22"/>
          <p:cNvGrpSpPr>
            <a:grpSpLocks/>
          </p:cNvGrpSpPr>
          <p:nvPr/>
        </p:nvGrpSpPr>
        <p:grpSpPr bwMode="auto">
          <a:xfrm>
            <a:off x="5410200" y="5546725"/>
            <a:ext cx="3149600" cy="769938"/>
            <a:chOff x="2256" y="3552"/>
            <a:chExt cx="2160" cy="528"/>
          </a:xfrm>
        </p:grpSpPr>
        <p:sp>
          <p:nvSpPr>
            <p:cNvPr id="322583" name="Rectangle 23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584" name="Oval 24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585" name="Oval 25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586" name="Rectangle 26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2587" name="Group 27"/>
          <p:cNvGrpSpPr>
            <a:grpSpLocks/>
          </p:cNvGrpSpPr>
          <p:nvPr/>
        </p:nvGrpSpPr>
        <p:grpSpPr bwMode="auto">
          <a:xfrm>
            <a:off x="5549900" y="5545138"/>
            <a:ext cx="415925" cy="769937"/>
            <a:chOff x="2356" y="3552"/>
            <a:chExt cx="1964" cy="528"/>
          </a:xfrm>
        </p:grpSpPr>
        <p:sp>
          <p:nvSpPr>
            <p:cNvPr id="322588" name="Line 28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589" name="Line 29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590" name="Line 30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591" name="Line 31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592" name="Line 32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593" name="Line 33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594" name="Line 34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2595" name="Rectangle 35" descr="Bouquet"/>
          <p:cNvSpPr>
            <a:spLocks noChangeArrowheads="1"/>
          </p:cNvSpPr>
          <p:nvPr/>
        </p:nvSpPr>
        <p:spPr bwMode="auto">
          <a:xfrm>
            <a:off x="1447800" y="2971800"/>
            <a:ext cx="8382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2596" name="Line 36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2597" name="Line 37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2598" name="Line 38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2599" name="Line 39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2600" name="Rectangle 40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2601" name="Text Box 41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22602" name="Line 42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2603" name="Line 43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22604" name="Group 44"/>
          <p:cNvGrpSpPr>
            <a:grpSpLocks/>
          </p:cNvGrpSpPr>
          <p:nvPr/>
        </p:nvGrpSpPr>
        <p:grpSpPr bwMode="auto">
          <a:xfrm>
            <a:off x="381000" y="2971800"/>
            <a:ext cx="3352800" cy="1295400"/>
            <a:chOff x="384" y="1872"/>
            <a:chExt cx="2112" cy="816"/>
          </a:xfrm>
        </p:grpSpPr>
        <p:sp>
          <p:nvSpPr>
            <p:cNvPr id="322605" name="Rectangle 45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606" name="Rectangle 46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607" name="Rectangle 47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608" name="Rectangle 48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609" name="Oval 49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610" name="Oval 50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611" name="Rectangle 51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612" name="Oval 52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613" name="Oval 53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2614" name="Group 54"/>
          <p:cNvGrpSpPr>
            <a:grpSpLocks/>
          </p:cNvGrpSpPr>
          <p:nvPr/>
        </p:nvGrpSpPr>
        <p:grpSpPr bwMode="auto">
          <a:xfrm>
            <a:off x="1447800" y="3276600"/>
            <a:ext cx="533400" cy="609600"/>
            <a:chOff x="912" y="2064"/>
            <a:chExt cx="480" cy="384"/>
          </a:xfrm>
        </p:grpSpPr>
        <p:grpSp>
          <p:nvGrpSpPr>
            <p:cNvPr id="322615" name="Group 55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22616" name="Group 56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22617" name="Line 57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261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2619" name="Line 59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2620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2621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22622" name="Line 62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22623" name="Line 63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624" name="Line 64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625" name="Line 65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626" name="Line 66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2627" name="Group 67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22628" name="Oval 68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629" name="Oval 69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630" name="Oval 70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631" name="Line 71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2632" name="Line 72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2633" name="AutoShape 7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52406-AB2A-4AD6-B188-7D732A229E69}" type="slidenum">
              <a:rPr lang="fr-FR"/>
              <a:pPr/>
              <a:t>119</a:t>
            </a:fld>
            <a:endParaRPr lang="fr-FR"/>
          </a:p>
        </p:txBody>
      </p:sp>
      <p:sp>
        <p:nvSpPr>
          <p:cNvPr id="323586" name="Rectangle 2"/>
          <p:cNvSpPr>
            <a:spLocks noChangeArrowheads="1"/>
          </p:cNvSpPr>
          <p:nvPr/>
        </p:nvSpPr>
        <p:spPr bwMode="auto">
          <a:xfrm>
            <a:off x="2686050" y="5546725"/>
            <a:ext cx="2419350" cy="768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3587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23589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2319338" y="2971800"/>
            <a:ext cx="1143000" cy="1295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3592" name="Rectangle 8"/>
          <p:cNvSpPr>
            <a:spLocks noChangeArrowheads="1"/>
          </p:cNvSpPr>
          <p:nvPr/>
        </p:nvSpPr>
        <p:spPr bwMode="auto">
          <a:xfrm>
            <a:off x="3276600" y="2743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3593" name="Rectangle 9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3594" name="Line 10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3595" name="Line 11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3596" name="Line 12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3597" name="Line 13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3598" name="Oval 14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3599" name="Oval 15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3600" name="Line 16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3601" name="Line 17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3602" name="Text Box 18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23603" name="Rectangle 19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3604" name="Line 20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3605" name="Rectangle 21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23606" name="Group 22"/>
          <p:cNvGrpSpPr>
            <a:grpSpLocks/>
          </p:cNvGrpSpPr>
          <p:nvPr/>
        </p:nvGrpSpPr>
        <p:grpSpPr bwMode="auto">
          <a:xfrm>
            <a:off x="5105400" y="5545138"/>
            <a:ext cx="3149600" cy="769937"/>
            <a:chOff x="2256" y="3552"/>
            <a:chExt cx="2160" cy="528"/>
          </a:xfrm>
        </p:grpSpPr>
        <p:sp>
          <p:nvSpPr>
            <p:cNvPr id="323607" name="Rectangle 23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608" name="Oval 24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609" name="Oval 25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610" name="Rectangle 26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3611" name="Group 27"/>
          <p:cNvGrpSpPr>
            <a:grpSpLocks/>
          </p:cNvGrpSpPr>
          <p:nvPr/>
        </p:nvGrpSpPr>
        <p:grpSpPr bwMode="auto">
          <a:xfrm>
            <a:off x="5245100" y="5545138"/>
            <a:ext cx="720725" cy="769937"/>
            <a:chOff x="2356" y="3552"/>
            <a:chExt cx="1964" cy="528"/>
          </a:xfrm>
        </p:grpSpPr>
        <p:sp>
          <p:nvSpPr>
            <p:cNvPr id="323612" name="Line 28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613" name="Line 29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614" name="Line 30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615" name="Line 31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616" name="Line 32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617" name="Line 33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618" name="Line 34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3619" name="Rectangle 35" descr="Bouquet"/>
          <p:cNvSpPr>
            <a:spLocks noChangeArrowheads="1"/>
          </p:cNvSpPr>
          <p:nvPr/>
        </p:nvSpPr>
        <p:spPr bwMode="auto">
          <a:xfrm>
            <a:off x="1447800" y="2971800"/>
            <a:ext cx="871538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3620" name="Line 36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3621" name="Line 37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3622" name="Line 38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3623" name="Line 39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3624" name="Rectangle 40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3625" name="Text Box 41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23626" name="Line 42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3627" name="Line 43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23628" name="Group 44"/>
          <p:cNvGrpSpPr>
            <a:grpSpLocks/>
          </p:cNvGrpSpPr>
          <p:nvPr/>
        </p:nvGrpSpPr>
        <p:grpSpPr bwMode="auto">
          <a:xfrm>
            <a:off x="457200" y="2971800"/>
            <a:ext cx="3352800" cy="1295400"/>
            <a:chOff x="384" y="1872"/>
            <a:chExt cx="2112" cy="816"/>
          </a:xfrm>
        </p:grpSpPr>
        <p:sp>
          <p:nvSpPr>
            <p:cNvPr id="323629" name="Rectangle 45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630" name="Rectangle 46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631" name="Rectangle 47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632" name="Rectangle 48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633" name="Oval 49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634" name="Oval 50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635" name="Rectangle 51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636" name="Oval 52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637" name="Oval 53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3638" name="Group 54"/>
          <p:cNvGrpSpPr>
            <a:grpSpLocks/>
          </p:cNvGrpSpPr>
          <p:nvPr/>
        </p:nvGrpSpPr>
        <p:grpSpPr bwMode="auto">
          <a:xfrm>
            <a:off x="1447800" y="3276600"/>
            <a:ext cx="609600" cy="609600"/>
            <a:chOff x="912" y="2064"/>
            <a:chExt cx="480" cy="384"/>
          </a:xfrm>
        </p:grpSpPr>
        <p:grpSp>
          <p:nvGrpSpPr>
            <p:cNvPr id="323639" name="Group 55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23640" name="Group 56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23641" name="Line 57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364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3643" name="Line 59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364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3645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23646" name="Line 62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23647" name="Line 63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648" name="Line 64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649" name="Line 65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650" name="Line 66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3651" name="Group 67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23652" name="Oval 68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653" name="Oval 69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654" name="Oval 70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655" name="Line 71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3656" name="Line 72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3657" name="AutoShape 7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1DF3-2C64-4D51-9634-1D2F49F81487}" type="slidenum">
              <a:rPr lang="fr-FR"/>
              <a:pPr/>
              <a:t>12</a:t>
            </a:fld>
            <a:endParaRPr lang="fr-FR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87848" name="Text Box 808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grpSp>
        <p:nvGrpSpPr>
          <p:cNvPr id="87849" name="Group 809"/>
          <p:cNvGrpSpPr>
            <a:grpSpLocks/>
          </p:cNvGrpSpPr>
          <p:nvPr/>
        </p:nvGrpSpPr>
        <p:grpSpPr bwMode="auto">
          <a:xfrm>
            <a:off x="381000" y="1600200"/>
            <a:ext cx="4495800" cy="2362200"/>
            <a:chOff x="240" y="1008"/>
            <a:chExt cx="2832" cy="1488"/>
          </a:xfrm>
        </p:grpSpPr>
        <p:sp>
          <p:nvSpPr>
            <p:cNvPr id="87850" name="Rectangle 810"/>
            <p:cNvSpPr>
              <a:spLocks noChangeArrowheads="1"/>
            </p:cNvSpPr>
            <p:nvPr/>
          </p:nvSpPr>
          <p:spPr bwMode="auto">
            <a:xfrm>
              <a:off x="768" y="1968"/>
              <a:ext cx="1968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851" name="Rectangle 811" descr="Bouquet"/>
            <p:cNvSpPr>
              <a:spLocks noChangeArrowheads="1"/>
            </p:cNvSpPr>
            <p:nvPr/>
          </p:nvSpPr>
          <p:spPr bwMode="auto">
            <a:xfrm>
              <a:off x="480" y="1968"/>
              <a:ext cx="432" cy="52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87852" name="Group 812"/>
            <p:cNvGrpSpPr>
              <a:grpSpLocks/>
            </p:cNvGrpSpPr>
            <p:nvPr/>
          </p:nvGrpSpPr>
          <p:grpSpPr bwMode="auto">
            <a:xfrm>
              <a:off x="240" y="1008"/>
              <a:ext cx="1200" cy="1488"/>
              <a:chOff x="240" y="1008"/>
              <a:chExt cx="1200" cy="1488"/>
            </a:xfrm>
          </p:grpSpPr>
          <p:sp>
            <p:nvSpPr>
              <p:cNvPr id="87853" name="Line 813"/>
              <p:cNvSpPr>
                <a:spLocks noChangeShapeType="1"/>
              </p:cNvSpPr>
              <p:nvPr/>
            </p:nvSpPr>
            <p:spPr bwMode="auto">
              <a:xfrm>
                <a:off x="5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7854" name="Line 814"/>
              <p:cNvSpPr>
                <a:spLocks noChangeShapeType="1"/>
              </p:cNvSpPr>
              <p:nvPr/>
            </p:nvSpPr>
            <p:spPr bwMode="auto">
              <a:xfrm>
                <a:off x="62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87855" name="Group 815"/>
              <p:cNvGrpSpPr>
                <a:grpSpLocks/>
              </p:cNvGrpSpPr>
              <p:nvPr/>
            </p:nvGrpSpPr>
            <p:grpSpPr bwMode="auto">
              <a:xfrm>
                <a:off x="240" y="1008"/>
                <a:ext cx="1200" cy="960"/>
                <a:chOff x="240" y="1008"/>
                <a:chExt cx="1200" cy="960"/>
              </a:xfrm>
            </p:grpSpPr>
            <p:sp>
              <p:nvSpPr>
                <p:cNvPr id="87856" name="Line 816"/>
                <p:cNvSpPr>
                  <a:spLocks noChangeShapeType="1"/>
                </p:cNvSpPr>
                <p:nvPr/>
              </p:nvSpPr>
              <p:spPr bwMode="auto">
                <a:xfrm flipH="1">
                  <a:off x="528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7857" name="Line 817"/>
                <p:cNvSpPr>
                  <a:spLocks noChangeShapeType="1"/>
                </p:cNvSpPr>
                <p:nvPr/>
              </p:nvSpPr>
              <p:spPr bwMode="auto">
                <a:xfrm>
                  <a:off x="576" y="153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7858" name="Text Box 818"/>
                <p:cNvSpPr txBox="1">
                  <a:spLocks noChangeArrowheads="1"/>
                </p:cNvSpPr>
                <p:nvPr/>
              </p:nvSpPr>
              <p:spPr bwMode="auto">
                <a:xfrm>
                  <a:off x="240" y="1008"/>
                  <a:ext cx="120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/>
                    <a:t>Pression=1</a:t>
                  </a:r>
                </a:p>
              </p:txBody>
            </p:sp>
            <p:sp>
              <p:nvSpPr>
                <p:cNvPr id="87859" name="Oval 819"/>
                <p:cNvSpPr>
                  <a:spLocks noChangeArrowheads="1"/>
                </p:cNvSpPr>
                <p:nvPr/>
              </p:nvSpPr>
              <p:spPr bwMode="auto">
                <a:xfrm>
                  <a:off x="480" y="124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7860" name="Oval 820"/>
                <p:cNvSpPr>
                  <a:spLocks noChangeArrowheads="1"/>
                </p:cNvSpPr>
                <p:nvPr/>
              </p:nvSpPr>
              <p:spPr bwMode="auto">
                <a:xfrm>
                  <a:off x="528" y="12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87861" name="Line 821"/>
              <p:cNvSpPr>
                <a:spLocks noChangeShapeType="1"/>
              </p:cNvSpPr>
              <p:nvPr/>
            </p:nvSpPr>
            <p:spPr bwMode="auto">
              <a:xfrm>
                <a:off x="480" y="196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87862" name="Rectangle 822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863" name="Line 823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87864" name="Group 824"/>
            <p:cNvGrpSpPr>
              <a:grpSpLocks/>
            </p:cNvGrpSpPr>
            <p:nvPr/>
          </p:nvGrpSpPr>
          <p:grpSpPr bwMode="auto">
            <a:xfrm>
              <a:off x="768" y="1968"/>
              <a:ext cx="2304" cy="528"/>
              <a:chOff x="576" y="1968"/>
              <a:chExt cx="2304" cy="528"/>
            </a:xfrm>
          </p:grpSpPr>
          <p:grpSp>
            <p:nvGrpSpPr>
              <p:cNvPr id="87865" name="Group 825"/>
              <p:cNvGrpSpPr>
                <a:grpSpLocks/>
              </p:cNvGrpSpPr>
              <p:nvPr/>
            </p:nvGrpSpPr>
            <p:grpSpPr bwMode="auto">
              <a:xfrm>
                <a:off x="576" y="2112"/>
                <a:ext cx="96" cy="288"/>
                <a:chOff x="528" y="2112"/>
                <a:chExt cx="96" cy="288"/>
              </a:xfrm>
            </p:grpSpPr>
            <p:sp>
              <p:nvSpPr>
                <p:cNvPr id="87866" name="Line 826"/>
                <p:cNvSpPr>
                  <a:spLocks noChangeShapeType="1"/>
                </p:cNvSpPr>
                <p:nvPr/>
              </p:nvSpPr>
              <p:spPr bwMode="auto">
                <a:xfrm>
                  <a:off x="528" y="211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7867" name="Line 827"/>
                <p:cNvSpPr>
                  <a:spLocks noChangeShapeType="1"/>
                </p:cNvSpPr>
                <p:nvPr/>
              </p:nvSpPr>
              <p:spPr bwMode="auto">
                <a:xfrm>
                  <a:off x="52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7868" name="Line 828"/>
                <p:cNvSpPr>
                  <a:spLocks noChangeShapeType="1"/>
                </p:cNvSpPr>
                <p:nvPr/>
              </p:nvSpPr>
              <p:spPr bwMode="auto">
                <a:xfrm>
                  <a:off x="528" y="240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87869" name="Group 829"/>
              <p:cNvGrpSpPr>
                <a:grpSpLocks/>
              </p:cNvGrpSpPr>
              <p:nvPr/>
            </p:nvGrpSpPr>
            <p:grpSpPr bwMode="auto">
              <a:xfrm>
                <a:off x="720" y="1968"/>
                <a:ext cx="2160" cy="528"/>
                <a:chOff x="720" y="1968"/>
                <a:chExt cx="2160" cy="528"/>
              </a:xfrm>
            </p:grpSpPr>
            <p:sp>
              <p:nvSpPr>
                <p:cNvPr id="87870" name="Rectangle 830"/>
                <p:cNvSpPr>
                  <a:spLocks noChangeArrowheads="1"/>
                </p:cNvSpPr>
                <p:nvPr/>
              </p:nvSpPr>
              <p:spPr bwMode="auto">
                <a:xfrm>
                  <a:off x="816" y="2160"/>
                  <a:ext cx="2064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7871" name="Rectangle 831"/>
                <p:cNvSpPr>
                  <a:spLocks noChangeArrowheads="1"/>
                </p:cNvSpPr>
                <p:nvPr/>
              </p:nvSpPr>
              <p:spPr bwMode="auto">
                <a:xfrm>
                  <a:off x="720" y="2016"/>
                  <a:ext cx="96" cy="43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7872" name="Oval 832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7873" name="Oval 833"/>
                <p:cNvSpPr>
                  <a:spLocks noChangeArrowheads="1"/>
                </p:cNvSpPr>
                <p:nvPr/>
              </p:nvSpPr>
              <p:spPr bwMode="auto">
                <a:xfrm>
                  <a:off x="720" y="24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87874" name="Group 834"/>
            <p:cNvGrpSpPr>
              <a:grpSpLocks/>
            </p:cNvGrpSpPr>
            <p:nvPr/>
          </p:nvGrpSpPr>
          <p:grpSpPr bwMode="auto">
            <a:xfrm>
              <a:off x="1008" y="1968"/>
              <a:ext cx="1728" cy="528"/>
              <a:chOff x="772" y="1968"/>
              <a:chExt cx="1964" cy="528"/>
            </a:xfrm>
          </p:grpSpPr>
          <p:sp>
            <p:nvSpPr>
              <p:cNvPr id="87875" name="Line 835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7876" name="Line 836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7877" name="Line 837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7878" name="Line 838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7879" name="Line 839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7880" name="Line 840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7881" name="Line 841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87883" name="AutoShape 84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4366-0660-4536-AD44-098BFA15AE13}" type="slidenum">
              <a:rPr lang="fr-FR"/>
              <a:pPr/>
              <a:t>120</a:t>
            </a:fld>
            <a:endParaRPr lang="fr-FR"/>
          </a:p>
        </p:txBody>
      </p:sp>
      <p:sp>
        <p:nvSpPr>
          <p:cNvPr id="324610" name="Rectangle 2"/>
          <p:cNvSpPr>
            <a:spLocks noChangeArrowheads="1"/>
          </p:cNvSpPr>
          <p:nvPr/>
        </p:nvSpPr>
        <p:spPr bwMode="auto">
          <a:xfrm>
            <a:off x="2686050" y="5546725"/>
            <a:ext cx="2114550" cy="768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4611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46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4614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4615" name="Rectangle 7"/>
          <p:cNvSpPr>
            <a:spLocks noChangeArrowheads="1"/>
          </p:cNvSpPr>
          <p:nvPr/>
        </p:nvSpPr>
        <p:spPr bwMode="auto">
          <a:xfrm>
            <a:off x="2438400" y="2971800"/>
            <a:ext cx="1143000" cy="1295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3276600" y="2743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4617" name="Rectangle 9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4618" name="Line 10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4619" name="Line 11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4620" name="Line 12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4621" name="Line 13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4622" name="Oval 14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4623" name="Oval 15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4624" name="Line 16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4625" name="Line 17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4626" name="Text Box 18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24627" name="Rectangle 19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4628" name="Line 20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4629" name="Rectangle 21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24630" name="Group 22"/>
          <p:cNvGrpSpPr>
            <a:grpSpLocks/>
          </p:cNvGrpSpPr>
          <p:nvPr/>
        </p:nvGrpSpPr>
        <p:grpSpPr bwMode="auto">
          <a:xfrm>
            <a:off x="4800600" y="5546725"/>
            <a:ext cx="3149600" cy="769938"/>
            <a:chOff x="2256" y="3552"/>
            <a:chExt cx="2160" cy="528"/>
          </a:xfrm>
        </p:grpSpPr>
        <p:sp>
          <p:nvSpPr>
            <p:cNvPr id="324631" name="Rectangle 23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632" name="Oval 24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633" name="Oval 25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634" name="Rectangle 26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4635" name="Group 27"/>
          <p:cNvGrpSpPr>
            <a:grpSpLocks/>
          </p:cNvGrpSpPr>
          <p:nvPr/>
        </p:nvGrpSpPr>
        <p:grpSpPr bwMode="auto">
          <a:xfrm>
            <a:off x="4940300" y="5545138"/>
            <a:ext cx="1025525" cy="769937"/>
            <a:chOff x="2356" y="3552"/>
            <a:chExt cx="1964" cy="528"/>
          </a:xfrm>
        </p:grpSpPr>
        <p:sp>
          <p:nvSpPr>
            <p:cNvPr id="324636" name="Line 28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637" name="Line 29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638" name="Line 30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639" name="Line 31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640" name="Line 32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641" name="Line 33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642" name="Line 34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4643" name="Rectangle 35" descr="Bouquet"/>
          <p:cNvSpPr>
            <a:spLocks noChangeArrowheads="1"/>
          </p:cNvSpPr>
          <p:nvPr/>
        </p:nvSpPr>
        <p:spPr bwMode="auto">
          <a:xfrm>
            <a:off x="1447800" y="2971800"/>
            <a:ext cx="9906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4644" name="Line 36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4645" name="Line 37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4646" name="Line 38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4647" name="Line 39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4648" name="Rectangle 40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4649" name="Text Box 41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24650" name="Line 42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4651" name="Line 43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24652" name="Group 44"/>
          <p:cNvGrpSpPr>
            <a:grpSpLocks/>
          </p:cNvGrpSpPr>
          <p:nvPr/>
        </p:nvGrpSpPr>
        <p:grpSpPr bwMode="auto">
          <a:xfrm>
            <a:off x="530225" y="2971800"/>
            <a:ext cx="3352800" cy="1295400"/>
            <a:chOff x="384" y="1872"/>
            <a:chExt cx="2112" cy="816"/>
          </a:xfrm>
        </p:grpSpPr>
        <p:sp>
          <p:nvSpPr>
            <p:cNvPr id="324653" name="Rectangle 45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654" name="Rectangle 46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655" name="Rectangle 47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656" name="Rectangle 48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657" name="Oval 49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658" name="Oval 50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659" name="Rectangle 51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660" name="Oval 52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661" name="Oval 53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4662" name="Group 54"/>
          <p:cNvGrpSpPr>
            <a:grpSpLocks/>
          </p:cNvGrpSpPr>
          <p:nvPr/>
        </p:nvGrpSpPr>
        <p:grpSpPr bwMode="auto">
          <a:xfrm>
            <a:off x="1447800" y="3276600"/>
            <a:ext cx="685800" cy="609600"/>
            <a:chOff x="912" y="2064"/>
            <a:chExt cx="480" cy="384"/>
          </a:xfrm>
        </p:grpSpPr>
        <p:grpSp>
          <p:nvGrpSpPr>
            <p:cNvPr id="324663" name="Group 55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24664" name="Group 56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24665" name="Line 57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4666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4667" name="Line 59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4668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4669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24670" name="Line 62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24671" name="Line 63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672" name="Line 64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673" name="Line 65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674" name="Line 66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4675" name="Group 67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24676" name="Oval 68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677" name="Oval 69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678" name="Oval 70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679" name="Line 71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4680" name="Line 72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4681" name="AutoShape 7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AF79-4C08-4C12-8B9A-F26529D040BA}" type="slidenum">
              <a:rPr lang="fr-FR"/>
              <a:pPr/>
              <a:t>121</a:t>
            </a:fld>
            <a:endParaRPr lang="fr-FR"/>
          </a:p>
        </p:txBody>
      </p:sp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2686050" y="5546725"/>
            <a:ext cx="1809750" cy="768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5635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5638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2514600" y="2971800"/>
            <a:ext cx="1143000" cy="1295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3276600" y="2743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5641" name="Rectangle 9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5642" name="Line 10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5643" name="Line 11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5644" name="Line 12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5645" name="Line 13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5646" name="Oval 14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5647" name="Oval 15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5648" name="Line 16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5649" name="Line 17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5650" name="Text Box 18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25651" name="Rectangle 19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5652" name="Line 20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5653" name="Rectangle 21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25654" name="Group 22"/>
          <p:cNvGrpSpPr>
            <a:grpSpLocks/>
          </p:cNvGrpSpPr>
          <p:nvPr/>
        </p:nvGrpSpPr>
        <p:grpSpPr bwMode="auto">
          <a:xfrm>
            <a:off x="4495800" y="5546725"/>
            <a:ext cx="3149600" cy="769938"/>
            <a:chOff x="2256" y="3552"/>
            <a:chExt cx="2160" cy="528"/>
          </a:xfrm>
        </p:grpSpPr>
        <p:sp>
          <p:nvSpPr>
            <p:cNvPr id="325655" name="Rectangle 23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656" name="Oval 24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657" name="Oval 25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658" name="Rectangle 26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5659" name="Group 27"/>
          <p:cNvGrpSpPr>
            <a:grpSpLocks/>
          </p:cNvGrpSpPr>
          <p:nvPr/>
        </p:nvGrpSpPr>
        <p:grpSpPr bwMode="auto">
          <a:xfrm>
            <a:off x="4635500" y="5545138"/>
            <a:ext cx="1330325" cy="769937"/>
            <a:chOff x="2356" y="3552"/>
            <a:chExt cx="1964" cy="528"/>
          </a:xfrm>
        </p:grpSpPr>
        <p:sp>
          <p:nvSpPr>
            <p:cNvPr id="325660" name="Line 28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661" name="Line 29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662" name="Line 30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663" name="Line 31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664" name="Line 32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665" name="Line 33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666" name="Line 34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5667" name="Rectangle 35" descr="Bouquet"/>
          <p:cNvSpPr>
            <a:spLocks noChangeArrowheads="1"/>
          </p:cNvSpPr>
          <p:nvPr/>
        </p:nvSpPr>
        <p:spPr bwMode="auto">
          <a:xfrm>
            <a:off x="1447800" y="2971800"/>
            <a:ext cx="10668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5668" name="Line 36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5669" name="Line 37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5670" name="Line 38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5671" name="Line 39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5672" name="Rectangle 40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5673" name="Text Box 41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25674" name="Line 42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5675" name="Line 43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25676" name="Group 44"/>
          <p:cNvGrpSpPr>
            <a:grpSpLocks/>
          </p:cNvGrpSpPr>
          <p:nvPr/>
        </p:nvGrpSpPr>
        <p:grpSpPr bwMode="auto">
          <a:xfrm>
            <a:off x="609600" y="2971800"/>
            <a:ext cx="3352800" cy="1295400"/>
            <a:chOff x="384" y="1872"/>
            <a:chExt cx="2112" cy="816"/>
          </a:xfrm>
        </p:grpSpPr>
        <p:sp>
          <p:nvSpPr>
            <p:cNvPr id="325677" name="Rectangle 45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678" name="Rectangle 46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679" name="Rectangle 47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680" name="Rectangle 48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681" name="Oval 49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682" name="Oval 50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683" name="Rectangle 51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684" name="Oval 52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685" name="Oval 53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5686" name="Group 54"/>
          <p:cNvGrpSpPr>
            <a:grpSpLocks/>
          </p:cNvGrpSpPr>
          <p:nvPr/>
        </p:nvGrpSpPr>
        <p:grpSpPr bwMode="auto">
          <a:xfrm>
            <a:off x="1447800" y="3276600"/>
            <a:ext cx="762000" cy="609600"/>
            <a:chOff x="912" y="2064"/>
            <a:chExt cx="480" cy="384"/>
          </a:xfrm>
        </p:grpSpPr>
        <p:grpSp>
          <p:nvGrpSpPr>
            <p:cNvPr id="325687" name="Group 55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25688" name="Group 56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25689" name="Line 57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569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5691" name="Line 59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5692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5693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25694" name="Line 62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25695" name="Line 63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696" name="Line 64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697" name="Line 65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698" name="Line 66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5699" name="Group 67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25700" name="Oval 68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701" name="Oval 69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702" name="Oval 70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703" name="Line 71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5704" name="Line 72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5705" name="AutoShape 7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F3C9A-CF16-46F0-83E9-7ADAAF5C9C9E}" type="slidenum">
              <a:rPr lang="fr-FR"/>
              <a:pPr/>
              <a:t>122</a:t>
            </a:fld>
            <a:endParaRPr lang="fr-FR"/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2686050" y="5546725"/>
            <a:ext cx="1509713" cy="768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6659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26661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6662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6663" name="Rectangle 7"/>
          <p:cNvSpPr>
            <a:spLocks noChangeArrowheads="1"/>
          </p:cNvSpPr>
          <p:nvPr/>
        </p:nvSpPr>
        <p:spPr bwMode="auto">
          <a:xfrm>
            <a:off x="2514600" y="2971800"/>
            <a:ext cx="1143000" cy="1295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6664" name="Rectangle 8"/>
          <p:cNvSpPr>
            <a:spLocks noChangeArrowheads="1"/>
          </p:cNvSpPr>
          <p:nvPr/>
        </p:nvSpPr>
        <p:spPr bwMode="auto">
          <a:xfrm>
            <a:off x="3276600" y="2743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6665" name="Rectangle 9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6666" name="Line 10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6667" name="Line 11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6668" name="Line 12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6669" name="Line 13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6670" name="Oval 14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6671" name="Oval 15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6672" name="Line 16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6673" name="Line 17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6674" name="Text Box 18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26675" name="Rectangle 19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6676" name="Line 20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6677" name="Rectangle 21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26678" name="Group 22"/>
          <p:cNvGrpSpPr>
            <a:grpSpLocks/>
          </p:cNvGrpSpPr>
          <p:nvPr/>
        </p:nvGrpSpPr>
        <p:grpSpPr bwMode="auto">
          <a:xfrm>
            <a:off x="4195763" y="5546725"/>
            <a:ext cx="3149600" cy="769938"/>
            <a:chOff x="2256" y="3552"/>
            <a:chExt cx="2160" cy="528"/>
          </a:xfrm>
        </p:grpSpPr>
        <p:sp>
          <p:nvSpPr>
            <p:cNvPr id="326679" name="Rectangle 23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680" name="Oval 24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681" name="Oval 25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682" name="Rectangle 26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6683" name="Group 27"/>
          <p:cNvGrpSpPr>
            <a:grpSpLocks/>
          </p:cNvGrpSpPr>
          <p:nvPr/>
        </p:nvGrpSpPr>
        <p:grpSpPr bwMode="auto">
          <a:xfrm>
            <a:off x="4335463" y="5545138"/>
            <a:ext cx="1630362" cy="769937"/>
            <a:chOff x="2356" y="3552"/>
            <a:chExt cx="1964" cy="528"/>
          </a:xfrm>
        </p:grpSpPr>
        <p:sp>
          <p:nvSpPr>
            <p:cNvPr id="326684" name="Line 28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685" name="Line 29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686" name="Line 30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687" name="Line 31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688" name="Line 32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689" name="Line 33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690" name="Line 34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6691" name="Rectangle 35" descr="Bouquet"/>
          <p:cNvSpPr>
            <a:spLocks noChangeArrowheads="1"/>
          </p:cNvSpPr>
          <p:nvPr/>
        </p:nvSpPr>
        <p:spPr bwMode="auto">
          <a:xfrm>
            <a:off x="1447800" y="2971800"/>
            <a:ext cx="10668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6692" name="Line 36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6693" name="Line 37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6694" name="Line 38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6695" name="Line 39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6696" name="Rectangle 40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6697" name="Text Box 41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26698" name="Line 42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6699" name="Line 43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26700" name="Group 44"/>
          <p:cNvGrpSpPr>
            <a:grpSpLocks/>
          </p:cNvGrpSpPr>
          <p:nvPr/>
        </p:nvGrpSpPr>
        <p:grpSpPr bwMode="auto">
          <a:xfrm>
            <a:off x="609600" y="2971800"/>
            <a:ext cx="3352800" cy="1295400"/>
            <a:chOff x="384" y="1872"/>
            <a:chExt cx="2112" cy="816"/>
          </a:xfrm>
        </p:grpSpPr>
        <p:sp>
          <p:nvSpPr>
            <p:cNvPr id="326701" name="Rectangle 45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702" name="Rectangle 46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703" name="Rectangle 47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704" name="Rectangle 48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705" name="Oval 49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706" name="Oval 50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707" name="Rectangle 51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708" name="Oval 52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709" name="Oval 53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6710" name="Group 54"/>
          <p:cNvGrpSpPr>
            <a:grpSpLocks/>
          </p:cNvGrpSpPr>
          <p:nvPr/>
        </p:nvGrpSpPr>
        <p:grpSpPr bwMode="auto">
          <a:xfrm>
            <a:off x="1447800" y="3276600"/>
            <a:ext cx="762000" cy="609600"/>
            <a:chOff x="912" y="2064"/>
            <a:chExt cx="480" cy="384"/>
          </a:xfrm>
        </p:grpSpPr>
        <p:grpSp>
          <p:nvGrpSpPr>
            <p:cNvPr id="326711" name="Group 55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26712" name="Group 56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26713" name="Line 57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671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6715" name="Line 59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671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671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26718" name="Line 62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26719" name="Line 63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720" name="Line 64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721" name="Line 65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722" name="Line 66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6723" name="Group 67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26724" name="Oval 68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725" name="Oval 69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726" name="Oval 70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727" name="Line 71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6728" name="Line 72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6729" name="AutoShape 7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B57C4-7080-4ED9-8A05-258384B6413C}" type="slidenum">
              <a:rPr lang="fr-FR"/>
              <a:pPr/>
              <a:t>123</a:t>
            </a:fld>
            <a:endParaRPr lang="fr-FR"/>
          </a:p>
        </p:txBody>
      </p:sp>
      <p:sp>
        <p:nvSpPr>
          <p:cNvPr id="327682" name="Rectangle 2"/>
          <p:cNvSpPr>
            <a:spLocks noChangeArrowheads="1"/>
          </p:cNvSpPr>
          <p:nvPr/>
        </p:nvSpPr>
        <p:spPr bwMode="auto">
          <a:xfrm>
            <a:off x="2686050" y="5546725"/>
            <a:ext cx="1227138" cy="768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683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27685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687" name="Rectangle 7"/>
          <p:cNvSpPr>
            <a:spLocks noChangeArrowheads="1"/>
          </p:cNvSpPr>
          <p:nvPr/>
        </p:nvSpPr>
        <p:spPr bwMode="auto">
          <a:xfrm>
            <a:off x="2514600" y="2971800"/>
            <a:ext cx="1143000" cy="1295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688" name="Rectangle 8"/>
          <p:cNvSpPr>
            <a:spLocks noChangeArrowheads="1"/>
          </p:cNvSpPr>
          <p:nvPr/>
        </p:nvSpPr>
        <p:spPr bwMode="auto">
          <a:xfrm>
            <a:off x="3276600" y="2743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689" name="Rectangle 9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690" name="Line 10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691" name="Line 11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692" name="Line 12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693" name="Line 13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694" name="Oval 14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695" name="Oval 15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696" name="Line 16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697" name="Line 17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698" name="Text Box 18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27699" name="Rectangle 19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700" name="Line 20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7701" name="Rectangle 21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27702" name="Group 22"/>
          <p:cNvGrpSpPr>
            <a:grpSpLocks/>
          </p:cNvGrpSpPr>
          <p:nvPr/>
        </p:nvGrpSpPr>
        <p:grpSpPr bwMode="auto">
          <a:xfrm>
            <a:off x="3913188" y="5545138"/>
            <a:ext cx="3149600" cy="769937"/>
            <a:chOff x="2256" y="3552"/>
            <a:chExt cx="2160" cy="528"/>
          </a:xfrm>
        </p:grpSpPr>
        <p:sp>
          <p:nvSpPr>
            <p:cNvPr id="327703" name="Rectangle 23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704" name="Oval 24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705" name="Oval 25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706" name="Rectangle 26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7707" name="Group 27"/>
          <p:cNvGrpSpPr>
            <a:grpSpLocks/>
          </p:cNvGrpSpPr>
          <p:nvPr/>
        </p:nvGrpSpPr>
        <p:grpSpPr bwMode="auto">
          <a:xfrm>
            <a:off x="4052888" y="5545138"/>
            <a:ext cx="1912937" cy="769937"/>
            <a:chOff x="2356" y="3552"/>
            <a:chExt cx="1964" cy="528"/>
          </a:xfrm>
        </p:grpSpPr>
        <p:sp>
          <p:nvSpPr>
            <p:cNvPr id="327708" name="Line 28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709" name="Line 29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710" name="Line 30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711" name="Line 31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712" name="Line 32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713" name="Line 33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714" name="Line 34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7715" name="Rectangle 35" descr="Bouquet"/>
          <p:cNvSpPr>
            <a:spLocks noChangeArrowheads="1"/>
          </p:cNvSpPr>
          <p:nvPr/>
        </p:nvSpPr>
        <p:spPr bwMode="auto">
          <a:xfrm>
            <a:off x="1447800" y="2971800"/>
            <a:ext cx="10668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716" name="Line 36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717" name="Line 37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718" name="Line 38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719" name="Line 39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720" name="Rectangle 40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721" name="Text Box 41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27722" name="Line 42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7723" name="Line 43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27724" name="Group 44"/>
          <p:cNvGrpSpPr>
            <a:grpSpLocks/>
          </p:cNvGrpSpPr>
          <p:nvPr/>
        </p:nvGrpSpPr>
        <p:grpSpPr bwMode="auto">
          <a:xfrm>
            <a:off x="609600" y="2971800"/>
            <a:ext cx="3352800" cy="1295400"/>
            <a:chOff x="384" y="1872"/>
            <a:chExt cx="2112" cy="816"/>
          </a:xfrm>
        </p:grpSpPr>
        <p:sp>
          <p:nvSpPr>
            <p:cNvPr id="327725" name="Rectangle 45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726" name="Rectangle 46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727" name="Rectangle 47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728" name="Rectangle 48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729" name="Oval 49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730" name="Oval 50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731" name="Rectangle 51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732" name="Oval 52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733" name="Oval 53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7734" name="Group 54"/>
          <p:cNvGrpSpPr>
            <a:grpSpLocks/>
          </p:cNvGrpSpPr>
          <p:nvPr/>
        </p:nvGrpSpPr>
        <p:grpSpPr bwMode="auto">
          <a:xfrm>
            <a:off x="1447800" y="3276600"/>
            <a:ext cx="762000" cy="609600"/>
            <a:chOff x="912" y="2064"/>
            <a:chExt cx="480" cy="384"/>
          </a:xfrm>
        </p:grpSpPr>
        <p:grpSp>
          <p:nvGrpSpPr>
            <p:cNvPr id="327735" name="Group 55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27736" name="Group 56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27737" name="Line 57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773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7739" name="Line 59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7740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7741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27742" name="Line 62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27743" name="Line 63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744" name="Line 64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745" name="Line 65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746" name="Line 66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7747" name="Group 67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27748" name="Oval 68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749" name="Oval 69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750" name="Oval 70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751" name="Line 71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7752" name="Line 72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7753" name="AutoShape 7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8B7E9-56A2-4FA0-927B-6A4D1273FFAD}" type="slidenum">
              <a:rPr lang="fr-FR"/>
              <a:pPr/>
              <a:t>124</a:t>
            </a:fld>
            <a:endParaRPr lang="fr-FR"/>
          </a:p>
        </p:txBody>
      </p:sp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2686050" y="5546725"/>
            <a:ext cx="971550" cy="768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8707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28709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8711" name="Rectangle 7"/>
          <p:cNvSpPr>
            <a:spLocks noChangeArrowheads="1"/>
          </p:cNvSpPr>
          <p:nvPr/>
        </p:nvSpPr>
        <p:spPr bwMode="auto">
          <a:xfrm>
            <a:off x="2514600" y="2971800"/>
            <a:ext cx="1143000" cy="1295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8712" name="Rectangle 8"/>
          <p:cNvSpPr>
            <a:spLocks noChangeArrowheads="1"/>
          </p:cNvSpPr>
          <p:nvPr/>
        </p:nvSpPr>
        <p:spPr bwMode="auto">
          <a:xfrm>
            <a:off x="3276600" y="2743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8713" name="Rectangle 9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8714" name="Line 10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8715" name="Line 11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8716" name="Line 12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8717" name="Line 13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8718" name="Oval 14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8719" name="Oval 15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8720" name="Line 16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8721" name="Line 17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8722" name="Text Box 18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28723" name="Rectangle 19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8724" name="Line 20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8725" name="Rectangle 21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28726" name="Group 22"/>
          <p:cNvGrpSpPr>
            <a:grpSpLocks/>
          </p:cNvGrpSpPr>
          <p:nvPr/>
        </p:nvGrpSpPr>
        <p:grpSpPr bwMode="auto">
          <a:xfrm>
            <a:off x="3657600" y="5545138"/>
            <a:ext cx="3149600" cy="769937"/>
            <a:chOff x="2256" y="3552"/>
            <a:chExt cx="2160" cy="528"/>
          </a:xfrm>
        </p:grpSpPr>
        <p:sp>
          <p:nvSpPr>
            <p:cNvPr id="328727" name="Rectangle 23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728" name="Oval 24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729" name="Oval 25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730" name="Rectangle 26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8731" name="Group 27"/>
          <p:cNvGrpSpPr>
            <a:grpSpLocks/>
          </p:cNvGrpSpPr>
          <p:nvPr/>
        </p:nvGrpSpPr>
        <p:grpSpPr bwMode="auto">
          <a:xfrm>
            <a:off x="3797300" y="5545138"/>
            <a:ext cx="2168525" cy="769937"/>
            <a:chOff x="2356" y="3552"/>
            <a:chExt cx="1964" cy="528"/>
          </a:xfrm>
        </p:grpSpPr>
        <p:sp>
          <p:nvSpPr>
            <p:cNvPr id="328732" name="Line 28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733" name="Line 29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734" name="Line 30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735" name="Line 31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736" name="Line 32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737" name="Line 33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738" name="Line 34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8739" name="Rectangle 35" descr="Bouquet"/>
          <p:cNvSpPr>
            <a:spLocks noChangeArrowheads="1"/>
          </p:cNvSpPr>
          <p:nvPr/>
        </p:nvSpPr>
        <p:spPr bwMode="auto">
          <a:xfrm>
            <a:off x="1447800" y="2971800"/>
            <a:ext cx="10668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8740" name="Line 36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8741" name="Line 37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8742" name="Line 38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8743" name="Line 39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8744" name="Rectangle 40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8745" name="Text Box 41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28746" name="Line 42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8747" name="Line 43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28748" name="Group 44"/>
          <p:cNvGrpSpPr>
            <a:grpSpLocks/>
          </p:cNvGrpSpPr>
          <p:nvPr/>
        </p:nvGrpSpPr>
        <p:grpSpPr bwMode="auto">
          <a:xfrm>
            <a:off x="609600" y="2971800"/>
            <a:ext cx="3352800" cy="1295400"/>
            <a:chOff x="384" y="1872"/>
            <a:chExt cx="2112" cy="816"/>
          </a:xfrm>
        </p:grpSpPr>
        <p:sp>
          <p:nvSpPr>
            <p:cNvPr id="328749" name="Rectangle 45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750" name="Rectangle 46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751" name="Rectangle 47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752" name="Rectangle 48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753" name="Oval 49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754" name="Oval 50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755" name="Rectangle 51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756" name="Oval 52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757" name="Oval 53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8758" name="Group 54"/>
          <p:cNvGrpSpPr>
            <a:grpSpLocks/>
          </p:cNvGrpSpPr>
          <p:nvPr/>
        </p:nvGrpSpPr>
        <p:grpSpPr bwMode="auto">
          <a:xfrm>
            <a:off x="1447800" y="3276600"/>
            <a:ext cx="762000" cy="609600"/>
            <a:chOff x="912" y="2064"/>
            <a:chExt cx="480" cy="384"/>
          </a:xfrm>
        </p:grpSpPr>
        <p:grpSp>
          <p:nvGrpSpPr>
            <p:cNvPr id="328759" name="Group 55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28760" name="Group 56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28761" name="Line 57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876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8763" name="Line 59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876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8765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28766" name="Line 62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28767" name="Line 63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768" name="Line 64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769" name="Line 65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770" name="Line 66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8771" name="Group 67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28772" name="Oval 68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773" name="Oval 69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774" name="Oval 70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775" name="Line 71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8776" name="Line 72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8777" name="AutoShape 7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4CFA6-2096-47A6-B41A-F7615181221E}" type="slidenum">
              <a:rPr lang="fr-FR"/>
              <a:pPr/>
              <a:t>125</a:t>
            </a:fld>
            <a:endParaRPr lang="fr-FR"/>
          </a:p>
        </p:txBody>
      </p:sp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2686050" y="5546725"/>
            <a:ext cx="666750" cy="768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9731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9735" name="Rectangle 7"/>
          <p:cNvSpPr>
            <a:spLocks noChangeArrowheads="1"/>
          </p:cNvSpPr>
          <p:nvPr/>
        </p:nvSpPr>
        <p:spPr bwMode="auto">
          <a:xfrm>
            <a:off x="2514600" y="2971800"/>
            <a:ext cx="1143000" cy="1295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9736" name="Rectangle 8"/>
          <p:cNvSpPr>
            <a:spLocks noChangeArrowheads="1"/>
          </p:cNvSpPr>
          <p:nvPr/>
        </p:nvSpPr>
        <p:spPr bwMode="auto">
          <a:xfrm>
            <a:off x="3276600" y="2743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9737" name="Rectangle 9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9738" name="Line 10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9739" name="Line 11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9740" name="Line 12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9741" name="Line 13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9742" name="Oval 14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9743" name="Oval 15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9744" name="Line 16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9745" name="Line 17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9746" name="Text Box 18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29747" name="Rectangle 19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9748" name="Line 20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9749" name="Rectangle 21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29750" name="Group 22"/>
          <p:cNvGrpSpPr>
            <a:grpSpLocks/>
          </p:cNvGrpSpPr>
          <p:nvPr/>
        </p:nvGrpSpPr>
        <p:grpSpPr bwMode="auto">
          <a:xfrm>
            <a:off x="3352800" y="5545138"/>
            <a:ext cx="3149600" cy="769937"/>
            <a:chOff x="2256" y="3552"/>
            <a:chExt cx="2160" cy="528"/>
          </a:xfrm>
        </p:grpSpPr>
        <p:sp>
          <p:nvSpPr>
            <p:cNvPr id="329751" name="Rectangle 23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752" name="Oval 24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753" name="Oval 25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754" name="Rectangle 26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9755" name="Group 27"/>
          <p:cNvGrpSpPr>
            <a:grpSpLocks/>
          </p:cNvGrpSpPr>
          <p:nvPr/>
        </p:nvGrpSpPr>
        <p:grpSpPr bwMode="auto">
          <a:xfrm>
            <a:off x="3492500" y="5545138"/>
            <a:ext cx="2473325" cy="769937"/>
            <a:chOff x="2356" y="3552"/>
            <a:chExt cx="1964" cy="528"/>
          </a:xfrm>
        </p:grpSpPr>
        <p:sp>
          <p:nvSpPr>
            <p:cNvPr id="329756" name="Line 28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757" name="Line 29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758" name="Line 30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759" name="Line 31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760" name="Line 32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761" name="Line 33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762" name="Line 34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9763" name="Rectangle 35" descr="Bouquet"/>
          <p:cNvSpPr>
            <a:spLocks noChangeArrowheads="1"/>
          </p:cNvSpPr>
          <p:nvPr/>
        </p:nvSpPr>
        <p:spPr bwMode="auto">
          <a:xfrm>
            <a:off x="1447800" y="2971800"/>
            <a:ext cx="10668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9764" name="Line 36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9765" name="Line 37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9766" name="Line 38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9767" name="Line 39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9768" name="Rectangle 40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9769" name="Text Box 41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29770" name="Line 42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29771" name="Line 43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29772" name="Group 44"/>
          <p:cNvGrpSpPr>
            <a:grpSpLocks/>
          </p:cNvGrpSpPr>
          <p:nvPr/>
        </p:nvGrpSpPr>
        <p:grpSpPr bwMode="auto">
          <a:xfrm>
            <a:off x="609600" y="2971800"/>
            <a:ext cx="3352800" cy="1295400"/>
            <a:chOff x="384" y="1872"/>
            <a:chExt cx="2112" cy="816"/>
          </a:xfrm>
        </p:grpSpPr>
        <p:sp>
          <p:nvSpPr>
            <p:cNvPr id="329773" name="Rectangle 45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774" name="Rectangle 46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775" name="Rectangle 47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776" name="Rectangle 48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777" name="Oval 49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778" name="Oval 50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779" name="Rectangle 51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780" name="Oval 52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781" name="Oval 53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9782" name="Group 54"/>
          <p:cNvGrpSpPr>
            <a:grpSpLocks/>
          </p:cNvGrpSpPr>
          <p:nvPr/>
        </p:nvGrpSpPr>
        <p:grpSpPr bwMode="auto">
          <a:xfrm>
            <a:off x="1447800" y="3276600"/>
            <a:ext cx="762000" cy="609600"/>
            <a:chOff x="912" y="2064"/>
            <a:chExt cx="480" cy="384"/>
          </a:xfrm>
        </p:grpSpPr>
        <p:grpSp>
          <p:nvGrpSpPr>
            <p:cNvPr id="329783" name="Group 55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29784" name="Group 56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29785" name="Line 57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9786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9787" name="Line 59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9788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9789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29790" name="Line 62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29791" name="Line 63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792" name="Line 64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793" name="Line 65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794" name="Line 66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29795" name="Group 67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29796" name="Oval 68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797" name="Oval 69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798" name="Oval 70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799" name="Line 71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29800" name="Line 72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29801" name="AutoShape 7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DCBD4-50D7-44A4-B8FC-E00DE9A4D013}" type="slidenum">
              <a:rPr lang="fr-FR"/>
              <a:pPr/>
              <a:t>126</a:t>
            </a:fld>
            <a:endParaRPr lang="fr-FR"/>
          </a:p>
        </p:txBody>
      </p:sp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2686050" y="5546725"/>
            <a:ext cx="361950" cy="768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0755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0759" name="Rectangle 7"/>
          <p:cNvSpPr>
            <a:spLocks noChangeArrowheads="1"/>
          </p:cNvSpPr>
          <p:nvPr/>
        </p:nvSpPr>
        <p:spPr bwMode="auto">
          <a:xfrm>
            <a:off x="2514600" y="2971800"/>
            <a:ext cx="1143000" cy="1295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0760" name="Rectangle 8"/>
          <p:cNvSpPr>
            <a:spLocks noChangeArrowheads="1"/>
          </p:cNvSpPr>
          <p:nvPr/>
        </p:nvSpPr>
        <p:spPr bwMode="auto">
          <a:xfrm>
            <a:off x="3276600" y="2743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0761" name="Rectangle 9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0762" name="Line 10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0763" name="Line 11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0764" name="Line 12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0765" name="Line 13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0766" name="Oval 14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0767" name="Oval 15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0768" name="Line 16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0769" name="Line 17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0770" name="Text Box 18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30771" name="Rectangle 19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0772" name="Line 20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0773" name="Rectangle 21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0774" name="Group 22"/>
          <p:cNvGrpSpPr>
            <a:grpSpLocks/>
          </p:cNvGrpSpPr>
          <p:nvPr/>
        </p:nvGrpSpPr>
        <p:grpSpPr bwMode="auto">
          <a:xfrm>
            <a:off x="3048000" y="5545138"/>
            <a:ext cx="3149600" cy="769937"/>
            <a:chOff x="2256" y="3552"/>
            <a:chExt cx="2160" cy="528"/>
          </a:xfrm>
        </p:grpSpPr>
        <p:sp>
          <p:nvSpPr>
            <p:cNvPr id="330775" name="Rectangle 23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776" name="Oval 24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777" name="Oval 25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778" name="Rectangle 26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30779" name="Group 27"/>
          <p:cNvGrpSpPr>
            <a:grpSpLocks/>
          </p:cNvGrpSpPr>
          <p:nvPr/>
        </p:nvGrpSpPr>
        <p:grpSpPr bwMode="auto">
          <a:xfrm>
            <a:off x="3187700" y="5545138"/>
            <a:ext cx="2778125" cy="769937"/>
            <a:chOff x="2356" y="3552"/>
            <a:chExt cx="1964" cy="528"/>
          </a:xfrm>
        </p:grpSpPr>
        <p:sp>
          <p:nvSpPr>
            <p:cNvPr id="330780" name="Line 28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781" name="Line 29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782" name="Line 30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783" name="Line 31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784" name="Line 32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785" name="Line 33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786" name="Line 34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0787" name="Rectangle 35" descr="Bouquet"/>
          <p:cNvSpPr>
            <a:spLocks noChangeArrowheads="1"/>
          </p:cNvSpPr>
          <p:nvPr/>
        </p:nvSpPr>
        <p:spPr bwMode="auto">
          <a:xfrm>
            <a:off x="1447800" y="2971800"/>
            <a:ext cx="10668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0788" name="Line 36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0789" name="Line 37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0790" name="Line 38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0791" name="Line 39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0792" name="Rectangle 40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0793" name="Text Box 41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30794" name="Line 42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0795" name="Line 43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0796" name="Group 44"/>
          <p:cNvGrpSpPr>
            <a:grpSpLocks/>
          </p:cNvGrpSpPr>
          <p:nvPr/>
        </p:nvGrpSpPr>
        <p:grpSpPr bwMode="auto">
          <a:xfrm>
            <a:off x="609600" y="2971800"/>
            <a:ext cx="3352800" cy="1295400"/>
            <a:chOff x="384" y="1872"/>
            <a:chExt cx="2112" cy="816"/>
          </a:xfrm>
        </p:grpSpPr>
        <p:sp>
          <p:nvSpPr>
            <p:cNvPr id="330797" name="Rectangle 45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798" name="Rectangle 46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799" name="Rectangle 47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800" name="Rectangle 48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801" name="Oval 49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802" name="Oval 50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803" name="Rectangle 51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804" name="Oval 52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805" name="Oval 53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30806" name="Group 54"/>
          <p:cNvGrpSpPr>
            <a:grpSpLocks/>
          </p:cNvGrpSpPr>
          <p:nvPr/>
        </p:nvGrpSpPr>
        <p:grpSpPr bwMode="auto">
          <a:xfrm>
            <a:off x="1447800" y="3276600"/>
            <a:ext cx="762000" cy="609600"/>
            <a:chOff x="912" y="2064"/>
            <a:chExt cx="480" cy="384"/>
          </a:xfrm>
        </p:grpSpPr>
        <p:grpSp>
          <p:nvGrpSpPr>
            <p:cNvPr id="330807" name="Group 55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30808" name="Group 56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30809" name="Line 57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081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0811" name="Line 59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0812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0813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30814" name="Line 62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30815" name="Line 63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816" name="Line 64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817" name="Line 65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818" name="Line 66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30819" name="Group 67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30820" name="Oval 68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821" name="Oval 69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822" name="Oval 70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823" name="Line 71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0824" name="Line 72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0825" name="AutoShape 7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E9F0D-001D-407E-9F24-6E33F359B6E9}" type="slidenum">
              <a:rPr lang="fr-FR"/>
              <a:pPr/>
              <a:t>127</a:t>
            </a:fld>
            <a:endParaRPr lang="fr-FR"/>
          </a:p>
        </p:txBody>
      </p:sp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2686050" y="5546725"/>
            <a:ext cx="285750" cy="768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1779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17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1782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1783" name="Rectangle 7"/>
          <p:cNvSpPr>
            <a:spLocks noChangeArrowheads="1"/>
          </p:cNvSpPr>
          <p:nvPr/>
        </p:nvSpPr>
        <p:spPr bwMode="auto">
          <a:xfrm>
            <a:off x="2514600" y="2971800"/>
            <a:ext cx="1143000" cy="1295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1784" name="Rectangle 8"/>
          <p:cNvSpPr>
            <a:spLocks noChangeArrowheads="1"/>
          </p:cNvSpPr>
          <p:nvPr/>
        </p:nvSpPr>
        <p:spPr bwMode="auto">
          <a:xfrm>
            <a:off x="3276600" y="2743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1785" name="Rectangle 9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1786" name="Line 10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1787" name="Line 11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1788" name="Line 12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1789" name="Line 13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1790" name="Oval 14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1791" name="Oval 15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1792" name="Line 16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1793" name="Line 17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1794" name="Text Box 18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31795" name="Rectangle 19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1796" name="Line 20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1797" name="Rectangle 21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1798" name="Group 22"/>
          <p:cNvGrpSpPr>
            <a:grpSpLocks/>
          </p:cNvGrpSpPr>
          <p:nvPr/>
        </p:nvGrpSpPr>
        <p:grpSpPr bwMode="auto">
          <a:xfrm>
            <a:off x="2971800" y="5545138"/>
            <a:ext cx="3149600" cy="769937"/>
            <a:chOff x="2256" y="3552"/>
            <a:chExt cx="2160" cy="528"/>
          </a:xfrm>
        </p:grpSpPr>
        <p:sp>
          <p:nvSpPr>
            <p:cNvPr id="331799" name="Rectangle 23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800" name="Oval 24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801" name="Oval 25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802" name="Rectangle 26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31803" name="Group 27"/>
          <p:cNvGrpSpPr>
            <a:grpSpLocks/>
          </p:cNvGrpSpPr>
          <p:nvPr/>
        </p:nvGrpSpPr>
        <p:grpSpPr bwMode="auto">
          <a:xfrm>
            <a:off x="3111500" y="5545138"/>
            <a:ext cx="2854325" cy="769937"/>
            <a:chOff x="2356" y="3552"/>
            <a:chExt cx="1964" cy="528"/>
          </a:xfrm>
        </p:grpSpPr>
        <p:sp>
          <p:nvSpPr>
            <p:cNvPr id="331804" name="Line 28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805" name="Line 29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806" name="Line 30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807" name="Line 31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808" name="Line 32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809" name="Line 33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810" name="Line 34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1811" name="Rectangle 35" descr="Bouquet"/>
          <p:cNvSpPr>
            <a:spLocks noChangeArrowheads="1"/>
          </p:cNvSpPr>
          <p:nvPr/>
        </p:nvSpPr>
        <p:spPr bwMode="auto">
          <a:xfrm>
            <a:off x="1447800" y="2971800"/>
            <a:ext cx="10668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1812" name="Line 36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1813" name="Line 37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1814" name="Line 38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1815" name="Line 39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1816" name="Rectangle 40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1817" name="Text Box 41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31818" name="Line 42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1819" name="Line 43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1820" name="Group 44"/>
          <p:cNvGrpSpPr>
            <a:grpSpLocks/>
          </p:cNvGrpSpPr>
          <p:nvPr/>
        </p:nvGrpSpPr>
        <p:grpSpPr bwMode="auto">
          <a:xfrm>
            <a:off x="609600" y="2971800"/>
            <a:ext cx="3352800" cy="1295400"/>
            <a:chOff x="384" y="1872"/>
            <a:chExt cx="2112" cy="816"/>
          </a:xfrm>
        </p:grpSpPr>
        <p:sp>
          <p:nvSpPr>
            <p:cNvPr id="331821" name="Rectangle 45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822" name="Rectangle 46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823" name="Rectangle 47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824" name="Rectangle 48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825" name="Oval 49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826" name="Oval 50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827" name="Rectangle 51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828" name="Oval 52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829" name="Oval 53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31830" name="Group 54"/>
          <p:cNvGrpSpPr>
            <a:grpSpLocks/>
          </p:cNvGrpSpPr>
          <p:nvPr/>
        </p:nvGrpSpPr>
        <p:grpSpPr bwMode="auto">
          <a:xfrm>
            <a:off x="1447800" y="3276600"/>
            <a:ext cx="762000" cy="609600"/>
            <a:chOff x="912" y="2064"/>
            <a:chExt cx="480" cy="384"/>
          </a:xfrm>
        </p:grpSpPr>
        <p:grpSp>
          <p:nvGrpSpPr>
            <p:cNvPr id="331831" name="Group 55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31832" name="Group 56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31833" name="Line 57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183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1835" name="Line 59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183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183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31838" name="Line 62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31839" name="Line 63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840" name="Line 64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841" name="Line 65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842" name="Line 66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31843" name="Group 67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31844" name="Oval 68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845" name="Oval 69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846" name="Oval 70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847" name="Line 71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1848" name="Line 72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1849" name="Text Box 73"/>
          <p:cNvSpPr txBox="1">
            <a:spLocks noChangeArrowheads="1"/>
          </p:cNvSpPr>
          <p:nvPr/>
        </p:nvSpPr>
        <p:spPr bwMode="auto">
          <a:xfrm>
            <a:off x="5105400" y="45720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Vérin position rentrée.</a:t>
            </a:r>
          </a:p>
        </p:txBody>
      </p:sp>
      <p:sp>
        <p:nvSpPr>
          <p:cNvPr id="331850" name="AutoShape 7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1851" name="AutoShape 7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6311900"/>
            <a:ext cx="228600" cy="228600"/>
          </a:xfrm>
          <a:prstGeom prst="actionButtonBackPrevious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1852" name="AutoShape 7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19200" y="6311900"/>
            <a:ext cx="228600" cy="228600"/>
          </a:xfrm>
          <a:prstGeom prst="actionButtonBeginning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9713-3382-4FD4-88B1-DB91EFD1F0C8}" type="slidenum">
              <a:rPr lang="fr-FR"/>
              <a:pPr/>
              <a:t>128</a:t>
            </a:fld>
            <a:endParaRPr lang="fr-FR"/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914400" y="83820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u="sng">
                <a:solidFill>
                  <a:srgbClr val="008000"/>
                </a:solidFill>
              </a:rPr>
              <a:t>Distributeur 3-2: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752600" y="22860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3 = trois orifices</a:t>
            </a:r>
          </a:p>
        </p:txBody>
      </p:sp>
      <p:sp>
        <p:nvSpPr>
          <p:cNvPr id="60465" name="Text Box 49"/>
          <p:cNvSpPr txBox="1">
            <a:spLocks noChangeArrowheads="1"/>
          </p:cNvSpPr>
          <p:nvPr/>
        </p:nvSpPr>
        <p:spPr bwMode="auto">
          <a:xfrm>
            <a:off x="1752600" y="41148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= deux positions</a:t>
            </a:r>
          </a:p>
        </p:txBody>
      </p:sp>
      <p:sp>
        <p:nvSpPr>
          <p:cNvPr id="60466" name="Text Box 50"/>
          <p:cNvSpPr txBox="1">
            <a:spLocks noChangeArrowheads="1"/>
          </p:cNvSpPr>
          <p:nvPr/>
        </p:nvSpPr>
        <p:spPr bwMode="auto">
          <a:xfrm>
            <a:off x="685800" y="51054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i="1" u="sng"/>
              <a:t>Symbole:</a:t>
            </a:r>
            <a:endParaRPr lang="fr-FR"/>
          </a:p>
        </p:txBody>
      </p:sp>
      <p:grpSp>
        <p:nvGrpSpPr>
          <p:cNvPr id="60583" name="Group 167"/>
          <p:cNvGrpSpPr>
            <a:grpSpLocks/>
          </p:cNvGrpSpPr>
          <p:nvPr/>
        </p:nvGrpSpPr>
        <p:grpSpPr bwMode="auto">
          <a:xfrm>
            <a:off x="4495800" y="685800"/>
            <a:ext cx="4043363" cy="2743200"/>
            <a:chOff x="141" y="1056"/>
            <a:chExt cx="2547" cy="1728"/>
          </a:xfrm>
        </p:grpSpPr>
        <p:sp>
          <p:nvSpPr>
            <p:cNvPr id="60533" name="Line 117"/>
            <p:cNvSpPr>
              <a:spLocks noChangeShapeType="1"/>
            </p:cNvSpPr>
            <p:nvPr/>
          </p:nvSpPr>
          <p:spPr bwMode="auto">
            <a:xfrm flipV="1">
              <a:off x="2160" y="1392"/>
              <a:ext cx="0" cy="3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534" name="Rectangle 118"/>
            <p:cNvSpPr>
              <a:spLocks noChangeArrowheads="1"/>
            </p:cNvSpPr>
            <p:nvPr/>
          </p:nvSpPr>
          <p:spPr bwMode="auto">
            <a:xfrm>
              <a:off x="816" y="1776"/>
              <a:ext cx="1872" cy="100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535" name="Rectangle 119"/>
            <p:cNvSpPr>
              <a:spLocks noChangeArrowheads="1"/>
            </p:cNvSpPr>
            <p:nvPr/>
          </p:nvSpPr>
          <p:spPr bwMode="auto">
            <a:xfrm>
              <a:off x="912" y="1872"/>
              <a:ext cx="1632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539" name="Line 123"/>
            <p:cNvSpPr>
              <a:spLocks noChangeShapeType="1"/>
            </p:cNvSpPr>
            <p:nvPr/>
          </p:nvSpPr>
          <p:spPr bwMode="auto">
            <a:xfrm flipH="1">
              <a:off x="816" y="21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540" name="Line 124"/>
            <p:cNvSpPr>
              <a:spLocks noChangeShapeType="1"/>
            </p:cNvSpPr>
            <p:nvPr/>
          </p:nvSpPr>
          <p:spPr bwMode="auto">
            <a:xfrm flipH="1">
              <a:off x="816" y="23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541" name="Line 125"/>
            <p:cNvSpPr>
              <a:spLocks noChangeShapeType="1"/>
            </p:cNvSpPr>
            <p:nvPr/>
          </p:nvSpPr>
          <p:spPr bwMode="auto">
            <a:xfrm>
              <a:off x="1200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542" name="Line 126"/>
            <p:cNvSpPr>
              <a:spLocks noChangeShapeType="1"/>
            </p:cNvSpPr>
            <p:nvPr/>
          </p:nvSpPr>
          <p:spPr bwMode="auto">
            <a:xfrm>
              <a:off x="1392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543" name="Oval 127" descr="Bouquet"/>
            <p:cNvSpPr>
              <a:spLocks noChangeArrowheads="1"/>
            </p:cNvSpPr>
            <p:nvPr/>
          </p:nvSpPr>
          <p:spPr bwMode="auto">
            <a:xfrm>
              <a:off x="1152" y="1104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3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544" name="Oval 128"/>
            <p:cNvSpPr>
              <a:spLocks noChangeArrowheads="1"/>
            </p:cNvSpPr>
            <p:nvPr/>
          </p:nvSpPr>
          <p:spPr bwMode="auto">
            <a:xfrm>
              <a:off x="1248" y="12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545" name="Line 129"/>
            <p:cNvSpPr>
              <a:spLocks noChangeShapeType="1"/>
            </p:cNvSpPr>
            <p:nvPr/>
          </p:nvSpPr>
          <p:spPr bwMode="auto">
            <a:xfrm>
              <a:off x="1296" y="1392"/>
              <a:ext cx="0" cy="33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546" name="Text Box 130"/>
            <p:cNvSpPr txBox="1">
              <a:spLocks noChangeArrowheads="1"/>
            </p:cNvSpPr>
            <p:nvPr/>
          </p:nvSpPr>
          <p:spPr bwMode="auto">
            <a:xfrm>
              <a:off x="2064" y="1056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E</a:t>
              </a:r>
            </a:p>
          </p:txBody>
        </p:sp>
        <p:sp>
          <p:nvSpPr>
            <p:cNvPr id="60548" name="Line 132"/>
            <p:cNvSpPr>
              <a:spLocks noChangeShapeType="1"/>
            </p:cNvSpPr>
            <p:nvPr/>
          </p:nvSpPr>
          <p:spPr bwMode="auto">
            <a:xfrm>
              <a:off x="2064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549" name="Line 133"/>
            <p:cNvSpPr>
              <a:spLocks noChangeShapeType="1"/>
            </p:cNvSpPr>
            <p:nvPr/>
          </p:nvSpPr>
          <p:spPr bwMode="auto">
            <a:xfrm>
              <a:off x="225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550" name="Line 134"/>
            <p:cNvSpPr>
              <a:spLocks noChangeShapeType="1"/>
            </p:cNvSpPr>
            <p:nvPr/>
          </p:nvSpPr>
          <p:spPr bwMode="auto">
            <a:xfrm>
              <a:off x="1872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551" name="Line 135"/>
            <p:cNvSpPr>
              <a:spLocks noChangeShapeType="1"/>
            </p:cNvSpPr>
            <p:nvPr/>
          </p:nvSpPr>
          <p:spPr bwMode="auto">
            <a:xfrm>
              <a:off x="1680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0554" name="Group 138"/>
            <p:cNvGrpSpPr>
              <a:grpSpLocks/>
            </p:cNvGrpSpPr>
            <p:nvPr/>
          </p:nvGrpSpPr>
          <p:grpSpPr bwMode="auto">
            <a:xfrm>
              <a:off x="384" y="1872"/>
              <a:ext cx="2112" cy="816"/>
              <a:chOff x="384" y="1872"/>
              <a:chExt cx="2112" cy="816"/>
            </a:xfrm>
          </p:grpSpPr>
          <p:sp>
            <p:nvSpPr>
              <p:cNvPr id="60555" name="Rectangle 139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816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556" name="Rectangle 140"/>
              <p:cNvSpPr>
                <a:spLocks noChangeArrowheads="1"/>
              </p:cNvSpPr>
              <p:nvPr/>
            </p:nvSpPr>
            <p:spPr bwMode="auto">
              <a:xfrm>
                <a:off x="528" y="2208"/>
                <a:ext cx="86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557" name="Rectangle 141"/>
              <p:cNvSpPr>
                <a:spLocks noChangeArrowheads="1"/>
              </p:cNvSpPr>
              <p:nvPr/>
            </p:nvSpPr>
            <p:spPr bwMode="auto">
              <a:xfrm>
                <a:off x="384" y="2160"/>
                <a:ext cx="240" cy="192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558" name="Rectangle 142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240" cy="7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559" name="Oval 143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560" name="Oval 144"/>
              <p:cNvSpPr>
                <a:spLocks noChangeArrowheads="1"/>
              </p:cNvSpPr>
              <p:nvPr/>
            </p:nvSpPr>
            <p:spPr bwMode="auto">
              <a:xfrm>
                <a:off x="1536" y="264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561" name="Rectangle 145"/>
              <p:cNvSpPr>
                <a:spLocks noChangeArrowheads="1"/>
              </p:cNvSpPr>
              <p:nvPr/>
            </p:nvSpPr>
            <p:spPr bwMode="auto">
              <a:xfrm>
                <a:off x="2256" y="1920"/>
                <a:ext cx="240" cy="7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562" name="Oval 146"/>
              <p:cNvSpPr>
                <a:spLocks noChangeArrowheads="1"/>
              </p:cNvSpPr>
              <p:nvPr/>
            </p:nvSpPr>
            <p:spPr bwMode="auto">
              <a:xfrm>
                <a:off x="2256" y="1872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563" name="Oval 147"/>
              <p:cNvSpPr>
                <a:spLocks noChangeArrowheads="1"/>
              </p:cNvSpPr>
              <p:nvPr/>
            </p:nvSpPr>
            <p:spPr bwMode="auto">
              <a:xfrm>
                <a:off x="2256" y="264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0564" name="Group 148"/>
            <p:cNvGrpSpPr>
              <a:grpSpLocks/>
            </p:cNvGrpSpPr>
            <p:nvPr/>
          </p:nvGrpSpPr>
          <p:grpSpPr bwMode="auto">
            <a:xfrm>
              <a:off x="912" y="2064"/>
              <a:ext cx="480" cy="384"/>
              <a:chOff x="912" y="2064"/>
              <a:chExt cx="480" cy="384"/>
            </a:xfrm>
          </p:grpSpPr>
          <p:grpSp>
            <p:nvGrpSpPr>
              <p:cNvPr id="60565" name="Group 149"/>
              <p:cNvGrpSpPr>
                <a:grpSpLocks/>
              </p:cNvGrpSpPr>
              <p:nvPr/>
            </p:nvGrpSpPr>
            <p:grpSpPr bwMode="auto">
              <a:xfrm>
                <a:off x="912" y="2064"/>
                <a:ext cx="288" cy="384"/>
                <a:chOff x="912" y="2064"/>
                <a:chExt cx="288" cy="384"/>
              </a:xfrm>
            </p:grpSpPr>
            <p:grpSp>
              <p:nvGrpSpPr>
                <p:cNvPr id="60566" name="Group 150"/>
                <p:cNvGrpSpPr>
                  <a:grpSpLocks/>
                </p:cNvGrpSpPr>
                <p:nvPr/>
              </p:nvGrpSpPr>
              <p:grpSpPr bwMode="auto">
                <a:xfrm>
                  <a:off x="912" y="2064"/>
                  <a:ext cx="240" cy="384"/>
                  <a:chOff x="912" y="2064"/>
                  <a:chExt cx="240" cy="384"/>
                </a:xfrm>
              </p:grpSpPr>
              <p:sp>
                <p:nvSpPr>
                  <p:cNvPr id="60567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064"/>
                    <a:ext cx="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60568" name="Line 1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2064"/>
                    <a:ext cx="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60569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2064"/>
                    <a:ext cx="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60570" name="Line 1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04" y="2064"/>
                    <a:ext cx="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60571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2" y="2064"/>
                    <a:ext cx="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0572" name="Line 156"/>
                <p:cNvSpPr>
                  <a:spLocks noChangeShapeType="1"/>
                </p:cNvSpPr>
                <p:nvPr/>
              </p:nvSpPr>
              <p:spPr bwMode="auto">
                <a:xfrm>
                  <a:off x="115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60573" name="Line 157"/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574" name="Line 158"/>
              <p:cNvSpPr>
                <a:spLocks noChangeShapeType="1"/>
              </p:cNvSpPr>
              <p:nvPr/>
            </p:nvSpPr>
            <p:spPr bwMode="auto">
              <a:xfrm flipV="1">
                <a:off x="1296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575" name="Line 159"/>
              <p:cNvSpPr>
                <a:spLocks noChangeShapeType="1"/>
              </p:cNvSpPr>
              <p:nvPr/>
            </p:nvSpPr>
            <p:spPr bwMode="auto">
              <a:xfrm>
                <a:off x="1344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576" name="Line 160"/>
              <p:cNvSpPr>
                <a:spLocks noChangeShapeType="1"/>
              </p:cNvSpPr>
              <p:nvPr/>
            </p:nvSpPr>
            <p:spPr bwMode="auto">
              <a:xfrm flipV="1">
                <a:off x="1200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0577" name="Group 161"/>
            <p:cNvGrpSpPr>
              <a:grpSpLocks/>
            </p:cNvGrpSpPr>
            <p:nvPr/>
          </p:nvGrpSpPr>
          <p:grpSpPr bwMode="auto">
            <a:xfrm>
              <a:off x="141" y="1488"/>
              <a:ext cx="579" cy="1056"/>
              <a:chOff x="1152" y="1584"/>
              <a:chExt cx="672" cy="1056"/>
            </a:xfrm>
          </p:grpSpPr>
          <p:sp>
            <p:nvSpPr>
              <p:cNvPr id="60578" name="Oval 162"/>
              <p:cNvSpPr>
                <a:spLocks noChangeArrowheads="1"/>
              </p:cNvSpPr>
              <p:nvPr/>
            </p:nvSpPr>
            <p:spPr bwMode="auto">
              <a:xfrm>
                <a:off x="1152" y="2112"/>
                <a:ext cx="299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579" name="Oval 163"/>
              <p:cNvSpPr>
                <a:spLocks noChangeArrowheads="1"/>
              </p:cNvSpPr>
              <p:nvPr/>
            </p:nvSpPr>
            <p:spPr bwMode="auto">
              <a:xfrm>
                <a:off x="1525" y="2112"/>
                <a:ext cx="299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580" name="Oval 164"/>
              <p:cNvSpPr>
                <a:spLocks noChangeArrowheads="1"/>
              </p:cNvSpPr>
              <p:nvPr/>
            </p:nvSpPr>
            <p:spPr bwMode="auto">
              <a:xfrm>
                <a:off x="1376" y="2112"/>
                <a:ext cx="299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581" name="Line 165"/>
              <p:cNvSpPr>
                <a:spLocks noChangeShapeType="1"/>
              </p:cNvSpPr>
              <p:nvPr/>
            </p:nvSpPr>
            <p:spPr bwMode="auto">
              <a:xfrm flipV="1">
                <a:off x="1152" y="1584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582" name="Line 166"/>
              <p:cNvSpPr>
                <a:spLocks noChangeShapeType="1"/>
              </p:cNvSpPr>
              <p:nvPr/>
            </p:nvSpPr>
            <p:spPr bwMode="auto">
              <a:xfrm flipV="1">
                <a:off x="1824" y="1632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60614" name="Group 198"/>
          <p:cNvGrpSpPr>
            <a:grpSpLocks/>
          </p:cNvGrpSpPr>
          <p:nvPr/>
        </p:nvGrpSpPr>
        <p:grpSpPr bwMode="auto">
          <a:xfrm>
            <a:off x="5986463" y="1600200"/>
            <a:ext cx="2019300" cy="1981200"/>
            <a:chOff x="3771" y="1392"/>
            <a:chExt cx="1272" cy="1248"/>
          </a:xfrm>
        </p:grpSpPr>
        <p:sp>
          <p:nvSpPr>
            <p:cNvPr id="60585" name="Oval 169"/>
            <p:cNvSpPr>
              <a:spLocks noChangeArrowheads="1"/>
            </p:cNvSpPr>
            <p:nvPr/>
          </p:nvSpPr>
          <p:spPr bwMode="auto">
            <a:xfrm>
              <a:off x="3771" y="1392"/>
              <a:ext cx="432" cy="336"/>
            </a:xfrm>
            <a:prstGeom prst="ellips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586" name="Oval 170"/>
            <p:cNvSpPr>
              <a:spLocks noChangeArrowheads="1"/>
            </p:cNvSpPr>
            <p:nvPr/>
          </p:nvSpPr>
          <p:spPr bwMode="auto">
            <a:xfrm>
              <a:off x="4611" y="1392"/>
              <a:ext cx="432" cy="336"/>
            </a:xfrm>
            <a:prstGeom prst="ellips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587" name="Oval 171"/>
            <p:cNvSpPr>
              <a:spLocks noChangeArrowheads="1"/>
            </p:cNvSpPr>
            <p:nvPr/>
          </p:nvSpPr>
          <p:spPr bwMode="auto">
            <a:xfrm>
              <a:off x="4227" y="2304"/>
              <a:ext cx="432" cy="336"/>
            </a:xfrm>
            <a:prstGeom prst="ellips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0760" name="Group 344"/>
          <p:cNvGrpSpPr>
            <a:grpSpLocks/>
          </p:cNvGrpSpPr>
          <p:nvPr/>
        </p:nvGrpSpPr>
        <p:grpSpPr bwMode="auto">
          <a:xfrm>
            <a:off x="2925763" y="5295900"/>
            <a:ext cx="2743200" cy="914400"/>
            <a:chOff x="1843" y="3336"/>
            <a:chExt cx="1728" cy="576"/>
          </a:xfrm>
        </p:grpSpPr>
        <p:grpSp>
          <p:nvGrpSpPr>
            <p:cNvPr id="60589" name="Group 173"/>
            <p:cNvGrpSpPr>
              <a:grpSpLocks/>
            </p:cNvGrpSpPr>
            <p:nvPr/>
          </p:nvGrpSpPr>
          <p:grpSpPr bwMode="auto">
            <a:xfrm>
              <a:off x="3283" y="3432"/>
              <a:ext cx="288" cy="384"/>
              <a:chOff x="912" y="2064"/>
              <a:chExt cx="288" cy="384"/>
            </a:xfrm>
          </p:grpSpPr>
          <p:grpSp>
            <p:nvGrpSpPr>
              <p:cNvPr id="60590" name="Group 174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60591" name="Line 175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0592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0593" name="Line 177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0594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0595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60596" name="Line 180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0601" name="Rectangle 185"/>
            <p:cNvSpPr>
              <a:spLocks noChangeArrowheads="1"/>
            </p:cNvSpPr>
            <p:nvPr/>
          </p:nvSpPr>
          <p:spPr bwMode="auto">
            <a:xfrm>
              <a:off x="2707" y="3336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602" name="Line 186"/>
            <p:cNvSpPr>
              <a:spLocks noChangeShapeType="1"/>
            </p:cNvSpPr>
            <p:nvPr/>
          </p:nvSpPr>
          <p:spPr bwMode="auto">
            <a:xfrm>
              <a:off x="3139" y="3336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0606" name="Group 190"/>
            <p:cNvGrpSpPr>
              <a:grpSpLocks/>
            </p:cNvGrpSpPr>
            <p:nvPr/>
          </p:nvGrpSpPr>
          <p:grpSpPr bwMode="auto">
            <a:xfrm>
              <a:off x="2803" y="3336"/>
              <a:ext cx="96" cy="96"/>
              <a:chOff x="5232" y="3264"/>
              <a:chExt cx="96" cy="96"/>
            </a:xfrm>
          </p:grpSpPr>
          <p:sp>
            <p:nvSpPr>
              <p:cNvPr id="60604" name="Line 188"/>
              <p:cNvSpPr>
                <a:spLocks noChangeShapeType="1"/>
              </p:cNvSpPr>
              <p:nvPr/>
            </p:nvSpPr>
            <p:spPr bwMode="auto">
              <a:xfrm>
                <a:off x="5280" y="326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05" name="Line 189"/>
              <p:cNvSpPr>
                <a:spLocks noChangeShapeType="1"/>
              </p:cNvSpPr>
              <p:nvPr/>
            </p:nvSpPr>
            <p:spPr bwMode="auto">
              <a:xfrm>
                <a:off x="5232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0607" name="Rectangle 191"/>
            <p:cNvSpPr>
              <a:spLocks noChangeArrowheads="1"/>
            </p:cNvSpPr>
            <p:nvPr/>
          </p:nvSpPr>
          <p:spPr bwMode="auto">
            <a:xfrm>
              <a:off x="2131" y="3336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608" name="Line 192"/>
            <p:cNvSpPr>
              <a:spLocks noChangeShapeType="1"/>
            </p:cNvSpPr>
            <p:nvPr/>
          </p:nvSpPr>
          <p:spPr bwMode="auto">
            <a:xfrm flipH="1" flipV="1">
              <a:off x="2275" y="3336"/>
              <a:ext cx="288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0609" name="Group 193"/>
            <p:cNvGrpSpPr>
              <a:grpSpLocks/>
            </p:cNvGrpSpPr>
            <p:nvPr/>
          </p:nvGrpSpPr>
          <p:grpSpPr bwMode="auto">
            <a:xfrm>
              <a:off x="2515" y="3336"/>
              <a:ext cx="96" cy="96"/>
              <a:chOff x="5232" y="3264"/>
              <a:chExt cx="96" cy="96"/>
            </a:xfrm>
          </p:grpSpPr>
          <p:sp>
            <p:nvSpPr>
              <p:cNvPr id="60610" name="Line 194"/>
              <p:cNvSpPr>
                <a:spLocks noChangeShapeType="1"/>
              </p:cNvSpPr>
              <p:nvPr/>
            </p:nvSpPr>
            <p:spPr bwMode="auto">
              <a:xfrm>
                <a:off x="5280" y="326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611" name="Line 195"/>
              <p:cNvSpPr>
                <a:spLocks noChangeShapeType="1"/>
              </p:cNvSpPr>
              <p:nvPr/>
            </p:nvSpPr>
            <p:spPr bwMode="auto">
              <a:xfrm>
                <a:off x="5232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0612" name="Rectangle 196"/>
            <p:cNvSpPr>
              <a:spLocks noChangeArrowheads="1"/>
            </p:cNvSpPr>
            <p:nvPr/>
          </p:nvSpPr>
          <p:spPr bwMode="auto">
            <a:xfrm>
              <a:off x="1843" y="3552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613" name="Line 197"/>
            <p:cNvSpPr>
              <a:spLocks noChangeShapeType="1"/>
            </p:cNvSpPr>
            <p:nvPr/>
          </p:nvSpPr>
          <p:spPr bwMode="auto">
            <a:xfrm flipH="1">
              <a:off x="1942" y="3552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0713" name="Group 297"/>
          <p:cNvGrpSpPr>
            <a:grpSpLocks/>
          </p:cNvGrpSpPr>
          <p:nvPr/>
        </p:nvGrpSpPr>
        <p:grpSpPr bwMode="auto">
          <a:xfrm>
            <a:off x="6553200" y="3810000"/>
            <a:ext cx="1981200" cy="955675"/>
            <a:chOff x="0" y="1824"/>
            <a:chExt cx="2688" cy="1296"/>
          </a:xfrm>
        </p:grpSpPr>
        <p:sp>
          <p:nvSpPr>
            <p:cNvPr id="60664" name="Rectangle 248"/>
            <p:cNvSpPr>
              <a:spLocks noChangeArrowheads="1"/>
            </p:cNvSpPr>
            <p:nvPr/>
          </p:nvSpPr>
          <p:spPr bwMode="auto">
            <a:xfrm>
              <a:off x="816" y="2112"/>
              <a:ext cx="1872" cy="100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665" name="Rectangle 249"/>
            <p:cNvSpPr>
              <a:spLocks noChangeArrowheads="1"/>
            </p:cNvSpPr>
            <p:nvPr/>
          </p:nvSpPr>
          <p:spPr bwMode="auto">
            <a:xfrm>
              <a:off x="912" y="2208"/>
              <a:ext cx="1632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666" name="Line 250"/>
            <p:cNvSpPr>
              <a:spLocks noChangeShapeType="1"/>
            </p:cNvSpPr>
            <p:nvPr/>
          </p:nvSpPr>
          <p:spPr bwMode="auto">
            <a:xfrm flipH="1">
              <a:off x="816" y="24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667" name="Line 251"/>
            <p:cNvSpPr>
              <a:spLocks noChangeShapeType="1"/>
            </p:cNvSpPr>
            <p:nvPr/>
          </p:nvSpPr>
          <p:spPr bwMode="auto">
            <a:xfrm flipH="1">
              <a:off x="816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668" name="Line 252"/>
            <p:cNvSpPr>
              <a:spLocks noChangeShapeType="1"/>
            </p:cNvSpPr>
            <p:nvPr/>
          </p:nvSpPr>
          <p:spPr bwMode="auto">
            <a:xfrm>
              <a:off x="1200" y="21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669" name="Line 253"/>
            <p:cNvSpPr>
              <a:spLocks noChangeShapeType="1"/>
            </p:cNvSpPr>
            <p:nvPr/>
          </p:nvSpPr>
          <p:spPr bwMode="auto">
            <a:xfrm>
              <a:off x="1392" y="21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676" name="Line 260"/>
            <p:cNvSpPr>
              <a:spLocks noChangeShapeType="1"/>
            </p:cNvSpPr>
            <p:nvPr/>
          </p:nvSpPr>
          <p:spPr bwMode="auto">
            <a:xfrm>
              <a:off x="2064" y="21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677" name="Line 261"/>
            <p:cNvSpPr>
              <a:spLocks noChangeShapeType="1"/>
            </p:cNvSpPr>
            <p:nvPr/>
          </p:nvSpPr>
          <p:spPr bwMode="auto">
            <a:xfrm>
              <a:off x="2256" y="211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678" name="Line 262"/>
            <p:cNvSpPr>
              <a:spLocks noChangeShapeType="1"/>
            </p:cNvSpPr>
            <p:nvPr/>
          </p:nvSpPr>
          <p:spPr bwMode="auto">
            <a:xfrm>
              <a:off x="1872" y="30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679" name="Line 263"/>
            <p:cNvSpPr>
              <a:spLocks noChangeShapeType="1"/>
            </p:cNvSpPr>
            <p:nvPr/>
          </p:nvSpPr>
          <p:spPr bwMode="auto">
            <a:xfrm>
              <a:off x="1680" y="302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0683" name="Group 267"/>
            <p:cNvGrpSpPr>
              <a:grpSpLocks/>
            </p:cNvGrpSpPr>
            <p:nvPr/>
          </p:nvGrpSpPr>
          <p:grpSpPr bwMode="auto">
            <a:xfrm>
              <a:off x="0" y="2208"/>
              <a:ext cx="2112" cy="816"/>
              <a:chOff x="384" y="1872"/>
              <a:chExt cx="2112" cy="816"/>
            </a:xfrm>
          </p:grpSpPr>
          <p:sp>
            <p:nvSpPr>
              <p:cNvPr id="60684" name="Rectangle 268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816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685" name="Rectangle 269"/>
              <p:cNvSpPr>
                <a:spLocks noChangeArrowheads="1"/>
              </p:cNvSpPr>
              <p:nvPr/>
            </p:nvSpPr>
            <p:spPr bwMode="auto">
              <a:xfrm>
                <a:off x="528" y="2208"/>
                <a:ext cx="86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686" name="Rectangle 270"/>
              <p:cNvSpPr>
                <a:spLocks noChangeArrowheads="1"/>
              </p:cNvSpPr>
              <p:nvPr/>
            </p:nvSpPr>
            <p:spPr bwMode="auto">
              <a:xfrm>
                <a:off x="384" y="2160"/>
                <a:ext cx="240" cy="192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687" name="Rectangle 271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240" cy="7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688" name="Oval 272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689" name="Oval 273"/>
              <p:cNvSpPr>
                <a:spLocks noChangeArrowheads="1"/>
              </p:cNvSpPr>
              <p:nvPr/>
            </p:nvSpPr>
            <p:spPr bwMode="auto">
              <a:xfrm>
                <a:off x="1536" y="264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690" name="Rectangle 274"/>
              <p:cNvSpPr>
                <a:spLocks noChangeArrowheads="1"/>
              </p:cNvSpPr>
              <p:nvPr/>
            </p:nvSpPr>
            <p:spPr bwMode="auto">
              <a:xfrm>
                <a:off x="2256" y="1920"/>
                <a:ext cx="240" cy="7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691" name="Oval 275"/>
              <p:cNvSpPr>
                <a:spLocks noChangeArrowheads="1"/>
              </p:cNvSpPr>
              <p:nvPr/>
            </p:nvSpPr>
            <p:spPr bwMode="auto">
              <a:xfrm>
                <a:off x="2256" y="1872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692" name="Oval 276"/>
              <p:cNvSpPr>
                <a:spLocks noChangeArrowheads="1"/>
              </p:cNvSpPr>
              <p:nvPr/>
            </p:nvSpPr>
            <p:spPr bwMode="auto">
              <a:xfrm>
                <a:off x="2256" y="264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0693" name="Group 277"/>
            <p:cNvGrpSpPr>
              <a:grpSpLocks/>
            </p:cNvGrpSpPr>
            <p:nvPr/>
          </p:nvGrpSpPr>
          <p:grpSpPr bwMode="auto">
            <a:xfrm>
              <a:off x="912" y="2400"/>
              <a:ext cx="96" cy="384"/>
              <a:chOff x="912" y="2064"/>
              <a:chExt cx="480" cy="384"/>
            </a:xfrm>
          </p:grpSpPr>
          <p:grpSp>
            <p:nvGrpSpPr>
              <p:cNvPr id="60694" name="Group 278"/>
              <p:cNvGrpSpPr>
                <a:grpSpLocks/>
              </p:cNvGrpSpPr>
              <p:nvPr/>
            </p:nvGrpSpPr>
            <p:grpSpPr bwMode="auto">
              <a:xfrm>
                <a:off x="912" y="2064"/>
                <a:ext cx="288" cy="384"/>
                <a:chOff x="912" y="2064"/>
                <a:chExt cx="288" cy="384"/>
              </a:xfrm>
            </p:grpSpPr>
            <p:grpSp>
              <p:nvGrpSpPr>
                <p:cNvPr id="60695" name="Group 279"/>
                <p:cNvGrpSpPr>
                  <a:grpSpLocks/>
                </p:cNvGrpSpPr>
                <p:nvPr/>
              </p:nvGrpSpPr>
              <p:grpSpPr bwMode="auto">
                <a:xfrm>
                  <a:off x="912" y="2064"/>
                  <a:ext cx="240" cy="384"/>
                  <a:chOff x="912" y="2064"/>
                  <a:chExt cx="240" cy="384"/>
                </a:xfrm>
              </p:grpSpPr>
              <p:sp>
                <p:nvSpPr>
                  <p:cNvPr id="60696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064"/>
                    <a:ext cx="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60697" name="Line 2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2064"/>
                    <a:ext cx="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60698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2064"/>
                    <a:ext cx="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60699" name="Line 2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04" y="2064"/>
                    <a:ext cx="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60700" name="Line 2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2" y="2064"/>
                    <a:ext cx="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0701" name="Line 285"/>
                <p:cNvSpPr>
                  <a:spLocks noChangeShapeType="1"/>
                </p:cNvSpPr>
                <p:nvPr/>
              </p:nvSpPr>
              <p:spPr bwMode="auto">
                <a:xfrm>
                  <a:off x="115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60702" name="Line 286"/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703" name="Line 287"/>
              <p:cNvSpPr>
                <a:spLocks noChangeShapeType="1"/>
              </p:cNvSpPr>
              <p:nvPr/>
            </p:nvSpPr>
            <p:spPr bwMode="auto">
              <a:xfrm flipV="1">
                <a:off x="1296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704" name="Line 288"/>
              <p:cNvSpPr>
                <a:spLocks noChangeShapeType="1"/>
              </p:cNvSpPr>
              <p:nvPr/>
            </p:nvSpPr>
            <p:spPr bwMode="auto">
              <a:xfrm>
                <a:off x="1344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705" name="Line 289"/>
              <p:cNvSpPr>
                <a:spLocks noChangeShapeType="1"/>
              </p:cNvSpPr>
              <p:nvPr/>
            </p:nvSpPr>
            <p:spPr bwMode="auto">
              <a:xfrm flipV="1">
                <a:off x="1200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0706" name="Group 290"/>
            <p:cNvGrpSpPr>
              <a:grpSpLocks/>
            </p:cNvGrpSpPr>
            <p:nvPr/>
          </p:nvGrpSpPr>
          <p:grpSpPr bwMode="auto">
            <a:xfrm>
              <a:off x="141" y="1824"/>
              <a:ext cx="579" cy="1056"/>
              <a:chOff x="1152" y="1584"/>
              <a:chExt cx="672" cy="1056"/>
            </a:xfrm>
          </p:grpSpPr>
          <p:sp>
            <p:nvSpPr>
              <p:cNvPr id="60707" name="Oval 291"/>
              <p:cNvSpPr>
                <a:spLocks noChangeArrowheads="1"/>
              </p:cNvSpPr>
              <p:nvPr/>
            </p:nvSpPr>
            <p:spPr bwMode="auto">
              <a:xfrm>
                <a:off x="1152" y="2112"/>
                <a:ext cx="299" cy="528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708" name="Oval 292"/>
              <p:cNvSpPr>
                <a:spLocks noChangeArrowheads="1"/>
              </p:cNvSpPr>
              <p:nvPr/>
            </p:nvSpPr>
            <p:spPr bwMode="auto">
              <a:xfrm>
                <a:off x="1525" y="2112"/>
                <a:ext cx="299" cy="528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709" name="Oval 293"/>
              <p:cNvSpPr>
                <a:spLocks noChangeArrowheads="1"/>
              </p:cNvSpPr>
              <p:nvPr/>
            </p:nvSpPr>
            <p:spPr bwMode="auto">
              <a:xfrm>
                <a:off x="1376" y="2112"/>
                <a:ext cx="299" cy="528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710" name="Line 294"/>
              <p:cNvSpPr>
                <a:spLocks noChangeShapeType="1"/>
              </p:cNvSpPr>
              <p:nvPr/>
            </p:nvSpPr>
            <p:spPr bwMode="auto">
              <a:xfrm flipV="1">
                <a:off x="1152" y="1584"/>
                <a:ext cx="0" cy="81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711" name="Line 295"/>
              <p:cNvSpPr>
                <a:spLocks noChangeShapeType="1"/>
              </p:cNvSpPr>
              <p:nvPr/>
            </p:nvSpPr>
            <p:spPr bwMode="auto">
              <a:xfrm flipV="1">
                <a:off x="1824" y="1632"/>
                <a:ext cx="0" cy="76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60759" name="Group 343"/>
          <p:cNvGrpSpPr>
            <a:grpSpLocks/>
          </p:cNvGrpSpPr>
          <p:nvPr/>
        </p:nvGrpSpPr>
        <p:grpSpPr bwMode="auto">
          <a:xfrm>
            <a:off x="4572000" y="3810000"/>
            <a:ext cx="1905000" cy="968375"/>
            <a:chOff x="240" y="1008"/>
            <a:chExt cx="2547" cy="1296"/>
          </a:xfrm>
        </p:grpSpPr>
        <p:sp>
          <p:nvSpPr>
            <p:cNvPr id="60716" name="Rectangle 300"/>
            <p:cNvSpPr>
              <a:spLocks noChangeArrowheads="1"/>
            </p:cNvSpPr>
            <p:nvPr/>
          </p:nvSpPr>
          <p:spPr bwMode="auto">
            <a:xfrm>
              <a:off x="915" y="1296"/>
              <a:ext cx="1872" cy="100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717" name="Rectangle 301"/>
            <p:cNvSpPr>
              <a:spLocks noChangeArrowheads="1"/>
            </p:cNvSpPr>
            <p:nvPr/>
          </p:nvSpPr>
          <p:spPr bwMode="auto">
            <a:xfrm>
              <a:off x="1011" y="1392"/>
              <a:ext cx="1632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718" name="Line 302"/>
            <p:cNvSpPr>
              <a:spLocks noChangeShapeType="1"/>
            </p:cNvSpPr>
            <p:nvPr/>
          </p:nvSpPr>
          <p:spPr bwMode="auto">
            <a:xfrm flipH="1">
              <a:off x="915" y="16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719" name="Line 303"/>
            <p:cNvSpPr>
              <a:spLocks noChangeShapeType="1"/>
            </p:cNvSpPr>
            <p:nvPr/>
          </p:nvSpPr>
          <p:spPr bwMode="auto">
            <a:xfrm flipH="1">
              <a:off x="915" y="187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720" name="Line 304"/>
            <p:cNvSpPr>
              <a:spLocks noChangeShapeType="1"/>
            </p:cNvSpPr>
            <p:nvPr/>
          </p:nvSpPr>
          <p:spPr bwMode="auto">
            <a:xfrm>
              <a:off x="1299" y="12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721" name="Line 305"/>
            <p:cNvSpPr>
              <a:spLocks noChangeShapeType="1"/>
            </p:cNvSpPr>
            <p:nvPr/>
          </p:nvSpPr>
          <p:spPr bwMode="auto">
            <a:xfrm>
              <a:off x="1491" y="12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726" name="Line 310"/>
            <p:cNvSpPr>
              <a:spLocks noChangeShapeType="1"/>
            </p:cNvSpPr>
            <p:nvPr/>
          </p:nvSpPr>
          <p:spPr bwMode="auto">
            <a:xfrm>
              <a:off x="2163" y="12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727" name="Line 311"/>
            <p:cNvSpPr>
              <a:spLocks noChangeShapeType="1"/>
            </p:cNvSpPr>
            <p:nvPr/>
          </p:nvSpPr>
          <p:spPr bwMode="auto">
            <a:xfrm>
              <a:off x="2355" y="12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728" name="Line 312"/>
            <p:cNvSpPr>
              <a:spLocks noChangeShapeType="1"/>
            </p:cNvSpPr>
            <p:nvPr/>
          </p:nvSpPr>
          <p:spPr bwMode="auto">
            <a:xfrm>
              <a:off x="1971" y="22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729" name="Line 313"/>
            <p:cNvSpPr>
              <a:spLocks noChangeShapeType="1"/>
            </p:cNvSpPr>
            <p:nvPr/>
          </p:nvSpPr>
          <p:spPr bwMode="auto">
            <a:xfrm>
              <a:off x="1779" y="220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0730" name="Group 314"/>
            <p:cNvGrpSpPr>
              <a:grpSpLocks/>
            </p:cNvGrpSpPr>
            <p:nvPr/>
          </p:nvGrpSpPr>
          <p:grpSpPr bwMode="auto">
            <a:xfrm>
              <a:off x="483" y="1392"/>
              <a:ext cx="2112" cy="816"/>
              <a:chOff x="384" y="1872"/>
              <a:chExt cx="2112" cy="816"/>
            </a:xfrm>
          </p:grpSpPr>
          <p:sp>
            <p:nvSpPr>
              <p:cNvPr id="60731" name="Rectangle 315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816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732" name="Rectangle 316"/>
              <p:cNvSpPr>
                <a:spLocks noChangeArrowheads="1"/>
              </p:cNvSpPr>
              <p:nvPr/>
            </p:nvSpPr>
            <p:spPr bwMode="auto">
              <a:xfrm>
                <a:off x="528" y="2208"/>
                <a:ext cx="86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733" name="Rectangle 317"/>
              <p:cNvSpPr>
                <a:spLocks noChangeArrowheads="1"/>
              </p:cNvSpPr>
              <p:nvPr/>
            </p:nvSpPr>
            <p:spPr bwMode="auto">
              <a:xfrm>
                <a:off x="384" y="2160"/>
                <a:ext cx="240" cy="192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734" name="Rectangle 318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240" cy="7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735" name="Oval 319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736" name="Oval 320"/>
              <p:cNvSpPr>
                <a:spLocks noChangeArrowheads="1"/>
              </p:cNvSpPr>
              <p:nvPr/>
            </p:nvSpPr>
            <p:spPr bwMode="auto">
              <a:xfrm>
                <a:off x="1536" y="264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737" name="Rectangle 321"/>
              <p:cNvSpPr>
                <a:spLocks noChangeArrowheads="1"/>
              </p:cNvSpPr>
              <p:nvPr/>
            </p:nvSpPr>
            <p:spPr bwMode="auto">
              <a:xfrm>
                <a:off x="2256" y="1920"/>
                <a:ext cx="240" cy="7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738" name="Oval 322"/>
              <p:cNvSpPr>
                <a:spLocks noChangeArrowheads="1"/>
              </p:cNvSpPr>
              <p:nvPr/>
            </p:nvSpPr>
            <p:spPr bwMode="auto">
              <a:xfrm>
                <a:off x="2256" y="1872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739" name="Oval 323"/>
              <p:cNvSpPr>
                <a:spLocks noChangeArrowheads="1"/>
              </p:cNvSpPr>
              <p:nvPr/>
            </p:nvSpPr>
            <p:spPr bwMode="auto">
              <a:xfrm>
                <a:off x="2256" y="264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0740" name="Group 324"/>
            <p:cNvGrpSpPr>
              <a:grpSpLocks/>
            </p:cNvGrpSpPr>
            <p:nvPr/>
          </p:nvGrpSpPr>
          <p:grpSpPr bwMode="auto">
            <a:xfrm>
              <a:off x="1011" y="1584"/>
              <a:ext cx="480" cy="384"/>
              <a:chOff x="912" y="2064"/>
              <a:chExt cx="480" cy="384"/>
            </a:xfrm>
          </p:grpSpPr>
          <p:grpSp>
            <p:nvGrpSpPr>
              <p:cNvPr id="60741" name="Group 325"/>
              <p:cNvGrpSpPr>
                <a:grpSpLocks/>
              </p:cNvGrpSpPr>
              <p:nvPr/>
            </p:nvGrpSpPr>
            <p:grpSpPr bwMode="auto">
              <a:xfrm>
                <a:off x="912" y="2064"/>
                <a:ext cx="288" cy="384"/>
                <a:chOff x="912" y="2064"/>
                <a:chExt cx="288" cy="384"/>
              </a:xfrm>
            </p:grpSpPr>
            <p:grpSp>
              <p:nvGrpSpPr>
                <p:cNvPr id="60742" name="Group 326"/>
                <p:cNvGrpSpPr>
                  <a:grpSpLocks/>
                </p:cNvGrpSpPr>
                <p:nvPr/>
              </p:nvGrpSpPr>
              <p:grpSpPr bwMode="auto">
                <a:xfrm>
                  <a:off x="912" y="2064"/>
                  <a:ext cx="240" cy="384"/>
                  <a:chOff x="912" y="2064"/>
                  <a:chExt cx="240" cy="384"/>
                </a:xfrm>
              </p:grpSpPr>
              <p:sp>
                <p:nvSpPr>
                  <p:cNvPr id="60743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064"/>
                    <a:ext cx="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60744" name="Line 3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2064"/>
                    <a:ext cx="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60745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2064"/>
                    <a:ext cx="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60746" name="Line 3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04" y="2064"/>
                    <a:ext cx="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60747" name="Line 3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2" y="2064"/>
                    <a:ext cx="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60748" name="Line 332"/>
                <p:cNvSpPr>
                  <a:spLocks noChangeShapeType="1"/>
                </p:cNvSpPr>
                <p:nvPr/>
              </p:nvSpPr>
              <p:spPr bwMode="auto">
                <a:xfrm>
                  <a:off x="115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60749" name="Line 333"/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750" name="Line 334"/>
              <p:cNvSpPr>
                <a:spLocks noChangeShapeType="1"/>
              </p:cNvSpPr>
              <p:nvPr/>
            </p:nvSpPr>
            <p:spPr bwMode="auto">
              <a:xfrm flipV="1">
                <a:off x="1296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751" name="Line 335"/>
              <p:cNvSpPr>
                <a:spLocks noChangeShapeType="1"/>
              </p:cNvSpPr>
              <p:nvPr/>
            </p:nvSpPr>
            <p:spPr bwMode="auto">
              <a:xfrm>
                <a:off x="1344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752" name="Line 336"/>
              <p:cNvSpPr>
                <a:spLocks noChangeShapeType="1"/>
              </p:cNvSpPr>
              <p:nvPr/>
            </p:nvSpPr>
            <p:spPr bwMode="auto">
              <a:xfrm flipV="1">
                <a:off x="1200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60753" name="Group 337"/>
            <p:cNvGrpSpPr>
              <a:grpSpLocks/>
            </p:cNvGrpSpPr>
            <p:nvPr/>
          </p:nvGrpSpPr>
          <p:grpSpPr bwMode="auto">
            <a:xfrm>
              <a:off x="240" y="1008"/>
              <a:ext cx="579" cy="1056"/>
              <a:chOff x="1152" y="1584"/>
              <a:chExt cx="672" cy="1056"/>
            </a:xfrm>
          </p:grpSpPr>
          <p:sp>
            <p:nvSpPr>
              <p:cNvPr id="60754" name="Oval 338"/>
              <p:cNvSpPr>
                <a:spLocks noChangeArrowheads="1"/>
              </p:cNvSpPr>
              <p:nvPr/>
            </p:nvSpPr>
            <p:spPr bwMode="auto">
              <a:xfrm>
                <a:off x="1152" y="2112"/>
                <a:ext cx="299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755" name="Oval 339"/>
              <p:cNvSpPr>
                <a:spLocks noChangeArrowheads="1"/>
              </p:cNvSpPr>
              <p:nvPr/>
            </p:nvSpPr>
            <p:spPr bwMode="auto">
              <a:xfrm>
                <a:off x="1525" y="2112"/>
                <a:ext cx="299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756" name="Oval 340"/>
              <p:cNvSpPr>
                <a:spLocks noChangeArrowheads="1"/>
              </p:cNvSpPr>
              <p:nvPr/>
            </p:nvSpPr>
            <p:spPr bwMode="auto">
              <a:xfrm>
                <a:off x="1376" y="2112"/>
                <a:ext cx="299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757" name="Line 341"/>
              <p:cNvSpPr>
                <a:spLocks noChangeShapeType="1"/>
              </p:cNvSpPr>
              <p:nvPr/>
            </p:nvSpPr>
            <p:spPr bwMode="auto">
              <a:xfrm flipV="1">
                <a:off x="1152" y="1584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0758" name="Line 342"/>
              <p:cNvSpPr>
                <a:spLocks noChangeShapeType="1"/>
              </p:cNvSpPr>
              <p:nvPr/>
            </p:nvSpPr>
            <p:spPr bwMode="auto">
              <a:xfrm flipV="1">
                <a:off x="1824" y="1632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60761" name="AutoShape 34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0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  <p:bldP spid="60465" grpId="0" build="p" autoUpdateAnimBg="0"/>
      <p:bldP spid="60466" grpId="0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07B0-5E84-4562-8D0D-B4668A67ADB7}" type="slidenum">
              <a:rPr lang="fr-FR"/>
              <a:pPr/>
              <a:t>129</a:t>
            </a:fld>
            <a:endParaRPr lang="fr-FR"/>
          </a:p>
        </p:txBody>
      </p:sp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914400" y="838200"/>
            <a:ext cx="342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u="sng">
                <a:solidFill>
                  <a:srgbClr val="008000"/>
                </a:solidFill>
              </a:rPr>
              <a:t>Distributeur 4-2 monostable: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752600" y="22860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4 = quatre orifices</a:t>
            </a:r>
          </a:p>
        </p:txBody>
      </p:sp>
      <p:sp>
        <p:nvSpPr>
          <p:cNvPr id="61489" name="Text Box 49"/>
          <p:cNvSpPr txBox="1">
            <a:spLocks noChangeArrowheads="1"/>
          </p:cNvSpPr>
          <p:nvPr/>
        </p:nvSpPr>
        <p:spPr bwMode="auto">
          <a:xfrm>
            <a:off x="1752600" y="41148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= deux positions</a:t>
            </a:r>
          </a:p>
        </p:txBody>
      </p:sp>
      <p:sp>
        <p:nvSpPr>
          <p:cNvPr id="61490" name="Text Box 50"/>
          <p:cNvSpPr txBox="1">
            <a:spLocks noChangeArrowheads="1"/>
          </p:cNvSpPr>
          <p:nvPr/>
        </p:nvSpPr>
        <p:spPr bwMode="auto">
          <a:xfrm>
            <a:off x="5638800" y="15240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i="1" u="sng"/>
              <a:t>Symbole:</a:t>
            </a:r>
            <a:endParaRPr lang="fr-FR"/>
          </a:p>
        </p:txBody>
      </p:sp>
      <p:sp>
        <p:nvSpPr>
          <p:cNvPr id="61509" name="Text Box 69"/>
          <p:cNvSpPr txBox="1">
            <a:spLocks noChangeArrowheads="1"/>
          </p:cNvSpPr>
          <p:nvPr/>
        </p:nvSpPr>
        <p:spPr bwMode="auto">
          <a:xfrm>
            <a:off x="685800" y="5029200"/>
            <a:ext cx="8153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Monostable = une bobine:</a:t>
            </a:r>
          </a:p>
          <a:p>
            <a:pPr>
              <a:spcBef>
                <a:spcPct val="50000"/>
              </a:spcBef>
            </a:pPr>
            <a:r>
              <a:rPr lang="fr-FR"/>
              <a:t>l’alimentation de la bobine provoque la sortie de la tige du vérin.</a:t>
            </a:r>
          </a:p>
          <a:p>
            <a:pPr>
              <a:spcBef>
                <a:spcPct val="50000"/>
              </a:spcBef>
            </a:pPr>
            <a:endParaRPr lang="fr-FR"/>
          </a:p>
        </p:txBody>
      </p:sp>
      <p:grpSp>
        <p:nvGrpSpPr>
          <p:cNvPr id="61531" name="Group 91"/>
          <p:cNvGrpSpPr>
            <a:grpSpLocks/>
          </p:cNvGrpSpPr>
          <p:nvPr/>
        </p:nvGrpSpPr>
        <p:grpSpPr bwMode="auto">
          <a:xfrm>
            <a:off x="7391400" y="3048000"/>
            <a:ext cx="457200" cy="609600"/>
            <a:chOff x="912" y="2064"/>
            <a:chExt cx="288" cy="384"/>
          </a:xfrm>
        </p:grpSpPr>
        <p:grpSp>
          <p:nvGrpSpPr>
            <p:cNvPr id="61532" name="Group 92"/>
            <p:cNvGrpSpPr>
              <a:grpSpLocks/>
            </p:cNvGrpSpPr>
            <p:nvPr/>
          </p:nvGrpSpPr>
          <p:grpSpPr bwMode="auto">
            <a:xfrm>
              <a:off x="912" y="2064"/>
              <a:ext cx="240" cy="384"/>
              <a:chOff x="912" y="2064"/>
              <a:chExt cx="240" cy="384"/>
            </a:xfrm>
          </p:grpSpPr>
          <p:sp>
            <p:nvSpPr>
              <p:cNvPr id="61533" name="Line 93"/>
              <p:cNvSpPr>
                <a:spLocks noChangeShapeType="1"/>
              </p:cNvSpPr>
              <p:nvPr/>
            </p:nvSpPr>
            <p:spPr bwMode="auto">
              <a:xfrm>
                <a:off x="960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534" name="Line 94"/>
              <p:cNvSpPr>
                <a:spLocks noChangeShapeType="1"/>
              </p:cNvSpPr>
              <p:nvPr/>
            </p:nvSpPr>
            <p:spPr bwMode="auto">
              <a:xfrm flipV="1">
                <a:off x="1008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535" name="Line 95"/>
              <p:cNvSpPr>
                <a:spLocks noChangeShapeType="1"/>
              </p:cNvSpPr>
              <p:nvPr/>
            </p:nvSpPr>
            <p:spPr bwMode="auto">
              <a:xfrm>
                <a:off x="1056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536" name="Line 96"/>
              <p:cNvSpPr>
                <a:spLocks noChangeShapeType="1"/>
              </p:cNvSpPr>
              <p:nvPr/>
            </p:nvSpPr>
            <p:spPr bwMode="auto">
              <a:xfrm flipV="1">
                <a:off x="1104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537" name="Line 97"/>
              <p:cNvSpPr>
                <a:spLocks noChangeShapeType="1"/>
              </p:cNvSpPr>
              <p:nvPr/>
            </p:nvSpPr>
            <p:spPr bwMode="auto">
              <a:xfrm flipV="1">
                <a:off x="91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1538" name="Line 98"/>
            <p:cNvSpPr>
              <a:spLocks noChangeShapeType="1"/>
            </p:cNvSpPr>
            <p:nvPr/>
          </p:nvSpPr>
          <p:spPr bwMode="auto">
            <a:xfrm>
              <a:off x="1152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1539" name="Rectangle 99"/>
          <p:cNvSpPr>
            <a:spLocks noChangeArrowheads="1"/>
          </p:cNvSpPr>
          <p:nvPr/>
        </p:nvSpPr>
        <p:spPr bwMode="auto">
          <a:xfrm>
            <a:off x="6477000" y="28956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40" name="Line 100"/>
          <p:cNvSpPr>
            <a:spLocks noChangeShapeType="1"/>
          </p:cNvSpPr>
          <p:nvPr/>
        </p:nvSpPr>
        <p:spPr bwMode="auto">
          <a:xfrm flipV="1">
            <a:off x="7162800" y="28956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44" name="Rectangle 104"/>
          <p:cNvSpPr>
            <a:spLocks noChangeArrowheads="1"/>
          </p:cNvSpPr>
          <p:nvPr/>
        </p:nvSpPr>
        <p:spPr bwMode="auto">
          <a:xfrm>
            <a:off x="5562600" y="28956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45" name="Line 105"/>
          <p:cNvSpPr>
            <a:spLocks noChangeShapeType="1"/>
          </p:cNvSpPr>
          <p:nvPr/>
        </p:nvSpPr>
        <p:spPr bwMode="auto">
          <a:xfrm rot="10800000" flipH="1" flipV="1">
            <a:off x="5791200" y="28956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49" name="Rectangle 109"/>
          <p:cNvSpPr>
            <a:spLocks noChangeArrowheads="1"/>
          </p:cNvSpPr>
          <p:nvPr/>
        </p:nvSpPr>
        <p:spPr bwMode="auto">
          <a:xfrm>
            <a:off x="5105400" y="32385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50" name="Line 110"/>
          <p:cNvSpPr>
            <a:spLocks noChangeShapeType="1"/>
          </p:cNvSpPr>
          <p:nvPr/>
        </p:nvSpPr>
        <p:spPr bwMode="auto">
          <a:xfrm flipH="1">
            <a:off x="5262563" y="32385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51" name="Line 111"/>
          <p:cNvSpPr>
            <a:spLocks noChangeShapeType="1"/>
          </p:cNvSpPr>
          <p:nvPr/>
        </p:nvSpPr>
        <p:spPr bwMode="auto">
          <a:xfrm>
            <a:off x="6705600" y="28956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52" name="Line 112"/>
          <p:cNvSpPr>
            <a:spLocks noChangeShapeType="1"/>
          </p:cNvSpPr>
          <p:nvPr/>
        </p:nvSpPr>
        <p:spPr bwMode="auto">
          <a:xfrm rot="10800000" flipH="1">
            <a:off x="5791200" y="28956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53" name="AutoShape 11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1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  <p:bldP spid="61489" grpId="0" build="p" autoUpdateAnimBg="0"/>
      <p:bldP spid="6150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33669-378B-44B6-BAD7-DA883FE267C6}" type="slidenum">
              <a:rPr lang="fr-FR"/>
              <a:pPr/>
              <a:t>13</a:t>
            </a:fld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89896" name="Text Box 808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grpSp>
        <p:nvGrpSpPr>
          <p:cNvPr id="89977" name="Group 889"/>
          <p:cNvGrpSpPr>
            <a:grpSpLocks/>
          </p:cNvGrpSpPr>
          <p:nvPr/>
        </p:nvGrpSpPr>
        <p:grpSpPr bwMode="auto">
          <a:xfrm>
            <a:off x="381000" y="1600200"/>
            <a:ext cx="4648200" cy="2362200"/>
            <a:chOff x="240" y="1008"/>
            <a:chExt cx="2928" cy="1488"/>
          </a:xfrm>
        </p:grpSpPr>
        <p:sp>
          <p:nvSpPr>
            <p:cNvPr id="89921" name="Rectangle 833"/>
            <p:cNvSpPr>
              <a:spLocks noChangeArrowheads="1"/>
            </p:cNvSpPr>
            <p:nvPr/>
          </p:nvSpPr>
          <p:spPr bwMode="auto">
            <a:xfrm>
              <a:off x="768" y="1968"/>
              <a:ext cx="1968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934" name="Line 846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89953" name="Group 865"/>
            <p:cNvGrpSpPr>
              <a:grpSpLocks/>
            </p:cNvGrpSpPr>
            <p:nvPr/>
          </p:nvGrpSpPr>
          <p:grpSpPr bwMode="auto">
            <a:xfrm>
              <a:off x="480" y="1968"/>
              <a:ext cx="2688" cy="528"/>
              <a:chOff x="480" y="1968"/>
              <a:chExt cx="2688" cy="528"/>
            </a:xfrm>
          </p:grpSpPr>
          <p:sp>
            <p:nvSpPr>
              <p:cNvPr id="89954" name="Rectangle 866"/>
              <p:cNvSpPr>
                <a:spLocks noChangeArrowheads="1"/>
              </p:cNvSpPr>
              <p:nvPr/>
            </p:nvSpPr>
            <p:spPr bwMode="auto">
              <a:xfrm>
                <a:off x="768" y="1968"/>
                <a:ext cx="1968" cy="5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9955" name="Rectangle 867" descr="Bouquet"/>
              <p:cNvSpPr>
                <a:spLocks noChangeArrowheads="1"/>
              </p:cNvSpPr>
              <p:nvPr/>
            </p:nvSpPr>
            <p:spPr bwMode="auto">
              <a:xfrm>
                <a:off x="480" y="1968"/>
                <a:ext cx="528" cy="528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9956" name="Rectangle 868"/>
              <p:cNvSpPr>
                <a:spLocks noChangeArrowheads="1"/>
              </p:cNvSpPr>
              <p:nvPr/>
            </p:nvSpPr>
            <p:spPr bwMode="auto">
              <a:xfrm>
                <a:off x="480" y="1968"/>
                <a:ext cx="2256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9957" name="Line 869"/>
              <p:cNvSpPr>
                <a:spLocks noChangeShapeType="1"/>
              </p:cNvSpPr>
              <p:nvPr/>
            </p:nvSpPr>
            <p:spPr bwMode="auto">
              <a:xfrm>
                <a:off x="528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89958" name="Group 870"/>
              <p:cNvGrpSpPr>
                <a:grpSpLocks/>
              </p:cNvGrpSpPr>
              <p:nvPr/>
            </p:nvGrpSpPr>
            <p:grpSpPr bwMode="auto">
              <a:xfrm>
                <a:off x="864" y="1968"/>
                <a:ext cx="2304" cy="528"/>
                <a:chOff x="576" y="1968"/>
                <a:chExt cx="2304" cy="528"/>
              </a:xfrm>
            </p:grpSpPr>
            <p:grpSp>
              <p:nvGrpSpPr>
                <p:cNvPr id="89959" name="Group 871"/>
                <p:cNvGrpSpPr>
                  <a:grpSpLocks/>
                </p:cNvGrpSpPr>
                <p:nvPr/>
              </p:nvGrpSpPr>
              <p:grpSpPr bwMode="auto">
                <a:xfrm>
                  <a:off x="576" y="2112"/>
                  <a:ext cx="96" cy="288"/>
                  <a:chOff x="528" y="2112"/>
                  <a:chExt cx="96" cy="288"/>
                </a:xfrm>
              </p:grpSpPr>
              <p:sp>
                <p:nvSpPr>
                  <p:cNvPr id="89960" name="Line 872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2112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9961" name="Line 873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225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9962" name="Line 874"/>
                  <p:cNvSpPr>
                    <a:spLocks noChangeShapeType="1"/>
                  </p:cNvSpPr>
                  <p:nvPr/>
                </p:nvSpPr>
                <p:spPr bwMode="auto">
                  <a:xfrm>
                    <a:off x="528" y="240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89963" name="Group 875"/>
                <p:cNvGrpSpPr>
                  <a:grpSpLocks/>
                </p:cNvGrpSpPr>
                <p:nvPr/>
              </p:nvGrpSpPr>
              <p:grpSpPr bwMode="auto">
                <a:xfrm>
                  <a:off x="720" y="1968"/>
                  <a:ext cx="2160" cy="528"/>
                  <a:chOff x="720" y="1968"/>
                  <a:chExt cx="2160" cy="528"/>
                </a:xfrm>
              </p:grpSpPr>
              <p:sp>
                <p:nvSpPr>
                  <p:cNvPr id="89964" name="Rectangle 876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2160"/>
                    <a:ext cx="2064" cy="14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9965" name="Rectangle 877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016"/>
                    <a:ext cx="96" cy="43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9966" name="Oval 878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96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9967" name="Oval 879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44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89968" name="Group 880"/>
              <p:cNvGrpSpPr>
                <a:grpSpLocks/>
              </p:cNvGrpSpPr>
              <p:nvPr/>
            </p:nvGrpSpPr>
            <p:grpSpPr bwMode="auto">
              <a:xfrm>
                <a:off x="1104" y="1968"/>
                <a:ext cx="1632" cy="528"/>
                <a:chOff x="772" y="1968"/>
                <a:chExt cx="1964" cy="528"/>
              </a:xfrm>
            </p:grpSpPr>
            <p:sp>
              <p:nvSpPr>
                <p:cNvPr id="89969" name="Line 881"/>
                <p:cNvSpPr>
                  <a:spLocks noChangeShapeType="1"/>
                </p:cNvSpPr>
                <p:nvPr/>
              </p:nvSpPr>
              <p:spPr bwMode="auto">
                <a:xfrm flipV="1">
                  <a:off x="1296" y="1968"/>
                  <a:ext cx="288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9970" name="Line 882"/>
                <p:cNvSpPr>
                  <a:spLocks noChangeShapeType="1"/>
                </p:cNvSpPr>
                <p:nvPr/>
              </p:nvSpPr>
              <p:spPr bwMode="auto">
                <a:xfrm>
                  <a:off x="1584" y="1968"/>
                  <a:ext cx="288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9971" name="Line 883"/>
                <p:cNvSpPr>
                  <a:spLocks noChangeShapeType="1"/>
                </p:cNvSpPr>
                <p:nvPr/>
              </p:nvSpPr>
              <p:spPr bwMode="auto">
                <a:xfrm flipV="1">
                  <a:off x="772" y="1968"/>
                  <a:ext cx="236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9972" name="Line 884"/>
                <p:cNvSpPr>
                  <a:spLocks noChangeShapeType="1"/>
                </p:cNvSpPr>
                <p:nvPr/>
              </p:nvSpPr>
              <p:spPr bwMode="auto">
                <a:xfrm>
                  <a:off x="1008" y="1968"/>
                  <a:ext cx="288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9973" name="Line 885"/>
                <p:cNvSpPr>
                  <a:spLocks noChangeShapeType="1"/>
                </p:cNvSpPr>
                <p:nvPr/>
              </p:nvSpPr>
              <p:spPr bwMode="auto">
                <a:xfrm flipV="1">
                  <a:off x="1872" y="1968"/>
                  <a:ext cx="288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9974" name="Line 886"/>
                <p:cNvSpPr>
                  <a:spLocks noChangeShapeType="1"/>
                </p:cNvSpPr>
                <p:nvPr/>
              </p:nvSpPr>
              <p:spPr bwMode="auto">
                <a:xfrm>
                  <a:off x="2160" y="1968"/>
                  <a:ext cx="288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9975" name="Line 887"/>
                <p:cNvSpPr>
                  <a:spLocks noChangeShapeType="1"/>
                </p:cNvSpPr>
                <p:nvPr/>
              </p:nvSpPr>
              <p:spPr bwMode="auto">
                <a:xfrm flipV="1">
                  <a:off x="2448" y="1968"/>
                  <a:ext cx="288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89923" name="Group 835"/>
            <p:cNvGrpSpPr>
              <a:grpSpLocks/>
            </p:cNvGrpSpPr>
            <p:nvPr/>
          </p:nvGrpSpPr>
          <p:grpSpPr bwMode="auto">
            <a:xfrm>
              <a:off x="240" y="1008"/>
              <a:ext cx="1200" cy="1488"/>
              <a:chOff x="240" y="1008"/>
              <a:chExt cx="1200" cy="1488"/>
            </a:xfrm>
          </p:grpSpPr>
          <p:sp>
            <p:nvSpPr>
              <p:cNvPr id="89924" name="Line 836"/>
              <p:cNvSpPr>
                <a:spLocks noChangeShapeType="1"/>
              </p:cNvSpPr>
              <p:nvPr/>
            </p:nvSpPr>
            <p:spPr bwMode="auto">
              <a:xfrm>
                <a:off x="5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9925" name="Line 837"/>
              <p:cNvSpPr>
                <a:spLocks noChangeShapeType="1"/>
              </p:cNvSpPr>
              <p:nvPr/>
            </p:nvSpPr>
            <p:spPr bwMode="auto">
              <a:xfrm>
                <a:off x="62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89926" name="Group 838"/>
              <p:cNvGrpSpPr>
                <a:grpSpLocks/>
              </p:cNvGrpSpPr>
              <p:nvPr/>
            </p:nvGrpSpPr>
            <p:grpSpPr bwMode="auto">
              <a:xfrm>
                <a:off x="240" y="1008"/>
                <a:ext cx="1200" cy="960"/>
                <a:chOff x="240" y="1008"/>
                <a:chExt cx="1200" cy="960"/>
              </a:xfrm>
            </p:grpSpPr>
            <p:sp>
              <p:nvSpPr>
                <p:cNvPr id="89927" name="Line 839"/>
                <p:cNvSpPr>
                  <a:spLocks noChangeShapeType="1"/>
                </p:cNvSpPr>
                <p:nvPr/>
              </p:nvSpPr>
              <p:spPr bwMode="auto">
                <a:xfrm flipH="1">
                  <a:off x="528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9928" name="Line 840"/>
                <p:cNvSpPr>
                  <a:spLocks noChangeShapeType="1"/>
                </p:cNvSpPr>
                <p:nvPr/>
              </p:nvSpPr>
              <p:spPr bwMode="auto">
                <a:xfrm>
                  <a:off x="576" y="153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9929" name="Text Box 841"/>
                <p:cNvSpPr txBox="1">
                  <a:spLocks noChangeArrowheads="1"/>
                </p:cNvSpPr>
                <p:nvPr/>
              </p:nvSpPr>
              <p:spPr bwMode="auto">
                <a:xfrm>
                  <a:off x="240" y="1008"/>
                  <a:ext cx="120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/>
                    <a:t>Pression=1</a:t>
                  </a:r>
                </a:p>
              </p:txBody>
            </p:sp>
            <p:sp>
              <p:nvSpPr>
                <p:cNvPr id="89930" name="Oval 842"/>
                <p:cNvSpPr>
                  <a:spLocks noChangeArrowheads="1"/>
                </p:cNvSpPr>
                <p:nvPr/>
              </p:nvSpPr>
              <p:spPr bwMode="auto">
                <a:xfrm>
                  <a:off x="480" y="124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89931" name="Oval 843"/>
                <p:cNvSpPr>
                  <a:spLocks noChangeArrowheads="1"/>
                </p:cNvSpPr>
                <p:nvPr/>
              </p:nvSpPr>
              <p:spPr bwMode="auto">
                <a:xfrm>
                  <a:off x="528" y="12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89932" name="Line 844"/>
              <p:cNvSpPr>
                <a:spLocks noChangeShapeType="1"/>
              </p:cNvSpPr>
              <p:nvPr/>
            </p:nvSpPr>
            <p:spPr bwMode="auto">
              <a:xfrm>
                <a:off x="480" y="196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90011" name="AutoShape 92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BAF9C-D03E-4D4E-991A-46EB868A18BF}" type="slidenum">
              <a:rPr lang="fr-FR"/>
              <a:pPr/>
              <a:t>130</a:t>
            </a:fld>
            <a:endParaRPr lang="fr-FR"/>
          </a:p>
        </p:txBody>
      </p:sp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914400" y="838200"/>
            <a:ext cx="342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u="sng">
                <a:solidFill>
                  <a:srgbClr val="008000"/>
                </a:solidFill>
              </a:rPr>
              <a:t>Distributeur 4-2 bistable: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752600" y="22860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4 = quatre orifices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752600" y="41148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= deux positions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638800" y="15240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i="1" u="sng"/>
              <a:t>Symbole:</a:t>
            </a:r>
            <a:endParaRPr lang="fr-FR"/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381000" y="4724400"/>
            <a:ext cx="8458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Bistable = deux bobines:</a:t>
            </a:r>
          </a:p>
          <a:p>
            <a:pPr>
              <a:spcBef>
                <a:spcPct val="50000"/>
              </a:spcBef>
            </a:pPr>
            <a:r>
              <a:rPr lang="fr-FR"/>
              <a:t>une impulsion sur une bobine et la tige du vérin sort.</a:t>
            </a:r>
          </a:p>
          <a:p>
            <a:pPr>
              <a:spcBef>
                <a:spcPct val="50000"/>
              </a:spcBef>
            </a:pPr>
            <a:r>
              <a:rPr lang="fr-FR"/>
              <a:t>une impulsion sur l’autre bobine et la tige du vérin rentre.</a:t>
            </a:r>
          </a:p>
        </p:txBody>
      </p:sp>
      <p:grpSp>
        <p:nvGrpSpPr>
          <p:cNvPr id="62505" name="Group 41"/>
          <p:cNvGrpSpPr>
            <a:grpSpLocks/>
          </p:cNvGrpSpPr>
          <p:nvPr/>
        </p:nvGrpSpPr>
        <p:grpSpPr bwMode="auto">
          <a:xfrm>
            <a:off x="5105400" y="2895600"/>
            <a:ext cx="2743200" cy="914400"/>
            <a:chOff x="981" y="1944"/>
            <a:chExt cx="1728" cy="576"/>
          </a:xfrm>
        </p:grpSpPr>
        <p:sp>
          <p:nvSpPr>
            <p:cNvPr id="62506" name="Rectangle 42"/>
            <p:cNvSpPr>
              <a:spLocks noChangeArrowheads="1"/>
            </p:cNvSpPr>
            <p:nvPr/>
          </p:nvSpPr>
          <p:spPr bwMode="auto">
            <a:xfrm>
              <a:off x="1845" y="194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507" name="Line 43"/>
            <p:cNvSpPr>
              <a:spLocks noChangeShapeType="1"/>
            </p:cNvSpPr>
            <p:nvPr/>
          </p:nvSpPr>
          <p:spPr bwMode="auto">
            <a:xfrm flipV="1">
              <a:off x="2277" y="1944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508" name="Rectangle 44"/>
            <p:cNvSpPr>
              <a:spLocks noChangeArrowheads="1"/>
            </p:cNvSpPr>
            <p:nvPr/>
          </p:nvSpPr>
          <p:spPr bwMode="auto">
            <a:xfrm>
              <a:off x="1269" y="194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509" name="Line 45"/>
            <p:cNvSpPr>
              <a:spLocks noChangeShapeType="1"/>
            </p:cNvSpPr>
            <p:nvPr/>
          </p:nvSpPr>
          <p:spPr bwMode="auto">
            <a:xfrm rot="10800000" flipH="1" flipV="1">
              <a:off x="1413" y="1944"/>
              <a:ext cx="288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510" name="Rectangle 46"/>
            <p:cNvSpPr>
              <a:spLocks noChangeArrowheads="1"/>
            </p:cNvSpPr>
            <p:nvPr/>
          </p:nvSpPr>
          <p:spPr bwMode="auto">
            <a:xfrm>
              <a:off x="98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511" name="Line 47"/>
            <p:cNvSpPr>
              <a:spLocks noChangeShapeType="1"/>
            </p:cNvSpPr>
            <p:nvPr/>
          </p:nvSpPr>
          <p:spPr bwMode="auto">
            <a:xfrm flipH="1">
              <a:off x="108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512" name="Line 48"/>
            <p:cNvSpPr>
              <a:spLocks noChangeShapeType="1"/>
            </p:cNvSpPr>
            <p:nvPr/>
          </p:nvSpPr>
          <p:spPr bwMode="auto">
            <a:xfrm>
              <a:off x="1989" y="1944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513" name="Line 49"/>
            <p:cNvSpPr>
              <a:spLocks noChangeShapeType="1"/>
            </p:cNvSpPr>
            <p:nvPr/>
          </p:nvSpPr>
          <p:spPr bwMode="auto">
            <a:xfrm rot="10800000" flipH="1">
              <a:off x="1413" y="1944"/>
              <a:ext cx="288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514" name="Rectangle 50"/>
            <p:cNvSpPr>
              <a:spLocks noChangeArrowheads="1"/>
            </p:cNvSpPr>
            <p:nvPr/>
          </p:nvSpPr>
          <p:spPr bwMode="auto">
            <a:xfrm>
              <a:off x="242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515" name="Line 51"/>
            <p:cNvSpPr>
              <a:spLocks noChangeShapeType="1"/>
            </p:cNvSpPr>
            <p:nvPr/>
          </p:nvSpPr>
          <p:spPr bwMode="auto">
            <a:xfrm flipH="1">
              <a:off x="252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2516" name="AutoShape 5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2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2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2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  <p:bldP spid="62468" grpId="0" build="p" autoUpdateAnimBg="0"/>
      <p:bldP spid="62484" grpId="0" build="p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F728-9432-44F2-840E-F60CBC289271}" type="slidenum">
              <a:rPr lang="fr-FR"/>
              <a:pPr/>
              <a:t>131</a:t>
            </a:fld>
            <a:endParaRPr lang="fr-FR"/>
          </a:p>
        </p:txBody>
      </p:sp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914400" y="838200"/>
            <a:ext cx="342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u="sng">
                <a:solidFill>
                  <a:srgbClr val="008000"/>
                </a:solidFill>
              </a:rPr>
              <a:t>Distributeur 5-2 monostable: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752600" y="22860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5 = cinq orifices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752600" y="41148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= deux positions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638800" y="15240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i="1" u="sng"/>
              <a:t>Symbole:</a:t>
            </a:r>
            <a:endParaRPr lang="fr-FR"/>
          </a:p>
        </p:txBody>
      </p:sp>
      <p:sp>
        <p:nvSpPr>
          <p:cNvPr id="63506" name="Text Box 18"/>
          <p:cNvSpPr txBox="1">
            <a:spLocks noChangeArrowheads="1"/>
          </p:cNvSpPr>
          <p:nvPr/>
        </p:nvSpPr>
        <p:spPr bwMode="auto">
          <a:xfrm>
            <a:off x="685800" y="5029200"/>
            <a:ext cx="8153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Monostable = une bobine:</a:t>
            </a:r>
          </a:p>
          <a:p>
            <a:pPr>
              <a:spcBef>
                <a:spcPct val="50000"/>
              </a:spcBef>
            </a:pPr>
            <a:r>
              <a:rPr lang="fr-FR"/>
              <a:t>l’alimentation de la bobine provoque la sortie de la tige du vérin.</a:t>
            </a:r>
          </a:p>
          <a:p>
            <a:pPr>
              <a:spcBef>
                <a:spcPct val="50000"/>
              </a:spcBef>
            </a:pPr>
            <a:endParaRPr lang="fr-FR"/>
          </a:p>
        </p:txBody>
      </p:sp>
      <p:grpSp>
        <p:nvGrpSpPr>
          <p:cNvPr id="63522" name="Group 34"/>
          <p:cNvGrpSpPr>
            <a:grpSpLocks/>
          </p:cNvGrpSpPr>
          <p:nvPr/>
        </p:nvGrpSpPr>
        <p:grpSpPr bwMode="auto">
          <a:xfrm>
            <a:off x="7475538" y="3048000"/>
            <a:ext cx="457200" cy="609600"/>
            <a:chOff x="912" y="2064"/>
            <a:chExt cx="288" cy="384"/>
          </a:xfrm>
        </p:grpSpPr>
        <p:grpSp>
          <p:nvGrpSpPr>
            <p:cNvPr id="63523" name="Group 35"/>
            <p:cNvGrpSpPr>
              <a:grpSpLocks/>
            </p:cNvGrpSpPr>
            <p:nvPr/>
          </p:nvGrpSpPr>
          <p:grpSpPr bwMode="auto">
            <a:xfrm>
              <a:off x="912" y="2064"/>
              <a:ext cx="240" cy="384"/>
              <a:chOff x="912" y="2064"/>
              <a:chExt cx="240" cy="384"/>
            </a:xfrm>
          </p:grpSpPr>
          <p:sp>
            <p:nvSpPr>
              <p:cNvPr id="63524" name="Line 36"/>
              <p:cNvSpPr>
                <a:spLocks noChangeShapeType="1"/>
              </p:cNvSpPr>
              <p:nvPr/>
            </p:nvSpPr>
            <p:spPr bwMode="auto">
              <a:xfrm>
                <a:off x="960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3525" name="Line 37"/>
              <p:cNvSpPr>
                <a:spLocks noChangeShapeType="1"/>
              </p:cNvSpPr>
              <p:nvPr/>
            </p:nvSpPr>
            <p:spPr bwMode="auto">
              <a:xfrm flipV="1">
                <a:off x="1008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3526" name="Line 38"/>
              <p:cNvSpPr>
                <a:spLocks noChangeShapeType="1"/>
              </p:cNvSpPr>
              <p:nvPr/>
            </p:nvSpPr>
            <p:spPr bwMode="auto">
              <a:xfrm>
                <a:off x="1056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3527" name="Line 39"/>
              <p:cNvSpPr>
                <a:spLocks noChangeShapeType="1"/>
              </p:cNvSpPr>
              <p:nvPr/>
            </p:nvSpPr>
            <p:spPr bwMode="auto">
              <a:xfrm flipV="1">
                <a:off x="1104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3528" name="Line 40"/>
              <p:cNvSpPr>
                <a:spLocks noChangeShapeType="1"/>
              </p:cNvSpPr>
              <p:nvPr/>
            </p:nvSpPr>
            <p:spPr bwMode="auto">
              <a:xfrm flipV="1">
                <a:off x="91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3529" name="Line 41"/>
            <p:cNvSpPr>
              <a:spLocks noChangeShapeType="1"/>
            </p:cNvSpPr>
            <p:nvPr/>
          </p:nvSpPr>
          <p:spPr bwMode="auto">
            <a:xfrm>
              <a:off x="1152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3530" name="Rectangle 42"/>
          <p:cNvSpPr>
            <a:spLocks noChangeArrowheads="1"/>
          </p:cNvSpPr>
          <p:nvPr/>
        </p:nvSpPr>
        <p:spPr bwMode="auto">
          <a:xfrm>
            <a:off x="6561138" y="28956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3531" name="Line 43"/>
          <p:cNvSpPr>
            <a:spLocks noChangeShapeType="1"/>
          </p:cNvSpPr>
          <p:nvPr/>
        </p:nvSpPr>
        <p:spPr bwMode="auto">
          <a:xfrm rot="10800000">
            <a:off x="7010400" y="2895600"/>
            <a:ext cx="157163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32" name="Rectangle 44"/>
          <p:cNvSpPr>
            <a:spLocks noChangeArrowheads="1"/>
          </p:cNvSpPr>
          <p:nvPr/>
        </p:nvSpPr>
        <p:spPr bwMode="auto">
          <a:xfrm>
            <a:off x="5646738" y="28956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3534" name="Rectangle 46"/>
          <p:cNvSpPr>
            <a:spLocks noChangeArrowheads="1"/>
          </p:cNvSpPr>
          <p:nvPr/>
        </p:nvSpPr>
        <p:spPr bwMode="auto">
          <a:xfrm>
            <a:off x="5189538" y="32385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3535" name="Line 47"/>
          <p:cNvSpPr>
            <a:spLocks noChangeShapeType="1"/>
          </p:cNvSpPr>
          <p:nvPr/>
        </p:nvSpPr>
        <p:spPr bwMode="auto">
          <a:xfrm flipH="1">
            <a:off x="5346700" y="32385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36" name="Line 48"/>
          <p:cNvSpPr>
            <a:spLocks noChangeShapeType="1"/>
          </p:cNvSpPr>
          <p:nvPr/>
        </p:nvSpPr>
        <p:spPr bwMode="auto">
          <a:xfrm rot="10800000" flipH="1" flipV="1">
            <a:off x="6710363" y="2895600"/>
            <a:ext cx="147637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63538" name="Group 50"/>
          <p:cNvGrpSpPr>
            <a:grpSpLocks/>
          </p:cNvGrpSpPr>
          <p:nvPr/>
        </p:nvGrpSpPr>
        <p:grpSpPr bwMode="auto">
          <a:xfrm>
            <a:off x="7246938" y="2895600"/>
            <a:ext cx="152400" cy="152400"/>
            <a:chOff x="5232" y="3264"/>
            <a:chExt cx="96" cy="96"/>
          </a:xfrm>
        </p:grpSpPr>
        <p:sp>
          <p:nvSpPr>
            <p:cNvPr id="63539" name="Line 51"/>
            <p:cNvSpPr>
              <a:spLocks noChangeShapeType="1"/>
            </p:cNvSpPr>
            <p:nvPr/>
          </p:nvSpPr>
          <p:spPr bwMode="auto">
            <a:xfrm>
              <a:off x="5280" y="326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40" name="Line 52"/>
            <p:cNvSpPr>
              <a:spLocks noChangeShapeType="1"/>
            </p:cNvSpPr>
            <p:nvPr/>
          </p:nvSpPr>
          <p:spPr bwMode="auto">
            <a:xfrm>
              <a:off x="5232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3541" name="Line 53"/>
          <p:cNvSpPr>
            <a:spLocks noChangeShapeType="1"/>
          </p:cNvSpPr>
          <p:nvPr/>
        </p:nvSpPr>
        <p:spPr bwMode="auto">
          <a:xfrm rot="10800000" flipH="1">
            <a:off x="5946775" y="2895600"/>
            <a:ext cx="147638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63546" name="Group 58"/>
          <p:cNvGrpSpPr>
            <a:grpSpLocks/>
          </p:cNvGrpSpPr>
          <p:nvPr/>
        </p:nvGrpSpPr>
        <p:grpSpPr bwMode="auto">
          <a:xfrm>
            <a:off x="5718175" y="2895600"/>
            <a:ext cx="152400" cy="152400"/>
            <a:chOff x="5232" y="3264"/>
            <a:chExt cx="96" cy="96"/>
          </a:xfrm>
        </p:grpSpPr>
        <p:sp>
          <p:nvSpPr>
            <p:cNvPr id="63547" name="Line 59"/>
            <p:cNvSpPr>
              <a:spLocks noChangeShapeType="1"/>
            </p:cNvSpPr>
            <p:nvPr/>
          </p:nvSpPr>
          <p:spPr bwMode="auto">
            <a:xfrm>
              <a:off x="5280" y="326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48" name="Line 60"/>
            <p:cNvSpPr>
              <a:spLocks noChangeShapeType="1"/>
            </p:cNvSpPr>
            <p:nvPr/>
          </p:nvSpPr>
          <p:spPr bwMode="auto">
            <a:xfrm>
              <a:off x="5232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3549" name="Line 61"/>
          <p:cNvSpPr>
            <a:spLocks noChangeShapeType="1"/>
          </p:cNvSpPr>
          <p:nvPr/>
        </p:nvSpPr>
        <p:spPr bwMode="auto">
          <a:xfrm rot="10800000" flipV="1">
            <a:off x="6251575" y="2895600"/>
            <a:ext cx="153988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550" name="AutoShape 6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  <p:bldP spid="63492" grpId="0" build="p" autoUpdateAnimBg="0"/>
      <p:bldP spid="63506" grpId="0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2242-A82E-4E17-A8F1-1F4AF3EBA115}" type="slidenum">
              <a:rPr lang="fr-FR"/>
              <a:pPr/>
              <a:t>132</a:t>
            </a:fld>
            <a:endParaRPr lang="fr-FR"/>
          </a:p>
        </p:txBody>
      </p:sp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914400" y="838200"/>
            <a:ext cx="342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u="sng">
                <a:solidFill>
                  <a:srgbClr val="008000"/>
                </a:solidFill>
              </a:rPr>
              <a:t>Distributeur 5-2 bistable: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752600" y="22860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5 = cinq orifices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752600" y="41148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= deux positions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638800" y="15240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i="1" u="sng"/>
              <a:t>Symbole:</a:t>
            </a:r>
            <a:endParaRPr lang="fr-FR"/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685800" y="50292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Bistable = deux bobines.</a:t>
            </a:r>
          </a:p>
        </p:txBody>
      </p:sp>
      <p:grpSp>
        <p:nvGrpSpPr>
          <p:cNvPr id="64587" name="Group 75"/>
          <p:cNvGrpSpPr>
            <a:grpSpLocks/>
          </p:cNvGrpSpPr>
          <p:nvPr/>
        </p:nvGrpSpPr>
        <p:grpSpPr bwMode="auto">
          <a:xfrm>
            <a:off x="5189538" y="2895600"/>
            <a:ext cx="2743200" cy="914400"/>
            <a:chOff x="3269" y="1824"/>
            <a:chExt cx="1728" cy="576"/>
          </a:xfrm>
        </p:grpSpPr>
        <p:sp>
          <p:nvSpPr>
            <p:cNvPr id="64569" name="Rectangle 57"/>
            <p:cNvSpPr>
              <a:spLocks noChangeArrowheads="1"/>
            </p:cNvSpPr>
            <p:nvPr/>
          </p:nvSpPr>
          <p:spPr bwMode="auto">
            <a:xfrm>
              <a:off x="4133" y="182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570" name="Line 58"/>
            <p:cNvSpPr>
              <a:spLocks noChangeShapeType="1"/>
            </p:cNvSpPr>
            <p:nvPr/>
          </p:nvSpPr>
          <p:spPr bwMode="auto">
            <a:xfrm rot="10800000">
              <a:off x="4416" y="1824"/>
              <a:ext cx="99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71" name="Rectangle 59"/>
            <p:cNvSpPr>
              <a:spLocks noChangeArrowheads="1"/>
            </p:cNvSpPr>
            <p:nvPr/>
          </p:nvSpPr>
          <p:spPr bwMode="auto">
            <a:xfrm>
              <a:off x="3557" y="182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572" name="Rectangle 60"/>
            <p:cNvSpPr>
              <a:spLocks noChangeArrowheads="1"/>
            </p:cNvSpPr>
            <p:nvPr/>
          </p:nvSpPr>
          <p:spPr bwMode="auto">
            <a:xfrm>
              <a:off x="3269" y="204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573" name="Line 61"/>
            <p:cNvSpPr>
              <a:spLocks noChangeShapeType="1"/>
            </p:cNvSpPr>
            <p:nvPr/>
          </p:nvSpPr>
          <p:spPr bwMode="auto">
            <a:xfrm flipH="1">
              <a:off x="3368" y="204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74" name="Line 62"/>
            <p:cNvSpPr>
              <a:spLocks noChangeShapeType="1"/>
            </p:cNvSpPr>
            <p:nvPr/>
          </p:nvSpPr>
          <p:spPr bwMode="auto">
            <a:xfrm rot="10800000" flipH="1" flipV="1">
              <a:off x="4227" y="1824"/>
              <a:ext cx="93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4575" name="Group 63"/>
            <p:cNvGrpSpPr>
              <a:grpSpLocks/>
            </p:cNvGrpSpPr>
            <p:nvPr/>
          </p:nvGrpSpPr>
          <p:grpSpPr bwMode="auto">
            <a:xfrm>
              <a:off x="4565" y="1824"/>
              <a:ext cx="96" cy="96"/>
              <a:chOff x="5232" y="3264"/>
              <a:chExt cx="96" cy="96"/>
            </a:xfrm>
          </p:grpSpPr>
          <p:sp>
            <p:nvSpPr>
              <p:cNvPr id="64576" name="Line 64"/>
              <p:cNvSpPr>
                <a:spLocks noChangeShapeType="1"/>
              </p:cNvSpPr>
              <p:nvPr/>
            </p:nvSpPr>
            <p:spPr bwMode="auto">
              <a:xfrm>
                <a:off x="5280" y="326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77" name="Line 65"/>
              <p:cNvSpPr>
                <a:spLocks noChangeShapeType="1"/>
              </p:cNvSpPr>
              <p:nvPr/>
            </p:nvSpPr>
            <p:spPr bwMode="auto">
              <a:xfrm>
                <a:off x="5232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4578" name="Line 66"/>
            <p:cNvSpPr>
              <a:spLocks noChangeShapeType="1"/>
            </p:cNvSpPr>
            <p:nvPr/>
          </p:nvSpPr>
          <p:spPr bwMode="auto">
            <a:xfrm rot="10800000" flipH="1">
              <a:off x="3746" y="1824"/>
              <a:ext cx="93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4579" name="Group 67"/>
            <p:cNvGrpSpPr>
              <a:grpSpLocks/>
            </p:cNvGrpSpPr>
            <p:nvPr/>
          </p:nvGrpSpPr>
          <p:grpSpPr bwMode="auto">
            <a:xfrm>
              <a:off x="3602" y="1824"/>
              <a:ext cx="96" cy="96"/>
              <a:chOff x="5232" y="3264"/>
              <a:chExt cx="96" cy="96"/>
            </a:xfrm>
          </p:grpSpPr>
          <p:sp>
            <p:nvSpPr>
              <p:cNvPr id="64580" name="Line 68"/>
              <p:cNvSpPr>
                <a:spLocks noChangeShapeType="1"/>
              </p:cNvSpPr>
              <p:nvPr/>
            </p:nvSpPr>
            <p:spPr bwMode="auto">
              <a:xfrm>
                <a:off x="5280" y="326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581" name="Line 69"/>
              <p:cNvSpPr>
                <a:spLocks noChangeShapeType="1"/>
              </p:cNvSpPr>
              <p:nvPr/>
            </p:nvSpPr>
            <p:spPr bwMode="auto">
              <a:xfrm>
                <a:off x="5232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4582" name="Line 70"/>
            <p:cNvSpPr>
              <a:spLocks noChangeShapeType="1"/>
            </p:cNvSpPr>
            <p:nvPr/>
          </p:nvSpPr>
          <p:spPr bwMode="auto">
            <a:xfrm rot="10800000" flipV="1">
              <a:off x="3938" y="1824"/>
              <a:ext cx="97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85" name="Rectangle 73"/>
            <p:cNvSpPr>
              <a:spLocks noChangeArrowheads="1"/>
            </p:cNvSpPr>
            <p:nvPr/>
          </p:nvSpPr>
          <p:spPr bwMode="auto">
            <a:xfrm>
              <a:off x="4709" y="204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586" name="Line 74"/>
            <p:cNvSpPr>
              <a:spLocks noChangeShapeType="1"/>
            </p:cNvSpPr>
            <p:nvPr/>
          </p:nvSpPr>
          <p:spPr bwMode="auto">
            <a:xfrm flipH="1">
              <a:off x="4808" y="204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4588" name="AutoShape 7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/>
      <p:bldP spid="64516" grpId="0" build="p" autoUpdateAnimBg="0"/>
      <p:bldP spid="64530" grpId="0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183F-3020-4E8A-99DC-9A926A92A3E2}" type="slidenum">
              <a:rPr lang="fr-FR"/>
              <a:pPr/>
              <a:t>133</a:t>
            </a:fld>
            <a:endParaRPr lang="fr-FR"/>
          </a:p>
        </p:txBody>
      </p:sp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762000" y="7620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Pourquoi existe-t-il des distributeurs 4-2 et 5-2?</a:t>
            </a:r>
          </a:p>
        </p:txBody>
      </p:sp>
      <p:sp>
        <p:nvSpPr>
          <p:cNvPr id="65634" name="Line 98"/>
          <p:cNvSpPr>
            <a:spLocks noChangeShapeType="1"/>
          </p:cNvSpPr>
          <p:nvPr/>
        </p:nvSpPr>
        <p:spPr bwMode="auto">
          <a:xfrm flipV="1">
            <a:off x="31575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643" name="Text Box 107"/>
          <p:cNvSpPr txBox="1">
            <a:spLocks noChangeArrowheads="1"/>
          </p:cNvSpPr>
          <p:nvPr/>
        </p:nvSpPr>
        <p:spPr bwMode="auto">
          <a:xfrm>
            <a:off x="2209800" y="1600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échappement</a:t>
            </a:r>
          </a:p>
        </p:txBody>
      </p:sp>
      <p:sp>
        <p:nvSpPr>
          <p:cNvPr id="65644" name="Text Box 108"/>
          <p:cNvSpPr txBox="1">
            <a:spLocks noChangeArrowheads="1"/>
          </p:cNvSpPr>
          <p:nvPr/>
        </p:nvSpPr>
        <p:spPr bwMode="auto">
          <a:xfrm>
            <a:off x="6096000" y="16002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grpSp>
        <p:nvGrpSpPr>
          <p:cNvPr id="65651" name="Group 115"/>
          <p:cNvGrpSpPr>
            <a:grpSpLocks/>
          </p:cNvGrpSpPr>
          <p:nvPr/>
        </p:nvGrpSpPr>
        <p:grpSpPr bwMode="auto">
          <a:xfrm>
            <a:off x="2965450" y="2705100"/>
            <a:ext cx="457200" cy="304800"/>
            <a:chOff x="480" y="1296"/>
            <a:chExt cx="288" cy="192"/>
          </a:xfrm>
        </p:grpSpPr>
        <p:sp>
          <p:nvSpPr>
            <p:cNvPr id="65648" name="Freeform 112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649" name="Freeform 113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650" name="Line 114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5660" name="Text Box 124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grpSp>
        <p:nvGrpSpPr>
          <p:cNvPr id="65661" name="Group 125"/>
          <p:cNvGrpSpPr>
            <a:grpSpLocks/>
          </p:cNvGrpSpPr>
          <p:nvPr/>
        </p:nvGrpSpPr>
        <p:grpSpPr bwMode="auto">
          <a:xfrm>
            <a:off x="5486400" y="3086100"/>
            <a:ext cx="2743200" cy="914400"/>
            <a:chOff x="3269" y="1824"/>
            <a:chExt cx="1728" cy="576"/>
          </a:xfrm>
        </p:grpSpPr>
        <p:sp>
          <p:nvSpPr>
            <p:cNvPr id="65662" name="Rectangle 126"/>
            <p:cNvSpPr>
              <a:spLocks noChangeArrowheads="1"/>
            </p:cNvSpPr>
            <p:nvPr/>
          </p:nvSpPr>
          <p:spPr bwMode="auto">
            <a:xfrm>
              <a:off x="4133" y="182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663" name="Line 127"/>
            <p:cNvSpPr>
              <a:spLocks noChangeShapeType="1"/>
            </p:cNvSpPr>
            <p:nvPr/>
          </p:nvSpPr>
          <p:spPr bwMode="auto">
            <a:xfrm rot="10800000">
              <a:off x="4416" y="1824"/>
              <a:ext cx="99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64" name="Rectangle 128"/>
            <p:cNvSpPr>
              <a:spLocks noChangeArrowheads="1"/>
            </p:cNvSpPr>
            <p:nvPr/>
          </p:nvSpPr>
          <p:spPr bwMode="auto">
            <a:xfrm>
              <a:off x="3557" y="182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665" name="Rectangle 129"/>
            <p:cNvSpPr>
              <a:spLocks noChangeArrowheads="1"/>
            </p:cNvSpPr>
            <p:nvPr/>
          </p:nvSpPr>
          <p:spPr bwMode="auto">
            <a:xfrm>
              <a:off x="3269" y="204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666" name="Line 130"/>
            <p:cNvSpPr>
              <a:spLocks noChangeShapeType="1"/>
            </p:cNvSpPr>
            <p:nvPr/>
          </p:nvSpPr>
          <p:spPr bwMode="auto">
            <a:xfrm flipH="1">
              <a:off x="3368" y="204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67" name="Line 131"/>
            <p:cNvSpPr>
              <a:spLocks noChangeShapeType="1"/>
            </p:cNvSpPr>
            <p:nvPr/>
          </p:nvSpPr>
          <p:spPr bwMode="auto">
            <a:xfrm rot="10800000" flipH="1" flipV="1">
              <a:off x="4227" y="1824"/>
              <a:ext cx="93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5668" name="Group 132"/>
            <p:cNvGrpSpPr>
              <a:grpSpLocks/>
            </p:cNvGrpSpPr>
            <p:nvPr/>
          </p:nvGrpSpPr>
          <p:grpSpPr bwMode="auto">
            <a:xfrm>
              <a:off x="4565" y="1824"/>
              <a:ext cx="96" cy="96"/>
              <a:chOff x="5232" y="3264"/>
              <a:chExt cx="96" cy="96"/>
            </a:xfrm>
          </p:grpSpPr>
          <p:sp>
            <p:nvSpPr>
              <p:cNvPr id="65669" name="Line 133"/>
              <p:cNvSpPr>
                <a:spLocks noChangeShapeType="1"/>
              </p:cNvSpPr>
              <p:nvPr/>
            </p:nvSpPr>
            <p:spPr bwMode="auto">
              <a:xfrm>
                <a:off x="5280" y="326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670" name="Line 134"/>
              <p:cNvSpPr>
                <a:spLocks noChangeShapeType="1"/>
              </p:cNvSpPr>
              <p:nvPr/>
            </p:nvSpPr>
            <p:spPr bwMode="auto">
              <a:xfrm>
                <a:off x="5232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5671" name="Line 135"/>
            <p:cNvSpPr>
              <a:spLocks noChangeShapeType="1"/>
            </p:cNvSpPr>
            <p:nvPr/>
          </p:nvSpPr>
          <p:spPr bwMode="auto">
            <a:xfrm rot="10800000" flipH="1">
              <a:off x="3746" y="1824"/>
              <a:ext cx="93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5672" name="Group 136"/>
            <p:cNvGrpSpPr>
              <a:grpSpLocks/>
            </p:cNvGrpSpPr>
            <p:nvPr/>
          </p:nvGrpSpPr>
          <p:grpSpPr bwMode="auto">
            <a:xfrm>
              <a:off x="3602" y="1824"/>
              <a:ext cx="96" cy="96"/>
              <a:chOff x="5232" y="3264"/>
              <a:chExt cx="96" cy="96"/>
            </a:xfrm>
          </p:grpSpPr>
          <p:sp>
            <p:nvSpPr>
              <p:cNvPr id="65673" name="Line 137"/>
              <p:cNvSpPr>
                <a:spLocks noChangeShapeType="1"/>
              </p:cNvSpPr>
              <p:nvPr/>
            </p:nvSpPr>
            <p:spPr bwMode="auto">
              <a:xfrm>
                <a:off x="5280" y="326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674" name="Line 138"/>
              <p:cNvSpPr>
                <a:spLocks noChangeShapeType="1"/>
              </p:cNvSpPr>
              <p:nvPr/>
            </p:nvSpPr>
            <p:spPr bwMode="auto">
              <a:xfrm>
                <a:off x="5232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5675" name="Line 139"/>
            <p:cNvSpPr>
              <a:spLocks noChangeShapeType="1"/>
            </p:cNvSpPr>
            <p:nvPr/>
          </p:nvSpPr>
          <p:spPr bwMode="auto">
            <a:xfrm rot="10800000" flipV="1">
              <a:off x="3938" y="1824"/>
              <a:ext cx="97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76" name="Rectangle 140"/>
            <p:cNvSpPr>
              <a:spLocks noChangeArrowheads="1"/>
            </p:cNvSpPr>
            <p:nvPr/>
          </p:nvSpPr>
          <p:spPr bwMode="auto">
            <a:xfrm>
              <a:off x="4709" y="204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677" name="Line 141"/>
            <p:cNvSpPr>
              <a:spLocks noChangeShapeType="1"/>
            </p:cNvSpPr>
            <p:nvPr/>
          </p:nvSpPr>
          <p:spPr bwMode="auto">
            <a:xfrm flipH="1">
              <a:off x="4808" y="204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5741" name="Group 205"/>
          <p:cNvGrpSpPr>
            <a:grpSpLocks/>
          </p:cNvGrpSpPr>
          <p:nvPr/>
        </p:nvGrpSpPr>
        <p:grpSpPr bwMode="auto">
          <a:xfrm>
            <a:off x="1557338" y="3086100"/>
            <a:ext cx="2743200" cy="914400"/>
            <a:chOff x="981" y="1944"/>
            <a:chExt cx="1728" cy="576"/>
          </a:xfrm>
        </p:grpSpPr>
        <p:sp>
          <p:nvSpPr>
            <p:cNvPr id="65679" name="Rectangle 143"/>
            <p:cNvSpPr>
              <a:spLocks noChangeArrowheads="1"/>
            </p:cNvSpPr>
            <p:nvPr/>
          </p:nvSpPr>
          <p:spPr bwMode="auto">
            <a:xfrm>
              <a:off x="1845" y="194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680" name="Line 144"/>
            <p:cNvSpPr>
              <a:spLocks noChangeShapeType="1"/>
            </p:cNvSpPr>
            <p:nvPr/>
          </p:nvSpPr>
          <p:spPr bwMode="auto">
            <a:xfrm flipV="1">
              <a:off x="2277" y="1944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81" name="Rectangle 145"/>
            <p:cNvSpPr>
              <a:spLocks noChangeArrowheads="1"/>
            </p:cNvSpPr>
            <p:nvPr/>
          </p:nvSpPr>
          <p:spPr bwMode="auto">
            <a:xfrm>
              <a:off x="1269" y="194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682" name="Line 146"/>
            <p:cNvSpPr>
              <a:spLocks noChangeShapeType="1"/>
            </p:cNvSpPr>
            <p:nvPr/>
          </p:nvSpPr>
          <p:spPr bwMode="auto">
            <a:xfrm rot="10800000" flipH="1" flipV="1">
              <a:off x="1413" y="1944"/>
              <a:ext cx="288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83" name="Rectangle 147"/>
            <p:cNvSpPr>
              <a:spLocks noChangeArrowheads="1"/>
            </p:cNvSpPr>
            <p:nvPr/>
          </p:nvSpPr>
          <p:spPr bwMode="auto">
            <a:xfrm>
              <a:off x="98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684" name="Line 148"/>
            <p:cNvSpPr>
              <a:spLocks noChangeShapeType="1"/>
            </p:cNvSpPr>
            <p:nvPr/>
          </p:nvSpPr>
          <p:spPr bwMode="auto">
            <a:xfrm flipH="1">
              <a:off x="108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85" name="Line 149"/>
            <p:cNvSpPr>
              <a:spLocks noChangeShapeType="1"/>
            </p:cNvSpPr>
            <p:nvPr/>
          </p:nvSpPr>
          <p:spPr bwMode="auto">
            <a:xfrm>
              <a:off x="1989" y="1944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86" name="Line 150"/>
            <p:cNvSpPr>
              <a:spLocks noChangeShapeType="1"/>
            </p:cNvSpPr>
            <p:nvPr/>
          </p:nvSpPr>
          <p:spPr bwMode="auto">
            <a:xfrm rot="10800000" flipH="1">
              <a:off x="1413" y="1944"/>
              <a:ext cx="288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87" name="Rectangle 151"/>
            <p:cNvSpPr>
              <a:spLocks noChangeArrowheads="1"/>
            </p:cNvSpPr>
            <p:nvPr/>
          </p:nvSpPr>
          <p:spPr bwMode="auto">
            <a:xfrm>
              <a:off x="242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688" name="Line 152"/>
            <p:cNvSpPr>
              <a:spLocks noChangeShapeType="1"/>
            </p:cNvSpPr>
            <p:nvPr/>
          </p:nvSpPr>
          <p:spPr bwMode="auto">
            <a:xfrm flipH="1">
              <a:off x="252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5691" name="Line 155"/>
          <p:cNvSpPr>
            <a:spLocks noChangeShapeType="1"/>
          </p:cNvSpPr>
          <p:nvPr/>
        </p:nvSpPr>
        <p:spPr bwMode="auto">
          <a:xfrm flipV="1">
            <a:off x="36147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693" name="Line 157"/>
          <p:cNvSpPr>
            <a:spLocks noChangeShapeType="1"/>
          </p:cNvSpPr>
          <p:nvPr/>
        </p:nvSpPr>
        <p:spPr bwMode="auto">
          <a:xfrm flipV="1">
            <a:off x="31575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694" name="Line 158"/>
          <p:cNvSpPr>
            <a:spLocks noChangeShapeType="1"/>
          </p:cNvSpPr>
          <p:nvPr/>
        </p:nvSpPr>
        <p:spPr bwMode="auto">
          <a:xfrm flipV="1">
            <a:off x="36147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5692" name="Group 156"/>
          <p:cNvGrpSpPr>
            <a:grpSpLocks/>
          </p:cNvGrpSpPr>
          <p:nvPr/>
        </p:nvGrpSpPr>
        <p:grpSpPr bwMode="auto">
          <a:xfrm>
            <a:off x="3462338" y="2311400"/>
            <a:ext cx="303212" cy="303213"/>
            <a:chOff x="1880" y="1456"/>
            <a:chExt cx="191" cy="191"/>
          </a:xfrm>
        </p:grpSpPr>
        <p:sp>
          <p:nvSpPr>
            <p:cNvPr id="65689" name="Oval 153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690" name="Oval 154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5695" name="Line 159"/>
          <p:cNvSpPr>
            <a:spLocks noChangeShapeType="1"/>
          </p:cNvSpPr>
          <p:nvPr/>
        </p:nvSpPr>
        <p:spPr bwMode="auto">
          <a:xfrm flipV="1">
            <a:off x="2014538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5699" name="Group 163"/>
          <p:cNvGrpSpPr>
            <a:grpSpLocks/>
          </p:cNvGrpSpPr>
          <p:nvPr/>
        </p:nvGrpSpPr>
        <p:grpSpPr bwMode="auto">
          <a:xfrm>
            <a:off x="1905000" y="5105400"/>
            <a:ext cx="2667000" cy="838200"/>
            <a:chOff x="1200" y="3216"/>
            <a:chExt cx="1680" cy="528"/>
          </a:xfrm>
        </p:grpSpPr>
        <p:sp>
          <p:nvSpPr>
            <p:cNvPr id="65612" name="Rectangle 76"/>
            <p:cNvSpPr>
              <a:spLocks noChangeArrowheads="1"/>
            </p:cNvSpPr>
            <p:nvPr/>
          </p:nvSpPr>
          <p:spPr bwMode="auto">
            <a:xfrm>
              <a:off x="1200" y="3297"/>
              <a:ext cx="1611" cy="4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618" name="Line 82"/>
            <p:cNvSpPr>
              <a:spLocks noChangeShapeType="1"/>
            </p:cNvSpPr>
            <p:nvPr/>
          </p:nvSpPr>
          <p:spPr bwMode="auto">
            <a:xfrm flipH="1">
              <a:off x="2709" y="3297"/>
              <a:ext cx="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619" name="Line 83"/>
            <p:cNvSpPr>
              <a:spLocks noChangeShapeType="1"/>
            </p:cNvSpPr>
            <p:nvPr/>
          </p:nvSpPr>
          <p:spPr bwMode="auto">
            <a:xfrm flipH="1">
              <a:off x="1234" y="3297"/>
              <a:ext cx="6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620" name="Line 84"/>
            <p:cNvSpPr>
              <a:spLocks noChangeShapeType="1"/>
            </p:cNvSpPr>
            <p:nvPr/>
          </p:nvSpPr>
          <p:spPr bwMode="auto">
            <a:xfrm flipH="1">
              <a:off x="2777" y="3460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621" name="Line 85"/>
            <p:cNvSpPr>
              <a:spLocks noChangeShapeType="1"/>
            </p:cNvSpPr>
            <p:nvPr/>
          </p:nvSpPr>
          <p:spPr bwMode="auto">
            <a:xfrm flipH="1">
              <a:off x="2777" y="3541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622" name="Line 86"/>
            <p:cNvSpPr>
              <a:spLocks noChangeShapeType="1"/>
            </p:cNvSpPr>
            <p:nvPr/>
          </p:nvSpPr>
          <p:spPr bwMode="auto">
            <a:xfrm>
              <a:off x="2811" y="3460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623" name="Rectangle 87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624" name="Oval 88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625" name="Oval 89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626" name="Rectangle 90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614" name="Line 78"/>
            <p:cNvSpPr>
              <a:spLocks noChangeShapeType="1"/>
            </p:cNvSpPr>
            <p:nvPr/>
          </p:nvSpPr>
          <p:spPr bwMode="auto">
            <a:xfrm>
              <a:off x="1303" y="3216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613" name="Line 77"/>
            <p:cNvSpPr>
              <a:spLocks noChangeShapeType="1"/>
            </p:cNvSpPr>
            <p:nvPr/>
          </p:nvSpPr>
          <p:spPr bwMode="auto">
            <a:xfrm>
              <a:off x="1234" y="3216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5615" name="Group 79"/>
            <p:cNvGrpSpPr>
              <a:grpSpLocks/>
            </p:cNvGrpSpPr>
            <p:nvPr/>
          </p:nvGrpSpPr>
          <p:grpSpPr bwMode="auto">
            <a:xfrm>
              <a:off x="2709" y="3216"/>
              <a:ext cx="68" cy="122"/>
              <a:chOff x="1584" y="1728"/>
              <a:chExt cx="96" cy="144"/>
            </a:xfrm>
          </p:grpSpPr>
          <p:sp>
            <p:nvSpPr>
              <p:cNvPr id="65616" name="Line 80"/>
              <p:cNvSpPr>
                <a:spLocks noChangeShapeType="1"/>
              </p:cNvSpPr>
              <p:nvPr/>
            </p:nvSpPr>
            <p:spPr bwMode="auto">
              <a:xfrm>
                <a:off x="1584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5617" name="Line 81"/>
              <p:cNvSpPr>
                <a:spLocks noChangeShapeType="1"/>
              </p:cNvSpPr>
              <p:nvPr/>
            </p:nvSpPr>
            <p:spPr bwMode="auto">
              <a:xfrm>
                <a:off x="168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65696" name="Line 160"/>
          <p:cNvSpPr>
            <a:spLocks noChangeShapeType="1"/>
          </p:cNvSpPr>
          <p:nvPr/>
        </p:nvSpPr>
        <p:spPr bwMode="auto">
          <a:xfrm rot="5400000" flipV="1">
            <a:off x="2586832" y="4058443"/>
            <a:ext cx="0" cy="117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697" name="Line 161"/>
          <p:cNvSpPr>
            <a:spLocks noChangeShapeType="1"/>
          </p:cNvSpPr>
          <p:nvPr/>
        </p:nvSpPr>
        <p:spPr bwMode="auto">
          <a:xfrm flipV="1">
            <a:off x="435292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698" name="Line 162"/>
          <p:cNvSpPr>
            <a:spLocks noChangeShapeType="1"/>
          </p:cNvSpPr>
          <p:nvPr/>
        </p:nvSpPr>
        <p:spPr bwMode="auto">
          <a:xfrm rot="5400000" flipV="1">
            <a:off x="3983038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700" name="Line 164"/>
          <p:cNvSpPr>
            <a:spLocks noChangeShapeType="1"/>
          </p:cNvSpPr>
          <p:nvPr/>
        </p:nvSpPr>
        <p:spPr bwMode="auto">
          <a:xfrm flipV="1">
            <a:off x="7162800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701" name="Line 165"/>
          <p:cNvSpPr>
            <a:spLocks noChangeShapeType="1"/>
          </p:cNvSpPr>
          <p:nvPr/>
        </p:nvSpPr>
        <p:spPr bwMode="auto">
          <a:xfrm flipV="1">
            <a:off x="74628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702" name="Line 166"/>
          <p:cNvSpPr>
            <a:spLocks noChangeShapeType="1"/>
          </p:cNvSpPr>
          <p:nvPr/>
        </p:nvSpPr>
        <p:spPr bwMode="auto">
          <a:xfrm flipV="1">
            <a:off x="5862638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5703" name="Group 167"/>
          <p:cNvGrpSpPr>
            <a:grpSpLocks/>
          </p:cNvGrpSpPr>
          <p:nvPr/>
        </p:nvGrpSpPr>
        <p:grpSpPr bwMode="auto">
          <a:xfrm>
            <a:off x="5753100" y="5105400"/>
            <a:ext cx="2667000" cy="838200"/>
            <a:chOff x="1200" y="3216"/>
            <a:chExt cx="1680" cy="528"/>
          </a:xfrm>
        </p:grpSpPr>
        <p:sp>
          <p:nvSpPr>
            <p:cNvPr id="65704" name="Rectangle 168"/>
            <p:cNvSpPr>
              <a:spLocks noChangeArrowheads="1"/>
            </p:cNvSpPr>
            <p:nvPr/>
          </p:nvSpPr>
          <p:spPr bwMode="auto">
            <a:xfrm>
              <a:off x="1200" y="3297"/>
              <a:ext cx="1611" cy="4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705" name="Line 169"/>
            <p:cNvSpPr>
              <a:spLocks noChangeShapeType="1"/>
            </p:cNvSpPr>
            <p:nvPr/>
          </p:nvSpPr>
          <p:spPr bwMode="auto">
            <a:xfrm flipH="1">
              <a:off x="2709" y="3297"/>
              <a:ext cx="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706" name="Line 170"/>
            <p:cNvSpPr>
              <a:spLocks noChangeShapeType="1"/>
            </p:cNvSpPr>
            <p:nvPr/>
          </p:nvSpPr>
          <p:spPr bwMode="auto">
            <a:xfrm flipH="1">
              <a:off x="1234" y="3297"/>
              <a:ext cx="6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707" name="Line 171"/>
            <p:cNvSpPr>
              <a:spLocks noChangeShapeType="1"/>
            </p:cNvSpPr>
            <p:nvPr/>
          </p:nvSpPr>
          <p:spPr bwMode="auto">
            <a:xfrm flipH="1">
              <a:off x="2777" y="3460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708" name="Line 172"/>
            <p:cNvSpPr>
              <a:spLocks noChangeShapeType="1"/>
            </p:cNvSpPr>
            <p:nvPr/>
          </p:nvSpPr>
          <p:spPr bwMode="auto">
            <a:xfrm flipH="1">
              <a:off x="2777" y="3541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709" name="Line 173"/>
            <p:cNvSpPr>
              <a:spLocks noChangeShapeType="1"/>
            </p:cNvSpPr>
            <p:nvPr/>
          </p:nvSpPr>
          <p:spPr bwMode="auto">
            <a:xfrm>
              <a:off x="2811" y="3460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710" name="Rectangle 174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711" name="Oval 175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712" name="Oval 176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713" name="Rectangle 177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714" name="Line 178"/>
            <p:cNvSpPr>
              <a:spLocks noChangeShapeType="1"/>
            </p:cNvSpPr>
            <p:nvPr/>
          </p:nvSpPr>
          <p:spPr bwMode="auto">
            <a:xfrm>
              <a:off x="1303" y="3216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715" name="Line 179"/>
            <p:cNvSpPr>
              <a:spLocks noChangeShapeType="1"/>
            </p:cNvSpPr>
            <p:nvPr/>
          </p:nvSpPr>
          <p:spPr bwMode="auto">
            <a:xfrm>
              <a:off x="1234" y="3216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5716" name="Group 180"/>
            <p:cNvGrpSpPr>
              <a:grpSpLocks/>
            </p:cNvGrpSpPr>
            <p:nvPr/>
          </p:nvGrpSpPr>
          <p:grpSpPr bwMode="auto">
            <a:xfrm>
              <a:off x="2709" y="3216"/>
              <a:ext cx="68" cy="122"/>
              <a:chOff x="1584" y="1728"/>
              <a:chExt cx="96" cy="144"/>
            </a:xfrm>
          </p:grpSpPr>
          <p:sp>
            <p:nvSpPr>
              <p:cNvPr id="65717" name="Line 181"/>
              <p:cNvSpPr>
                <a:spLocks noChangeShapeType="1"/>
              </p:cNvSpPr>
              <p:nvPr/>
            </p:nvSpPr>
            <p:spPr bwMode="auto">
              <a:xfrm>
                <a:off x="1584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5718" name="Line 182"/>
              <p:cNvSpPr>
                <a:spLocks noChangeShapeType="1"/>
              </p:cNvSpPr>
              <p:nvPr/>
            </p:nvSpPr>
            <p:spPr bwMode="auto">
              <a:xfrm>
                <a:off x="168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65719" name="Line 183"/>
          <p:cNvSpPr>
            <a:spLocks noChangeShapeType="1"/>
          </p:cNvSpPr>
          <p:nvPr/>
        </p:nvSpPr>
        <p:spPr bwMode="auto">
          <a:xfrm rot="5400000" flipV="1">
            <a:off x="6512719" y="3980656"/>
            <a:ext cx="0" cy="1335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720" name="Line 184"/>
          <p:cNvSpPr>
            <a:spLocks noChangeShapeType="1"/>
          </p:cNvSpPr>
          <p:nvPr/>
        </p:nvSpPr>
        <p:spPr bwMode="auto">
          <a:xfrm flipV="1">
            <a:off x="820102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721" name="Line 185"/>
          <p:cNvSpPr>
            <a:spLocks noChangeShapeType="1"/>
          </p:cNvSpPr>
          <p:nvPr/>
        </p:nvSpPr>
        <p:spPr bwMode="auto">
          <a:xfrm rot="5400000" flipV="1">
            <a:off x="7831138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722" name="Line 186"/>
          <p:cNvSpPr>
            <a:spLocks noChangeShapeType="1"/>
          </p:cNvSpPr>
          <p:nvPr/>
        </p:nvSpPr>
        <p:spPr bwMode="auto">
          <a:xfrm flipV="1">
            <a:off x="7620000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5723" name="Group 187"/>
          <p:cNvGrpSpPr>
            <a:grpSpLocks/>
          </p:cNvGrpSpPr>
          <p:nvPr/>
        </p:nvGrpSpPr>
        <p:grpSpPr bwMode="auto">
          <a:xfrm>
            <a:off x="7427913" y="2705100"/>
            <a:ext cx="457200" cy="304800"/>
            <a:chOff x="480" y="1296"/>
            <a:chExt cx="288" cy="192"/>
          </a:xfrm>
        </p:grpSpPr>
        <p:sp>
          <p:nvSpPr>
            <p:cNvPr id="65724" name="Freeform 188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725" name="Freeform 189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726" name="Line 190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5727" name="Line 191"/>
          <p:cNvSpPr>
            <a:spLocks noChangeShapeType="1"/>
          </p:cNvSpPr>
          <p:nvPr/>
        </p:nvSpPr>
        <p:spPr bwMode="auto">
          <a:xfrm flipV="1">
            <a:off x="7315200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5728" name="Group 192"/>
          <p:cNvGrpSpPr>
            <a:grpSpLocks/>
          </p:cNvGrpSpPr>
          <p:nvPr/>
        </p:nvGrpSpPr>
        <p:grpSpPr bwMode="auto">
          <a:xfrm>
            <a:off x="7162800" y="2311400"/>
            <a:ext cx="303213" cy="303213"/>
            <a:chOff x="1880" y="1456"/>
            <a:chExt cx="191" cy="191"/>
          </a:xfrm>
        </p:grpSpPr>
        <p:sp>
          <p:nvSpPr>
            <p:cNvPr id="65729" name="Oval 193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730" name="Oval 194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5736" name="Line 200"/>
          <p:cNvSpPr>
            <a:spLocks noChangeShapeType="1"/>
          </p:cNvSpPr>
          <p:nvPr/>
        </p:nvSpPr>
        <p:spPr bwMode="auto">
          <a:xfrm flipV="1">
            <a:off x="7010400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5737" name="Group 201"/>
          <p:cNvGrpSpPr>
            <a:grpSpLocks/>
          </p:cNvGrpSpPr>
          <p:nvPr/>
        </p:nvGrpSpPr>
        <p:grpSpPr bwMode="auto">
          <a:xfrm>
            <a:off x="6818313" y="2705100"/>
            <a:ext cx="457200" cy="304800"/>
            <a:chOff x="480" y="1296"/>
            <a:chExt cx="288" cy="192"/>
          </a:xfrm>
        </p:grpSpPr>
        <p:sp>
          <p:nvSpPr>
            <p:cNvPr id="65738" name="Freeform 202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739" name="Freeform 203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740" name="Line 204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5742" name="AutoShape 20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5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65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5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5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O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5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O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5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5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5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5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5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5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5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5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5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5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5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5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5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5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5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1" dur="500"/>
                                        <p:tgtEl>
                                          <p:spTgt spid="65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5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5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O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O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4" grpId="0" animBg="1"/>
      <p:bldP spid="65643" grpId="0" build="p" autoUpdateAnimBg="0"/>
      <p:bldP spid="65644" grpId="0" build="p" autoUpdateAnimBg="0"/>
      <p:bldP spid="65660" grpId="0" build="p" autoUpdateAnimBg="0"/>
      <p:bldP spid="65691" grpId="0" animBg="1"/>
      <p:bldP spid="65693" grpId="0" animBg="1"/>
      <p:bldP spid="65694" grpId="0" animBg="1"/>
      <p:bldP spid="65695" grpId="0" animBg="1"/>
      <p:bldP spid="65696" grpId="0" animBg="1"/>
      <p:bldP spid="65697" grpId="0" animBg="1"/>
      <p:bldP spid="65698" grpId="0" animBg="1"/>
      <p:bldP spid="65700" grpId="0" animBg="1"/>
      <p:bldP spid="65701" grpId="0" animBg="1"/>
      <p:bldP spid="65702" grpId="0" animBg="1"/>
      <p:bldP spid="65719" grpId="0" animBg="1"/>
      <p:bldP spid="65720" grpId="0" animBg="1"/>
      <p:bldP spid="65721" grpId="0" animBg="1"/>
      <p:bldP spid="65722" grpId="0" animBg="1"/>
      <p:bldP spid="65727" grpId="0" animBg="1"/>
      <p:bldP spid="65736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6262-60CD-4A8B-9559-0672A441E41D}" type="slidenum">
              <a:rPr lang="fr-FR"/>
              <a:pPr/>
              <a:t>134</a:t>
            </a:fld>
            <a:endParaRPr lang="fr-FR"/>
          </a:p>
        </p:txBody>
      </p:sp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solidFill>
                  <a:srgbClr val="CC0000"/>
                </a:solidFill>
              </a:rPr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4-2</a:t>
            </a:r>
          </a:p>
        </p:txBody>
      </p:sp>
      <p:sp>
        <p:nvSpPr>
          <p:cNvPr id="76886" name="Text Box 86"/>
          <p:cNvSpPr txBox="1">
            <a:spLocks noChangeArrowheads="1"/>
          </p:cNvSpPr>
          <p:nvPr/>
        </p:nvSpPr>
        <p:spPr bwMode="auto">
          <a:xfrm>
            <a:off x="19812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échappement</a:t>
            </a:r>
          </a:p>
        </p:txBody>
      </p:sp>
      <p:sp>
        <p:nvSpPr>
          <p:cNvPr id="76902" name="Text Box 102"/>
          <p:cNvSpPr txBox="1">
            <a:spLocks noChangeArrowheads="1"/>
          </p:cNvSpPr>
          <p:nvPr/>
        </p:nvSpPr>
        <p:spPr bwMode="auto">
          <a:xfrm>
            <a:off x="4953000" y="40005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tige.</a:t>
            </a:r>
          </a:p>
        </p:txBody>
      </p:sp>
      <p:sp>
        <p:nvSpPr>
          <p:cNvPr id="76988" name="Line 188"/>
          <p:cNvSpPr>
            <a:spLocks noChangeShapeType="1"/>
          </p:cNvSpPr>
          <p:nvPr/>
        </p:nvSpPr>
        <p:spPr bwMode="auto">
          <a:xfrm flipV="1">
            <a:off x="31575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6989" name="Group 189"/>
          <p:cNvGrpSpPr>
            <a:grpSpLocks/>
          </p:cNvGrpSpPr>
          <p:nvPr/>
        </p:nvGrpSpPr>
        <p:grpSpPr bwMode="auto">
          <a:xfrm>
            <a:off x="2965450" y="2705100"/>
            <a:ext cx="457200" cy="304800"/>
            <a:chOff x="480" y="1296"/>
            <a:chExt cx="288" cy="192"/>
          </a:xfrm>
        </p:grpSpPr>
        <p:sp>
          <p:nvSpPr>
            <p:cNvPr id="76990" name="Freeform 19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91" name="Freeform 19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92" name="Line 19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6993" name="Text Box 193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grpSp>
        <p:nvGrpSpPr>
          <p:cNvPr id="76994" name="Group 194"/>
          <p:cNvGrpSpPr>
            <a:grpSpLocks/>
          </p:cNvGrpSpPr>
          <p:nvPr/>
        </p:nvGrpSpPr>
        <p:grpSpPr bwMode="auto">
          <a:xfrm>
            <a:off x="1557338" y="3086100"/>
            <a:ext cx="2743200" cy="914400"/>
            <a:chOff x="981" y="1944"/>
            <a:chExt cx="1728" cy="576"/>
          </a:xfrm>
        </p:grpSpPr>
        <p:sp>
          <p:nvSpPr>
            <p:cNvPr id="76995" name="Rectangle 195"/>
            <p:cNvSpPr>
              <a:spLocks noChangeArrowheads="1"/>
            </p:cNvSpPr>
            <p:nvPr/>
          </p:nvSpPr>
          <p:spPr bwMode="auto">
            <a:xfrm>
              <a:off x="1845" y="194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96" name="Line 196"/>
            <p:cNvSpPr>
              <a:spLocks noChangeShapeType="1"/>
            </p:cNvSpPr>
            <p:nvPr/>
          </p:nvSpPr>
          <p:spPr bwMode="auto">
            <a:xfrm flipV="1">
              <a:off x="2277" y="1944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997" name="Rectangle 197"/>
            <p:cNvSpPr>
              <a:spLocks noChangeArrowheads="1"/>
            </p:cNvSpPr>
            <p:nvPr/>
          </p:nvSpPr>
          <p:spPr bwMode="auto">
            <a:xfrm>
              <a:off x="1269" y="194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98" name="Line 198"/>
            <p:cNvSpPr>
              <a:spLocks noChangeShapeType="1"/>
            </p:cNvSpPr>
            <p:nvPr/>
          </p:nvSpPr>
          <p:spPr bwMode="auto">
            <a:xfrm rot="10800000" flipH="1" flipV="1">
              <a:off x="1413" y="1944"/>
              <a:ext cx="288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999" name="Rectangle 199"/>
            <p:cNvSpPr>
              <a:spLocks noChangeArrowheads="1"/>
            </p:cNvSpPr>
            <p:nvPr/>
          </p:nvSpPr>
          <p:spPr bwMode="auto">
            <a:xfrm>
              <a:off x="98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000" name="Line 200"/>
            <p:cNvSpPr>
              <a:spLocks noChangeShapeType="1"/>
            </p:cNvSpPr>
            <p:nvPr/>
          </p:nvSpPr>
          <p:spPr bwMode="auto">
            <a:xfrm flipH="1">
              <a:off x="108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001" name="Line 201"/>
            <p:cNvSpPr>
              <a:spLocks noChangeShapeType="1"/>
            </p:cNvSpPr>
            <p:nvPr/>
          </p:nvSpPr>
          <p:spPr bwMode="auto">
            <a:xfrm>
              <a:off x="1989" y="1944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002" name="Line 202"/>
            <p:cNvSpPr>
              <a:spLocks noChangeShapeType="1"/>
            </p:cNvSpPr>
            <p:nvPr/>
          </p:nvSpPr>
          <p:spPr bwMode="auto">
            <a:xfrm rot="10800000" flipH="1">
              <a:off x="1413" y="1944"/>
              <a:ext cx="288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003" name="Rectangle 203"/>
            <p:cNvSpPr>
              <a:spLocks noChangeArrowheads="1"/>
            </p:cNvSpPr>
            <p:nvPr/>
          </p:nvSpPr>
          <p:spPr bwMode="auto">
            <a:xfrm>
              <a:off x="242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004" name="Line 204"/>
            <p:cNvSpPr>
              <a:spLocks noChangeShapeType="1"/>
            </p:cNvSpPr>
            <p:nvPr/>
          </p:nvSpPr>
          <p:spPr bwMode="auto">
            <a:xfrm flipH="1">
              <a:off x="252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7005" name="Line 205"/>
          <p:cNvSpPr>
            <a:spLocks noChangeShapeType="1"/>
          </p:cNvSpPr>
          <p:nvPr/>
        </p:nvSpPr>
        <p:spPr bwMode="auto">
          <a:xfrm flipV="1">
            <a:off x="36147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006" name="Line 206"/>
          <p:cNvSpPr>
            <a:spLocks noChangeShapeType="1"/>
          </p:cNvSpPr>
          <p:nvPr/>
        </p:nvSpPr>
        <p:spPr bwMode="auto">
          <a:xfrm flipV="1">
            <a:off x="31575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007" name="Line 207"/>
          <p:cNvSpPr>
            <a:spLocks noChangeShapeType="1"/>
          </p:cNvSpPr>
          <p:nvPr/>
        </p:nvSpPr>
        <p:spPr bwMode="auto">
          <a:xfrm flipV="1">
            <a:off x="36147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7008" name="Group 208"/>
          <p:cNvGrpSpPr>
            <a:grpSpLocks/>
          </p:cNvGrpSpPr>
          <p:nvPr/>
        </p:nvGrpSpPr>
        <p:grpSpPr bwMode="auto">
          <a:xfrm>
            <a:off x="3462338" y="2311400"/>
            <a:ext cx="303212" cy="303213"/>
            <a:chOff x="1880" y="1456"/>
            <a:chExt cx="191" cy="191"/>
          </a:xfrm>
        </p:grpSpPr>
        <p:sp>
          <p:nvSpPr>
            <p:cNvPr id="77009" name="Oval 209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010" name="Oval 210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7011" name="Line 211"/>
          <p:cNvSpPr>
            <a:spLocks noChangeShapeType="1"/>
          </p:cNvSpPr>
          <p:nvPr/>
        </p:nvSpPr>
        <p:spPr bwMode="auto">
          <a:xfrm flipV="1">
            <a:off x="2014538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7012" name="Group 212"/>
          <p:cNvGrpSpPr>
            <a:grpSpLocks/>
          </p:cNvGrpSpPr>
          <p:nvPr/>
        </p:nvGrpSpPr>
        <p:grpSpPr bwMode="auto">
          <a:xfrm>
            <a:off x="1905000" y="5105400"/>
            <a:ext cx="2667000" cy="838200"/>
            <a:chOff x="1200" y="3216"/>
            <a:chExt cx="1680" cy="528"/>
          </a:xfrm>
        </p:grpSpPr>
        <p:sp>
          <p:nvSpPr>
            <p:cNvPr id="77013" name="Rectangle 213"/>
            <p:cNvSpPr>
              <a:spLocks noChangeArrowheads="1"/>
            </p:cNvSpPr>
            <p:nvPr/>
          </p:nvSpPr>
          <p:spPr bwMode="auto">
            <a:xfrm>
              <a:off x="1200" y="3297"/>
              <a:ext cx="1611" cy="4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014" name="Line 214"/>
            <p:cNvSpPr>
              <a:spLocks noChangeShapeType="1"/>
            </p:cNvSpPr>
            <p:nvPr/>
          </p:nvSpPr>
          <p:spPr bwMode="auto">
            <a:xfrm flipH="1">
              <a:off x="2709" y="3297"/>
              <a:ext cx="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015" name="Line 215"/>
            <p:cNvSpPr>
              <a:spLocks noChangeShapeType="1"/>
            </p:cNvSpPr>
            <p:nvPr/>
          </p:nvSpPr>
          <p:spPr bwMode="auto">
            <a:xfrm flipH="1">
              <a:off x="1234" y="3297"/>
              <a:ext cx="6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016" name="Line 216"/>
            <p:cNvSpPr>
              <a:spLocks noChangeShapeType="1"/>
            </p:cNvSpPr>
            <p:nvPr/>
          </p:nvSpPr>
          <p:spPr bwMode="auto">
            <a:xfrm flipH="1">
              <a:off x="2777" y="3460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017" name="Line 217"/>
            <p:cNvSpPr>
              <a:spLocks noChangeShapeType="1"/>
            </p:cNvSpPr>
            <p:nvPr/>
          </p:nvSpPr>
          <p:spPr bwMode="auto">
            <a:xfrm flipH="1">
              <a:off x="2777" y="3541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018" name="Line 218"/>
            <p:cNvSpPr>
              <a:spLocks noChangeShapeType="1"/>
            </p:cNvSpPr>
            <p:nvPr/>
          </p:nvSpPr>
          <p:spPr bwMode="auto">
            <a:xfrm>
              <a:off x="2811" y="3460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019" name="Rectangle 219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020" name="Oval 220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021" name="Oval 221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022" name="Rectangle 222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023" name="Line 223"/>
            <p:cNvSpPr>
              <a:spLocks noChangeShapeType="1"/>
            </p:cNvSpPr>
            <p:nvPr/>
          </p:nvSpPr>
          <p:spPr bwMode="auto">
            <a:xfrm>
              <a:off x="1303" y="3216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024" name="Line 224"/>
            <p:cNvSpPr>
              <a:spLocks noChangeShapeType="1"/>
            </p:cNvSpPr>
            <p:nvPr/>
          </p:nvSpPr>
          <p:spPr bwMode="auto">
            <a:xfrm>
              <a:off x="1234" y="3216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77025" name="Group 225"/>
            <p:cNvGrpSpPr>
              <a:grpSpLocks/>
            </p:cNvGrpSpPr>
            <p:nvPr/>
          </p:nvGrpSpPr>
          <p:grpSpPr bwMode="auto">
            <a:xfrm>
              <a:off x="2709" y="3216"/>
              <a:ext cx="68" cy="122"/>
              <a:chOff x="1584" y="1728"/>
              <a:chExt cx="96" cy="144"/>
            </a:xfrm>
          </p:grpSpPr>
          <p:sp>
            <p:nvSpPr>
              <p:cNvPr id="77026" name="Line 226"/>
              <p:cNvSpPr>
                <a:spLocks noChangeShapeType="1"/>
              </p:cNvSpPr>
              <p:nvPr/>
            </p:nvSpPr>
            <p:spPr bwMode="auto">
              <a:xfrm>
                <a:off x="1584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7027" name="Line 227"/>
              <p:cNvSpPr>
                <a:spLocks noChangeShapeType="1"/>
              </p:cNvSpPr>
              <p:nvPr/>
            </p:nvSpPr>
            <p:spPr bwMode="auto">
              <a:xfrm>
                <a:off x="168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77028" name="Line 228"/>
          <p:cNvSpPr>
            <a:spLocks noChangeShapeType="1"/>
          </p:cNvSpPr>
          <p:nvPr/>
        </p:nvSpPr>
        <p:spPr bwMode="auto">
          <a:xfrm rot="5400000" flipV="1">
            <a:off x="2586832" y="4058443"/>
            <a:ext cx="0" cy="117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029" name="Line 229"/>
          <p:cNvSpPr>
            <a:spLocks noChangeShapeType="1"/>
          </p:cNvSpPr>
          <p:nvPr/>
        </p:nvSpPr>
        <p:spPr bwMode="auto">
          <a:xfrm flipV="1">
            <a:off x="435292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030" name="Line 230"/>
          <p:cNvSpPr>
            <a:spLocks noChangeShapeType="1"/>
          </p:cNvSpPr>
          <p:nvPr/>
        </p:nvSpPr>
        <p:spPr bwMode="auto">
          <a:xfrm rot="5400000" flipV="1">
            <a:off x="3983038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031" name="AutoShape 23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2396-4890-492F-94F4-9B613F23229D}" type="slidenum">
              <a:rPr lang="fr-FR"/>
              <a:pPr/>
              <a:t>135</a:t>
            </a:fld>
            <a:endParaRPr lang="fr-FR"/>
          </a:p>
        </p:txBody>
      </p:sp>
      <p:sp>
        <p:nvSpPr>
          <p:cNvPr id="334850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solidFill>
                  <a:srgbClr val="CC0000"/>
                </a:solidFill>
              </a:rPr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4-2</a:t>
            </a:r>
          </a:p>
        </p:txBody>
      </p:sp>
      <p:sp>
        <p:nvSpPr>
          <p:cNvPr id="334851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échappement</a:t>
            </a:r>
          </a:p>
        </p:txBody>
      </p:sp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tige.</a:t>
            </a:r>
          </a:p>
        </p:txBody>
      </p:sp>
      <p:sp>
        <p:nvSpPr>
          <p:cNvPr id="334853" name="Line 5"/>
          <p:cNvSpPr>
            <a:spLocks noChangeShapeType="1"/>
          </p:cNvSpPr>
          <p:nvPr/>
        </p:nvSpPr>
        <p:spPr bwMode="auto">
          <a:xfrm flipV="1">
            <a:off x="31575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4854" name="Group 6"/>
          <p:cNvGrpSpPr>
            <a:grpSpLocks/>
          </p:cNvGrpSpPr>
          <p:nvPr/>
        </p:nvGrpSpPr>
        <p:grpSpPr bwMode="auto">
          <a:xfrm>
            <a:off x="2965450" y="2705100"/>
            <a:ext cx="457200" cy="304800"/>
            <a:chOff x="480" y="1296"/>
            <a:chExt cx="288" cy="192"/>
          </a:xfrm>
        </p:grpSpPr>
        <p:sp>
          <p:nvSpPr>
            <p:cNvPr id="334855" name="Freeform 7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4856" name="Freeform 8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4857" name="Line 9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4858" name="Text Box 10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34860" name="Rectangle 12"/>
          <p:cNvSpPr>
            <a:spLocks noChangeArrowheads="1"/>
          </p:cNvSpPr>
          <p:nvPr/>
        </p:nvSpPr>
        <p:spPr bwMode="auto">
          <a:xfrm>
            <a:off x="2928938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4861" name="Line 13"/>
          <p:cNvSpPr>
            <a:spLocks noChangeShapeType="1"/>
          </p:cNvSpPr>
          <p:nvPr/>
        </p:nvSpPr>
        <p:spPr bwMode="auto">
          <a:xfrm flipV="1">
            <a:off x="3614738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4862" name="Rectangle 14"/>
          <p:cNvSpPr>
            <a:spLocks noChangeArrowheads="1"/>
          </p:cNvSpPr>
          <p:nvPr/>
        </p:nvSpPr>
        <p:spPr bwMode="auto">
          <a:xfrm>
            <a:off x="2014538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4863" name="Line 15"/>
          <p:cNvSpPr>
            <a:spLocks noChangeShapeType="1"/>
          </p:cNvSpPr>
          <p:nvPr/>
        </p:nvSpPr>
        <p:spPr bwMode="auto">
          <a:xfrm rot="10800000" flipH="1" flipV="1">
            <a:off x="2243138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4864" name="Rectangle 16"/>
          <p:cNvSpPr>
            <a:spLocks noChangeArrowheads="1"/>
          </p:cNvSpPr>
          <p:nvPr/>
        </p:nvSpPr>
        <p:spPr bwMode="auto">
          <a:xfrm>
            <a:off x="1557338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4865" name="Line 17"/>
          <p:cNvSpPr>
            <a:spLocks noChangeShapeType="1"/>
          </p:cNvSpPr>
          <p:nvPr/>
        </p:nvSpPr>
        <p:spPr bwMode="auto">
          <a:xfrm flipH="1">
            <a:off x="1714500" y="3429000"/>
            <a:ext cx="152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4866" name="Line 18"/>
          <p:cNvSpPr>
            <a:spLocks noChangeShapeType="1"/>
          </p:cNvSpPr>
          <p:nvPr/>
        </p:nvSpPr>
        <p:spPr bwMode="auto">
          <a:xfrm>
            <a:off x="3157538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4867" name="Line 19"/>
          <p:cNvSpPr>
            <a:spLocks noChangeShapeType="1"/>
          </p:cNvSpPr>
          <p:nvPr/>
        </p:nvSpPr>
        <p:spPr bwMode="auto">
          <a:xfrm rot="10800000" flipH="1">
            <a:off x="2243138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4868" name="Rectangle 20"/>
          <p:cNvSpPr>
            <a:spLocks noChangeArrowheads="1"/>
          </p:cNvSpPr>
          <p:nvPr/>
        </p:nvSpPr>
        <p:spPr bwMode="auto">
          <a:xfrm>
            <a:off x="3843338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4869" name="Line 21"/>
          <p:cNvSpPr>
            <a:spLocks noChangeShapeType="1"/>
          </p:cNvSpPr>
          <p:nvPr/>
        </p:nvSpPr>
        <p:spPr bwMode="auto">
          <a:xfrm flipH="1">
            <a:off x="4000500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4870" name="Line 22"/>
          <p:cNvSpPr>
            <a:spLocks noChangeShapeType="1"/>
          </p:cNvSpPr>
          <p:nvPr/>
        </p:nvSpPr>
        <p:spPr bwMode="auto">
          <a:xfrm flipV="1">
            <a:off x="36147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4871" name="Line 23"/>
          <p:cNvSpPr>
            <a:spLocks noChangeShapeType="1"/>
          </p:cNvSpPr>
          <p:nvPr/>
        </p:nvSpPr>
        <p:spPr bwMode="auto">
          <a:xfrm flipV="1">
            <a:off x="31575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4872" name="Line 24"/>
          <p:cNvSpPr>
            <a:spLocks noChangeShapeType="1"/>
          </p:cNvSpPr>
          <p:nvPr/>
        </p:nvSpPr>
        <p:spPr bwMode="auto">
          <a:xfrm flipV="1">
            <a:off x="36147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4873" name="Group 25"/>
          <p:cNvGrpSpPr>
            <a:grpSpLocks/>
          </p:cNvGrpSpPr>
          <p:nvPr/>
        </p:nvGrpSpPr>
        <p:grpSpPr bwMode="auto">
          <a:xfrm>
            <a:off x="3462338" y="2311400"/>
            <a:ext cx="303212" cy="303213"/>
            <a:chOff x="1880" y="1456"/>
            <a:chExt cx="191" cy="191"/>
          </a:xfrm>
        </p:grpSpPr>
        <p:sp>
          <p:nvSpPr>
            <p:cNvPr id="334874" name="Oval 26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4875" name="Oval 27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4876" name="Line 28"/>
          <p:cNvSpPr>
            <a:spLocks noChangeShapeType="1"/>
          </p:cNvSpPr>
          <p:nvPr/>
        </p:nvSpPr>
        <p:spPr bwMode="auto">
          <a:xfrm flipV="1">
            <a:off x="2014538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4877" name="Group 29"/>
          <p:cNvGrpSpPr>
            <a:grpSpLocks/>
          </p:cNvGrpSpPr>
          <p:nvPr/>
        </p:nvGrpSpPr>
        <p:grpSpPr bwMode="auto">
          <a:xfrm>
            <a:off x="1905000" y="5105400"/>
            <a:ext cx="2667000" cy="838200"/>
            <a:chOff x="1200" y="3216"/>
            <a:chExt cx="1680" cy="528"/>
          </a:xfrm>
        </p:grpSpPr>
        <p:sp>
          <p:nvSpPr>
            <p:cNvPr id="334878" name="Rectangle 30"/>
            <p:cNvSpPr>
              <a:spLocks noChangeArrowheads="1"/>
            </p:cNvSpPr>
            <p:nvPr/>
          </p:nvSpPr>
          <p:spPr bwMode="auto">
            <a:xfrm>
              <a:off x="1200" y="3297"/>
              <a:ext cx="1611" cy="4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4879" name="Line 31"/>
            <p:cNvSpPr>
              <a:spLocks noChangeShapeType="1"/>
            </p:cNvSpPr>
            <p:nvPr/>
          </p:nvSpPr>
          <p:spPr bwMode="auto">
            <a:xfrm flipH="1">
              <a:off x="2709" y="3297"/>
              <a:ext cx="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4880" name="Line 32"/>
            <p:cNvSpPr>
              <a:spLocks noChangeShapeType="1"/>
            </p:cNvSpPr>
            <p:nvPr/>
          </p:nvSpPr>
          <p:spPr bwMode="auto">
            <a:xfrm flipH="1">
              <a:off x="1234" y="3297"/>
              <a:ext cx="6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4881" name="Line 33"/>
            <p:cNvSpPr>
              <a:spLocks noChangeShapeType="1"/>
            </p:cNvSpPr>
            <p:nvPr/>
          </p:nvSpPr>
          <p:spPr bwMode="auto">
            <a:xfrm flipH="1">
              <a:off x="2777" y="3460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4882" name="Line 34"/>
            <p:cNvSpPr>
              <a:spLocks noChangeShapeType="1"/>
            </p:cNvSpPr>
            <p:nvPr/>
          </p:nvSpPr>
          <p:spPr bwMode="auto">
            <a:xfrm flipH="1">
              <a:off x="2777" y="3541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4883" name="Line 35"/>
            <p:cNvSpPr>
              <a:spLocks noChangeShapeType="1"/>
            </p:cNvSpPr>
            <p:nvPr/>
          </p:nvSpPr>
          <p:spPr bwMode="auto">
            <a:xfrm>
              <a:off x="2811" y="3460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4884" name="Rectangle 36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4885" name="Oval 37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4886" name="Oval 38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4887" name="Rectangle 39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4888" name="Line 40"/>
            <p:cNvSpPr>
              <a:spLocks noChangeShapeType="1"/>
            </p:cNvSpPr>
            <p:nvPr/>
          </p:nvSpPr>
          <p:spPr bwMode="auto">
            <a:xfrm>
              <a:off x="1303" y="3216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4889" name="Line 41"/>
            <p:cNvSpPr>
              <a:spLocks noChangeShapeType="1"/>
            </p:cNvSpPr>
            <p:nvPr/>
          </p:nvSpPr>
          <p:spPr bwMode="auto">
            <a:xfrm>
              <a:off x="1234" y="3216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34890" name="Group 42"/>
            <p:cNvGrpSpPr>
              <a:grpSpLocks/>
            </p:cNvGrpSpPr>
            <p:nvPr/>
          </p:nvGrpSpPr>
          <p:grpSpPr bwMode="auto">
            <a:xfrm>
              <a:off x="2709" y="3216"/>
              <a:ext cx="68" cy="122"/>
              <a:chOff x="1584" y="1728"/>
              <a:chExt cx="96" cy="144"/>
            </a:xfrm>
          </p:grpSpPr>
          <p:sp>
            <p:nvSpPr>
              <p:cNvPr id="334891" name="Line 43"/>
              <p:cNvSpPr>
                <a:spLocks noChangeShapeType="1"/>
              </p:cNvSpPr>
              <p:nvPr/>
            </p:nvSpPr>
            <p:spPr bwMode="auto">
              <a:xfrm>
                <a:off x="1584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4892" name="Line 44"/>
              <p:cNvSpPr>
                <a:spLocks noChangeShapeType="1"/>
              </p:cNvSpPr>
              <p:nvPr/>
            </p:nvSpPr>
            <p:spPr bwMode="auto">
              <a:xfrm>
                <a:off x="168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34893" name="Line 45"/>
          <p:cNvSpPr>
            <a:spLocks noChangeShapeType="1"/>
          </p:cNvSpPr>
          <p:nvPr/>
        </p:nvSpPr>
        <p:spPr bwMode="auto">
          <a:xfrm rot="5400000" flipV="1">
            <a:off x="2586832" y="4058443"/>
            <a:ext cx="0" cy="117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4894" name="Line 46"/>
          <p:cNvSpPr>
            <a:spLocks noChangeShapeType="1"/>
          </p:cNvSpPr>
          <p:nvPr/>
        </p:nvSpPr>
        <p:spPr bwMode="auto">
          <a:xfrm flipV="1">
            <a:off x="435292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4895" name="Line 47"/>
          <p:cNvSpPr>
            <a:spLocks noChangeShapeType="1"/>
          </p:cNvSpPr>
          <p:nvPr/>
        </p:nvSpPr>
        <p:spPr bwMode="auto">
          <a:xfrm rot="5400000" flipV="1">
            <a:off x="3983038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4896" name="AutoShape 4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61E38-1428-409B-B1CA-AFB2743760CB}" type="slidenum">
              <a:rPr lang="fr-FR"/>
              <a:pPr/>
              <a:t>136</a:t>
            </a:fld>
            <a:endParaRPr lang="fr-FR"/>
          </a:p>
        </p:txBody>
      </p:sp>
      <p:sp>
        <p:nvSpPr>
          <p:cNvPr id="335874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solidFill>
                  <a:srgbClr val="CC0000"/>
                </a:solidFill>
              </a:rPr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4-2</a:t>
            </a:r>
          </a:p>
        </p:txBody>
      </p:sp>
      <p:sp>
        <p:nvSpPr>
          <p:cNvPr id="335875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échappement</a:t>
            </a:r>
          </a:p>
        </p:txBody>
      </p:sp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tige.</a:t>
            </a:r>
          </a:p>
        </p:txBody>
      </p:sp>
      <p:sp>
        <p:nvSpPr>
          <p:cNvPr id="335877" name="Line 5"/>
          <p:cNvSpPr>
            <a:spLocks noChangeShapeType="1"/>
          </p:cNvSpPr>
          <p:nvPr/>
        </p:nvSpPr>
        <p:spPr bwMode="auto">
          <a:xfrm flipV="1">
            <a:off x="31575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5878" name="Group 6"/>
          <p:cNvGrpSpPr>
            <a:grpSpLocks/>
          </p:cNvGrpSpPr>
          <p:nvPr/>
        </p:nvGrpSpPr>
        <p:grpSpPr bwMode="auto">
          <a:xfrm>
            <a:off x="2965450" y="2705100"/>
            <a:ext cx="457200" cy="304800"/>
            <a:chOff x="480" y="1296"/>
            <a:chExt cx="288" cy="192"/>
          </a:xfrm>
        </p:grpSpPr>
        <p:sp>
          <p:nvSpPr>
            <p:cNvPr id="335879" name="Freeform 7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5880" name="Freeform 8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5881" name="Line 9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5882" name="Text Box 10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35883" name="Rectangle 11"/>
          <p:cNvSpPr>
            <a:spLocks noChangeArrowheads="1"/>
          </p:cNvSpPr>
          <p:nvPr/>
        </p:nvSpPr>
        <p:spPr bwMode="auto">
          <a:xfrm>
            <a:off x="3238500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5884" name="Line 12"/>
          <p:cNvSpPr>
            <a:spLocks noChangeShapeType="1"/>
          </p:cNvSpPr>
          <p:nvPr/>
        </p:nvSpPr>
        <p:spPr bwMode="auto">
          <a:xfrm flipV="1">
            <a:off x="3924300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5885" name="Rectangle 13"/>
          <p:cNvSpPr>
            <a:spLocks noChangeArrowheads="1"/>
          </p:cNvSpPr>
          <p:nvPr/>
        </p:nvSpPr>
        <p:spPr bwMode="auto">
          <a:xfrm>
            <a:off x="2324100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5886" name="Line 14"/>
          <p:cNvSpPr>
            <a:spLocks noChangeShapeType="1"/>
          </p:cNvSpPr>
          <p:nvPr/>
        </p:nvSpPr>
        <p:spPr bwMode="auto">
          <a:xfrm rot="10800000" flipH="1" flipV="1">
            <a:off x="2552700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5887" name="Rectangle 15"/>
          <p:cNvSpPr>
            <a:spLocks noChangeArrowheads="1"/>
          </p:cNvSpPr>
          <p:nvPr/>
        </p:nvSpPr>
        <p:spPr bwMode="auto">
          <a:xfrm>
            <a:off x="1866900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5888" name="Line 16"/>
          <p:cNvSpPr>
            <a:spLocks noChangeShapeType="1"/>
          </p:cNvSpPr>
          <p:nvPr/>
        </p:nvSpPr>
        <p:spPr bwMode="auto">
          <a:xfrm flipH="1">
            <a:off x="2024063" y="3429000"/>
            <a:ext cx="152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5889" name="Line 17"/>
          <p:cNvSpPr>
            <a:spLocks noChangeShapeType="1"/>
          </p:cNvSpPr>
          <p:nvPr/>
        </p:nvSpPr>
        <p:spPr bwMode="auto">
          <a:xfrm>
            <a:off x="3467100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5890" name="Line 18"/>
          <p:cNvSpPr>
            <a:spLocks noChangeShapeType="1"/>
          </p:cNvSpPr>
          <p:nvPr/>
        </p:nvSpPr>
        <p:spPr bwMode="auto">
          <a:xfrm rot="10800000" flipH="1">
            <a:off x="2552700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5891" name="Rectangle 19"/>
          <p:cNvSpPr>
            <a:spLocks noChangeArrowheads="1"/>
          </p:cNvSpPr>
          <p:nvPr/>
        </p:nvSpPr>
        <p:spPr bwMode="auto">
          <a:xfrm>
            <a:off x="4152900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5892" name="Line 20"/>
          <p:cNvSpPr>
            <a:spLocks noChangeShapeType="1"/>
          </p:cNvSpPr>
          <p:nvPr/>
        </p:nvSpPr>
        <p:spPr bwMode="auto">
          <a:xfrm flipH="1">
            <a:off x="4310063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5893" name="Line 21"/>
          <p:cNvSpPr>
            <a:spLocks noChangeShapeType="1"/>
          </p:cNvSpPr>
          <p:nvPr/>
        </p:nvSpPr>
        <p:spPr bwMode="auto">
          <a:xfrm flipV="1">
            <a:off x="36147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5894" name="Line 22"/>
          <p:cNvSpPr>
            <a:spLocks noChangeShapeType="1"/>
          </p:cNvSpPr>
          <p:nvPr/>
        </p:nvSpPr>
        <p:spPr bwMode="auto">
          <a:xfrm flipV="1">
            <a:off x="31575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5895" name="Line 23"/>
          <p:cNvSpPr>
            <a:spLocks noChangeShapeType="1"/>
          </p:cNvSpPr>
          <p:nvPr/>
        </p:nvSpPr>
        <p:spPr bwMode="auto">
          <a:xfrm flipV="1">
            <a:off x="36147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5896" name="Group 24"/>
          <p:cNvGrpSpPr>
            <a:grpSpLocks/>
          </p:cNvGrpSpPr>
          <p:nvPr/>
        </p:nvGrpSpPr>
        <p:grpSpPr bwMode="auto">
          <a:xfrm>
            <a:off x="3462338" y="2311400"/>
            <a:ext cx="303212" cy="303213"/>
            <a:chOff x="1880" y="1456"/>
            <a:chExt cx="191" cy="191"/>
          </a:xfrm>
        </p:grpSpPr>
        <p:sp>
          <p:nvSpPr>
            <p:cNvPr id="335897" name="Oval 2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5898" name="Oval 2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5899" name="Line 27"/>
          <p:cNvSpPr>
            <a:spLocks noChangeShapeType="1"/>
          </p:cNvSpPr>
          <p:nvPr/>
        </p:nvSpPr>
        <p:spPr bwMode="auto">
          <a:xfrm flipV="1">
            <a:off x="2014538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5900" name="Group 28"/>
          <p:cNvGrpSpPr>
            <a:grpSpLocks/>
          </p:cNvGrpSpPr>
          <p:nvPr/>
        </p:nvGrpSpPr>
        <p:grpSpPr bwMode="auto">
          <a:xfrm>
            <a:off x="1905000" y="5105400"/>
            <a:ext cx="2667000" cy="838200"/>
            <a:chOff x="1200" y="3216"/>
            <a:chExt cx="1680" cy="528"/>
          </a:xfrm>
        </p:grpSpPr>
        <p:sp>
          <p:nvSpPr>
            <p:cNvPr id="335901" name="Rectangle 29"/>
            <p:cNvSpPr>
              <a:spLocks noChangeArrowheads="1"/>
            </p:cNvSpPr>
            <p:nvPr/>
          </p:nvSpPr>
          <p:spPr bwMode="auto">
            <a:xfrm>
              <a:off x="1200" y="3297"/>
              <a:ext cx="1611" cy="4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5902" name="Line 30"/>
            <p:cNvSpPr>
              <a:spLocks noChangeShapeType="1"/>
            </p:cNvSpPr>
            <p:nvPr/>
          </p:nvSpPr>
          <p:spPr bwMode="auto">
            <a:xfrm flipH="1">
              <a:off x="2709" y="3297"/>
              <a:ext cx="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5903" name="Line 31"/>
            <p:cNvSpPr>
              <a:spLocks noChangeShapeType="1"/>
            </p:cNvSpPr>
            <p:nvPr/>
          </p:nvSpPr>
          <p:spPr bwMode="auto">
            <a:xfrm flipH="1">
              <a:off x="1234" y="3297"/>
              <a:ext cx="6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5904" name="Line 32"/>
            <p:cNvSpPr>
              <a:spLocks noChangeShapeType="1"/>
            </p:cNvSpPr>
            <p:nvPr/>
          </p:nvSpPr>
          <p:spPr bwMode="auto">
            <a:xfrm flipH="1">
              <a:off x="2777" y="3460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5905" name="Line 33"/>
            <p:cNvSpPr>
              <a:spLocks noChangeShapeType="1"/>
            </p:cNvSpPr>
            <p:nvPr/>
          </p:nvSpPr>
          <p:spPr bwMode="auto">
            <a:xfrm flipH="1">
              <a:off x="2777" y="3541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5906" name="Line 34"/>
            <p:cNvSpPr>
              <a:spLocks noChangeShapeType="1"/>
            </p:cNvSpPr>
            <p:nvPr/>
          </p:nvSpPr>
          <p:spPr bwMode="auto">
            <a:xfrm>
              <a:off x="2811" y="3460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5907" name="Rectangle 35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5908" name="Oval 36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5909" name="Oval 37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5910" name="Rectangle 38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5911" name="Line 39"/>
            <p:cNvSpPr>
              <a:spLocks noChangeShapeType="1"/>
            </p:cNvSpPr>
            <p:nvPr/>
          </p:nvSpPr>
          <p:spPr bwMode="auto">
            <a:xfrm>
              <a:off x="1303" y="3216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5912" name="Line 40"/>
            <p:cNvSpPr>
              <a:spLocks noChangeShapeType="1"/>
            </p:cNvSpPr>
            <p:nvPr/>
          </p:nvSpPr>
          <p:spPr bwMode="auto">
            <a:xfrm>
              <a:off x="1234" y="3216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35913" name="Group 41"/>
            <p:cNvGrpSpPr>
              <a:grpSpLocks/>
            </p:cNvGrpSpPr>
            <p:nvPr/>
          </p:nvGrpSpPr>
          <p:grpSpPr bwMode="auto">
            <a:xfrm>
              <a:off x="2709" y="3216"/>
              <a:ext cx="68" cy="122"/>
              <a:chOff x="1584" y="1728"/>
              <a:chExt cx="96" cy="144"/>
            </a:xfrm>
          </p:grpSpPr>
          <p:sp>
            <p:nvSpPr>
              <p:cNvPr id="335914" name="Line 42"/>
              <p:cNvSpPr>
                <a:spLocks noChangeShapeType="1"/>
              </p:cNvSpPr>
              <p:nvPr/>
            </p:nvSpPr>
            <p:spPr bwMode="auto">
              <a:xfrm>
                <a:off x="1584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5915" name="Line 43"/>
              <p:cNvSpPr>
                <a:spLocks noChangeShapeType="1"/>
              </p:cNvSpPr>
              <p:nvPr/>
            </p:nvSpPr>
            <p:spPr bwMode="auto">
              <a:xfrm>
                <a:off x="168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35916" name="Line 44"/>
          <p:cNvSpPr>
            <a:spLocks noChangeShapeType="1"/>
          </p:cNvSpPr>
          <p:nvPr/>
        </p:nvSpPr>
        <p:spPr bwMode="auto">
          <a:xfrm rot="5400000" flipV="1">
            <a:off x="2586832" y="4058443"/>
            <a:ext cx="0" cy="117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5917" name="Line 45"/>
          <p:cNvSpPr>
            <a:spLocks noChangeShapeType="1"/>
          </p:cNvSpPr>
          <p:nvPr/>
        </p:nvSpPr>
        <p:spPr bwMode="auto">
          <a:xfrm flipV="1">
            <a:off x="435292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5918" name="Line 46"/>
          <p:cNvSpPr>
            <a:spLocks noChangeShapeType="1"/>
          </p:cNvSpPr>
          <p:nvPr/>
        </p:nvSpPr>
        <p:spPr bwMode="auto">
          <a:xfrm rot="5400000" flipV="1">
            <a:off x="3983038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5920" name="AutoShape 4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Tm="200"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ECA71-2E62-441A-A7C2-BD865BDEFB0F}" type="slidenum">
              <a:rPr lang="fr-FR"/>
              <a:pPr/>
              <a:t>137</a:t>
            </a:fld>
            <a:endParaRPr lang="fr-FR"/>
          </a:p>
        </p:txBody>
      </p:sp>
      <p:sp>
        <p:nvSpPr>
          <p:cNvPr id="336898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solidFill>
                  <a:srgbClr val="CC0000"/>
                </a:solidFill>
              </a:rPr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4-2</a:t>
            </a:r>
          </a:p>
        </p:txBody>
      </p:sp>
      <p:sp>
        <p:nvSpPr>
          <p:cNvPr id="336899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échappement</a:t>
            </a:r>
          </a:p>
        </p:txBody>
      </p:sp>
      <p:sp>
        <p:nvSpPr>
          <p:cNvPr id="336900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tige.</a:t>
            </a:r>
          </a:p>
        </p:txBody>
      </p:sp>
      <p:sp>
        <p:nvSpPr>
          <p:cNvPr id="336901" name="Line 5"/>
          <p:cNvSpPr>
            <a:spLocks noChangeShapeType="1"/>
          </p:cNvSpPr>
          <p:nvPr/>
        </p:nvSpPr>
        <p:spPr bwMode="auto">
          <a:xfrm flipV="1">
            <a:off x="31575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6902" name="Group 6"/>
          <p:cNvGrpSpPr>
            <a:grpSpLocks/>
          </p:cNvGrpSpPr>
          <p:nvPr/>
        </p:nvGrpSpPr>
        <p:grpSpPr bwMode="auto">
          <a:xfrm>
            <a:off x="2965450" y="2705100"/>
            <a:ext cx="457200" cy="304800"/>
            <a:chOff x="480" y="1296"/>
            <a:chExt cx="288" cy="192"/>
          </a:xfrm>
        </p:grpSpPr>
        <p:sp>
          <p:nvSpPr>
            <p:cNvPr id="336903" name="Freeform 7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6904" name="Freeform 8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6905" name="Line 9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6906" name="Text Box 10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36908" name="Rectangle 12"/>
          <p:cNvSpPr>
            <a:spLocks noChangeArrowheads="1"/>
          </p:cNvSpPr>
          <p:nvPr/>
        </p:nvSpPr>
        <p:spPr bwMode="auto">
          <a:xfrm>
            <a:off x="3548063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6909" name="Line 13"/>
          <p:cNvSpPr>
            <a:spLocks noChangeShapeType="1"/>
          </p:cNvSpPr>
          <p:nvPr/>
        </p:nvSpPr>
        <p:spPr bwMode="auto">
          <a:xfrm flipV="1">
            <a:off x="4233863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6910" name="Rectangle 14"/>
          <p:cNvSpPr>
            <a:spLocks noChangeArrowheads="1"/>
          </p:cNvSpPr>
          <p:nvPr/>
        </p:nvSpPr>
        <p:spPr bwMode="auto">
          <a:xfrm>
            <a:off x="2633663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6911" name="Line 15"/>
          <p:cNvSpPr>
            <a:spLocks noChangeShapeType="1"/>
          </p:cNvSpPr>
          <p:nvPr/>
        </p:nvSpPr>
        <p:spPr bwMode="auto">
          <a:xfrm rot="10800000" flipH="1" flipV="1">
            <a:off x="2862263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6912" name="Rectangle 16"/>
          <p:cNvSpPr>
            <a:spLocks noChangeArrowheads="1"/>
          </p:cNvSpPr>
          <p:nvPr/>
        </p:nvSpPr>
        <p:spPr bwMode="auto">
          <a:xfrm>
            <a:off x="2176463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6913" name="Line 17"/>
          <p:cNvSpPr>
            <a:spLocks noChangeShapeType="1"/>
          </p:cNvSpPr>
          <p:nvPr/>
        </p:nvSpPr>
        <p:spPr bwMode="auto">
          <a:xfrm flipH="1">
            <a:off x="2333625" y="3429000"/>
            <a:ext cx="152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6914" name="Line 18"/>
          <p:cNvSpPr>
            <a:spLocks noChangeShapeType="1"/>
          </p:cNvSpPr>
          <p:nvPr/>
        </p:nvSpPr>
        <p:spPr bwMode="auto">
          <a:xfrm>
            <a:off x="3776663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6915" name="Line 19"/>
          <p:cNvSpPr>
            <a:spLocks noChangeShapeType="1"/>
          </p:cNvSpPr>
          <p:nvPr/>
        </p:nvSpPr>
        <p:spPr bwMode="auto">
          <a:xfrm rot="10800000" flipH="1">
            <a:off x="2862263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6916" name="Rectangle 20"/>
          <p:cNvSpPr>
            <a:spLocks noChangeArrowheads="1"/>
          </p:cNvSpPr>
          <p:nvPr/>
        </p:nvSpPr>
        <p:spPr bwMode="auto">
          <a:xfrm>
            <a:off x="4462463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6917" name="Line 21"/>
          <p:cNvSpPr>
            <a:spLocks noChangeShapeType="1"/>
          </p:cNvSpPr>
          <p:nvPr/>
        </p:nvSpPr>
        <p:spPr bwMode="auto">
          <a:xfrm flipH="1">
            <a:off x="4619625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6918" name="Line 22"/>
          <p:cNvSpPr>
            <a:spLocks noChangeShapeType="1"/>
          </p:cNvSpPr>
          <p:nvPr/>
        </p:nvSpPr>
        <p:spPr bwMode="auto">
          <a:xfrm flipV="1">
            <a:off x="36147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6919" name="Line 23"/>
          <p:cNvSpPr>
            <a:spLocks noChangeShapeType="1"/>
          </p:cNvSpPr>
          <p:nvPr/>
        </p:nvSpPr>
        <p:spPr bwMode="auto">
          <a:xfrm flipV="1">
            <a:off x="31575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6920" name="Line 24"/>
          <p:cNvSpPr>
            <a:spLocks noChangeShapeType="1"/>
          </p:cNvSpPr>
          <p:nvPr/>
        </p:nvSpPr>
        <p:spPr bwMode="auto">
          <a:xfrm flipV="1">
            <a:off x="36147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6921" name="Group 25"/>
          <p:cNvGrpSpPr>
            <a:grpSpLocks/>
          </p:cNvGrpSpPr>
          <p:nvPr/>
        </p:nvGrpSpPr>
        <p:grpSpPr bwMode="auto">
          <a:xfrm>
            <a:off x="3462338" y="2311400"/>
            <a:ext cx="303212" cy="303213"/>
            <a:chOff x="1880" y="1456"/>
            <a:chExt cx="191" cy="191"/>
          </a:xfrm>
        </p:grpSpPr>
        <p:sp>
          <p:nvSpPr>
            <p:cNvPr id="336922" name="Oval 26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6923" name="Oval 27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6924" name="Line 28"/>
          <p:cNvSpPr>
            <a:spLocks noChangeShapeType="1"/>
          </p:cNvSpPr>
          <p:nvPr/>
        </p:nvSpPr>
        <p:spPr bwMode="auto">
          <a:xfrm flipV="1">
            <a:off x="2014538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6925" name="Group 29"/>
          <p:cNvGrpSpPr>
            <a:grpSpLocks/>
          </p:cNvGrpSpPr>
          <p:nvPr/>
        </p:nvGrpSpPr>
        <p:grpSpPr bwMode="auto">
          <a:xfrm>
            <a:off x="1905000" y="5105400"/>
            <a:ext cx="2667000" cy="838200"/>
            <a:chOff x="1200" y="3216"/>
            <a:chExt cx="1680" cy="528"/>
          </a:xfrm>
        </p:grpSpPr>
        <p:sp>
          <p:nvSpPr>
            <p:cNvPr id="336926" name="Rectangle 30"/>
            <p:cNvSpPr>
              <a:spLocks noChangeArrowheads="1"/>
            </p:cNvSpPr>
            <p:nvPr/>
          </p:nvSpPr>
          <p:spPr bwMode="auto">
            <a:xfrm>
              <a:off x="1200" y="3297"/>
              <a:ext cx="1611" cy="4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6927" name="Line 31"/>
            <p:cNvSpPr>
              <a:spLocks noChangeShapeType="1"/>
            </p:cNvSpPr>
            <p:nvPr/>
          </p:nvSpPr>
          <p:spPr bwMode="auto">
            <a:xfrm flipH="1">
              <a:off x="2709" y="3297"/>
              <a:ext cx="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6928" name="Line 32"/>
            <p:cNvSpPr>
              <a:spLocks noChangeShapeType="1"/>
            </p:cNvSpPr>
            <p:nvPr/>
          </p:nvSpPr>
          <p:spPr bwMode="auto">
            <a:xfrm flipH="1">
              <a:off x="1234" y="3297"/>
              <a:ext cx="6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6929" name="Line 33"/>
            <p:cNvSpPr>
              <a:spLocks noChangeShapeType="1"/>
            </p:cNvSpPr>
            <p:nvPr/>
          </p:nvSpPr>
          <p:spPr bwMode="auto">
            <a:xfrm flipH="1">
              <a:off x="2777" y="3460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6930" name="Line 34"/>
            <p:cNvSpPr>
              <a:spLocks noChangeShapeType="1"/>
            </p:cNvSpPr>
            <p:nvPr/>
          </p:nvSpPr>
          <p:spPr bwMode="auto">
            <a:xfrm flipH="1">
              <a:off x="2777" y="3541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6931" name="Line 35"/>
            <p:cNvSpPr>
              <a:spLocks noChangeShapeType="1"/>
            </p:cNvSpPr>
            <p:nvPr/>
          </p:nvSpPr>
          <p:spPr bwMode="auto">
            <a:xfrm>
              <a:off x="2811" y="3460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6932" name="Rectangle 36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6933" name="Oval 37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6934" name="Oval 38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6935" name="Rectangle 39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6936" name="Line 40"/>
            <p:cNvSpPr>
              <a:spLocks noChangeShapeType="1"/>
            </p:cNvSpPr>
            <p:nvPr/>
          </p:nvSpPr>
          <p:spPr bwMode="auto">
            <a:xfrm>
              <a:off x="1303" y="3216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6937" name="Line 41"/>
            <p:cNvSpPr>
              <a:spLocks noChangeShapeType="1"/>
            </p:cNvSpPr>
            <p:nvPr/>
          </p:nvSpPr>
          <p:spPr bwMode="auto">
            <a:xfrm>
              <a:off x="1234" y="3216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36938" name="Group 42"/>
            <p:cNvGrpSpPr>
              <a:grpSpLocks/>
            </p:cNvGrpSpPr>
            <p:nvPr/>
          </p:nvGrpSpPr>
          <p:grpSpPr bwMode="auto">
            <a:xfrm>
              <a:off x="2709" y="3216"/>
              <a:ext cx="68" cy="122"/>
              <a:chOff x="1584" y="1728"/>
              <a:chExt cx="96" cy="144"/>
            </a:xfrm>
          </p:grpSpPr>
          <p:sp>
            <p:nvSpPr>
              <p:cNvPr id="336939" name="Line 43"/>
              <p:cNvSpPr>
                <a:spLocks noChangeShapeType="1"/>
              </p:cNvSpPr>
              <p:nvPr/>
            </p:nvSpPr>
            <p:spPr bwMode="auto">
              <a:xfrm>
                <a:off x="1584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6940" name="Line 44"/>
              <p:cNvSpPr>
                <a:spLocks noChangeShapeType="1"/>
              </p:cNvSpPr>
              <p:nvPr/>
            </p:nvSpPr>
            <p:spPr bwMode="auto">
              <a:xfrm>
                <a:off x="168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36941" name="Line 45"/>
          <p:cNvSpPr>
            <a:spLocks noChangeShapeType="1"/>
          </p:cNvSpPr>
          <p:nvPr/>
        </p:nvSpPr>
        <p:spPr bwMode="auto">
          <a:xfrm rot="5400000" flipV="1">
            <a:off x="2586832" y="4058443"/>
            <a:ext cx="0" cy="117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6942" name="Line 46"/>
          <p:cNvSpPr>
            <a:spLocks noChangeShapeType="1"/>
          </p:cNvSpPr>
          <p:nvPr/>
        </p:nvSpPr>
        <p:spPr bwMode="auto">
          <a:xfrm flipV="1">
            <a:off x="435292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6943" name="Line 47"/>
          <p:cNvSpPr>
            <a:spLocks noChangeShapeType="1"/>
          </p:cNvSpPr>
          <p:nvPr/>
        </p:nvSpPr>
        <p:spPr bwMode="auto">
          <a:xfrm rot="5400000" flipV="1">
            <a:off x="3983038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6944" name="AutoShape 4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Tm="200"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8B96B-DF43-4D0A-84A5-EF483AB874A7}" type="slidenum">
              <a:rPr lang="fr-FR"/>
              <a:pPr/>
              <a:t>138</a:t>
            </a:fld>
            <a:endParaRPr lang="fr-FR"/>
          </a:p>
        </p:txBody>
      </p:sp>
      <p:sp>
        <p:nvSpPr>
          <p:cNvPr id="337922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solidFill>
                  <a:srgbClr val="CC0000"/>
                </a:solidFill>
              </a:rPr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4-2</a:t>
            </a:r>
          </a:p>
        </p:txBody>
      </p:sp>
      <p:sp>
        <p:nvSpPr>
          <p:cNvPr id="337923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échappement</a:t>
            </a:r>
          </a:p>
        </p:txBody>
      </p:sp>
      <p:sp>
        <p:nvSpPr>
          <p:cNvPr id="337924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tige.</a:t>
            </a:r>
          </a:p>
        </p:txBody>
      </p:sp>
      <p:sp>
        <p:nvSpPr>
          <p:cNvPr id="337925" name="Line 5"/>
          <p:cNvSpPr>
            <a:spLocks noChangeShapeType="1"/>
          </p:cNvSpPr>
          <p:nvPr/>
        </p:nvSpPr>
        <p:spPr bwMode="auto">
          <a:xfrm flipV="1">
            <a:off x="31575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7926" name="Group 6"/>
          <p:cNvGrpSpPr>
            <a:grpSpLocks/>
          </p:cNvGrpSpPr>
          <p:nvPr/>
        </p:nvGrpSpPr>
        <p:grpSpPr bwMode="auto">
          <a:xfrm>
            <a:off x="2965450" y="2705100"/>
            <a:ext cx="457200" cy="304800"/>
            <a:chOff x="480" y="1296"/>
            <a:chExt cx="288" cy="192"/>
          </a:xfrm>
        </p:grpSpPr>
        <p:sp>
          <p:nvSpPr>
            <p:cNvPr id="337927" name="Freeform 7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7928" name="Freeform 8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7929" name="Line 9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7930" name="Text Box 10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37932" name="Rectangle 12"/>
          <p:cNvSpPr>
            <a:spLocks noChangeArrowheads="1"/>
          </p:cNvSpPr>
          <p:nvPr/>
        </p:nvSpPr>
        <p:spPr bwMode="auto">
          <a:xfrm>
            <a:off x="3857625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7933" name="Line 13"/>
          <p:cNvSpPr>
            <a:spLocks noChangeShapeType="1"/>
          </p:cNvSpPr>
          <p:nvPr/>
        </p:nvSpPr>
        <p:spPr bwMode="auto">
          <a:xfrm flipV="1">
            <a:off x="4543425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7934" name="Rectangle 14"/>
          <p:cNvSpPr>
            <a:spLocks noChangeArrowheads="1"/>
          </p:cNvSpPr>
          <p:nvPr/>
        </p:nvSpPr>
        <p:spPr bwMode="auto">
          <a:xfrm>
            <a:off x="2943225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7935" name="Line 15"/>
          <p:cNvSpPr>
            <a:spLocks noChangeShapeType="1"/>
          </p:cNvSpPr>
          <p:nvPr/>
        </p:nvSpPr>
        <p:spPr bwMode="auto">
          <a:xfrm rot="10800000" flipH="1" flipV="1">
            <a:off x="3171825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7936" name="Rectangle 16"/>
          <p:cNvSpPr>
            <a:spLocks noChangeArrowheads="1"/>
          </p:cNvSpPr>
          <p:nvPr/>
        </p:nvSpPr>
        <p:spPr bwMode="auto">
          <a:xfrm>
            <a:off x="2486025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7937" name="Line 17"/>
          <p:cNvSpPr>
            <a:spLocks noChangeShapeType="1"/>
          </p:cNvSpPr>
          <p:nvPr/>
        </p:nvSpPr>
        <p:spPr bwMode="auto">
          <a:xfrm flipH="1">
            <a:off x="2643188" y="3429000"/>
            <a:ext cx="152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7938" name="Line 18"/>
          <p:cNvSpPr>
            <a:spLocks noChangeShapeType="1"/>
          </p:cNvSpPr>
          <p:nvPr/>
        </p:nvSpPr>
        <p:spPr bwMode="auto">
          <a:xfrm>
            <a:off x="4086225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7939" name="Line 19"/>
          <p:cNvSpPr>
            <a:spLocks noChangeShapeType="1"/>
          </p:cNvSpPr>
          <p:nvPr/>
        </p:nvSpPr>
        <p:spPr bwMode="auto">
          <a:xfrm rot="10800000" flipH="1">
            <a:off x="3171825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7940" name="Rectangle 20"/>
          <p:cNvSpPr>
            <a:spLocks noChangeArrowheads="1"/>
          </p:cNvSpPr>
          <p:nvPr/>
        </p:nvSpPr>
        <p:spPr bwMode="auto">
          <a:xfrm>
            <a:off x="4772025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7941" name="Line 21"/>
          <p:cNvSpPr>
            <a:spLocks noChangeShapeType="1"/>
          </p:cNvSpPr>
          <p:nvPr/>
        </p:nvSpPr>
        <p:spPr bwMode="auto">
          <a:xfrm flipH="1">
            <a:off x="4929188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7942" name="Line 22"/>
          <p:cNvSpPr>
            <a:spLocks noChangeShapeType="1"/>
          </p:cNvSpPr>
          <p:nvPr/>
        </p:nvSpPr>
        <p:spPr bwMode="auto">
          <a:xfrm flipV="1">
            <a:off x="36147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7943" name="Line 23"/>
          <p:cNvSpPr>
            <a:spLocks noChangeShapeType="1"/>
          </p:cNvSpPr>
          <p:nvPr/>
        </p:nvSpPr>
        <p:spPr bwMode="auto">
          <a:xfrm flipV="1">
            <a:off x="31575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7944" name="Line 24"/>
          <p:cNvSpPr>
            <a:spLocks noChangeShapeType="1"/>
          </p:cNvSpPr>
          <p:nvPr/>
        </p:nvSpPr>
        <p:spPr bwMode="auto">
          <a:xfrm flipV="1">
            <a:off x="36147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7945" name="Group 25"/>
          <p:cNvGrpSpPr>
            <a:grpSpLocks/>
          </p:cNvGrpSpPr>
          <p:nvPr/>
        </p:nvGrpSpPr>
        <p:grpSpPr bwMode="auto">
          <a:xfrm>
            <a:off x="3462338" y="2311400"/>
            <a:ext cx="303212" cy="303213"/>
            <a:chOff x="1880" y="1456"/>
            <a:chExt cx="191" cy="191"/>
          </a:xfrm>
        </p:grpSpPr>
        <p:sp>
          <p:nvSpPr>
            <p:cNvPr id="337946" name="Oval 26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7947" name="Oval 27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7948" name="Line 28"/>
          <p:cNvSpPr>
            <a:spLocks noChangeShapeType="1"/>
          </p:cNvSpPr>
          <p:nvPr/>
        </p:nvSpPr>
        <p:spPr bwMode="auto">
          <a:xfrm flipV="1">
            <a:off x="2014538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7950" name="Rectangle 30"/>
          <p:cNvSpPr>
            <a:spLocks noChangeArrowheads="1"/>
          </p:cNvSpPr>
          <p:nvPr/>
        </p:nvSpPr>
        <p:spPr bwMode="auto">
          <a:xfrm>
            <a:off x="1905000" y="5233988"/>
            <a:ext cx="2557463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7951" name="Line 31"/>
          <p:cNvSpPr>
            <a:spLocks noChangeShapeType="1"/>
          </p:cNvSpPr>
          <p:nvPr/>
        </p:nvSpPr>
        <p:spPr bwMode="auto">
          <a:xfrm flipH="1">
            <a:off x="4300538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7952" name="Line 32"/>
          <p:cNvSpPr>
            <a:spLocks noChangeShapeType="1"/>
          </p:cNvSpPr>
          <p:nvPr/>
        </p:nvSpPr>
        <p:spPr bwMode="auto">
          <a:xfrm flipH="1">
            <a:off x="1958975" y="5233988"/>
            <a:ext cx="1095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7953" name="Line 33"/>
          <p:cNvSpPr>
            <a:spLocks noChangeShapeType="1"/>
          </p:cNvSpPr>
          <p:nvPr/>
        </p:nvSpPr>
        <p:spPr bwMode="auto">
          <a:xfrm flipH="1">
            <a:off x="4408488" y="5492750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7954" name="Line 34"/>
          <p:cNvSpPr>
            <a:spLocks noChangeShapeType="1"/>
          </p:cNvSpPr>
          <p:nvPr/>
        </p:nvSpPr>
        <p:spPr bwMode="auto">
          <a:xfrm flipH="1">
            <a:off x="4408488" y="5621338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7955" name="Line 35"/>
          <p:cNvSpPr>
            <a:spLocks noChangeShapeType="1"/>
          </p:cNvSpPr>
          <p:nvPr/>
        </p:nvSpPr>
        <p:spPr bwMode="auto">
          <a:xfrm>
            <a:off x="4462463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7968" name="Group 48"/>
          <p:cNvGrpSpPr>
            <a:grpSpLocks/>
          </p:cNvGrpSpPr>
          <p:nvPr/>
        </p:nvGrpSpPr>
        <p:grpSpPr bwMode="auto">
          <a:xfrm>
            <a:off x="2438400" y="5233988"/>
            <a:ext cx="2449513" cy="709612"/>
            <a:chOff x="1337" y="3297"/>
            <a:chExt cx="1543" cy="447"/>
          </a:xfrm>
        </p:grpSpPr>
        <p:sp>
          <p:nvSpPr>
            <p:cNvPr id="337956" name="Rectangle 36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7957" name="Oval 37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7958" name="Oval 38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7959" name="Rectangle 39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7960" name="Line 40"/>
          <p:cNvSpPr>
            <a:spLocks noChangeShapeType="1"/>
          </p:cNvSpPr>
          <p:nvPr/>
        </p:nvSpPr>
        <p:spPr bwMode="auto">
          <a:xfrm>
            <a:off x="20685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7961" name="Line 41"/>
          <p:cNvSpPr>
            <a:spLocks noChangeShapeType="1"/>
          </p:cNvSpPr>
          <p:nvPr/>
        </p:nvSpPr>
        <p:spPr bwMode="auto">
          <a:xfrm>
            <a:off x="1958975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7962" name="Group 42"/>
          <p:cNvGrpSpPr>
            <a:grpSpLocks/>
          </p:cNvGrpSpPr>
          <p:nvPr/>
        </p:nvGrpSpPr>
        <p:grpSpPr bwMode="auto">
          <a:xfrm>
            <a:off x="4300538" y="5105400"/>
            <a:ext cx="107950" cy="193675"/>
            <a:chOff x="1584" y="1728"/>
            <a:chExt cx="96" cy="144"/>
          </a:xfrm>
        </p:grpSpPr>
        <p:sp>
          <p:nvSpPr>
            <p:cNvPr id="337963" name="Line 4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7964" name="Line 4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7965" name="Line 45"/>
          <p:cNvSpPr>
            <a:spLocks noChangeShapeType="1"/>
          </p:cNvSpPr>
          <p:nvPr/>
        </p:nvSpPr>
        <p:spPr bwMode="auto">
          <a:xfrm rot="5400000" flipV="1">
            <a:off x="2586832" y="4058443"/>
            <a:ext cx="0" cy="117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7966" name="Line 46"/>
          <p:cNvSpPr>
            <a:spLocks noChangeShapeType="1"/>
          </p:cNvSpPr>
          <p:nvPr/>
        </p:nvSpPr>
        <p:spPr bwMode="auto">
          <a:xfrm flipV="1">
            <a:off x="435292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7967" name="Line 47"/>
          <p:cNvSpPr>
            <a:spLocks noChangeShapeType="1"/>
          </p:cNvSpPr>
          <p:nvPr/>
        </p:nvSpPr>
        <p:spPr bwMode="auto">
          <a:xfrm rot="5400000" flipV="1">
            <a:off x="3983038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7969" name="AutoShape 49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Tm="200"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4A4B-7175-44F1-8603-2CBD29B2F3F2}" type="slidenum">
              <a:rPr lang="fr-FR"/>
              <a:pPr/>
              <a:t>139</a:t>
            </a:fld>
            <a:endParaRPr lang="fr-FR"/>
          </a:p>
        </p:txBody>
      </p:sp>
      <p:sp>
        <p:nvSpPr>
          <p:cNvPr id="338946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solidFill>
                  <a:srgbClr val="CC0000"/>
                </a:solidFill>
              </a:rPr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4-2</a:t>
            </a:r>
          </a:p>
        </p:txBody>
      </p:sp>
      <p:sp>
        <p:nvSpPr>
          <p:cNvPr id="338947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échappement</a:t>
            </a:r>
          </a:p>
        </p:txBody>
      </p:sp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tige.</a:t>
            </a:r>
          </a:p>
        </p:txBody>
      </p:sp>
      <p:sp>
        <p:nvSpPr>
          <p:cNvPr id="338949" name="Line 5"/>
          <p:cNvSpPr>
            <a:spLocks noChangeShapeType="1"/>
          </p:cNvSpPr>
          <p:nvPr/>
        </p:nvSpPr>
        <p:spPr bwMode="auto">
          <a:xfrm flipV="1">
            <a:off x="31575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8950" name="Group 6"/>
          <p:cNvGrpSpPr>
            <a:grpSpLocks/>
          </p:cNvGrpSpPr>
          <p:nvPr/>
        </p:nvGrpSpPr>
        <p:grpSpPr bwMode="auto">
          <a:xfrm>
            <a:off x="2965450" y="2705100"/>
            <a:ext cx="457200" cy="304800"/>
            <a:chOff x="480" y="1296"/>
            <a:chExt cx="288" cy="192"/>
          </a:xfrm>
        </p:grpSpPr>
        <p:sp>
          <p:nvSpPr>
            <p:cNvPr id="338951" name="Freeform 7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952" name="Freeform 8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953" name="Line 9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8954" name="Text Box 10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38956" name="Rectangle 12"/>
          <p:cNvSpPr>
            <a:spLocks noChangeArrowheads="1"/>
          </p:cNvSpPr>
          <p:nvPr/>
        </p:nvSpPr>
        <p:spPr bwMode="auto">
          <a:xfrm>
            <a:off x="3857625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957" name="Line 13"/>
          <p:cNvSpPr>
            <a:spLocks noChangeShapeType="1"/>
          </p:cNvSpPr>
          <p:nvPr/>
        </p:nvSpPr>
        <p:spPr bwMode="auto">
          <a:xfrm flipV="1">
            <a:off x="4543425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8958" name="Rectangle 14"/>
          <p:cNvSpPr>
            <a:spLocks noChangeArrowheads="1"/>
          </p:cNvSpPr>
          <p:nvPr/>
        </p:nvSpPr>
        <p:spPr bwMode="auto">
          <a:xfrm>
            <a:off x="2943225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rot="10800000" flipH="1" flipV="1">
            <a:off x="3171825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8960" name="Rectangle 16"/>
          <p:cNvSpPr>
            <a:spLocks noChangeArrowheads="1"/>
          </p:cNvSpPr>
          <p:nvPr/>
        </p:nvSpPr>
        <p:spPr bwMode="auto">
          <a:xfrm>
            <a:off x="2486025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 flipH="1">
            <a:off x="2643188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>
            <a:off x="4086225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rot="10800000" flipH="1">
            <a:off x="3171825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8964" name="Rectangle 20"/>
          <p:cNvSpPr>
            <a:spLocks noChangeArrowheads="1"/>
          </p:cNvSpPr>
          <p:nvPr/>
        </p:nvSpPr>
        <p:spPr bwMode="auto">
          <a:xfrm>
            <a:off x="4772025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H="1">
            <a:off x="4929188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 flipV="1">
            <a:off x="36147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967" name="Line 23"/>
          <p:cNvSpPr>
            <a:spLocks noChangeShapeType="1"/>
          </p:cNvSpPr>
          <p:nvPr/>
        </p:nvSpPr>
        <p:spPr bwMode="auto">
          <a:xfrm flipV="1">
            <a:off x="31575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968" name="Line 24"/>
          <p:cNvSpPr>
            <a:spLocks noChangeShapeType="1"/>
          </p:cNvSpPr>
          <p:nvPr/>
        </p:nvSpPr>
        <p:spPr bwMode="auto">
          <a:xfrm flipV="1">
            <a:off x="36147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8969" name="Group 25"/>
          <p:cNvGrpSpPr>
            <a:grpSpLocks/>
          </p:cNvGrpSpPr>
          <p:nvPr/>
        </p:nvGrpSpPr>
        <p:grpSpPr bwMode="auto">
          <a:xfrm>
            <a:off x="3462338" y="2311400"/>
            <a:ext cx="303212" cy="303213"/>
            <a:chOff x="1880" y="1456"/>
            <a:chExt cx="191" cy="191"/>
          </a:xfrm>
        </p:grpSpPr>
        <p:sp>
          <p:nvSpPr>
            <p:cNvPr id="338970" name="Oval 26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971" name="Oval 27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8972" name="Line 28"/>
          <p:cNvSpPr>
            <a:spLocks noChangeShapeType="1"/>
          </p:cNvSpPr>
          <p:nvPr/>
        </p:nvSpPr>
        <p:spPr bwMode="auto">
          <a:xfrm flipV="1">
            <a:off x="2014538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973" name="Rectangle 29"/>
          <p:cNvSpPr>
            <a:spLocks noChangeArrowheads="1"/>
          </p:cNvSpPr>
          <p:nvPr/>
        </p:nvSpPr>
        <p:spPr bwMode="auto">
          <a:xfrm>
            <a:off x="1905000" y="5233988"/>
            <a:ext cx="2557463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974" name="Line 30"/>
          <p:cNvSpPr>
            <a:spLocks noChangeShapeType="1"/>
          </p:cNvSpPr>
          <p:nvPr/>
        </p:nvSpPr>
        <p:spPr bwMode="auto">
          <a:xfrm flipH="1">
            <a:off x="4300538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975" name="Line 31"/>
          <p:cNvSpPr>
            <a:spLocks noChangeShapeType="1"/>
          </p:cNvSpPr>
          <p:nvPr/>
        </p:nvSpPr>
        <p:spPr bwMode="auto">
          <a:xfrm flipH="1">
            <a:off x="1958975" y="5233988"/>
            <a:ext cx="1095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976" name="Line 32"/>
          <p:cNvSpPr>
            <a:spLocks noChangeShapeType="1"/>
          </p:cNvSpPr>
          <p:nvPr/>
        </p:nvSpPr>
        <p:spPr bwMode="auto">
          <a:xfrm flipH="1">
            <a:off x="4408488" y="5492750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977" name="Line 33"/>
          <p:cNvSpPr>
            <a:spLocks noChangeShapeType="1"/>
          </p:cNvSpPr>
          <p:nvPr/>
        </p:nvSpPr>
        <p:spPr bwMode="auto">
          <a:xfrm flipH="1">
            <a:off x="4408488" y="5621338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978" name="Line 34"/>
          <p:cNvSpPr>
            <a:spLocks noChangeShapeType="1"/>
          </p:cNvSpPr>
          <p:nvPr/>
        </p:nvSpPr>
        <p:spPr bwMode="auto">
          <a:xfrm>
            <a:off x="4462463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8979" name="Group 35"/>
          <p:cNvGrpSpPr>
            <a:grpSpLocks/>
          </p:cNvGrpSpPr>
          <p:nvPr/>
        </p:nvGrpSpPr>
        <p:grpSpPr bwMode="auto">
          <a:xfrm>
            <a:off x="2743200" y="5233988"/>
            <a:ext cx="2449513" cy="709612"/>
            <a:chOff x="1337" y="3297"/>
            <a:chExt cx="1543" cy="447"/>
          </a:xfrm>
        </p:grpSpPr>
        <p:sp>
          <p:nvSpPr>
            <p:cNvPr id="338980" name="Rectangle 36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981" name="Oval 37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982" name="Oval 38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983" name="Rectangle 39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8984" name="Line 40"/>
          <p:cNvSpPr>
            <a:spLocks noChangeShapeType="1"/>
          </p:cNvSpPr>
          <p:nvPr/>
        </p:nvSpPr>
        <p:spPr bwMode="auto">
          <a:xfrm>
            <a:off x="20685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985" name="Line 41"/>
          <p:cNvSpPr>
            <a:spLocks noChangeShapeType="1"/>
          </p:cNvSpPr>
          <p:nvPr/>
        </p:nvSpPr>
        <p:spPr bwMode="auto">
          <a:xfrm>
            <a:off x="1958975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8986" name="Group 42"/>
          <p:cNvGrpSpPr>
            <a:grpSpLocks/>
          </p:cNvGrpSpPr>
          <p:nvPr/>
        </p:nvGrpSpPr>
        <p:grpSpPr bwMode="auto">
          <a:xfrm>
            <a:off x="4300538" y="5105400"/>
            <a:ext cx="107950" cy="193675"/>
            <a:chOff x="1584" y="1728"/>
            <a:chExt cx="96" cy="144"/>
          </a:xfrm>
        </p:grpSpPr>
        <p:sp>
          <p:nvSpPr>
            <p:cNvPr id="338987" name="Line 4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988" name="Line 4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8989" name="Line 45"/>
          <p:cNvSpPr>
            <a:spLocks noChangeShapeType="1"/>
          </p:cNvSpPr>
          <p:nvPr/>
        </p:nvSpPr>
        <p:spPr bwMode="auto">
          <a:xfrm rot="5400000" flipV="1">
            <a:off x="2586832" y="4058443"/>
            <a:ext cx="0" cy="117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990" name="Line 46"/>
          <p:cNvSpPr>
            <a:spLocks noChangeShapeType="1"/>
          </p:cNvSpPr>
          <p:nvPr/>
        </p:nvSpPr>
        <p:spPr bwMode="auto">
          <a:xfrm flipV="1">
            <a:off x="435292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991" name="Line 47"/>
          <p:cNvSpPr>
            <a:spLocks noChangeShapeType="1"/>
          </p:cNvSpPr>
          <p:nvPr/>
        </p:nvSpPr>
        <p:spPr bwMode="auto">
          <a:xfrm rot="5400000" flipV="1">
            <a:off x="3983038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992" name="AutoShape 4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7F4-0669-4533-93B0-48FA1F375FD7}" type="slidenum">
              <a:rPr lang="fr-FR"/>
              <a:pPr/>
              <a:t>14</a:t>
            </a:fld>
            <a:endParaRPr lang="fr-FR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91944" name="Text Box 808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grpSp>
        <p:nvGrpSpPr>
          <p:cNvPr id="91978" name="Group 842"/>
          <p:cNvGrpSpPr>
            <a:grpSpLocks/>
          </p:cNvGrpSpPr>
          <p:nvPr/>
        </p:nvGrpSpPr>
        <p:grpSpPr bwMode="auto">
          <a:xfrm>
            <a:off x="381000" y="1600200"/>
            <a:ext cx="4724400" cy="2362200"/>
            <a:chOff x="240" y="1008"/>
            <a:chExt cx="2976" cy="1488"/>
          </a:xfrm>
        </p:grpSpPr>
        <p:sp>
          <p:nvSpPr>
            <p:cNvPr id="91979" name="Rectangle 843"/>
            <p:cNvSpPr>
              <a:spLocks noChangeArrowheads="1"/>
            </p:cNvSpPr>
            <p:nvPr/>
          </p:nvSpPr>
          <p:spPr bwMode="auto">
            <a:xfrm>
              <a:off x="768" y="1968"/>
              <a:ext cx="1968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1980" name="Rectangle 844" descr="Bouquet"/>
            <p:cNvSpPr>
              <a:spLocks noChangeArrowheads="1"/>
            </p:cNvSpPr>
            <p:nvPr/>
          </p:nvSpPr>
          <p:spPr bwMode="auto">
            <a:xfrm>
              <a:off x="480" y="1968"/>
              <a:ext cx="576" cy="52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91981" name="Group 845"/>
            <p:cNvGrpSpPr>
              <a:grpSpLocks/>
            </p:cNvGrpSpPr>
            <p:nvPr/>
          </p:nvGrpSpPr>
          <p:grpSpPr bwMode="auto">
            <a:xfrm>
              <a:off x="240" y="1008"/>
              <a:ext cx="1200" cy="1488"/>
              <a:chOff x="240" y="1008"/>
              <a:chExt cx="1200" cy="1488"/>
            </a:xfrm>
          </p:grpSpPr>
          <p:sp>
            <p:nvSpPr>
              <p:cNvPr id="91982" name="Line 846"/>
              <p:cNvSpPr>
                <a:spLocks noChangeShapeType="1"/>
              </p:cNvSpPr>
              <p:nvPr/>
            </p:nvSpPr>
            <p:spPr bwMode="auto">
              <a:xfrm>
                <a:off x="5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1983" name="Line 847"/>
              <p:cNvSpPr>
                <a:spLocks noChangeShapeType="1"/>
              </p:cNvSpPr>
              <p:nvPr/>
            </p:nvSpPr>
            <p:spPr bwMode="auto">
              <a:xfrm>
                <a:off x="62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91984" name="Group 848"/>
              <p:cNvGrpSpPr>
                <a:grpSpLocks/>
              </p:cNvGrpSpPr>
              <p:nvPr/>
            </p:nvGrpSpPr>
            <p:grpSpPr bwMode="auto">
              <a:xfrm>
                <a:off x="240" y="1008"/>
                <a:ext cx="1200" cy="960"/>
                <a:chOff x="240" y="1008"/>
                <a:chExt cx="1200" cy="960"/>
              </a:xfrm>
            </p:grpSpPr>
            <p:sp>
              <p:nvSpPr>
                <p:cNvPr id="91985" name="Line 849"/>
                <p:cNvSpPr>
                  <a:spLocks noChangeShapeType="1"/>
                </p:cNvSpPr>
                <p:nvPr/>
              </p:nvSpPr>
              <p:spPr bwMode="auto">
                <a:xfrm flipH="1">
                  <a:off x="528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1986" name="Line 850"/>
                <p:cNvSpPr>
                  <a:spLocks noChangeShapeType="1"/>
                </p:cNvSpPr>
                <p:nvPr/>
              </p:nvSpPr>
              <p:spPr bwMode="auto">
                <a:xfrm>
                  <a:off x="576" y="153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1987" name="Text Box 851"/>
                <p:cNvSpPr txBox="1">
                  <a:spLocks noChangeArrowheads="1"/>
                </p:cNvSpPr>
                <p:nvPr/>
              </p:nvSpPr>
              <p:spPr bwMode="auto">
                <a:xfrm>
                  <a:off x="240" y="1008"/>
                  <a:ext cx="120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/>
                    <a:t>Pression=1</a:t>
                  </a:r>
                </a:p>
              </p:txBody>
            </p:sp>
            <p:sp>
              <p:nvSpPr>
                <p:cNvPr id="91988" name="Oval 852"/>
                <p:cNvSpPr>
                  <a:spLocks noChangeArrowheads="1"/>
                </p:cNvSpPr>
                <p:nvPr/>
              </p:nvSpPr>
              <p:spPr bwMode="auto">
                <a:xfrm>
                  <a:off x="480" y="124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1989" name="Oval 853"/>
                <p:cNvSpPr>
                  <a:spLocks noChangeArrowheads="1"/>
                </p:cNvSpPr>
                <p:nvPr/>
              </p:nvSpPr>
              <p:spPr bwMode="auto">
                <a:xfrm>
                  <a:off x="528" y="12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91990" name="Line 854"/>
              <p:cNvSpPr>
                <a:spLocks noChangeShapeType="1"/>
              </p:cNvSpPr>
              <p:nvPr/>
            </p:nvSpPr>
            <p:spPr bwMode="auto">
              <a:xfrm>
                <a:off x="480" y="196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91991" name="Rectangle 855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1992" name="Line 856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91993" name="Group 857"/>
            <p:cNvGrpSpPr>
              <a:grpSpLocks/>
            </p:cNvGrpSpPr>
            <p:nvPr/>
          </p:nvGrpSpPr>
          <p:grpSpPr bwMode="auto">
            <a:xfrm>
              <a:off x="912" y="1968"/>
              <a:ext cx="2304" cy="528"/>
              <a:chOff x="576" y="1968"/>
              <a:chExt cx="2304" cy="528"/>
            </a:xfrm>
          </p:grpSpPr>
          <p:grpSp>
            <p:nvGrpSpPr>
              <p:cNvPr id="91994" name="Group 858"/>
              <p:cNvGrpSpPr>
                <a:grpSpLocks/>
              </p:cNvGrpSpPr>
              <p:nvPr/>
            </p:nvGrpSpPr>
            <p:grpSpPr bwMode="auto">
              <a:xfrm>
                <a:off x="576" y="2112"/>
                <a:ext cx="96" cy="288"/>
                <a:chOff x="528" y="2112"/>
                <a:chExt cx="96" cy="288"/>
              </a:xfrm>
            </p:grpSpPr>
            <p:sp>
              <p:nvSpPr>
                <p:cNvPr id="91995" name="Line 859"/>
                <p:cNvSpPr>
                  <a:spLocks noChangeShapeType="1"/>
                </p:cNvSpPr>
                <p:nvPr/>
              </p:nvSpPr>
              <p:spPr bwMode="auto">
                <a:xfrm>
                  <a:off x="528" y="211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1996" name="Line 860"/>
                <p:cNvSpPr>
                  <a:spLocks noChangeShapeType="1"/>
                </p:cNvSpPr>
                <p:nvPr/>
              </p:nvSpPr>
              <p:spPr bwMode="auto">
                <a:xfrm>
                  <a:off x="52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1997" name="Line 861"/>
                <p:cNvSpPr>
                  <a:spLocks noChangeShapeType="1"/>
                </p:cNvSpPr>
                <p:nvPr/>
              </p:nvSpPr>
              <p:spPr bwMode="auto">
                <a:xfrm>
                  <a:off x="528" y="240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1998" name="Group 862"/>
              <p:cNvGrpSpPr>
                <a:grpSpLocks/>
              </p:cNvGrpSpPr>
              <p:nvPr/>
            </p:nvGrpSpPr>
            <p:grpSpPr bwMode="auto">
              <a:xfrm>
                <a:off x="720" y="1968"/>
                <a:ext cx="2160" cy="528"/>
                <a:chOff x="720" y="1968"/>
                <a:chExt cx="2160" cy="528"/>
              </a:xfrm>
            </p:grpSpPr>
            <p:sp>
              <p:nvSpPr>
                <p:cNvPr id="91999" name="Rectangle 863"/>
                <p:cNvSpPr>
                  <a:spLocks noChangeArrowheads="1"/>
                </p:cNvSpPr>
                <p:nvPr/>
              </p:nvSpPr>
              <p:spPr bwMode="auto">
                <a:xfrm>
                  <a:off x="816" y="2160"/>
                  <a:ext cx="2064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000" name="Rectangle 864"/>
                <p:cNvSpPr>
                  <a:spLocks noChangeArrowheads="1"/>
                </p:cNvSpPr>
                <p:nvPr/>
              </p:nvSpPr>
              <p:spPr bwMode="auto">
                <a:xfrm>
                  <a:off x="720" y="2016"/>
                  <a:ext cx="96" cy="43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001" name="Oval 865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2002" name="Oval 866"/>
                <p:cNvSpPr>
                  <a:spLocks noChangeArrowheads="1"/>
                </p:cNvSpPr>
                <p:nvPr/>
              </p:nvSpPr>
              <p:spPr bwMode="auto">
                <a:xfrm>
                  <a:off x="720" y="24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92003" name="Group 867"/>
            <p:cNvGrpSpPr>
              <a:grpSpLocks/>
            </p:cNvGrpSpPr>
            <p:nvPr/>
          </p:nvGrpSpPr>
          <p:grpSpPr bwMode="auto">
            <a:xfrm>
              <a:off x="1152" y="1968"/>
              <a:ext cx="1584" cy="528"/>
              <a:chOff x="772" y="1968"/>
              <a:chExt cx="1964" cy="528"/>
            </a:xfrm>
          </p:grpSpPr>
          <p:sp>
            <p:nvSpPr>
              <p:cNvPr id="92004" name="Line 868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005" name="Line 869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006" name="Line 870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007" name="Line 871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008" name="Line 872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009" name="Line 873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010" name="Line 874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92011" name="AutoShape 87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2E24-4D41-4007-B04A-2B2DDD98CD16}" type="slidenum">
              <a:rPr lang="fr-FR"/>
              <a:pPr/>
              <a:t>140</a:t>
            </a:fld>
            <a:endParaRPr lang="fr-FR"/>
          </a:p>
        </p:txBody>
      </p:sp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solidFill>
                  <a:srgbClr val="CC0000"/>
                </a:solidFill>
              </a:rPr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4-2</a:t>
            </a:r>
          </a:p>
        </p:txBody>
      </p:sp>
      <p:sp>
        <p:nvSpPr>
          <p:cNvPr id="339971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échappement</a:t>
            </a:r>
          </a:p>
        </p:txBody>
      </p:sp>
      <p:sp>
        <p:nvSpPr>
          <p:cNvPr id="339972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tige.</a:t>
            </a:r>
          </a:p>
        </p:txBody>
      </p:sp>
      <p:sp>
        <p:nvSpPr>
          <p:cNvPr id="339973" name="Line 5"/>
          <p:cNvSpPr>
            <a:spLocks noChangeShapeType="1"/>
          </p:cNvSpPr>
          <p:nvPr/>
        </p:nvSpPr>
        <p:spPr bwMode="auto">
          <a:xfrm flipV="1">
            <a:off x="31575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9974" name="Group 6"/>
          <p:cNvGrpSpPr>
            <a:grpSpLocks/>
          </p:cNvGrpSpPr>
          <p:nvPr/>
        </p:nvGrpSpPr>
        <p:grpSpPr bwMode="auto">
          <a:xfrm>
            <a:off x="2965450" y="2705100"/>
            <a:ext cx="457200" cy="304800"/>
            <a:chOff x="480" y="1296"/>
            <a:chExt cx="288" cy="192"/>
          </a:xfrm>
        </p:grpSpPr>
        <p:sp>
          <p:nvSpPr>
            <p:cNvPr id="339975" name="Freeform 7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9976" name="Freeform 8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9977" name="Line 9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9978" name="Text Box 10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39979" name="Rectangle 11"/>
          <p:cNvSpPr>
            <a:spLocks noChangeArrowheads="1"/>
          </p:cNvSpPr>
          <p:nvPr/>
        </p:nvSpPr>
        <p:spPr bwMode="auto">
          <a:xfrm>
            <a:off x="3857625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9980" name="Line 12"/>
          <p:cNvSpPr>
            <a:spLocks noChangeShapeType="1"/>
          </p:cNvSpPr>
          <p:nvPr/>
        </p:nvSpPr>
        <p:spPr bwMode="auto">
          <a:xfrm flipV="1">
            <a:off x="4543425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9981" name="Rectangle 13"/>
          <p:cNvSpPr>
            <a:spLocks noChangeArrowheads="1"/>
          </p:cNvSpPr>
          <p:nvPr/>
        </p:nvSpPr>
        <p:spPr bwMode="auto">
          <a:xfrm>
            <a:off x="2943225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9982" name="Line 14"/>
          <p:cNvSpPr>
            <a:spLocks noChangeShapeType="1"/>
          </p:cNvSpPr>
          <p:nvPr/>
        </p:nvSpPr>
        <p:spPr bwMode="auto">
          <a:xfrm rot="10800000" flipH="1" flipV="1">
            <a:off x="3171825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9983" name="Rectangle 15"/>
          <p:cNvSpPr>
            <a:spLocks noChangeArrowheads="1"/>
          </p:cNvSpPr>
          <p:nvPr/>
        </p:nvSpPr>
        <p:spPr bwMode="auto">
          <a:xfrm>
            <a:off x="2486025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9984" name="Line 16"/>
          <p:cNvSpPr>
            <a:spLocks noChangeShapeType="1"/>
          </p:cNvSpPr>
          <p:nvPr/>
        </p:nvSpPr>
        <p:spPr bwMode="auto">
          <a:xfrm flipH="1">
            <a:off x="2643188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9985" name="Line 17"/>
          <p:cNvSpPr>
            <a:spLocks noChangeShapeType="1"/>
          </p:cNvSpPr>
          <p:nvPr/>
        </p:nvSpPr>
        <p:spPr bwMode="auto">
          <a:xfrm>
            <a:off x="4086225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9986" name="Line 18"/>
          <p:cNvSpPr>
            <a:spLocks noChangeShapeType="1"/>
          </p:cNvSpPr>
          <p:nvPr/>
        </p:nvSpPr>
        <p:spPr bwMode="auto">
          <a:xfrm rot="10800000" flipH="1">
            <a:off x="3171825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9987" name="Rectangle 19"/>
          <p:cNvSpPr>
            <a:spLocks noChangeArrowheads="1"/>
          </p:cNvSpPr>
          <p:nvPr/>
        </p:nvSpPr>
        <p:spPr bwMode="auto">
          <a:xfrm>
            <a:off x="4772025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9988" name="Line 20"/>
          <p:cNvSpPr>
            <a:spLocks noChangeShapeType="1"/>
          </p:cNvSpPr>
          <p:nvPr/>
        </p:nvSpPr>
        <p:spPr bwMode="auto">
          <a:xfrm flipH="1">
            <a:off x="4929188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9989" name="Line 21"/>
          <p:cNvSpPr>
            <a:spLocks noChangeShapeType="1"/>
          </p:cNvSpPr>
          <p:nvPr/>
        </p:nvSpPr>
        <p:spPr bwMode="auto">
          <a:xfrm flipV="1">
            <a:off x="36147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9990" name="Line 22"/>
          <p:cNvSpPr>
            <a:spLocks noChangeShapeType="1"/>
          </p:cNvSpPr>
          <p:nvPr/>
        </p:nvSpPr>
        <p:spPr bwMode="auto">
          <a:xfrm flipV="1">
            <a:off x="31575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9991" name="Line 23"/>
          <p:cNvSpPr>
            <a:spLocks noChangeShapeType="1"/>
          </p:cNvSpPr>
          <p:nvPr/>
        </p:nvSpPr>
        <p:spPr bwMode="auto">
          <a:xfrm flipV="1">
            <a:off x="36147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9992" name="Group 24"/>
          <p:cNvGrpSpPr>
            <a:grpSpLocks/>
          </p:cNvGrpSpPr>
          <p:nvPr/>
        </p:nvGrpSpPr>
        <p:grpSpPr bwMode="auto">
          <a:xfrm>
            <a:off x="3462338" y="2311400"/>
            <a:ext cx="303212" cy="303213"/>
            <a:chOff x="1880" y="1456"/>
            <a:chExt cx="191" cy="191"/>
          </a:xfrm>
        </p:grpSpPr>
        <p:sp>
          <p:nvSpPr>
            <p:cNvPr id="339993" name="Oval 2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9994" name="Oval 2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9995" name="Line 27"/>
          <p:cNvSpPr>
            <a:spLocks noChangeShapeType="1"/>
          </p:cNvSpPr>
          <p:nvPr/>
        </p:nvSpPr>
        <p:spPr bwMode="auto">
          <a:xfrm flipV="1">
            <a:off x="2014538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9996" name="Rectangle 28"/>
          <p:cNvSpPr>
            <a:spLocks noChangeArrowheads="1"/>
          </p:cNvSpPr>
          <p:nvPr/>
        </p:nvSpPr>
        <p:spPr bwMode="auto">
          <a:xfrm>
            <a:off x="1905000" y="5233988"/>
            <a:ext cx="2557463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9997" name="Line 29"/>
          <p:cNvSpPr>
            <a:spLocks noChangeShapeType="1"/>
          </p:cNvSpPr>
          <p:nvPr/>
        </p:nvSpPr>
        <p:spPr bwMode="auto">
          <a:xfrm flipH="1">
            <a:off x="4300538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9998" name="Line 30"/>
          <p:cNvSpPr>
            <a:spLocks noChangeShapeType="1"/>
          </p:cNvSpPr>
          <p:nvPr/>
        </p:nvSpPr>
        <p:spPr bwMode="auto">
          <a:xfrm flipH="1">
            <a:off x="1958975" y="5233988"/>
            <a:ext cx="1095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9999" name="Line 31"/>
          <p:cNvSpPr>
            <a:spLocks noChangeShapeType="1"/>
          </p:cNvSpPr>
          <p:nvPr/>
        </p:nvSpPr>
        <p:spPr bwMode="auto">
          <a:xfrm flipH="1">
            <a:off x="4408488" y="5492750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0000" name="Line 32"/>
          <p:cNvSpPr>
            <a:spLocks noChangeShapeType="1"/>
          </p:cNvSpPr>
          <p:nvPr/>
        </p:nvSpPr>
        <p:spPr bwMode="auto">
          <a:xfrm flipH="1">
            <a:off x="4408488" y="5621338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0001" name="Line 33"/>
          <p:cNvSpPr>
            <a:spLocks noChangeShapeType="1"/>
          </p:cNvSpPr>
          <p:nvPr/>
        </p:nvSpPr>
        <p:spPr bwMode="auto">
          <a:xfrm>
            <a:off x="4462463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0002" name="Group 34"/>
          <p:cNvGrpSpPr>
            <a:grpSpLocks/>
          </p:cNvGrpSpPr>
          <p:nvPr/>
        </p:nvGrpSpPr>
        <p:grpSpPr bwMode="auto">
          <a:xfrm>
            <a:off x="3048000" y="5233988"/>
            <a:ext cx="2449513" cy="709612"/>
            <a:chOff x="1337" y="3297"/>
            <a:chExt cx="1543" cy="447"/>
          </a:xfrm>
        </p:grpSpPr>
        <p:sp>
          <p:nvSpPr>
            <p:cNvPr id="340003" name="Rectangle 35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0004" name="Oval 36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0005" name="Oval 37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0006" name="Rectangle 38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0007" name="Line 39"/>
          <p:cNvSpPr>
            <a:spLocks noChangeShapeType="1"/>
          </p:cNvSpPr>
          <p:nvPr/>
        </p:nvSpPr>
        <p:spPr bwMode="auto">
          <a:xfrm>
            <a:off x="20685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0008" name="Line 40"/>
          <p:cNvSpPr>
            <a:spLocks noChangeShapeType="1"/>
          </p:cNvSpPr>
          <p:nvPr/>
        </p:nvSpPr>
        <p:spPr bwMode="auto">
          <a:xfrm>
            <a:off x="1958975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0009" name="Group 41"/>
          <p:cNvGrpSpPr>
            <a:grpSpLocks/>
          </p:cNvGrpSpPr>
          <p:nvPr/>
        </p:nvGrpSpPr>
        <p:grpSpPr bwMode="auto">
          <a:xfrm>
            <a:off x="4300538" y="5105400"/>
            <a:ext cx="107950" cy="193675"/>
            <a:chOff x="1584" y="1728"/>
            <a:chExt cx="96" cy="144"/>
          </a:xfrm>
        </p:grpSpPr>
        <p:sp>
          <p:nvSpPr>
            <p:cNvPr id="340010" name="Line 42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0011" name="Line 43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0012" name="Line 44"/>
          <p:cNvSpPr>
            <a:spLocks noChangeShapeType="1"/>
          </p:cNvSpPr>
          <p:nvPr/>
        </p:nvSpPr>
        <p:spPr bwMode="auto">
          <a:xfrm rot="5400000" flipV="1">
            <a:off x="2586832" y="4058443"/>
            <a:ext cx="0" cy="117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0013" name="Line 45"/>
          <p:cNvSpPr>
            <a:spLocks noChangeShapeType="1"/>
          </p:cNvSpPr>
          <p:nvPr/>
        </p:nvSpPr>
        <p:spPr bwMode="auto">
          <a:xfrm flipV="1">
            <a:off x="435292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0014" name="Line 46"/>
          <p:cNvSpPr>
            <a:spLocks noChangeShapeType="1"/>
          </p:cNvSpPr>
          <p:nvPr/>
        </p:nvSpPr>
        <p:spPr bwMode="auto">
          <a:xfrm rot="5400000" flipV="1">
            <a:off x="3983038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0015" name="AutoShape 4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1FF3-DD5B-4240-8692-3923A9B7B8B0}" type="slidenum">
              <a:rPr lang="fr-FR"/>
              <a:pPr/>
              <a:t>141</a:t>
            </a:fld>
            <a:endParaRPr lang="fr-FR"/>
          </a:p>
        </p:txBody>
      </p:sp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solidFill>
                  <a:srgbClr val="CC0000"/>
                </a:solidFill>
              </a:rPr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4-2</a:t>
            </a:r>
          </a:p>
        </p:txBody>
      </p:sp>
      <p:sp>
        <p:nvSpPr>
          <p:cNvPr id="340995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échappement</a:t>
            </a:r>
          </a:p>
        </p:txBody>
      </p:sp>
      <p:sp>
        <p:nvSpPr>
          <p:cNvPr id="340996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tige.</a:t>
            </a:r>
          </a:p>
        </p:txBody>
      </p:sp>
      <p:sp>
        <p:nvSpPr>
          <p:cNvPr id="340997" name="Line 5"/>
          <p:cNvSpPr>
            <a:spLocks noChangeShapeType="1"/>
          </p:cNvSpPr>
          <p:nvPr/>
        </p:nvSpPr>
        <p:spPr bwMode="auto">
          <a:xfrm flipV="1">
            <a:off x="31575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0998" name="Group 6"/>
          <p:cNvGrpSpPr>
            <a:grpSpLocks/>
          </p:cNvGrpSpPr>
          <p:nvPr/>
        </p:nvGrpSpPr>
        <p:grpSpPr bwMode="auto">
          <a:xfrm>
            <a:off x="2965450" y="2705100"/>
            <a:ext cx="457200" cy="304800"/>
            <a:chOff x="480" y="1296"/>
            <a:chExt cx="288" cy="192"/>
          </a:xfrm>
        </p:grpSpPr>
        <p:sp>
          <p:nvSpPr>
            <p:cNvPr id="340999" name="Freeform 7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1000" name="Freeform 8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1001" name="Line 9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1002" name="Text Box 10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3857625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1004" name="Line 12"/>
          <p:cNvSpPr>
            <a:spLocks noChangeShapeType="1"/>
          </p:cNvSpPr>
          <p:nvPr/>
        </p:nvSpPr>
        <p:spPr bwMode="auto">
          <a:xfrm flipV="1">
            <a:off x="4543425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2943225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1006" name="Line 14"/>
          <p:cNvSpPr>
            <a:spLocks noChangeShapeType="1"/>
          </p:cNvSpPr>
          <p:nvPr/>
        </p:nvSpPr>
        <p:spPr bwMode="auto">
          <a:xfrm rot="10800000" flipH="1" flipV="1">
            <a:off x="3171825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1007" name="Rectangle 15"/>
          <p:cNvSpPr>
            <a:spLocks noChangeArrowheads="1"/>
          </p:cNvSpPr>
          <p:nvPr/>
        </p:nvSpPr>
        <p:spPr bwMode="auto">
          <a:xfrm>
            <a:off x="2486025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1008" name="Line 16"/>
          <p:cNvSpPr>
            <a:spLocks noChangeShapeType="1"/>
          </p:cNvSpPr>
          <p:nvPr/>
        </p:nvSpPr>
        <p:spPr bwMode="auto">
          <a:xfrm flipH="1">
            <a:off x="2643188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1009" name="Line 17"/>
          <p:cNvSpPr>
            <a:spLocks noChangeShapeType="1"/>
          </p:cNvSpPr>
          <p:nvPr/>
        </p:nvSpPr>
        <p:spPr bwMode="auto">
          <a:xfrm>
            <a:off x="4086225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1010" name="Line 18"/>
          <p:cNvSpPr>
            <a:spLocks noChangeShapeType="1"/>
          </p:cNvSpPr>
          <p:nvPr/>
        </p:nvSpPr>
        <p:spPr bwMode="auto">
          <a:xfrm rot="10800000" flipH="1">
            <a:off x="3171825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1011" name="Rectangle 19"/>
          <p:cNvSpPr>
            <a:spLocks noChangeArrowheads="1"/>
          </p:cNvSpPr>
          <p:nvPr/>
        </p:nvSpPr>
        <p:spPr bwMode="auto">
          <a:xfrm>
            <a:off x="4772025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1012" name="Line 20"/>
          <p:cNvSpPr>
            <a:spLocks noChangeShapeType="1"/>
          </p:cNvSpPr>
          <p:nvPr/>
        </p:nvSpPr>
        <p:spPr bwMode="auto">
          <a:xfrm flipH="1">
            <a:off x="4929188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1013" name="Line 21"/>
          <p:cNvSpPr>
            <a:spLocks noChangeShapeType="1"/>
          </p:cNvSpPr>
          <p:nvPr/>
        </p:nvSpPr>
        <p:spPr bwMode="auto">
          <a:xfrm flipV="1">
            <a:off x="36147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1014" name="Line 22"/>
          <p:cNvSpPr>
            <a:spLocks noChangeShapeType="1"/>
          </p:cNvSpPr>
          <p:nvPr/>
        </p:nvSpPr>
        <p:spPr bwMode="auto">
          <a:xfrm flipV="1">
            <a:off x="31575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1015" name="Line 23"/>
          <p:cNvSpPr>
            <a:spLocks noChangeShapeType="1"/>
          </p:cNvSpPr>
          <p:nvPr/>
        </p:nvSpPr>
        <p:spPr bwMode="auto">
          <a:xfrm flipV="1">
            <a:off x="36147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1016" name="Group 24"/>
          <p:cNvGrpSpPr>
            <a:grpSpLocks/>
          </p:cNvGrpSpPr>
          <p:nvPr/>
        </p:nvGrpSpPr>
        <p:grpSpPr bwMode="auto">
          <a:xfrm>
            <a:off x="3462338" y="2311400"/>
            <a:ext cx="303212" cy="303213"/>
            <a:chOff x="1880" y="1456"/>
            <a:chExt cx="191" cy="191"/>
          </a:xfrm>
        </p:grpSpPr>
        <p:sp>
          <p:nvSpPr>
            <p:cNvPr id="341017" name="Oval 2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1018" name="Oval 2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1019" name="Line 27"/>
          <p:cNvSpPr>
            <a:spLocks noChangeShapeType="1"/>
          </p:cNvSpPr>
          <p:nvPr/>
        </p:nvSpPr>
        <p:spPr bwMode="auto">
          <a:xfrm flipV="1">
            <a:off x="2014538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1020" name="Rectangle 28"/>
          <p:cNvSpPr>
            <a:spLocks noChangeArrowheads="1"/>
          </p:cNvSpPr>
          <p:nvPr/>
        </p:nvSpPr>
        <p:spPr bwMode="auto">
          <a:xfrm>
            <a:off x="1905000" y="5233988"/>
            <a:ext cx="2557463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1021" name="Line 29"/>
          <p:cNvSpPr>
            <a:spLocks noChangeShapeType="1"/>
          </p:cNvSpPr>
          <p:nvPr/>
        </p:nvSpPr>
        <p:spPr bwMode="auto">
          <a:xfrm flipH="1">
            <a:off x="4300538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1022" name="Line 30"/>
          <p:cNvSpPr>
            <a:spLocks noChangeShapeType="1"/>
          </p:cNvSpPr>
          <p:nvPr/>
        </p:nvSpPr>
        <p:spPr bwMode="auto">
          <a:xfrm flipH="1">
            <a:off x="1958975" y="5233988"/>
            <a:ext cx="1095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1023" name="Line 31"/>
          <p:cNvSpPr>
            <a:spLocks noChangeShapeType="1"/>
          </p:cNvSpPr>
          <p:nvPr/>
        </p:nvSpPr>
        <p:spPr bwMode="auto">
          <a:xfrm flipH="1">
            <a:off x="4408488" y="5492750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1024" name="Line 32"/>
          <p:cNvSpPr>
            <a:spLocks noChangeShapeType="1"/>
          </p:cNvSpPr>
          <p:nvPr/>
        </p:nvSpPr>
        <p:spPr bwMode="auto">
          <a:xfrm flipH="1">
            <a:off x="4408488" y="5621338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1025" name="Line 33"/>
          <p:cNvSpPr>
            <a:spLocks noChangeShapeType="1"/>
          </p:cNvSpPr>
          <p:nvPr/>
        </p:nvSpPr>
        <p:spPr bwMode="auto">
          <a:xfrm>
            <a:off x="4462463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1026" name="Group 34"/>
          <p:cNvGrpSpPr>
            <a:grpSpLocks/>
          </p:cNvGrpSpPr>
          <p:nvPr/>
        </p:nvGrpSpPr>
        <p:grpSpPr bwMode="auto">
          <a:xfrm>
            <a:off x="3352800" y="5233988"/>
            <a:ext cx="2449513" cy="709612"/>
            <a:chOff x="1337" y="3297"/>
            <a:chExt cx="1543" cy="447"/>
          </a:xfrm>
        </p:grpSpPr>
        <p:sp>
          <p:nvSpPr>
            <p:cNvPr id="341027" name="Rectangle 35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1028" name="Oval 36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1029" name="Oval 37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1030" name="Rectangle 38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1031" name="Line 39"/>
          <p:cNvSpPr>
            <a:spLocks noChangeShapeType="1"/>
          </p:cNvSpPr>
          <p:nvPr/>
        </p:nvSpPr>
        <p:spPr bwMode="auto">
          <a:xfrm>
            <a:off x="20685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1032" name="Line 40"/>
          <p:cNvSpPr>
            <a:spLocks noChangeShapeType="1"/>
          </p:cNvSpPr>
          <p:nvPr/>
        </p:nvSpPr>
        <p:spPr bwMode="auto">
          <a:xfrm>
            <a:off x="1958975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1033" name="Group 41"/>
          <p:cNvGrpSpPr>
            <a:grpSpLocks/>
          </p:cNvGrpSpPr>
          <p:nvPr/>
        </p:nvGrpSpPr>
        <p:grpSpPr bwMode="auto">
          <a:xfrm>
            <a:off x="4300538" y="5105400"/>
            <a:ext cx="107950" cy="193675"/>
            <a:chOff x="1584" y="1728"/>
            <a:chExt cx="96" cy="144"/>
          </a:xfrm>
        </p:grpSpPr>
        <p:sp>
          <p:nvSpPr>
            <p:cNvPr id="341034" name="Line 42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1035" name="Line 43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1036" name="Line 44"/>
          <p:cNvSpPr>
            <a:spLocks noChangeShapeType="1"/>
          </p:cNvSpPr>
          <p:nvPr/>
        </p:nvSpPr>
        <p:spPr bwMode="auto">
          <a:xfrm rot="5400000" flipV="1">
            <a:off x="2586832" y="4058443"/>
            <a:ext cx="0" cy="117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1037" name="Line 45"/>
          <p:cNvSpPr>
            <a:spLocks noChangeShapeType="1"/>
          </p:cNvSpPr>
          <p:nvPr/>
        </p:nvSpPr>
        <p:spPr bwMode="auto">
          <a:xfrm flipV="1">
            <a:off x="435292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1038" name="Line 46"/>
          <p:cNvSpPr>
            <a:spLocks noChangeShapeType="1"/>
          </p:cNvSpPr>
          <p:nvPr/>
        </p:nvSpPr>
        <p:spPr bwMode="auto">
          <a:xfrm rot="5400000" flipV="1">
            <a:off x="3983038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1039" name="AutoShape 4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Tm="200"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4B23-BFA7-4E34-A61A-908DCE4F8F4F}" type="slidenum">
              <a:rPr lang="fr-FR"/>
              <a:pPr/>
              <a:t>142</a:t>
            </a:fld>
            <a:endParaRPr lang="fr-FR"/>
          </a:p>
        </p:txBody>
      </p:sp>
      <p:sp>
        <p:nvSpPr>
          <p:cNvPr id="342018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solidFill>
                  <a:srgbClr val="CC0000"/>
                </a:solidFill>
              </a:rPr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4-2</a:t>
            </a: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échappement</a:t>
            </a: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tige.</a:t>
            </a:r>
          </a:p>
        </p:txBody>
      </p:sp>
      <p:sp>
        <p:nvSpPr>
          <p:cNvPr id="342021" name="Line 5"/>
          <p:cNvSpPr>
            <a:spLocks noChangeShapeType="1"/>
          </p:cNvSpPr>
          <p:nvPr/>
        </p:nvSpPr>
        <p:spPr bwMode="auto">
          <a:xfrm flipV="1">
            <a:off x="31575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2022" name="Group 6"/>
          <p:cNvGrpSpPr>
            <a:grpSpLocks/>
          </p:cNvGrpSpPr>
          <p:nvPr/>
        </p:nvGrpSpPr>
        <p:grpSpPr bwMode="auto">
          <a:xfrm>
            <a:off x="2965450" y="2705100"/>
            <a:ext cx="457200" cy="304800"/>
            <a:chOff x="480" y="1296"/>
            <a:chExt cx="288" cy="192"/>
          </a:xfrm>
        </p:grpSpPr>
        <p:sp>
          <p:nvSpPr>
            <p:cNvPr id="342023" name="Freeform 7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2024" name="Freeform 8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2025" name="Line 9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2026" name="Text Box 10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42027" name="Rectangle 11"/>
          <p:cNvSpPr>
            <a:spLocks noChangeArrowheads="1"/>
          </p:cNvSpPr>
          <p:nvPr/>
        </p:nvSpPr>
        <p:spPr bwMode="auto">
          <a:xfrm>
            <a:off x="3857625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2028" name="Line 12"/>
          <p:cNvSpPr>
            <a:spLocks noChangeShapeType="1"/>
          </p:cNvSpPr>
          <p:nvPr/>
        </p:nvSpPr>
        <p:spPr bwMode="auto">
          <a:xfrm flipV="1">
            <a:off x="4543425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2029" name="Rectangle 13"/>
          <p:cNvSpPr>
            <a:spLocks noChangeArrowheads="1"/>
          </p:cNvSpPr>
          <p:nvPr/>
        </p:nvSpPr>
        <p:spPr bwMode="auto">
          <a:xfrm>
            <a:off x="2943225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2030" name="Line 14"/>
          <p:cNvSpPr>
            <a:spLocks noChangeShapeType="1"/>
          </p:cNvSpPr>
          <p:nvPr/>
        </p:nvSpPr>
        <p:spPr bwMode="auto">
          <a:xfrm rot="10800000" flipH="1" flipV="1">
            <a:off x="3171825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2031" name="Rectangle 15"/>
          <p:cNvSpPr>
            <a:spLocks noChangeArrowheads="1"/>
          </p:cNvSpPr>
          <p:nvPr/>
        </p:nvSpPr>
        <p:spPr bwMode="auto">
          <a:xfrm>
            <a:off x="2486025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2032" name="Line 16"/>
          <p:cNvSpPr>
            <a:spLocks noChangeShapeType="1"/>
          </p:cNvSpPr>
          <p:nvPr/>
        </p:nvSpPr>
        <p:spPr bwMode="auto">
          <a:xfrm flipH="1">
            <a:off x="2643188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2033" name="Line 17"/>
          <p:cNvSpPr>
            <a:spLocks noChangeShapeType="1"/>
          </p:cNvSpPr>
          <p:nvPr/>
        </p:nvSpPr>
        <p:spPr bwMode="auto">
          <a:xfrm>
            <a:off x="4086225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2034" name="Line 18"/>
          <p:cNvSpPr>
            <a:spLocks noChangeShapeType="1"/>
          </p:cNvSpPr>
          <p:nvPr/>
        </p:nvSpPr>
        <p:spPr bwMode="auto">
          <a:xfrm rot="10800000" flipH="1">
            <a:off x="3171825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2035" name="Rectangle 19"/>
          <p:cNvSpPr>
            <a:spLocks noChangeArrowheads="1"/>
          </p:cNvSpPr>
          <p:nvPr/>
        </p:nvSpPr>
        <p:spPr bwMode="auto">
          <a:xfrm>
            <a:off x="4772025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2036" name="Line 20"/>
          <p:cNvSpPr>
            <a:spLocks noChangeShapeType="1"/>
          </p:cNvSpPr>
          <p:nvPr/>
        </p:nvSpPr>
        <p:spPr bwMode="auto">
          <a:xfrm flipH="1">
            <a:off x="4929188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2037" name="Line 21"/>
          <p:cNvSpPr>
            <a:spLocks noChangeShapeType="1"/>
          </p:cNvSpPr>
          <p:nvPr/>
        </p:nvSpPr>
        <p:spPr bwMode="auto">
          <a:xfrm flipV="1">
            <a:off x="36147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2038" name="Line 22"/>
          <p:cNvSpPr>
            <a:spLocks noChangeShapeType="1"/>
          </p:cNvSpPr>
          <p:nvPr/>
        </p:nvSpPr>
        <p:spPr bwMode="auto">
          <a:xfrm flipV="1">
            <a:off x="31575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2039" name="Line 23"/>
          <p:cNvSpPr>
            <a:spLocks noChangeShapeType="1"/>
          </p:cNvSpPr>
          <p:nvPr/>
        </p:nvSpPr>
        <p:spPr bwMode="auto">
          <a:xfrm flipV="1">
            <a:off x="36147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2040" name="Group 24"/>
          <p:cNvGrpSpPr>
            <a:grpSpLocks/>
          </p:cNvGrpSpPr>
          <p:nvPr/>
        </p:nvGrpSpPr>
        <p:grpSpPr bwMode="auto">
          <a:xfrm>
            <a:off x="3462338" y="2311400"/>
            <a:ext cx="303212" cy="303213"/>
            <a:chOff x="1880" y="1456"/>
            <a:chExt cx="191" cy="191"/>
          </a:xfrm>
        </p:grpSpPr>
        <p:sp>
          <p:nvSpPr>
            <p:cNvPr id="342041" name="Oval 2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2042" name="Oval 2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2043" name="Line 27"/>
          <p:cNvSpPr>
            <a:spLocks noChangeShapeType="1"/>
          </p:cNvSpPr>
          <p:nvPr/>
        </p:nvSpPr>
        <p:spPr bwMode="auto">
          <a:xfrm flipV="1">
            <a:off x="2014538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2044" name="Rectangle 28"/>
          <p:cNvSpPr>
            <a:spLocks noChangeArrowheads="1"/>
          </p:cNvSpPr>
          <p:nvPr/>
        </p:nvSpPr>
        <p:spPr bwMode="auto">
          <a:xfrm>
            <a:off x="1905000" y="5233988"/>
            <a:ext cx="2557463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2045" name="Line 29"/>
          <p:cNvSpPr>
            <a:spLocks noChangeShapeType="1"/>
          </p:cNvSpPr>
          <p:nvPr/>
        </p:nvSpPr>
        <p:spPr bwMode="auto">
          <a:xfrm flipH="1">
            <a:off x="4300538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2046" name="Line 30"/>
          <p:cNvSpPr>
            <a:spLocks noChangeShapeType="1"/>
          </p:cNvSpPr>
          <p:nvPr/>
        </p:nvSpPr>
        <p:spPr bwMode="auto">
          <a:xfrm flipH="1">
            <a:off x="1958975" y="5233988"/>
            <a:ext cx="1095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2047" name="Line 31"/>
          <p:cNvSpPr>
            <a:spLocks noChangeShapeType="1"/>
          </p:cNvSpPr>
          <p:nvPr/>
        </p:nvSpPr>
        <p:spPr bwMode="auto">
          <a:xfrm flipH="1">
            <a:off x="4408488" y="5492750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2048" name="Line 32"/>
          <p:cNvSpPr>
            <a:spLocks noChangeShapeType="1"/>
          </p:cNvSpPr>
          <p:nvPr/>
        </p:nvSpPr>
        <p:spPr bwMode="auto">
          <a:xfrm flipH="1">
            <a:off x="4408488" y="5621338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2049" name="Line 33"/>
          <p:cNvSpPr>
            <a:spLocks noChangeShapeType="1"/>
          </p:cNvSpPr>
          <p:nvPr/>
        </p:nvSpPr>
        <p:spPr bwMode="auto">
          <a:xfrm>
            <a:off x="4462463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2050" name="Group 34"/>
          <p:cNvGrpSpPr>
            <a:grpSpLocks/>
          </p:cNvGrpSpPr>
          <p:nvPr/>
        </p:nvGrpSpPr>
        <p:grpSpPr bwMode="auto">
          <a:xfrm>
            <a:off x="3657600" y="5233988"/>
            <a:ext cx="2449513" cy="709612"/>
            <a:chOff x="1337" y="3297"/>
            <a:chExt cx="1543" cy="447"/>
          </a:xfrm>
        </p:grpSpPr>
        <p:sp>
          <p:nvSpPr>
            <p:cNvPr id="342051" name="Rectangle 35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2052" name="Oval 36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2053" name="Oval 37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2054" name="Rectangle 38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2055" name="Line 39"/>
          <p:cNvSpPr>
            <a:spLocks noChangeShapeType="1"/>
          </p:cNvSpPr>
          <p:nvPr/>
        </p:nvSpPr>
        <p:spPr bwMode="auto">
          <a:xfrm>
            <a:off x="20685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2056" name="Line 40"/>
          <p:cNvSpPr>
            <a:spLocks noChangeShapeType="1"/>
          </p:cNvSpPr>
          <p:nvPr/>
        </p:nvSpPr>
        <p:spPr bwMode="auto">
          <a:xfrm>
            <a:off x="1958975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2057" name="Group 41"/>
          <p:cNvGrpSpPr>
            <a:grpSpLocks/>
          </p:cNvGrpSpPr>
          <p:nvPr/>
        </p:nvGrpSpPr>
        <p:grpSpPr bwMode="auto">
          <a:xfrm>
            <a:off x="4300538" y="5105400"/>
            <a:ext cx="107950" cy="193675"/>
            <a:chOff x="1584" y="1728"/>
            <a:chExt cx="96" cy="144"/>
          </a:xfrm>
        </p:grpSpPr>
        <p:sp>
          <p:nvSpPr>
            <p:cNvPr id="342058" name="Line 42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2059" name="Line 43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2060" name="Line 44"/>
          <p:cNvSpPr>
            <a:spLocks noChangeShapeType="1"/>
          </p:cNvSpPr>
          <p:nvPr/>
        </p:nvSpPr>
        <p:spPr bwMode="auto">
          <a:xfrm rot="5400000" flipV="1">
            <a:off x="2586832" y="4058443"/>
            <a:ext cx="0" cy="117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2061" name="Line 45"/>
          <p:cNvSpPr>
            <a:spLocks noChangeShapeType="1"/>
          </p:cNvSpPr>
          <p:nvPr/>
        </p:nvSpPr>
        <p:spPr bwMode="auto">
          <a:xfrm flipV="1">
            <a:off x="435292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2062" name="Line 46"/>
          <p:cNvSpPr>
            <a:spLocks noChangeShapeType="1"/>
          </p:cNvSpPr>
          <p:nvPr/>
        </p:nvSpPr>
        <p:spPr bwMode="auto">
          <a:xfrm rot="5400000" flipV="1">
            <a:off x="3983038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2063" name="AutoShape 4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Tm="200"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EEFAD-BEB1-4317-AC09-52AC85BBB219}" type="slidenum">
              <a:rPr lang="fr-FR"/>
              <a:pPr/>
              <a:t>143</a:t>
            </a:fld>
            <a:endParaRPr lang="fr-FR"/>
          </a:p>
        </p:txBody>
      </p:sp>
      <p:sp>
        <p:nvSpPr>
          <p:cNvPr id="343042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solidFill>
                  <a:srgbClr val="CC0000"/>
                </a:solidFill>
              </a:rPr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4-2</a:t>
            </a:r>
          </a:p>
        </p:txBody>
      </p:sp>
      <p:sp>
        <p:nvSpPr>
          <p:cNvPr id="343043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échappement</a:t>
            </a:r>
          </a:p>
        </p:txBody>
      </p:sp>
      <p:sp>
        <p:nvSpPr>
          <p:cNvPr id="343044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tige.</a:t>
            </a:r>
          </a:p>
        </p:txBody>
      </p:sp>
      <p:sp>
        <p:nvSpPr>
          <p:cNvPr id="343045" name="Line 5"/>
          <p:cNvSpPr>
            <a:spLocks noChangeShapeType="1"/>
          </p:cNvSpPr>
          <p:nvPr/>
        </p:nvSpPr>
        <p:spPr bwMode="auto">
          <a:xfrm flipV="1">
            <a:off x="31575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3046" name="Group 6"/>
          <p:cNvGrpSpPr>
            <a:grpSpLocks/>
          </p:cNvGrpSpPr>
          <p:nvPr/>
        </p:nvGrpSpPr>
        <p:grpSpPr bwMode="auto">
          <a:xfrm>
            <a:off x="2965450" y="2705100"/>
            <a:ext cx="457200" cy="304800"/>
            <a:chOff x="480" y="1296"/>
            <a:chExt cx="288" cy="192"/>
          </a:xfrm>
        </p:grpSpPr>
        <p:sp>
          <p:nvSpPr>
            <p:cNvPr id="343047" name="Freeform 7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3048" name="Freeform 8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3049" name="Line 9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3050" name="Text Box 10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3857625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3052" name="Line 12"/>
          <p:cNvSpPr>
            <a:spLocks noChangeShapeType="1"/>
          </p:cNvSpPr>
          <p:nvPr/>
        </p:nvSpPr>
        <p:spPr bwMode="auto">
          <a:xfrm flipV="1">
            <a:off x="4543425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3053" name="Rectangle 13"/>
          <p:cNvSpPr>
            <a:spLocks noChangeArrowheads="1"/>
          </p:cNvSpPr>
          <p:nvPr/>
        </p:nvSpPr>
        <p:spPr bwMode="auto">
          <a:xfrm>
            <a:off x="2943225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 rot="10800000" flipH="1" flipV="1">
            <a:off x="3171825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3055" name="Rectangle 15"/>
          <p:cNvSpPr>
            <a:spLocks noChangeArrowheads="1"/>
          </p:cNvSpPr>
          <p:nvPr/>
        </p:nvSpPr>
        <p:spPr bwMode="auto">
          <a:xfrm>
            <a:off x="2486025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 flipH="1">
            <a:off x="2643188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>
            <a:off x="4086225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rot="10800000" flipH="1">
            <a:off x="3171825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3059" name="Rectangle 19"/>
          <p:cNvSpPr>
            <a:spLocks noChangeArrowheads="1"/>
          </p:cNvSpPr>
          <p:nvPr/>
        </p:nvSpPr>
        <p:spPr bwMode="auto">
          <a:xfrm>
            <a:off x="4772025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 flipH="1">
            <a:off x="4929188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3061" name="Line 21"/>
          <p:cNvSpPr>
            <a:spLocks noChangeShapeType="1"/>
          </p:cNvSpPr>
          <p:nvPr/>
        </p:nvSpPr>
        <p:spPr bwMode="auto">
          <a:xfrm flipV="1">
            <a:off x="36147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3062" name="Line 22"/>
          <p:cNvSpPr>
            <a:spLocks noChangeShapeType="1"/>
          </p:cNvSpPr>
          <p:nvPr/>
        </p:nvSpPr>
        <p:spPr bwMode="auto">
          <a:xfrm flipV="1">
            <a:off x="31575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3063" name="Line 23"/>
          <p:cNvSpPr>
            <a:spLocks noChangeShapeType="1"/>
          </p:cNvSpPr>
          <p:nvPr/>
        </p:nvSpPr>
        <p:spPr bwMode="auto">
          <a:xfrm flipV="1">
            <a:off x="36147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3064" name="Group 24"/>
          <p:cNvGrpSpPr>
            <a:grpSpLocks/>
          </p:cNvGrpSpPr>
          <p:nvPr/>
        </p:nvGrpSpPr>
        <p:grpSpPr bwMode="auto">
          <a:xfrm>
            <a:off x="3462338" y="2311400"/>
            <a:ext cx="303212" cy="303213"/>
            <a:chOff x="1880" y="1456"/>
            <a:chExt cx="191" cy="191"/>
          </a:xfrm>
        </p:grpSpPr>
        <p:sp>
          <p:nvSpPr>
            <p:cNvPr id="343065" name="Oval 2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3066" name="Oval 2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3067" name="Line 27"/>
          <p:cNvSpPr>
            <a:spLocks noChangeShapeType="1"/>
          </p:cNvSpPr>
          <p:nvPr/>
        </p:nvSpPr>
        <p:spPr bwMode="auto">
          <a:xfrm flipV="1">
            <a:off x="2014538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3068" name="Rectangle 28"/>
          <p:cNvSpPr>
            <a:spLocks noChangeArrowheads="1"/>
          </p:cNvSpPr>
          <p:nvPr/>
        </p:nvSpPr>
        <p:spPr bwMode="auto">
          <a:xfrm>
            <a:off x="1905000" y="5233988"/>
            <a:ext cx="2557463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3069" name="Line 29"/>
          <p:cNvSpPr>
            <a:spLocks noChangeShapeType="1"/>
          </p:cNvSpPr>
          <p:nvPr/>
        </p:nvSpPr>
        <p:spPr bwMode="auto">
          <a:xfrm flipH="1">
            <a:off x="4300538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3070" name="Line 30"/>
          <p:cNvSpPr>
            <a:spLocks noChangeShapeType="1"/>
          </p:cNvSpPr>
          <p:nvPr/>
        </p:nvSpPr>
        <p:spPr bwMode="auto">
          <a:xfrm flipH="1">
            <a:off x="1958975" y="5233988"/>
            <a:ext cx="1095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3071" name="Line 31"/>
          <p:cNvSpPr>
            <a:spLocks noChangeShapeType="1"/>
          </p:cNvSpPr>
          <p:nvPr/>
        </p:nvSpPr>
        <p:spPr bwMode="auto">
          <a:xfrm flipH="1">
            <a:off x="4408488" y="5492750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3072" name="Line 32"/>
          <p:cNvSpPr>
            <a:spLocks noChangeShapeType="1"/>
          </p:cNvSpPr>
          <p:nvPr/>
        </p:nvSpPr>
        <p:spPr bwMode="auto">
          <a:xfrm flipH="1">
            <a:off x="4408488" y="5621338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3073" name="Line 33"/>
          <p:cNvSpPr>
            <a:spLocks noChangeShapeType="1"/>
          </p:cNvSpPr>
          <p:nvPr/>
        </p:nvSpPr>
        <p:spPr bwMode="auto">
          <a:xfrm>
            <a:off x="4462463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3074" name="Group 34"/>
          <p:cNvGrpSpPr>
            <a:grpSpLocks/>
          </p:cNvGrpSpPr>
          <p:nvPr/>
        </p:nvGrpSpPr>
        <p:grpSpPr bwMode="auto">
          <a:xfrm>
            <a:off x="3962400" y="5233988"/>
            <a:ext cx="2449513" cy="709612"/>
            <a:chOff x="1337" y="3297"/>
            <a:chExt cx="1543" cy="447"/>
          </a:xfrm>
        </p:grpSpPr>
        <p:sp>
          <p:nvSpPr>
            <p:cNvPr id="343075" name="Rectangle 35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3076" name="Oval 36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3077" name="Oval 37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3078" name="Rectangle 38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3079" name="Line 39"/>
          <p:cNvSpPr>
            <a:spLocks noChangeShapeType="1"/>
          </p:cNvSpPr>
          <p:nvPr/>
        </p:nvSpPr>
        <p:spPr bwMode="auto">
          <a:xfrm>
            <a:off x="20685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3080" name="Line 40"/>
          <p:cNvSpPr>
            <a:spLocks noChangeShapeType="1"/>
          </p:cNvSpPr>
          <p:nvPr/>
        </p:nvSpPr>
        <p:spPr bwMode="auto">
          <a:xfrm>
            <a:off x="1958975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3081" name="Group 41"/>
          <p:cNvGrpSpPr>
            <a:grpSpLocks/>
          </p:cNvGrpSpPr>
          <p:nvPr/>
        </p:nvGrpSpPr>
        <p:grpSpPr bwMode="auto">
          <a:xfrm>
            <a:off x="4300538" y="5105400"/>
            <a:ext cx="107950" cy="193675"/>
            <a:chOff x="1584" y="1728"/>
            <a:chExt cx="96" cy="144"/>
          </a:xfrm>
        </p:grpSpPr>
        <p:sp>
          <p:nvSpPr>
            <p:cNvPr id="343082" name="Line 42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3083" name="Line 43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3084" name="Line 44"/>
          <p:cNvSpPr>
            <a:spLocks noChangeShapeType="1"/>
          </p:cNvSpPr>
          <p:nvPr/>
        </p:nvSpPr>
        <p:spPr bwMode="auto">
          <a:xfrm rot="5400000" flipV="1">
            <a:off x="2586832" y="4058443"/>
            <a:ext cx="0" cy="117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3085" name="Line 45"/>
          <p:cNvSpPr>
            <a:spLocks noChangeShapeType="1"/>
          </p:cNvSpPr>
          <p:nvPr/>
        </p:nvSpPr>
        <p:spPr bwMode="auto">
          <a:xfrm flipV="1">
            <a:off x="435292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3086" name="Line 46"/>
          <p:cNvSpPr>
            <a:spLocks noChangeShapeType="1"/>
          </p:cNvSpPr>
          <p:nvPr/>
        </p:nvSpPr>
        <p:spPr bwMode="auto">
          <a:xfrm rot="5400000" flipV="1">
            <a:off x="3983038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3087" name="AutoShape 4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Tm="200"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C30ED-1DCD-4FB9-B7DA-F1B8BAB5E638}" type="slidenum">
              <a:rPr lang="fr-FR"/>
              <a:pPr/>
              <a:t>144</a:t>
            </a:fld>
            <a:endParaRPr lang="fr-FR"/>
          </a:p>
        </p:txBody>
      </p:sp>
      <p:sp>
        <p:nvSpPr>
          <p:cNvPr id="344066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solidFill>
                  <a:srgbClr val="CC0000"/>
                </a:solidFill>
              </a:rPr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4-2</a:t>
            </a:r>
          </a:p>
        </p:txBody>
      </p:sp>
      <p:sp>
        <p:nvSpPr>
          <p:cNvPr id="344067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échappement</a:t>
            </a:r>
          </a:p>
        </p:txBody>
      </p:sp>
      <p:sp>
        <p:nvSpPr>
          <p:cNvPr id="344068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tige.</a:t>
            </a:r>
          </a:p>
        </p:txBody>
      </p:sp>
      <p:sp>
        <p:nvSpPr>
          <p:cNvPr id="344069" name="Line 5"/>
          <p:cNvSpPr>
            <a:spLocks noChangeShapeType="1"/>
          </p:cNvSpPr>
          <p:nvPr/>
        </p:nvSpPr>
        <p:spPr bwMode="auto">
          <a:xfrm flipV="1">
            <a:off x="31575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4070" name="Group 6"/>
          <p:cNvGrpSpPr>
            <a:grpSpLocks/>
          </p:cNvGrpSpPr>
          <p:nvPr/>
        </p:nvGrpSpPr>
        <p:grpSpPr bwMode="auto">
          <a:xfrm>
            <a:off x="2965450" y="2705100"/>
            <a:ext cx="457200" cy="304800"/>
            <a:chOff x="480" y="1296"/>
            <a:chExt cx="288" cy="192"/>
          </a:xfrm>
        </p:grpSpPr>
        <p:sp>
          <p:nvSpPr>
            <p:cNvPr id="344071" name="Freeform 7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4072" name="Freeform 8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4073" name="Line 9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4074" name="Text Box 10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44075" name="Rectangle 11"/>
          <p:cNvSpPr>
            <a:spLocks noChangeArrowheads="1"/>
          </p:cNvSpPr>
          <p:nvPr/>
        </p:nvSpPr>
        <p:spPr bwMode="auto">
          <a:xfrm>
            <a:off x="3857625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4076" name="Line 12"/>
          <p:cNvSpPr>
            <a:spLocks noChangeShapeType="1"/>
          </p:cNvSpPr>
          <p:nvPr/>
        </p:nvSpPr>
        <p:spPr bwMode="auto">
          <a:xfrm flipV="1">
            <a:off x="4543425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4077" name="Rectangle 13"/>
          <p:cNvSpPr>
            <a:spLocks noChangeArrowheads="1"/>
          </p:cNvSpPr>
          <p:nvPr/>
        </p:nvSpPr>
        <p:spPr bwMode="auto">
          <a:xfrm>
            <a:off x="2943225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4078" name="Line 14"/>
          <p:cNvSpPr>
            <a:spLocks noChangeShapeType="1"/>
          </p:cNvSpPr>
          <p:nvPr/>
        </p:nvSpPr>
        <p:spPr bwMode="auto">
          <a:xfrm rot="10800000" flipH="1" flipV="1">
            <a:off x="3171825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4079" name="Rectangle 15"/>
          <p:cNvSpPr>
            <a:spLocks noChangeArrowheads="1"/>
          </p:cNvSpPr>
          <p:nvPr/>
        </p:nvSpPr>
        <p:spPr bwMode="auto">
          <a:xfrm>
            <a:off x="2486025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4080" name="Line 16"/>
          <p:cNvSpPr>
            <a:spLocks noChangeShapeType="1"/>
          </p:cNvSpPr>
          <p:nvPr/>
        </p:nvSpPr>
        <p:spPr bwMode="auto">
          <a:xfrm flipH="1">
            <a:off x="2643188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4081" name="Line 17"/>
          <p:cNvSpPr>
            <a:spLocks noChangeShapeType="1"/>
          </p:cNvSpPr>
          <p:nvPr/>
        </p:nvSpPr>
        <p:spPr bwMode="auto">
          <a:xfrm>
            <a:off x="4086225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4082" name="Line 18"/>
          <p:cNvSpPr>
            <a:spLocks noChangeShapeType="1"/>
          </p:cNvSpPr>
          <p:nvPr/>
        </p:nvSpPr>
        <p:spPr bwMode="auto">
          <a:xfrm rot="10800000" flipH="1">
            <a:off x="3171825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4083" name="Rectangle 19"/>
          <p:cNvSpPr>
            <a:spLocks noChangeArrowheads="1"/>
          </p:cNvSpPr>
          <p:nvPr/>
        </p:nvSpPr>
        <p:spPr bwMode="auto">
          <a:xfrm>
            <a:off x="4772025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4084" name="Line 20"/>
          <p:cNvSpPr>
            <a:spLocks noChangeShapeType="1"/>
          </p:cNvSpPr>
          <p:nvPr/>
        </p:nvSpPr>
        <p:spPr bwMode="auto">
          <a:xfrm flipH="1">
            <a:off x="4929188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4085" name="Line 21"/>
          <p:cNvSpPr>
            <a:spLocks noChangeShapeType="1"/>
          </p:cNvSpPr>
          <p:nvPr/>
        </p:nvSpPr>
        <p:spPr bwMode="auto">
          <a:xfrm flipV="1">
            <a:off x="36147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4086" name="Line 22"/>
          <p:cNvSpPr>
            <a:spLocks noChangeShapeType="1"/>
          </p:cNvSpPr>
          <p:nvPr/>
        </p:nvSpPr>
        <p:spPr bwMode="auto">
          <a:xfrm flipV="1">
            <a:off x="31575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4087" name="Line 23"/>
          <p:cNvSpPr>
            <a:spLocks noChangeShapeType="1"/>
          </p:cNvSpPr>
          <p:nvPr/>
        </p:nvSpPr>
        <p:spPr bwMode="auto">
          <a:xfrm flipV="1">
            <a:off x="36147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4088" name="Group 24"/>
          <p:cNvGrpSpPr>
            <a:grpSpLocks/>
          </p:cNvGrpSpPr>
          <p:nvPr/>
        </p:nvGrpSpPr>
        <p:grpSpPr bwMode="auto">
          <a:xfrm>
            <a:off x="3462338" y="2311400"/>
            <a:ext cx="303212" cy="303213"/>
            <a:chOff x="1880" y="1456"/>
            <a:chExt cx="191" cy="191"/>
          </a:xfrm>
        </p:grpSpPr>
        <p:sp>
          <p:nvSpPr>
            <p:cNvPr id="344089" name="Oval 2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4090" name="Oval 2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4091" name="Line 27"/>
          <p:cNvSpPr>
            <a:spLocks noChangeShapeType="1"/>
          </p:cNvSpPr>
          <p:nvPr/>
        </p:nvSpPr>
        <p:spPr bwMode="auto">
          <a:xfrm flipV="1">
            <a:off x="2014538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4092" name="Rectangle 28"/>
          <p:cNvSpPr>
            <a:spLocks noChangeArrowheads="1"/>
          </p:cNvSpPr>
          <p:nvPr/>
        </p:nvSpPr>
        <p:spPr bwMode="auto">
          <a:xfrm>
            <a:off x="1905000" y="5233988"/>
            <a:ext cx="2557463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4093" name="Line 29"/>
          <p:cNvSpPr>
            <a:spLocks noChangeShapeType="1"/>
          </p:cNvSpPr>
          <p:nvPr/>
        </p:nvSpPr>
        <p:spPr bwMode="auto">
          <a:xfrm flipH="1">
            <a:off x="4300538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4094" name="Line 30"/>
          <p:cNvSpPr>
            <a:spLocks noChangeShapeType="1"/>
          </p:cNvSpPr>
          <p:nvPr/>
        </p:nvSpPr>
        <p:spPr bwMode="auto">
          <a:xfrm flipH="1">
            <a:off x="1958975" y="5233988"/>
            <a:ext cx="1095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4095" name="Line 31"/>
          <p:cNvSpPr>
            <a:spLocks noChangeShapeType="1"/>
          </p:cNvSpPr>
          <p:nvPr/>
        </p:nvSpPr>
        <p:spPr bwMode="auto">
          <a:xfrm flipH="1">
            <a:off x="4408488" y="5492750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4096" name="Line 32"/>
          <p:cNvSpPr>
            <a:spLocks noChangeShapeType="1"/>
          </p:cNvSpPr>
          <p:nvPr/>
        </p:nvSpPr>
        <p:spPr bwMode="auto">
          <a:xfrm flipH="1">
            <a:off x="4408488" y="5621338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4097" name="Line 33"/>
          <p:cNvSpPr>
            <a:spLocks noChangeShapeType="1"/>
          </p:cNvSpPr>
          <p:nvPr/>
        </p:nvSpPr>
        <p:spPr bwMode="auto">
          <a:xfrm>
            <a:off x="4462463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4098" name="Group 34"/>
          <p:cNvGrpSpPr>
            <a:grpSpLocks/>
          </p:cNvGrpSpPr>
          <p:nvPr/>
        </p:nvGrpSpPr>
        <p:grpSpPr bwMode="auto">
          <a:xfrm>
            <a:off x="4191000" y="5233988"/>
            <a:ext cx="2449513" cy="709612"/>
            <a:chOff x="1337" y="3297"/>
            <a:chExt cx="1543" cy="447"/>
          </a:xfrm>
        </p:grpSpPr>
        <p:sp>
          <p:nvSpPr>
            <p:cNvPr id="344099" name="Rectangle 35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4100" name="Oval 36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4101" name="Oval 37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4102" name="Rectangle 38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4103" name="Line 39"/>
          <p:cNvSpPr>
            <a:spLocks noChangeShapeType="1"/>
          </p:cNvSpPr>
          <p:nvPr/>
        </p:nvSpPr>
        <p:spPr bwMode="auto">
          <a:xfrm>
            <a:off x="20685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4104" name="Line 40"/>
          <p:cNvSpPr>
            <a:spLocks noChangeShapeType="1"/>
          </p:cNvSpPr>
          <p:nvPr/>
        </p:nvSpPr>
        <p:spPr bwMode="auto">
          <a:xfrm>
            <a:off x="1958975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4105" name="Group 41"/>
          <p:cNvGrpSpPr>
            <a:grpSpLocks/>
          </p:cNvGrpSpPr>
          <p:nvPr/>
        </p:nvGrpSpPr>
        <p:grpSpPr bwMode="auto">
          <a:xfrm>
            <a:off x="4300538" y="5105400"/>
            <a:ext cx="107950" cy="193675"/>
            <a:chOff x="1584" y="1728"/>
            <a:chExt cx="96" cy="144"/>
          </a:xfrm>
        </p:grpSpPr>
        <p:sp>
          <p:nvSpPr>
            <p:cNvPr id="344106" name="Line 42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4107" name="Line 43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4108" name="Line 44"/>
          <p:cNvSpPr>
            <a:spLocks noChangeShapeType="1"/>
          </p:cNvSpPr>
          <p:nvPr/>
        </p:nvSpPr>
        <p:spPr bwMode="auto">
          <a:xfrm rot="5400000" flipV="1">
            <a:off x="2586832" y="4058443"/>
            <a:ext cx="0" cy="117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4109" name="Line 45"/>
          <p:cNvSpPr>
            <a:spLocks noChangeShapeType="1"/>
          </p:cNvSpPr>
          <p:nvPr/>
        </p:nvSpPr>
        <p:spPr bwMode="auto">
          <a:xfrm flipV="1">
            <a:off x="435292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4110" name="Line 46"/>
          <p:cNvSpPr>
            <a:spLocks noChangeShapeType="1"/>
          </p:cNvSpPr>
          <p:nvPr/>
        </p:nvSpPr>
        <p:spPr bwMode="auto">
          <a:xfrm rot="5400000" flipV="1">
            <a:off x="3983038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4111" name="AutoShape 4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4112" name="AutoShape 4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6311900"/>
            <a:ext cx="228600" cy="228600"/>
          </a:xfrm>
          <a:prstGeom prst="actionButtonBackPrevious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CB19-7CFC-4D53-B1D9-788E2FF26015}" type="slidenum">
              <a:rPr lang="fr-FR"/>
              <a:pPr/>
              <a:t>145</a:t>
            </a:fld>
            <a:endParaRPr lang="fr-FR"/>
          </a:p>
        </p:txBody>
      </p:sp>
      <p:sp>
        <p:nvSpPr>
          <p:cNvPr id="345090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>
                <a:solidFill>
                  <a:srgbClr val="CC0000"/>
                </a:solidFill>
              </a:rPr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4-2</a:t>
            </a:r>
          </a:p>
        </p:txBody>
      </p:sp>
      <p:sp>
        <p:nvSpPr>
          <p:cNvPr id="345091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échappement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tige.</a:t>
            </a:r>
          </a:p>
        </p:txBody>
      </p:sp>
      <p:sp>
        <p:nvSpPr>
          <p:cNvPr id="345093" name="Line 5"/>
          <p:cNvSpPr>
            <a:spLocks noChangeShapeType="1"/>
          </p:cNvSpPr>
          <p:nvPr/>
        </p:nvSpPr>
        <p:spPr bwMode="auto">
          <a:xfrm flipV="1">
            <a:off x="31575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5094" name="Group 6"/>
          <p:cNvGrpSpPr>
            <a:grpSpLocks/>
          </p:cNvGrpSpPr>
          <p:nvPr/>
        </p:nvGrpSpPr>
        <p:grpSpPr bwMode="auto">
          <a:xfrm>
            <a:off x="2965450" y="2705100"/>
            <a:ext cx="457200" cy="304800"/>
            <a:chOff x="480" y="1296"/>
            <a:chExt cx="288" cy="192"/>
          </a:xfrm>
        </p:grpSpPr>
        <p:sp>
          <p:nvSpPr>
            <p:cNvPr id="345095" name="Freeform 7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5096" name="Freeform 8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5097" name="Line 9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3857625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5100" name="Line 12"/>
          <p:cNvSpPr>
            <a:spLocks noChangeShapeType="1"/>
          </p:cNvSpPr>
          <p:nvPr/>
        </p:nvSpPr>
        <p:spPr bwMode="auto">
          <a:xfrm flipV="1">
            <a:off x="4543425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5101" name="Rectangle 13"/>
          <p:cNvSpPr>
            <a:spLocks noChangeArrowheads="1"/>
          </p:cNvSpPr>
          <p:nvPr/>
        </p:nvSpPr>
        <p:spPr bwMode="auto">
          <a:xfrm>
            <a:off x="2943225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 rot="10800000" flipH="1" flipV="1">
            <a:off x="3171825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5103" name="Rectangle 15"/>
          <p:cNvSpPr>
            <a:spLocks noChangeArrowheads="1"/>
          </p:cNvSpPr>
          <p:nvPr/>
        </p:nvSpPr>
        <p:spPr bwMode="auto">
          <a:xfrm>
            <a:off x="2486025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 flipH="1">
            <a:off x="2643188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4086225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rot="10800000" flipH="1">
            <a:off x="3171825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5107" name="Rectangle 19"/>
          <p:cNvSpPr>
            <a:spLocks noChangeArrowheads="1"/>
          </p:cNvSpPr>
          <p:nvPr/>
        </p:nvSpPr>
        <p:spPr bwMode="auto">
          <a:xfrm>
            <a:off x="4772025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 flipH="1">
            <a:off x="4929188" y="3429000"/>
            <a:ext cx="152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5109" name="Line 21"/>
          <p:cNvSpPr>
            <a:spLocks noChangeShapeType="1"/>
          </p:cNvSpPr>
          <p:nvPr/>
        </p:nvSpPr>
        <p:spPr bwMode="auto">
          <a:xfrm flipV="1">
            <a:off x="36147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 flipV="1">
            <a:off x="31575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 flipV="1">
            <a:off x="36147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5112" name="Group 24"/>
          <p:cNvGrpSpPr>
            <a:grpSpLocks/>
          </p:cNvGrpSpPr>
          <p:nvPr/>
        </p:nvGrpSpPr>
        <p:grpSpPr bwMode="auto">
          <a:xfrm>
            <a:off x="3462338" y="2311400"/>
            <a:ext cx="303212" cy="303213"/>
            <a:chOff x="1880" y="1456"/>
            <a:chExt cx="191" cy="191"/>
          </a:xfrm>
        </p:grpSpPr>
        <p:sp>
          <p:nvSpPr>
            <p:cNvPr id="345113" name="Oval 2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5114" name="Oval 2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5115" name="Line 27"/>
          <p:cNvSpPr>
            <a:spLocks noChangeShapeType="1"/>
          </p:cNvSpPr>
          <p:nvPr/>
        </p:nvSpPr>
        <p:spPr bwMode="auto">
          <a:xfrm flipV="1">
            <a:off x="2014538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5116" name="Rectangle 28"/>
          <p:cNvSpPr>
            <a:spLocks noChangeArrowheads="1"/>
          </p:cNvSpPr>
          <p:nvPr/>
        </p:nvSpPr>
        <p:spPr bwMode="auto">
          <a:xfrm>
            <a:off x="1905000" y="5233988"/>
            <a:ext cx="2557463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5117" name="Line 29"/>
          <p:cNvSpPr>
            <a:spLocks noChangeShapeType="1"/>
          </p:cNvSpPr>
          <p:nvPr/>
        </p:nvSpPr>
        <p:spPr bwMode="auto">
          <a:xfrm flipH="1">
            <a:off x="4300538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5118" name="Line 30"/>
          <p:cNvSpPr>
            <a:spLocks noChangeShapeType="1"/>
          </p:cNvSpPr>
          <p:nvPr/>
        </p:nvSpPr>
        <p:spPr bwMode="auto">
          <a:xfrm flipH="1">
            <a:off x="1958975" y="5233988"/>
            <a:ext cx="1095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5119" name="Line 31"/>
          <p:cNvSpPr>
            <a:spLocks noChangeShapeType="1"/>
          </p:cNvSpPr>
          <p:nvPr/>
        </p:nvSpPr>
        <p:spPr bwMode="auto">
          <a:xfrm flipH="1">
            <a:off x="4408488" y="5492750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5120" name="Line 32"/>
          <p:cNvSpPr>
            <a:spLocks noChangeShapeType="1"/>
          </p:cNvSpPr>
          <p:nvPr/>
        </p:nvSpPr>
        <p:spPr bwMode="auto">
          <a:xfrm flipH="1">
            <a:off x="4408488" y="5621338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5121" name="Line 33"/>
          <p:cNvSpPr>
            <a:spLocks noChangeShapeType="1"/>
          </p:cNvSpPr>
          <p:nvPr/>
        </p:nvSpPr>
        <p:spPr bwMode="auto">
          <a:xfrm>
            <a:off x="4462463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5122" name="Group 34"/>
          <p:cNvGrpSpPr>
            <a:grpSpLocks/>
          </p:cNvGrpSpPr>
          <p:nvPr/>
        </p:nvGrpSpPr>
        <p:grpSpPr bwMode="auto">
          <a:xfrm>
            <a:off x="4191000" y="5233988"/>
            <a:ext cx="2449513" cy="709612"/>
            <a:chOff x="1337" y="3297"/>
            <a:chExt cx="1543" cy="447"/>
          </a:xfrm>
        </p:grpSpPr>
        <p:sp>
          <p:nvSpPr>
            <p:cNvPr id="345123" name="Rectangle 35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5124" name="Oval 36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5125" name="Oval 37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5126" name="Rectangle 38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5127" name="Line 39"/>
          <p:cNvSpPr>
            <a:spLocks noChangeShapeType="1"/>
          </p:cNvSpPr>
          <p:nvPr/>
        </p:nvSpPr>
        <p:spPr bwMode="auto">
          <a:xfrm>
            <a:off x="20685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5128" name="Line 40"/>
          <p:cNvSpPr>
            <a:spLocks noChangeShapeType="1"/>
          </p:cNvSpPr>
          <p:nvPr/>
        </p:nvSpPr>
        <p:spPr bwMode="auto">
          <a:xfrm>
            <a:off x="1958975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5129" name="Group 41"/>
          <p:cNvGrpSpPr>
            <a:grpSpLocks/>
          </p:cNvGrpSpPr>
          <p:nvPr/>
        </p:nvGrpSpPr>
        <p:grpSpPr bwMode="auto">
          <a:xfrm>
            <a:off x="4300538" y="5105400"/>
            <a:ext cx="107950" cy="193675"/>
            <a:chOff x="1584" y="1728"/>
            <a:chExt cx="96" cy="144"/>
          </a:xfrm>
        </p:grpSpPr>
        <p:sp>
          <p:nvSpPr>
            <p:cNvPr id="345130" name="Line 42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5131" name="Line 43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5132" name="Line 44"/>
          <p:cNvSpPr>
            <a:spLocks noChangeShapeType="1"/>
          </p:cNvSpPr>
          <p:nvPr/>
        </p:nvSpPr>
        <p:spPr bwMode="auto">
          <a:xfrm rot="5400000" flipV="1">
            <a:off x="2586832" y="4058443"/>
            <a:ext cx="0" cy="117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5133" name="Line 45"/>
          <p:cNvSpPr>
            <a:spLocks noChangeShapeType="1"/>
          </p:cNvSpPr>
          <p:nvPr/>
        </p:nvSpPr>
        <p:spPr bwMode="auto">
          <a:xfrm flipV="1">
            <a:off x="435292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5134" name="Line 46"/>
          <p:cNvSpPr>
            <a:spLocks noChangeShapeType="1"/>
          </p:cNvSpPr>
          <p:nvPr/>
        </p:nvSpPr>
        <p:spPr bwMode="auto">
          <a:xfrm rot="5400000" flipV="1">
            <a:off x="3983038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5135" name="AutoShape 4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F37F9-8C77-476B-92C9-6EEE7B70BF37}" type="slidenum">
              <a:rPr lang="fr-FR"/>
              <a:pPr/>
              <a:t>146</a:t>
            </a:fld>
            <a:endParaRPr lang="fr-FR"/>
          </a:p>
        </p:txBody>
      </p:sp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4-2</a:t>
            </a: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échappement</a:t>
            </a: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tige.</a:t>
            </a:r>
          </a:p>
        </p:txBody>
      </p:sp>
      <p:sp>
        <p:nvSpPr>
          <p:cNvPr id="346117" name="Line 5"/>
          <p:cNvSpPr>
            <a:spLocks noChangeShapeType="1"/>
          </p:cNvSpPr>
          <p:nvPr/>
        </p:nvSpPr>
        <p:spPr bwMode="auto">
          <a:xfrm flipV="1">
            <a:off x="31575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6118" name="Group 6"/>
          <p:cNvGrpSpPr>
            <a:grpSpLocks/>
          </p:cNvGrpSpPr>
          <p:nvPr/>
        </p:nvGrpSpPr>
        <p:grpSpPr bwMode="auto">
          <a:xfrm>
            <a:off x="2965450" y="2705100"/>
            <a:ext cx="457200" cy="304800"/>
            <a:chOff x="480" y="1296"/>
            <a:chExt cx="288" cy="192"/>
          </a:xfrm>
        </p:grpSpPr>
        <p:sp>
          <p:nvSpPr>
            <p:cNvPr id="346119" name="Freeform 7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6120" name="Freeform 8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6121" name="Line 9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46123" name="Rectangle 11"/>
          <p:cNvSpPr>
            <a:spLocks noChangeArrowheads="1"/>
          </p:cNvSpPr>
          <p:nvPr/>
        </p:nvSpPr>
        <p:spPr bwMode="auto">
          <a:xfrm>
            <a:off x="3581400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6124" name="Line 12"/>
          <p:cNvSpPr>
            <a:spLocks noChangeShapeType="1"/>
          </p:cNvSpPr>
          <p:nvPr/>
        </p:nvSpPr>
        <p:spPr bwMode="auto">
          <a:xfrm flipV="1">
            <a:off x="4267200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6125" name="Rectangle 13"/>
          <p:cNvSpPr>
            <a:spLocks noChangeArrowheads="1"/>
          </p:cNvSpPr>
          <p:nvPr/>
        </p:nvSpPr>
        <p:spPr bwMode="auto">
          <a:xfrm>
            <a:off x="2667000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6126" name="Line 14"/>
          <p:cNvSpPr>
            <a:spLocks noChangeShapeType="1"/>
          </p:cNvSpPr>
          <p:nvPr/>
        </p:nvSpPr>
        <p:spPr bwMode="auto">
          <a:xfrm rot="10800000" flipH="1" flipV="1">
            <a:off x="2895600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6127" name="Rectangle 15"/>
          <p:cNvSpPr>
            <a:spLocks noChangeArrowheads="1"/>
          </p:cNvSpPr>
          <p:nvPr/>
        </p:nvSpPr>
        <p:spPr bwMode="auto">
          <a:xfrm>
            <a:off x="2209800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6128" name="Line 16"/>
          <p:cNvSpPr>
            <a:spLocks noChangeShapeType="1"/>
          </p:cNvSpPr>
          <p:nvPr/>
        </p:nvSpPr>
        <p:spPr bwMode="auto">
          <a:xfrm flipH="1">
            <a:off x="2366963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6129" name="Line 17"/>
          <p:cNvSpPr>
            <a:spLocks noChangeShapeType="1"/>
          </p:cNvSpPr>
          <p:nvPr/>
        </p:nvSpPr>
        <p:spPr bwMode="auto">
          <a:xfrm>
            <a:off x="3810000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6130" name="Line 18"/>
          <p:cNvSpPr>
            <a:spLocks noChangeShapeType="1"/>
          </p:cNvSpPr>
          <p:nvPr/>
        </p:nvSpPr>
        <p:spPr bwMode="auto">
          <a:xfrm rot="10800000" flipH="1">
            <a:off x="2895600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6131" name="Rectangle 19"/>
          <p:cNvSpPr>
            <a:spLocks noChangeArrowheads="1"/>
          </p:cNvSpPr>
          <p:nvPr/>
        </p:nvSpPr>
        <p:spPr bwMode="auto">
          <a:xfrm>
            <a:off x="4495800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6132" name="Line 20"/>
          <p:cNvSpPr>
            <a:spLocks noChangeShapeType="1"/>
          </p:cNvSpPr>
          <p:nvPr/>
        </p:nvSpPr>
        <p:spPr bwMode="auto">
          <a:xfrm flipH="1">
            <a:off x="4652963" y="3429000"/>
            <a:ext cx="152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6133" name="Line 21"/>
          <p:cNvSpPr>
            <a:spLocks noChangeShapeType="1"/>
          </p:cNvSpPr>
          <p:nvPr/>
        </p:nvSpPr>
        <p:spPr bwMode="auto">
          <a:xfrm flipV="1">
            <a:off x="36147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6134" name="Line 22"/>
          <p:cNvSpPr>
            <a:spLocks noChangeShapeType="1"/>
          </p:cNvSpPr>
          <p:nvPr/>
        </p:nvSpPr>
        <p:spPr bwMode="auto">
          <a:xfrm flipV="1">
            <a:off x="31575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6135" name="Line 23"/>
          <p:cNvSpPr>
            <a:spLocks noChangeShapeType="1"/>
          </p:cNvSpPr>
          <p:nvPr/>
        </p:nvSpPr>
        <p:spPr bwMode="auto">
          <a:xfrm flipV="1">
            <a:off x="36147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6136" name="Group 24"/>
          <p:cNvGrpSpPr>
            <a:grpSpLocks/>
          </p:cNvGrpSpPr>
          <p:nvPr/>
        </p:nvGrpSpPr>
        <p:grpSpPr bwMode="auto">
          <a:xfrm>
            <a:off x="3462338" y="2311400"/>
            <a:ext cx="303212" cy="303213"/>
            <a:chOff x="1880" y="1456"/>
            <a:chExt cx="191" cy="191"/>
          </a:xfrm>
        </p:grpSpPr>
        <p:sp>
          <p:nvSpPr>
            <p:cNvPr id="346137" name="Oval 2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6138" name="Oval 2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6139" name="Line 27"/>
          <p:cNvSpPr>
            <a:spLocks noChangeShapeType="1"/>
          </p:cNvSpPr>
          <p:nvPr/>
        </p:nvSpPr>
        <p:spPr bwMode="auto">
          <a:xfrm flipV="1">
            <a:off x="2014538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6140" name="Rectangle 28"/>
          <p:cNvSpPr>
            <a:spLocks noChangeArrowheads="1"/>
          </p:cNvSpPr>
          <p:nvPr/>
        </p:nvSpPr>
        <p:spPr bwMode="auto">
          <a:xfrm>
            <a:off x="1905000" y="5233988"/>
            <a:ext cx="2557463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6141" name="Line 29"/>
          <p:cNvSpPr>
            <a:spLocks noChangeShapeType="1"/>
          </p:cNvSpPr>
          <p:nvPr/>
        </p:nvSpPr>
        <p:spPr bwMode="auto">
          <a:xfrm flipH="1">
            <a:off x="4300538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6142" name="Line 30"/>
          <p:cNvSpPr>
            <a:spLocks noChangeShapeType="1"/>
          </p:cNvSpPr>
          <p:nvPr/>
        </p:nvSpPr>
        <p:spPr bwMode="auto">
          <a:xfrm flipH="1">
            <a:off x="1958975" y="5233988"/>
            <a:ext cx="1095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6143" name="Line 31"/>
          <p:cNvSpPr>
            <a:spLocks noChangeShapeType="1"/>
          </p:cNvSpPr>
          <p:nvPr/>
        </p:nvSpPr>
        <p:spPr bwMode="auto">
          <a:xfrm flipH="1">
            <a:off x="4408488" y="5492750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6144" name="Line 32"/>
          <p:cNvSpPr>
            <a:spLocks noChangeShapeType="1"/>
          </p:cNvSpPr>
          <p:nvPr/>
        </p:nvSpPr>
        <p:spPr bwMode="auto">
          <a:xfrm flipH="1">
            <a:off x="4408488" y="5621338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6145" name="Line 33"/>
          <p:cNvSpPr>
            <a:spLocks noChangeShapeType="1"/>
          </p:cNvSpPr>
          <p:nvPr/>
        </p:nvSpPr>
        <p:spPr bwMode="auto">
          <a:xfrm>
            <a:off x="4462463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6146" name="Group 34"/>
          <p:cNvGrpSpPr>
            <a:grpSpLocks/>
          </p:cNvGrpSpPr>
          <p:nvPr/>
        </p:nvGrpSpPr>
        <p:grpSpPr bwMode="auto">
          <a:xfrm>
            <a:off x="4191000" y="5233988"/>
            <a:ext cx="2449513" cy="709612"/>
            <a:chOff x="1337" y="3297"/>
            <a:chExt cx="1543" cy="447"/>
          </a:xfrm>
        </p:grpSpPr>
        <p:sp>
          <p:nvSpPr>
            <p:cNvPr id="346147" name="Rectangle 35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6148" name="Oval 36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6149" name="Oval 37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6150" name="Rectangle 38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6151" name="Line 39"/>
          <p:cNvSpPr>
            <a:spLocks noChangeShapeType="1"/>
          </p:cNvSpPr>
          <p:nvPr/>
        </p:nvSpPr>
        <p:spPr bwMode="auto">
          <a:xfrm>
            <a:off x="20685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6152" name="Line 40"/>
          <p:cNvSpPr>
            <a:spLocks noChangeShapeType="1"/>
          </p:cNvSpPr>
          <p:nvPr/>
        </p:nvSpPr>
        <p:spPr bwMode="auto">
          <a:xfrm>
            <a:off x="1958975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6153" name="Group 41"/>
          <p:cNvGrpSpPr>
            <a:grpSpLocks/>
          </p:cNvGrpSpPr>
          <p:nvPr/>
        </p:nvGrpSpPr>
        <p:grpSpPr bwMode="auto">
          <a:xfrm>
            <a:off x="4300538" y="5105400"/>
            <a:ext cx="107950" cy="193675"/>
            <a:chOff x="1584" y="1728"/>
            <a:chExt cx="96" cy="144"/>
          </a:xfrm>
        </p:grpSpPr>
        <p:sp>
          <p:nvSpPr>
            <p:cNvPr id="346154" name="Line 42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6155" name="Line 43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6156" name="Line 44"/>
          <p:cNvSpPr>
            <a:spLocks noChangeShapeType="1"/>
          </p:cNvSpPr>
          <p:nvPr/>
        </p:nvSpPr>
        <p:spPr bwMode="auto">
          <a:xfrm rot="5400000" flipV="1">
            <a:off x="2586832" y="4058443"/>
            <a:ext cx="0" cy="117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6157" name="Line 45"/>
          <p:cNvSpPr>
            <a:spLocks noChangeShapeType="1"/>
          </p:cNvSpPr>
          <p:nvPr/>
        </p:nvSpPr>
        <p:spPr bwMode="auto">
          <a:xfrm flipV="1">
            <a:off x="435292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6158" name="Line 46"/>
          <p:cNvSpPr>
            <a:spLocks noChangeShapeType="1"/>
          </p:cNvSpPr>
          <p:nvPr/>
        </p:nvSpPr>
        <p:spPr bwMode="auto">
          <a:xfrm rot="5400000" flipV="1">
            <a:off x="3983038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6160" name="AutoShape 4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15D8-AC56-4CC2-9EE9-B2FB1819E212}" type="slidenum">
              <a:rPr lang="fr-FR"/>
              <a:pPr/>
              <a:t>147</a:t>
            </a:fld>
            <a:endParaRPr lang="fr-FR"/>
          </a:p>
        </p:txBody>
      </p:sp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4-2</a:t>
            </a:r>
          </a:p>
        </p:txBody>
      </p:sp>
      <p:sp>
        <p:nvSpPr>
          <p:cNvPr id="347139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échappement</a:t>
            </a: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tige.</a:t>
            </a:r>
          </a:p>
        </p:txBody>
      </p:sp>
      <p:sp>
        <p:nvSpPr>
          <p:cNvPr id="347141" name="Line 5"/>
          <p:cNvSpPr>
            <a:spLocks noChangeShapeType="1"/>
          </p:cNvSpPr>
          <p:nvPr/>
        </p:nvSpPr>
        <p:spPr bwMode="auto">
          <a:xfrm flipV="1">
            <a:off x="31575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7142" name="Group 6"/>
          <p:cNvGrpSpPr>
            <a:grpSpLocks/>
          </p:cNvGrpSpPr>
          <p:nvPr/>
        </p:nvGrpSpPr>
        <p:grpSpPr bwMode="auto">
          <a:xfrm>
            <a:off x="2965450" y="2705100"/>
            <a:ext cx="457200" cy="304800"/>
            <a:chOff x="480" y="1296"/>
            <a:chExt cx="288" cy="192"/>
          </a:xfrm>
        </p:grpSpPr>
        <p:sp>
          <p:nvSpPr>
            <p:cNvPr id="347143" name="Freeform 7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7144" name="Freeform 8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7145" name="Line 9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7146" name="Text Box 10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3281363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7149" name="Line 13"/>
          <p:cNvSpPr>
            <a:spLocks noChangeShapeType="1"/>
          </p:cNvSpPr>
          <p:nvPr/>
        </p:nvSpPr>
        <p:spPr bwMode="auto">
          <a:xfrm flipV="1">
            <a:off x="3967163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7150" name="Rectangle 14"/>
          <p:cNvSpPr>
            <a:spLocks noChangeArrowheads="1"/>
          </p:cNvSpPr>
          <p:nvPr/>
        </p:nvSpPr>
        <p:spPr bwMode="auto">
          <a:xfrm>
            <a:off x="2366963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rot="10800000" flipH="1" flipV="1">
            <a:off x="2595563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7152" name="Rectangle 16"/>
          <p:cNvSpPr>
            <a:spLocks noChangeArrowheads="1"/>
          </p:cNvSpPr>
          <p:nvPr/>
        </p:nvSpPr>
        <p:spPr bwMode="auto">
          <a:xfrm>
            <a:off x="1909763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 flipH="1">
            <a:off x="2066925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>
            <a:off x="3509963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 rot="10800000" flipH="1">
            <a:off x="2595563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7156" name="Rectangle 20"/>
          <p:cNvSpPr>
            <a:spLocks noChangeArrowheads="1"/>
          </p:cNvSpPr>
          <p:nvPr/>
        </p:nvSpPr>
        <p:spPr bwMode="auto">
          <a:xfrm>
            <a:off x="4195763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 flipH="1">
            <a:off x="4352925" y="3429000"/>
            <a:ext cx="152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 flipV="1">
            <a:off x="36147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7159" name="Line 23"/>
          <p:cNvSpPr>
            <a:spLocks noChangeShapeType="1"/>
          </p:cNvSpPr>
          <p:nvPr/>
        </p:nvSpPr>
        <p:spPr bwMode="auto">
          <a:xfrm flipV="1">
            <a:off x="31575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7160" name="Line 24"/>
          <p:cNvSpPr>
            <a:spLocks noChangeShapeType="1"/>
          </p:cNvSpPr>
          <p:nvPr/>
        </p:nvSpPr>
        <p:spPr bwMode="auto">
          <a:xfrm flipV="1">
            <a:off x="36147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7161" name="Group 25"/>
          <p:cNvGrpSpPr>
            <a:grpSpLocks/>
          </p:cNvGrpSpPr>
          <p:nvPr/>
        </p:nvGrpSpPr>
        <p:grpSpPr bwMode="auto">
          <a:xfrm>
            <a:off x="3462338" y="2311400"/>
            <a:ext cx="303212" cy="303213"/>
            <a:chOff x="1880" y="1456"/>
            <a:chExt cx="191" cy="191"/>
          </a:xfrm>
        </p:grpSpPr>
        <p:sp>
          <p:nvSpPr>
            <p:cNvPr id="347162" name="Oval 26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7163" name="Oval 27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7164" name="Line 28"/>
          <p:cNvSpPr>
            <a:spLocks noChangeShapeType="1"/>
          </p:cNvSpPr>
          <p:nvPr/>
        </p:nvSpPr>
        <p:spPr bwMode="auto">
          <a:xfrm flipV="1">
            <a:off x="2014538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7165" name="Rectangle 29"/>
          <p:cNvSpPr>
            <a:spLocks noChangeArrowheads="1"/>
          </p:cNvSpPr>
          <p:nvPr/>
        </p:nvSpPr>
        <p:spPr bwMode="auto">
          <a:xfrm>
            <a:off x="1905000" y="5233988"/>
            <a:ext cx="2557463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7166" name="Line 30"/>
          <p:cNvSpPr>
            <a:spLocks noChangeShapeType="1"/>
          </p:cNvSpPr>
          <p:nvPr/>
        </p:nvSpPr>
        <p:spPr bwMode="auto">
          <a:xfrm flipH="1">
            <a:off x="4300538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7167" name="Line 31"/>
          <p:cNvSpPr>
            <a:spLocks noChangeShapeType="1"/>
          </p:cNvSpPr>
          <p:nvPr/>
        </p:nvSpPr>
        <p:spPr bwMode="auto">
          <a:xfrm flipH="1">
            <a:off x="1958975" y="5233988"/>
            <a:ext cx="1095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7168" name="Line 32"/>
          <p:cNvSpPr>
            <a:spLocks noChangeShapeType="1"/>
          </p:cNvSpPr>
          <p:nvPr/>
        </p:nvSpPr>
        <p:spPr bwMode="auto">
          <a:xfrm flipH="1">
            <a:off x="4408488" y="5492750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7169" name="Line 33"/>
          <p:cNvSpPr>
            <a:spLocks noChangeShapeType="1"/>
          </p:cNvSpPr>
          <p:nvPr/>
        </p:nvSpPr>
        <p:spPr bwMode="auto">
          <a:xfrm flipH="1">
            <a:off x="4408488" y="5621338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7170" name="Line 34"/>
          <p:cNvSpPr>
            <a:spLocks noChangeShapeType="1"/>
          </p:cNvSpPr>
          <p:nvPr/>
        </p:nvSpPr>
        <p:spPr bwMode="auto">
          <a:xfrm>
            <a:off x="4462463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7171" name="Group 35"/>
          <p:cNvGrpSpPr>
            <a:grpSpLocks/>
          </p:cNvGrpSpPr>
          <p:nvPr/>
        </p:nvGrpSpPr>
        <p:grpSpPr bwMode="auto">
          <a:xfrm>
            <a:off x="4191000" y="5233988"/>
            <a:ext cx="2449513" cy="709612"/>
            <a:chOff x="1337" y="3297"/>
            <a:chExt cx="1543" cy="447"/>
          </a:xfrm>
        </p:grpSpPr>
        <p:sp>
          <p:nvSpPr>
            <p:cNvPr id="347172" name="Rectangle 36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7173" name="Oval 37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7174" name="Oval 38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7175" name="Rectangle 39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7176" name="Line 40"/>
          <p:cNvSpPr>
            <a:spLocks noChangeShapeType="1"/>
          </p:cNvSpPr>
          <p:nvPr/>
        </p:nvSpPr>
        <p:spPr bwMode="auto">
          <a:xfrm>
            <a:off x="20685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7177" name="Line 41"/>
          <p:cNvSpPr>
            <a:spLocks noChangeShapeType="1"/>
          </p:cNvSpPr>
          <p:nvPr/>
        </p:nvSpPr>
        <p:spPr bwMode="auto">
          <a:xfrm>
            <a:off x="1958975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7178" name="Group 42"/>
          <p:cNvGrpSpPr>
            <a:grpSpLocks/>
          </p:cNvGrpSpPr>
          <p:nvPr/>
        </p:nvGrpSpPr>
        <p:grpSpPr bwMode="auto">
          <a:xfrm>
            <a:off x="4300538" y="5105400"/>
            <a:ext cx="107950" cy="193675"/>
            <a:chOff x="1584" y="1728"/>
            <a:chExt cx="96" cy="144"/>
          </a:xfrm>
        </p:grpSpPr>
        <p:sp>
          <p:nvSpPr>
            <p:cNvPr id="347179" name="Line 4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7180" name="Line 4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7181" name="Line 45"/>
          <p:cNvSpPr>
            <a:spLocks noChangeShapeType="1"/>
          </p:cNvSpPr>
          <p:nvPr/>
        </p:nvSpPr>
        <p:spPr bwMode="auto">
          <a:xfrm rot="5400000" flipV="1">
            <a:off x="2586832" y="4058443"/>
            <a:ext cx="0" cy="117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7182" name="Line 46"/>
          <p:cNvSpPr>
            <a:spLocks noChangeShapeType="1"/>
          </p:cNvSpPr>
          <p:nvPr/>
        </p:nvSpPr>
        <p:spPr bwMode="auto">
          <a:xfrm flipV="1">
            <a:off x="435292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7183" name="Line 47"/>
          <p:cNvSpPr>
            <a:spLocks noChangeShapeType="1"/>
          </p:cNvSpPr>
          <p:nvPr/>
        </p:nvSpPr>
        <p:spPr bwMode="auto">
          <a:xfrm rot="5400000" flipV="1">
            <a:off x="3983038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7184" name="AutoShape 4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9608-BC4D-4B07-99A2-58E4246FF34B}" type="slidenum">
              <a:rPr lang="fr-FR"/>
              <a:pPr/>
              <a:t>148</a:t>
            </a:fld>
            <a:endParaRPr lang="fr-FR"/>
          </a:p>
        </p:txBody>
      </p:sp>
      <p:sp>
        <p:nvSpPr>
          <p:cNvPr id="348162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4-2</a:t>
            </a:r>
          </a:p>
        </p:txBody>
      </p:sp>
      <p:sp>
        <p:nvSpPr>
          <p:cNvPr id="348163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échappement</a:t>
            </a:r>
          </a:p>
        </p:txBody>
      </p:sp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tige.</a:t>
            </a:r>
          </a:p>
        </p:txBody>
      </p:sp>
      <p:sp>
        <p:nvSpPr>
          <p:cNvPr id="348165" name="Line 5"/>
          <p:cNvSpPr>
            <a:spLocks noChangeShapeType="1"/>
          </p:cNvSpPr>
          <p:nvPr/>
        </p:nvSpPr>
        <p:spPr bwMode="auto">
          <a:xfrm flipV="1">
            <a:off x="31575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8166" name="Group 6"/>
          <p:cNvGrpSpPr>
            <a:grpSpLocks/>
          </p:cNvGrpSpPr>
          <p:nvPr/>
        </p:nvGrpSpPr>
        <p:grpSpPr bwMode="auto">
          <a:xfrm>
            <a:off x="2965450" y="2705100"/>
            <a:ext cx="457200" cy="304800"/>
            <a:chOff x="480" y="1296"/>
            <a:chExt cx="288" cy="192"/>
          </a:xfrm>
        </p:grpSpPr>
        <p:sp>
          <p:nvSpPr>
            <p:cNvPr id="348167" name="Freeform 7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8168" name="Freeform 8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8169" name="Line 9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8170" name="Text Box 10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48172" name="Rectangle 12"/>
          <p:cNvSpPr>
            <a:spLocks noChangeArrowheads="1"/>
          </p:cNvSpPr>
          <p:nvPr/>
        </p:nvSpPr>
        <p:spPr bwMode="auto">
          <a:xfrm>
            <a:off x="2998788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173" name="Line 13"/>
          <p:cNvSpPr>
            <a:spLocks noChangeShapeType="1"/>
          </p:cNvSpPr>
          <p:nvPr/>
        </p:nvSpPr>
        <p:spPr bwMode="auto">
          <a:xfrm flipV="1">
            <a:off x="3684588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174" name="Rectangle 14"/>
          <p:cNvSpPr>
            <a:spLocks noChangeArrowheads="1"/>
          </p:cNvSpPr>
          <p:nvPr/>
        </p:nvSpPr>
        <p:spPr bwMode="auto">
          <a:xfrm>
            <a:off x="2084388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175" name="Line 15"/>
          <p:cNvSpPr>
            <a:spLocks noChangeShapeType="1"/>
          </p:cNvSpPr>
          <p:nvPr/>
        </p:nvSpPr>
        <p:spPr bwMode="auto">
          <a:xfrm rot="10800000" flipH="1" flipV="1">
            <a:off x="2312988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176" name="Rectangle 16"/>
          <p:cNvSpPr>
            <a:spLocks noChangeArrowheads="1"/>
          </p:cNvSpPr>
          <p:nvPr/>
        </p:nvSpPr>
        <p:spPr bwMode="auto">
          <a:xfrm>
            <a:off x="1627188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177" name="Line 17"/>
          <p:cNvSpPr>
            <a:spLocks noChangeShapeType="1"/>
          </p:cNvSpPr>
          <p:nvPr/>
        </p:nvSpPr>
        <p:spPr bwMode="auto">
          <a:xfrm flipH="1">
            <a:off x="1784350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178" name="Line 18"/>
          <p:cNvSpPr>
            <a:spLocks noChangeShapeType="1"/>
          </p:cNvSpPr>
          <p:nvPr/>
        </p:nvSpPr>
        <p:spPr bwMode="auto">
          <a:xfrm>
            <a:off x="3227388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179" name="Line 19"/>
          <p:cNvSpPr>
            <a:spLocks noChangeShapeType="1"/>
          </p:cNvSpPr>
          <p:nvPr/>
        </p:nvSpPr>
        <p:spPr bwMode="auto">
          <a:xfrm rot="10800000" flipH="1">
            <a:off x="2312988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180" name="Rectangle 20"/>
          <p:cNvSpPr>
            <a:spLocks noChangeArrowheads="1"/>
          </p:cNvSpPr>
          <p:nvPr/>
        </p:nvSpPr>
        <p:spPr bwMode="auto">
          <a:xfrm>
            <a:off x="3913188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181" name="Line 21"/>
          <p:cNvSpPr>
            <a:spLocks noChangeShapeType="1"/>
          </p:cNvSpPr>
          <p:nvPr/>
        </p:nvSpPr>
        <p:spPr bwMode="auto">
          <a:xfrm flipH="1">
            <a:off x="4070350" y="3429000"/>
            <a:ext cx="152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8182" name="Line 22"/>
          <p:cNvSpPr>
            <a:spLocks noChangeShapeType="1"/>
          </p:cNvSpPr>
          <p:nvPr/>
        </p:nvSpPr>
        <p:spPr bwMode="auto">
          <a:xfrm flipV="1">
            <a:off x="36147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183" name="Line 23"/>
          <p:cNvSpPr>
            <a:spLocks noChangeShapeType="1"/>
          </p:cNvSpPr>
          <p:nvPr/>
        </p:nvSpPr>
        <p:spPr bwMode="auto">
          <a:xfrm flipV="1">
            <a:off x="31575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184" name="Line 24"/>
          <p:cNvSpPr>
            <a:spLocks noChangeShapeType="1"/>
          </p:cNvSpPr>
          <p:nvPr/>
        </p:nvSpPr>
        <p:spPr bwMode="auto">
          <a:xfrm flipV="1">
            <a:off x="36147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8185" name="Group 25"/>
          <p:cNvGrpSpPr>
            <a:grpSpLocks/>
          </p:cNvGrpSpPr>
          <p:nvPr/>
        </p:nvGrpSpPr>
        <p:grpSpPr bwMode="auto">
          <a:xfrm>
            <a:off x="3462338" y="2311400"/>
            <a:ext cx="303212" cy="303213"/>
            <a:chOff x="1880" y="1456"/>
            <a:chExt cx="191" cy="191"/>
          </a:xfrm>
        </p:grpSpPr>
        <p:sp>
          <p:nvSpPr>
            <p:cNvPr id="348186" name="Oval 26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8187" name="Oval 27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8188" name="Line 28"/>
          <p:cNvSpPr>
            <a:spLocks noChangeShapeType="1"/>
          </p:cNvSpPr>
          <p:nvPr/>
        </p:nvSpPr>
        <p:spPr bwMode="auto">
          <a:xfrm flipV="1">
            <a:off x="2014538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189" name="Rectangle 29"/>
          <p:cNvSpPr>
            <a:spLocks noChangeArrowheads="1"/>
          </p:cNvSpPr>
          <p:nvPr/>
        </p:nvSpPr>
        <p:spPr bwMode="auto">
          <a:xfrm>
            <a:off x="1905000" y="5233988"/>
            <a:ext cx="2557463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190" name="Line 30"/>
          <p:cNvSpPr>
            <a:spLocks noChangeShapeType="1"/>
          </p:cNvSpPr>
          <p:nvPr/>
        </p:nvSpPr>
        <p:spPr bwMode="auto">
          <a:xfrm flipH="1">
            <a:off x="4300538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191" name="Line 31"/>
          <p:cNvSpPr>
            <a:spLocks noChangeShapeType="1"/>
          </p:cNvSpPr>
          <p:nvPr/>
        </p:nvSpPr>
        <p:spPr bwMode="auto">
          <a:xfrm flipH="1">
            <a:off x="1958975" y="5233988"/>
            <a:ext cx="1095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192" name="Line 32"/>
          <p:cNvSpPr>
            <a:spLocks noChangeShapeType="1"/>
          </p:cNvSpPr>
          <p:nvPr/>
        </p:nvSpPr>
        <p:spPr bwMode="auto">
          <a:xfrm flipH="1">
            <a:off x="4408488" y="5492750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193" name="Line 33"/>
          <p:cNvSpPr>
            <a:spLocks noChangeShapeType="1"/>
          </p:cNvSpPr>
          <p:nvPr/>
        </p:nvSpPr>
        <p:spPr bwMode="auto">
          <a:xfrm flipH="1">
            <a:off x="4408488" y="5621338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194" name="Line 34"/>
          <p:cNvSpPr>
            <a:spLocks noChangeShapeType="1"/>
          </p:cNvSpPr>
          <p:nvPr/>
        </p:nvSpPr>
        <p:spPr bwMode="auto">
          <a:xfrm>
            <a:off x="4462463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8195" name="Group 35"/>
          <p:cNvGrpSpPr>
            <a:grpSpLocks/>
          </p:cNvGrpSpPr>
          <p:nvPr/>
        </p:nvGrpSpPr>
        <p:grpSpPr bwMode="auto">
          <a:xfrm>
            <a:off x="4191000" y="5233988"/>
            <a:ext cx="2449513" cy="709612"/>
            <a:chOff x="1337" y="3297"/>
            <a:chExt cx="1543" cy="447"/>
          </a:xfrm>
        </p:grpSpPr>
        <p:sp>
          <p:nvSpPr>
            <p:cNvPr id="348196" name="Rectangle 36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8197" name="Oval 37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8198" name="Oval 38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8199" name="Rectangle 39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8200" name="Line 40"/>
          <p:cNvSpPr>
            <a:spLocks noChangeShapeType="1"/>
          </p:cNvSpPr>
          <p:nvPr/>
        </p:nvSpPr>
        <p:spPr bwMode="auto">
          <a:xfrm>
            <a:off x="20685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201" name="Line 41"/>
          <p:cNvSpPr>
            <a:spLocks noChangeShapeType="1"/>
          </p:cNvSpPr>
          <p:nvPr/>
        </p:nvSpPr>
        <p:spPr bwMode="auto">
          <a:xfrm>
            <a:off x="1958975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8202" name="Group 42"/>
          <p:cNvGrpSpPr>
            <a:grpSpLocks/>
          </p:cNvGrpSpPr>
          <p:nvPr/>
        </p:nvGrpSpPr>
        <p:grpSpPr bwMode="auto">
          <a:xfrm>
            <a:off x="4300538" y="5105400"/>
            <a:ext cx="107950" cy="193675"/>
            <a:chOff x="1584" y="1728"/>
            <a:chExt cx="96" cy="144"/>
          </a:xfrm>
        </p:grpSpPr>
        <p:sp>
          <p:nvSpPr>
            <p:cNvPr id="348203" name="Line 4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8204" name="Line 4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8205" name="Line 45"/>
          <p:cNvSpPr>
            <a:spLocks noChangeShapeType="1"/>
          </p:cNvSpPr>
          <p:nvPr/>
        </p:nvSpPr>
        <p:spPr bwMode="auto">
          <a:xfrm rot="5400000" flipV="1">
            <a:off x="2586832" y="4058443"/>
            <a:ext cx="0" cy="117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206" name="Line 46"/>
          <p:cNvSpPr>
            <a:spLocks noChangeShapeType="1"/>
          </p:cNvSpPr>
          <p:nvPr/>
        </p:nvSpPr>
        <p:spPr bwMode="auto">
          <a:xfrm flipV="1">
            <a:off x="435292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207" name="Line 47"/>
          <p:cNvSpPr>
            <a:spLocks noChangeShapeType="1"/>
          </p:cNvSpPr>
          <p:nvPr/>
        </p:nvSpPr>
        <p:spPr bwMode="auto">
          <a:xfrm rot="5400000" flipV="1">
            <a:off x="3983038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208" name="AutoShape 4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EE7-5C78-40B5-8C18-53CCA3645E97}" type="slidenum">
              <a:rPr lang="fr-FR"/>
              <a:pPr/>
              <a:t>149</a:t>
            </a:fld>
            <a:endParaRPr lang="fr-FR"/>
          </a:p>
        </p:txBody>
      </p:sp>
      <p:sp>
        <p:nvSpPr>
          <p:cNvPr id="349186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4-2</a:t>
            </a:r>
          </a:p>
        </p:txBody>
      </p:sp>
      <p:sp>
        <p:nvSpPr>
          <p:cNvPr id="349187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échappement</a:t>
            </a:r>
          </a:p>
        </p:txBody>
      </p:sp>
      <p:sp>
        <p:nvSpPr>
          <p:cNvPr id="349188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tige.</a:t>
            </a:r>
          </a:p>
        </p:txBody>
      </p:sp>
      <p:sp>
        <p:nvSpPr>
          <p:cNvPr id="349189" name="Line 5"/>
          <p:cNvSpPr>
            <a:spLocks noChangeShapeType="1"/>
          </p:cNvSpPr>
          <p:nvPr/>
        </p:nvSpPr>
        <p:spPr bwMode="auto">
          <a:xfrm flipV="1">
            <a:off x="31575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9190" name="Group 6"/>
          <p:cNvGrpSpPr>
            <a:grpSpLocks/>
          </p:cNvGrpSpPr>
          <p:nvPr/>
        </p:nvGrpSpPr>
        <p:grpSpPr bwMode="auto">
          <a:xfrm>
            <a:off x="2965450" y="2705100"/>
            <a:ext cx="457200" cy="304800"/>
            <a:chOff x="480" y="1296"/>
            <a:chExt cx="288" cy="192"/>
          </a:xfrm>
        </p:grpSpPr>
        <p:sp>
          <p:nvSpPr>
            <p:cNvPr id="349191" name="Freeform 7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9192" name="Freeform 8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9193" name="Line 9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49196" name="Rectangle 12"/>
          <p:cNvSpPr>
            <a:spLocks noChangeArrowheads="1"/>
          </p:cNvSpPr>
          <p:nvPr/>
        </p:nvSpPr>
        <p:spPr bwMode="auto">
          <a:xfrm>
            <a:off x="2928938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9197" name="Line 13"/>
          <p:cNvSpPr>
            <a:spLocks noChangeShapeType="1"/>
          </p:cNvSpPr>
          <p:nvPr/>
        </p:nvSpPr>
        <p:spPr bwMode="auto">
          <a:xfrm flipV="1">
            <a:off x="3614738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9198" name="Rectangle 14"/>
          <p:cNvSpPr>
            <a:spLocks noChangeArrowheads="1"/>
          </p:cNvSpPr>
          <p:nvPr/>
        </p:nvSpPr>
        <p:spPr bwMode="auto">
          <a:xfrm>
            <a:off x="2014538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9199" name="Line 15"/>
          <p:cNvSpPr>
            <a:spLocks noChangeShapeType="1"/>
          </p:cNvSpPr>
          <p:nvPr/>
        </p:nvSpPr>
        <p:spPr bwMode="auto">
          <a:xfrm rot="10800000" flipH="1" flipV="1">
            <a:off x="2243138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9200" name="Rectangle 16"/>
          <p:cNvSpPr>
            <a:spLocks noChangeArrowheads="1"/>
          </p:cNvSpPr>
          <p:nvPr/>
        </p:nvSpPr>
        <p:spPr bwMode="auto">
          <a:xfrm>
            <a:off x="1557338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9201" name="Line 17"/>
          <p:cNvSpPr>
            <a:spLocks noChangeShapeType="1"/>
          </p:cNvSpPr>
          <p:nvPr/>
        </p:nvSpPr>
        <p:spPr bwMode="auto">
          <a:xfrm flipH="1">
            <a:off x="1714500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9202" name="Line 18"/>
          <p:cNvSpPr>
            <a:spLocks noChangeShapeType="1"/>
          </p:cNvSpPr>
          <p:nvPr/>
        </p:nvSpPr>
        <p:spPr bwMode="auto">
          <a:xfrm>
            <a:off x="3157538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9203" name="Line 19"/>
          <p:cNvSpPr>
            <a:spLocks noChangeShapeType="1"/>
          </p:cNvSpPr>
          <p:nvPr/>
        </p:nvSpPr>
        <p:spPr bwMode="auto">
          <a:xfrm rot="10800000" flipH="1">
            <a:off x="2243138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9204" name="Rectangle 20"/>
          <p:cNvSpPr>
            <a:spLocks noChangeArrowheads="1"/>
          </p:cNvSpPr>
          <p:nvPr/>
        </p:nvSpPr>
        <p:spPr bwMode="auto">
          <a:xfrm>
            <a:off x="3843338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9205" name="Line 21"/>
          <p:cNvSpPr>
            <a:spLocks noChangeShapeType="1"/>
          </p:cNvSpPr>
          <p:nvPr/>
        </p:nvSpPr>
        <p:spPr bwMode="auto">
          <a:xfrm flipH="1">
            <a:off x="4000500" y="3429000"/>
            <a:ext cx="152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9206" name="Line 22"/>
          <p:cNvSpPr>
            <a:spLocks noChangeShapeType="1"/>
          </p:cNvSpPr>
          <p:nvPr/>
        </p:nvSpPr>
        <p:spPr bwMode="auto">
          <a:xfrm flipV="1">
            <a:off x="36147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9207" name="Line 23"/>
          <p:cNvSpPr>
            <a:spLocks noChangeShapeType="1"/>
          </p:cNvSpPr>
          <p:nvPr/>
        </p:nvSpPr>
        <p:spPr bwMode="auto">
          <a:xfrm flipV="1">
            <a:off x="31575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9208" name="Line 24"/>
          <p:cNvSpPr>
            <a:spLocks noChangeShapeType="1"/>
          </p:cNvSpPr>
          <p:nvPr/>
        </p:nvSpPr>
        <p:spPr bwMode="auto">
          <a:xfrm flipV="1">
            <a:off x="36147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9209" name="Group 25"/>
          <p:cNvGrpSpPr>
            <a:grpSpLocks/>
          </p:cNvGrpSpPr>
          <p:nvPr/>
        </p:nvGrpSpPr>
        <p:grpSpPr bwMode="auto">
          <a:xfrm>
            <a:off x="3462338" y="2311400"/>
            <a:ext cx="303212" cy="303213"/>
            <a:chOff x="1880" y="1456"/>
            <a:chExt cx="191" cy="191"/>
          </a:xfrm>
        </p:grpSpPr>
        <p:sp>
          <p:nvSpPr>
            <p:cNvPr id="349210" name="Oval 26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9211" name="Oval 27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9212" name="Line 28"/>
          <p:cNvSpPr>
            <a:spLocks noChangeShapeType="1"/>
          </p:cNvSpPr>
          <p:nvPr/>
        </p:nvSpPr>
        <p:spPr bwMode="auto">
          <a:xfrm flipV="1">
            <a:off x="2014538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9213" name="Rectangle 29"/>
          <p:cNvSpPr>
            <a:spLocks noChangeArrowheads="1"/>
          </p:cNvSpPr>
          <p:nvPr/>
        </p:nvSpPr>
        <p:spPr bwMode="auto">
          <a:xfrm>
            <a:off x="1905000" y="5233988"/>
            <a:ext cx="2557463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9214" name="Line 30"/>
          <p:cNvSpPr>
            <a:spLocks noChangeShapeType="1"/>
          </p:cNvSpPr>
          <p:nvPr/>
        </p:nvSpPr>
        <p:spPr bwMode="auto">
          <a:xfrm flipH="1">
            <a:off x="4300538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9215" name="Line 31"/>
          <p:cNvSpPr>
            <a:spLocks noChangeShapeType="1"/>
          </p:cNvSpPr>
          <p:nvPr/>
        </p:nvSpPr>
        <p:spPr bwMode="auto">
          <a:xfrm flipH="1">
            <a:off x="1958975" y="5233988"/>
            <a:ext cx="1095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9216" name="Line 32"/>
          <p:cNvSpPr>
            <a:spLocks noChangeShapeType="1"/>
          </p:cNvSpPr>
          <p:nvPr/>
        </p:nvSpPr>
        <p:spPr bwMode="auto">
          <a:xfrm flipH="1">
            <a:off x="4408488" y="5492750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9217" name="Line 33"/>
          <p:cNvSpPr>
            <a:spLocks noChangeShapeType="1"/>
          </p:cNvSpPr>
          <p:nvPr/>
        </p:nvSpPr>
        <p:spPr bwMode="auto">
          <a:xfrm flipH="1">
            <a:off x="4408488" y="5621338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9218" name="Line 34"/>
          <p:cNvSpPr>
            <a:spLocks noChangeShapeType="1"/>
          </p:cNvSpPr>
          <p:nvPr/>
        </p:nvSpPr>
        <p:spPr bwMode="auto">
          <a:xfrm>
            <a:off x="4462463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9219" name="Group 35"/>
          <p:cNvGrpSpPr>
            <a:grpSpLocks/>
          </p:cNvGrpSpPr>
          <p:nvPr/>
        </p:nvGrpSpPr>
        <p:grpSpPr bwMode="auto">
          <a:xfrm>
            <a:off x="4191000" y="5233988"/>
            <a:ext cx="2449513" cy="709612"/>
            <a:chOff x="1337" y="3297"/>
            <a:chExt cx="1543" cy="447"/>
          </a:xfrm>
        </p:grpSpPr>
        <p:sp>
          <p:nvSpPr>
            <p:cNvPr id="349220" name="Rectangle 36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9221" name="Oval 37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9222" name="Oval 38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9223" name="Rectangle 39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9224" name="Line 40"/>
          <p:cNvSpPr>
            <a:spLocks noChangeShapeType="1"/>
          </p:cNvSpPr>
          <p:nvPr/>
        </p:nvSpPr>
        <p:spPr bwMode="auto">
          <a:xfrm>
            <a:off x="20685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9225" name="Line 41"/>
          <p:cNvSpPr>
            <a:spLocks noChangeShapeType="1"/>
          </p:cNvSpPr>
          <p:nvPr/>
        </p:nvSpPr>
        <p:spPr bwMode="auto">
          <a:xfrm>
            <a:off x="1958975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49226" name="Group 42"/>
          <p:cNvGrpSpPr>
            <a:grpSpLocks/>
          </p:cNvGrpSpPr>
          <p:nvPr/>
        </p:nvGrpSpPr>
        <p:grpSpPr bwMode="auto">
          <a:xfrm>
            <a:off x="4300538" y="5105400"/>
            <a:ext cx="107950" cy="193675"/>
            <a:chOff x="1584" y="1728"/>
            <a:chExt cx="96" cy="144"/>
          </a:xfrm>
        </p:grpSpPr>
        <p:sp>
          <p:nvSpPr>
            <p:cNvPr id="349227" name="Line 4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9228" name="Line 4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49229" name="Line 45"/>
          <p:cNvSpPr>
            <a:spLocks noChangeShapeType="1"/>
          </p:cNvSpPr>
          <p:nvPr/>
        </p:nvSpPr>
        <p:spPr bwMode="auto">
          <a:xfrm rot="5400000" flipV="1">
            <a:off x="2586832" y="4058443"/>
            <a:ext cx="0" cy="117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9230" name="Line 46"/>
          <p:cNvSpPr>
            <a:spLocks noChangeShapeType="1"/>
          </p:cNvSpPr>
          <p:nvPr/>
        </p:nvSpPr>
        <p:spPr bwMode="auto">
          <a:xfrm flipV="1">
            <a:off x="435292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9231" name="Line 47"/>
          <p:cNvSpPr>
            <a:spLocks noChangeShapeType="1"/>
          </p:cNvSpPr>
          <p:nvPr/>
        </p:nvSpPr>
        <p:spPr bwMode="auto">
          <a:xfrm rot="5400000" flipV="1">
            <a:off x="3983038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9232" name="AutoShape 4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7E73-0978-4E29-9EBC-ECD3A42379BC}" type="slidenum">
              <a:rPr lang="fr-FR"/>
              <a:pPr/>
              <a:t>15</a:t>
            </a:fld>
            <a:endParaRPr lang="fr-FR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93992" name="Text Box 808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grpSp>
        <p:nvGrpSpPr>
          <p:cNvPr id="93993" name="Group 809"/>
          <p:cNvGrpSpPr>
            <a:grpSpLocks/>
          </p:cNvGrpSpPr>
          <p:nvPr/>
        </p:nvGrpSpPr>
        <p:grpSpPr bwMode="auto">
          <a:xfrm>
            <a:off x="381000" y="1600200"/>
            <a:ext cx="4876800" cy="2362200"/>
            <a:chOff x="240" y="1008"/>
            <a:chExt cx="3072" cy="1488"/>
          </a:xfrm>
        </p:grpSpPr>
        <p:sp>
          <p:nvSpPr>
            <p:cNvPr id="93994" name="Rectangle 810"/>
            <p:cNvSpPr>
              <a:spLocks noChangeArrowheads="1"/>
            </p:cNvSpPr>
            <p:nvPr/>
          </p:nvSpPr>
          <p:spPr bwMode="auto">
            <a:xfrm>
              <a:off x="768" y="1968"/>
              <a:ext cx="1968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3995" name="Rectangle 811" descr="Bouquet"/>
            <p:cNvSpPr>
              <a:spLocks noChangeArrowheads="1"/>
            </p:cNvSpPr>
            <p:nvPr/>
          </p:nvSpPr>
          <p:spPr bwMode="auto">
            <a:xfrm>
              <a:off x="480" y="1968"/>
              <a:ext cx="672" cy="52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93996" name="Group 812"/>
            <p:cNvGrpSpPr>
              <a:grpSpLocks/>
            </p:cNvGrpSpPr>
            <p:nvPr/>
          </p:nvGrpSpPr>
          <p:grpSpPr bwMode="auto">
            <a:xfrm>
              <a:off x="240" y="1008"/>
              <a:ext cx="1200" cy="1488"/>
              <a:chOff x="240" y="1008"/>
              <a:chExt cx="1200" cy="1488"/>
            </a:xfrm>
          </p:grpSpPr>
          <p:sp>
            <p:nvSpPr>
              <p:cNvPr id="93997" name="Line 813"/>
              <p:cNvSpPr>
                <a:spLocks noChangeShapeType="1"/>
              </p:cNvSpPr>
              <p:nvPr/>
            </p:nvSpPr>
            <p:spPr bwMode="auto">
              <a:xfrm>
                <a:off x="5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3998" name="Line 814"/>
              <p:cNvSpPr>
                <a:spLocks noChangeShapeType="1"/>
              </p:cNvSpPr>
              <p:nvPr/>
            </p:nvSpPr>
            <p:spPr bwMode="auto">
              <a:xfrm>
                <a:off x="62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93999" name="Group 815"/>
              <p:cNvGrpSpPr>
                <a:grpSpLocks/>
              </p:cNvGrpSpPr>
              <p:nvPr/>
            </p:nvGrpSpPr>
            <p:grpSpPr bwMode="auto">
              <a:xfrm>
                <a:off x="240" y="1008"/>
                <a:ext cx="1200" cy="960"/>
                <a:chOff x="240" y="1008"/>
                <a:chExt cx="1200" cy="960"/>
              </a:xfrm>
            </p:grpSpPr>
            <p:sp>
              <p:nvSpPr>
                <p:cNvPr id="94000" name="Line 816"/>
                <p:cNvSpPr>
                  <a:spLocks noChangeShapeType="1"/>
                </p:cNvSpPr>
                <p:nvPr/>
              </p:nvSpPr>
              <p:spPr bwMode="auto">
                <a:xfrm flipH="1">
                  <a:off x="528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4001" name="Line 817"/>
                <p:cNvSpPr>
                  <a:spLocks noChangeShapeType="1"/>
                </p:cNvSpPr>
                <p:nvPr/>
              </p:nvSpPr>
              <p:spPr bwMode="auto">
                <a:xfrm>
                  <a:off x="576" y="153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4002" name="Text Box 818"/>
                <p:cNvSpPr txBox="1">
                  <a:spLocks noChangeArrowheads="1"/>
                </p:cNvSpPr>
                <p:nvPr/>
              </p:nvSpPr>
              <p:spPr bwMode="auto">
                <a:xfrm>
                  <a:off x="240" y="1008"/>
                  <a:ext cx="120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/>
                    <a:t>Pression=1</a:t>
                  </a:r>
                </a:p>
              </p:txBody>
            </p:sp>
            <p:sp>
              <p:nvSpPr>
                <p:cNvPr id="94003" name="Oval 819"/>
                <p:cNvSpPr>
                  <a:spLocks noChangeArrowheads="1"/>
                </p:cNvSpPr>
                <p:nvPr/>
              </p:nvSpPr>
              <p:spPr bwMode="auto">
                <a:xfrm>
                  <a:off x="480" y="124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4004" name="Oval 820"/>
                <p:cNvSpPr>
                  <a:spLocks noChangeArrowheads="1"/>
                </p:cNvSpPr>
                <p:nvPr/>
              </p:nvSpPr>
              <p:spPr bwMode="auto">
                <a:xfrm>
                  <a:off x="528" y="12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94005" name="Line 821"/>
              <p:cNvSpPr>
                <a:spLocks noChangeShapeType="1"/>
              </p:cNvSpPr>
              <p:nvPr/>
            </p:nvSpPr>
            <p:spPr bwMode="auto">
              <a:xfrm>
                <a:off x="480" y="196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94006" name="Rectangle 822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4007" name="Line 823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94008" name="Group 824"/>
            <p:cNvGrpSpPr>
              <a:grpSpLocks/>
            </p:cNvGrpSpPr>
            <p:nvPr/>
          </p:nvGrpSpPr>
          <p:grpSpPr bwMode="auto">
            <a:xfrm>
              <a:off x="1008" y="1968"/>
              <a:ext cx="2304" cy="528"/>
              <a:chOff x="576" y="1968"/>
              <a:chExt cx="2304" cy="528"/>
            </a:xfrm>
          </p:grpSpPr>
          <p:grpSp>
            <p:nvGrpSpPr>
              <p:cNvPr id="94009" name="Group 825"/>
              <p:cNvGrpSpPr>
                <a:grpSpLocks/>
              </p:cNvGrpSpPr>
              <p:nvPr/>
            </p:nvGrpSpPr>
            <p:grpSpPr bwMode="auto">
              <a:xfrm>
                <a:off x="576" y="2112"/>
                <a:ext cx="96" cy="288"/>
                <a:chOff x="528" y="2112"/>
                <a:chExt cx="96" cy="288"/>
              </a:xfrm>
            </p:grpSpPr>
            <p:sp>
              <p:nvSpPr>
                <p:cNvPr id="94010" name="Line 826"/>
                <p:cNvSpPr>
                  <a:spLocks noChangeShapeType="1"/>
                </p:cNvSpPr>
                <p:nvPr/>
              </p:nvSpPr>
              <p:spPr bwMode="auto">
                <a:xfrm>
                  <a:off x="528" y="211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4011" name="Line 827"/>
                <p:cNvSpPr>
                  <a:spLocks noChangeShapeType="1"/>
                </p:cNvSpPr>
                <p:nvPr/>
              </p:nvSpPr>
              <p:spPr bwMode="auto">
                <a:xfrm>
                  <a:off x="52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4012" name="Line 828"/>
                <p:cNvSpPr>
                  <a:spLocks noChangeShapeType="1"/>
                </p:cNvSpPr>
                <p:nvPr/>
              </p:nvSpPr>
              <p:spPr bwMode="auto">
                <a:xfrm>
                  <a:off x="528" y="240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4013" name="Group 829"/>
              <p:cNvGrpSpPr>
                <a:grpSpLocks/>
              </p:cNvGrpSpPr>
              <p:nvPr/>
            </p:nvGrpSpPr>
            <p:grpSpPr bwMode="auto">
              <a:xfrm>
                <a:off x="720" y="1968"/>
                <a:ext cx="2160" cy="528"/>
                <a:chOff x="720" y="1968"/>
                <a:chExt cx="2160" cy="528"/>
              </a:xfrm>
            </p:grpSpPr>
            <p:sp>
              <p:nvSpPr>
                <p:cNvPr id="94014" name="Rectangle 830"/>
                <p:cNvSpPr>
                  <a:spLocks noChangeArrowheads="1"/>
                </p:cNvSpPr>
                <p:nvPr/>
              </p:nvSpPr>
              <p:spPr bwMode="auto">
                <a:xfrm>
                  <a:off x="816" y="2160"/>
                  <a:ext cx="2064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4015" name="Rectangle 831"/>
                <p:cNvSpPr>
                  <a:spLocks noChangeArrowheads="1"/>
                </p:cNvSpPr>
                <p:nvPr/>
              </p:nvSpPr>
              <p:spPr bwMode="auto">
                <a:xfrm>
                  <a:off x="720" y="2016"/>
                  <a:ext cx="96" cy="43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4016" name="Oval 832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4017" name="Oval 833"/>
                <p:cNvSpPr>
                  <a:spLocks noChangeArrowheads="1"/>
                </p:cNvSpPr>
                <p:nvPr/>
              </p:nvSpPr>
              <p:spPr bwMode="auto">
                <a:xfrm>
                  <a:off x="720" y="24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94018" name="Group 834"/>
            <p:cNvGrpSpPr>
              <a:grpSpLocks/>
            </p:cNvGrpSpPr>
            <p:nvPr/>
          </p:nvGrpSpPr>
          <p:grpSpPr bwMode="auto">
            <a:xfrm>
              <a:off x="1248" y="1968"/>
              <a:ext cx="1488" cy="528"/>
              <a:chOff x="772" y="1968"/>
              <a:chExt cx="1964" cy="528"/>
            </a:xfrm>
          </p:grpSpPr>
          <p:sp>
            <p:nvSpPr>
              <p:cNvPr id="94019" name="Line 835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4020" name="Line 836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4021" name="Line 837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4022" name="Line 838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4023" name="Line 839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4024" name="Line 840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4025" name="Line 841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94026" name="AutoShape 84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FBD9-C4E6-49A4-BA9A-A4BFDB8D7EF1}" type="slidenum">
              <a:rPr lang="fr-FR"/>
              <a:pPr/>
              <a:t>150</a:t>
            </a:fld>
            <a:endParaRPr lang="fr-FR"/>
          </a:p>
        </p:txBody>
      </p:sp>
      <p:sp>
        <p:nvSpPr>
          <p:cNvPr id="350210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4-2</a:t>
            </a:r>
          </a:p>
        </p:txBody>
      </p:sp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échappement</a:t>
            </a:r>
          </a:p>
        </p:txBody>
      </p:sp>
      <p:sp>
        <p:nvSpPr>
          <p:cNvPr id="350212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tige.</a:t>
            </a:r>
          </a:p>
        </p:txBody>
      </p:sp>
      <p:sp>
        <p:nvSpPr>
          <p:cNvPr id="350213" name="Line 5"/>
          <p:cNvSpPr>
            <a:spLocks noChangeShapeType="1"/>
          </p:cNvSpPr>
          <p:nvPr/>
        </p:nvSpPr>
        <p:spPr bwMode="auto">
          <a:xfrm flipV="1">
            <a:off x="31575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0214" name="Group 6"/>
          <p:cNvGrpSpPr>
            <a:grpSpLocks/>
          </p:cNvGrpSpPr>
          <p:nvPr/>
        </p:nvGrpSpPr>
        <p:grpSpPr bwMode="auto">
          <a:xfrm>
            <a:off x="2965450" y="2705100"/>
            <a:ext cx="457200" cy="304800"/>
            <a:chOff x="480" y="1296"/>
            <a:chExt cx="288" cy="192"/>
          </a:xfrm>
        </p:grpSpPr>
        <p:sp>
          <p:nvSpPr>
            <p:cNvPr id="350215" name="Freeform 7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0216" name="Freeform 8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0217" name="Line 9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0218" name="Text Box 10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50220" name="Rectangle 12"/>
          <p:cNvSpPr>
            <a:spLocks noChangeArrowheads="1"/>
          </p:cNvSpPr>
          <p:nvPr/>
        </p:nvSpPr>
        <p:spPr bwMode="auto">
          <a:xfrm>
            <a:off x="2928938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0221" name="Line 13"/>
          <p:cNvSpPr>
            <a:spLocks noChangeShapeType="1"/>
          </p:cNvSpPr>
          <p:nvPr/>
        </p:nvSpPr>
        <p:spPr bwMode="auto">
          <a:xfrm flipV="1">
            <a:off x="3614738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0222" name="Rectangle 14"/>
          <p:cNvSpPr>
            <a:spLocks noChangeArrowheads="1"/>
          </p:cNvSpPr>
          <p:nvPr/>
        </p:nvSpPr>
        <p:spPr bwMode="auto">
          <a:xfrm>
            <a:off x="2014538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0223" name="Line 15"/>
          <p:cNvSpPr>
            <a:spLocks noChangeShapeType="1"/>
          </p:cNvSpPr>
          <p:nvPr/>
        </p:nvSpPr>
        <p:spPr bwMode="auto">
          <a:xfrm rot="10800000" flipH="1" flipV="1">
            <a:off x="2243138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0224" name="Rectangle 16"/>
          <p:cNvSpPr>
            <a:spLocks noChangeArrowheads="1"/>
          </p:cNvSpPr>
          <p:nvPr/>
        </p:nvSpPr>
        <p:spPr bwMode="auto">
          <a:xfrm>
            <a:off x="1557338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0225" name="Line 17"/>
          <p:cNvSpPr>
            <a:spLocks noChangeShapeType="1"/>
          </p:cNvSpPr>
          <p:nvPr/>
        </p:nvSpPr>
        <p:spPr bwMode="auto">
          <a:xfrm flipH="1">
            <a:off x="1714500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0226" name="Line 18"/>
          <p:cNvSpPr>
            <a:spLocks noChangeShapeType="1"/>
          </p:cNvSpPr>
          <p:nvPr/>
        </p:nvSpPr>
        <p:spPr bwMode="auto">
          <a:xfrm>
            <a:off x="3157538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0227" name="Line 19"/>
          <p:cNvSpPr>
            <a:spLocks noChangeShapeType="1"/>
          </p:cNvSpPr>
          <p:nvPr/>
        </p:nvSpPr>
        <p:spPr bwMode="auto">
          <a:xfrm rot="10800000" flipH="1">
            <a:off x="2243138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0228" name="Rectangle 20"/>
          <p:cNvSpPr>
            <a:spLocks noChangeArrowheads="1"/>
          </p:cNvSpPr>
          <p:nvPr/>
        </p:nvSpPr>
        <p:spPr bwMode="auto">
          <a:xfrm>
            <a:off x="3843338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0229" name="Line 21"/>
          <p:cNvSpPr>
            <a:spLocks noChangeShapeType="1"/>
          </p:cNvSpPr>
          <p:nvPr/>
        </p:nvSpPr>
        <p:spPr bwMode="auto">
          <a:xfrm flipH="1">
            <a:off x="4000500" y="3429000"/>
            <a:ext cx="152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0230" name="Line 22"/>
          <p:cNvSpPr>
            <a:spLocks noChangeShapeType="1"/>
          </p:cNvSpPr>
          <p:nvPr/>
        </p:nvSpPr>
        <p:spPr bwMode="auto">
          <a:xfrm flipV="1">
            <a:off x="36147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0231" name="Line 23"/>
          <p:cNvSpPr>
            <a:spLocks noChangeShapeType="1"/>
          </p:cNvSpPr>
          <p:nvPr/>
        </p:nvSpPr>
        <p:spPr bwMode="auto">
          <a:xfrm flipV="1">
            <a:off x="31575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0232" name="Line 24"/>
          <p:cNvSpPr>
            <a:spLocks noChangeShapeType="1"/>
          </p:cNvSpPr>
          <p:nvPr/>
        </p:nvSpPr>
        <p:spPr bwMode="auto">
          <a:xfrm flipV="1">
            <a:off x="36147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0233" name="Group 25"/>
          <p:cNvGrpSpPr>
            <a:grpSpLocks/>
          </p:cNvGrpSpPr>
          <p:nvPr/>
        </p:nvGrpSpPr>
        <p:grpSpPr bwMode="auto">
          <a:xfrm>
            <a:off x="3462338" y="2311400"/>
            <a:ext cx="303212" cy="303213"/>
            <a:chOff x="1880" y="1456"/>
            <a:chExt cx="191" cy="191"/>
          </a:xfrm>
        </p:grpSpPr>
        <p:sp>
          <p:nvSpPr>
            <p:cNvPr id="350234" name="Oval 26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0235" name="Oval 27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0236" name="Line 28"/>
          <p:cNvSpPr>
            <a:spLocks noChangeShapeType="1"/>
          </p:cNvSpPr>
          <p:nvPr/>
        </p:nvSpPr>
        <p:spPr bwMode="auto">
          <a:xfrm flipV="1">
            <a:off x="2014538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0237" name="Rectangle 29"/>
          <p:cNvSpPr>
            <a:spLocks noChangeArrowheads="1"/>
          </p:cNvSpPr>
          <p:nvPr/>
        </p:nvSpPr>
        <p:spPr bwMode="auto">
          <a:xfrm>
            <a:off x="1905000" y="5233988"/>
            <a:ext cx="2557463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0238" name="Line 30"/>
          <p:cNvSpPr>
            <a:spLocks noChangeShapeType="1"/>
          </p:cNvSpPr>
          <p:nvPr/>
        </p:nvSpPr>
        <p:spPr bwMode="auto">
          <a:xfrm flipH="1">
            <a:off x="4300538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0239" name="Line 31"/>
          <p:cNvSpPr>
            <a:spLocks noChangeShapeType="1"/>
          </p:cNvSpPr>
          <p:nvPr/>
        </p:nvSpPr>
        <p:spPr bwMode="auto">
          <a:xfrm flipH="1">
            <a:off x="1958975" y="5233988"/>
            <a:ext cx="1095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0240" name="Line 32"/>
          <p:cNvSpPr>
            <a:spLocks noChangeShapeType="1"/>
          </p:cNvSpPr>
          <p:nvPr/>
        </p:nvSpPr>
        <p:spPr bwMode="auto">
          <a:xfrm flipH="1">
            <a:off x="4408488" y="5492750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0241" name="Line 33"/>
          <p:cNvSpPr>
            <a:spLocks noChangeShapeType="1"/>
          </p:cNvSpPr>
          <p:nvPr/>
        </p:nvSpPr>
        <p:spPr bwMode="auto">
          <a:xfrm flipH="1">
            <a:off x="4408488" y="5621338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0242" name="Line 34"/>
          <p:cNvSpPr>
            <a:spLocks noChangeShapeType="1"/>
          </p:cNvSpPr>
          <p:nvPr/>
        </p:nvSpPr>
        <p:spPr bwMode="auto">
          <a:xfrm>
            <a:off x="4462463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0243" name="Group 35"/>
          <p:cNvGrpSpPr>
            <a:grpSpLocks/>
          </p:cNvGrpSpPr>
          <p:nvPr/>
        </p:nvGrpSpPr>
        <p:grpSpPr bwMode="auto">
          <a:xfrm>
            <a:off x="4000500" y="5233988"/>
            <a:ext cx="2449513" cy="709612"/>
            <a:chOff x="1337" y="3297"/>
            <a:chExt cx="1543" cy="447"/>
          </a:xfrm>
        </p:grpSpPr>
        <p:sp>
          <p:nvSpPr>
            <p:cNvPr id="350244" name="Rectangle 36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0245" name="Oval 37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0246" name="Oval 38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0247" name="Rectangle 39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0248" name="Line 40"/>
          <p:cNvSpPr>
            <a:spLocks noChangeShapeType="1"/>
          </p:cNvSpPr>
          <p:nvPr/>
        </p:nvSpPr>
        <p:spPr bwMode="auto">
          <a:xfrm>
            <a:off x="20685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0249" name="Line 41"/>
          <p:cNvSpPr>
            <a:spLocks noChangeShapeType="1"/>
          </p:cNvSpPr>
          <p:nvPr/>
        </p:nvSpPr>
        <p:spPr bwMode="auto">
          <a:xfrm>
            <a:off x="1958975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0250" name="Group 42"/>
          <p:cNvGrpSpPr>
            <a:grpSpLocks/>
          </p:cNvGrpSpPr>
          <p:nvPr/>
        </p:nvGrpSpPr>
        <p:grpSpPr bwMode="auto">
          <a:xfrm>
            <a:off x="4300538" y="5105400"/>
            <a:ext cx="107950" cy="193675"/>
            <a:chOff x="1584" y="1728"/>
            <a:chExt cx="96" cy="144"/>
          </a:xfrm>
        </p:grpSpPr>
        <p:sp>
          <p:nvSpPr>
            <p:cNvPr id="350251" name="Line 4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0252" name="Line 4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0253" name="Line 45"/>
          <p:cNvSpPr>
            <a:spLocks noChangeShapeType="1"/>
          </p:cNvSpPr>
          <p:nvPr/>
        </p:nvSpPr>
        <p:spPr bwMode="auto">
          <a:xfrm rot="5400000" flipV="1">
            <a:off x="2586832" y="4058443"/>
            <a:ext cx="0" cy="117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0254" name="Line 46"/>
          <p:cNvSpPr>
            <a:spLocks noChangeShapeType="1"/>
          </p:cNvSpPr>
          <p:nvPr/>
        </p:nvSpPr>
        <p:spPr bwMode="auto">
          <a:xfrm flipV="1">
            <a:off x="435292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0255" name="Line 47"/>
          <p:cNvSpPr>
            <a:spLocks noChangeShapeType="1"/>
          </p:cNvSpPr>
          <p:nvPr/>
        </p:nvSpPr>
        <p:spPr bwMode="auto">
          <a:xfrm rot="5400000" flipV="1">
            <a:off x="3983038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0256" name="AutoShape 4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151BA-C416-4F06-BC92-5297F00EBFBD}" type="slidenum">
              <a:rPr lang="fr-FR"/>
              <a:pPr/>
              <a:t>151</a:t>
            </a:fld>
            <a:endParaRPr lang="fr-FR"/>
          </a:p>
        </p:txBody>
      </p:sp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4-2</a:t>
            </a:r>
          </a:p>
        </p:txBody>
      </p:sp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échappement</a:t>
            </a:r>
          </a:p>
        </p:txBody>
      </p:sp>
      <p:sp>
        <p:nvSpPr>
          <p:cNvPr id="351236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tige.</a:t>
            </a:r>
          </a:p>
        </p:txBody>
      </p:sp>
      <p:sp>
        <p:nvSpPr>
          <p:cNvPr id="351237" name="Line 5"/>
          <p:cNvSpPr>
            <a:spLocks noChangeShapeType="1"/>
          </p:cNvSpPr>
          <p:nvPr/>
        </p:nvSpPr>
        <p:spPr bwMode="auto">
          <a:xfrm flipV="1">
            <a:off x="31575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1238" name="Group 6"/>
          <p:cNvGrpSpPr>
            <a:grpSpLocks/>
          </p:cNvGrpSpPr>
          <p:nvPr/>
        </p:nvGrpSpPr>
        <p:grpSpPr bwMode="auto">
          <a:xfrm>
            <a:off x="2965450" y="2705100"/>
            <a:ext cx="457200" cy="304800"/>
            <a:chOff x="480" y="1296"/>
            <a:chExt cx="288" cy="192"/>
          </a:xfrm>
        </p:grpSpPr>
        <p:sp>
          <p:nvSpPr>
            <p:cNvPr id="351239" name="Freeform 7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1240" name="Freeform 8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1241" name="Line 9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1242" name="Text Box 10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grpSp>
        <p:nvGrpSpPr>
          <p:cNvPr id="351243" name="Group 11"/>
          <p:cNvGrpSpPr>
            <a:grpSpLocks/>
          </p:cNvGrpSpPr>
          <p:nvPr/>
        </p:nvGrpSpPr>
        <p:grpSpPr bwMode="auto">
          <a:xfrm>
            <a:off x="1557338" y="3086100"/>
            <a:ext cx="2743200" cy="914400"/>
            <a:chOff x="1566" y="1944"/>
            <a:chExt cx="1728" cy="576"/>
          </a:xfrm>
        </p:grpSpPr>
        <p:sp>
          <p:nvSpPr>
            <p:cNvPr id="351244" name="Rectangle 12"/>
            <p:cNvSpPr>
              <a:spLocks noChangeArrowheads="1"/>
            </p:cNvSpPr>
            <p:nvPr/>
          </p:nvSpPr>
          <p:spPr bwMode="auto">
            <a:xfrm>
              <a:off x="2430" y="194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1245" name="Line 13"/>
            <p:cNvSpPr>
              <a:spLocks noChangeShapeType="1"/>
            </p:cNvSpPr>
            <p:nvPr/>
          </p:nvSpPr>
          <p:spPr bwMode="auto">
            <a:xfrm flipV="1">
              <a:off x="2862" y="1944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1246" name="Rectangle 14"/>
            <p:cNvSpPr>
              <a:spLocks noChangeArrowheads="1"/>
            </p:cNvSpPr>
            <p:nvPr/>
          </p:nvSpPr>
          <p:spPr bwMode="auto">
            <a:xfrm>
              <a:off x="1854" y="194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1247" name="Line 15"/>
            <p:cNvSpPr>
              <a:spLocks noChangeShapeType="1"/>
            </p:cNvSpPr>
            <p:nvPr/>
          </p:nvSpPr>
          <p:spPr bwMode="auto">
            <a:xfrm rot="10800000" flipH="1" flipV="1">
              <a:off x="1998" y="1944"/>
              <a:ext cx="288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1248" name="Rectangle 16"/>
            <p:cNvSpPr>
              <a:spLocks noChangeArrowheads="1"/>
            </p:cNvSpPr>
            <p:nvPr/>
          </p:nvSpPr>
          <p:spPr bwMode="auto">
            <a:xfrm>
              <a:off x="1566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1249" name="Line 17"/>
            <p:cNvSpPr>
              <a:spLocks noChangeShapeType="1"/>
            </p:cNvSpPr>
            <p:nvPr/>
          </p:nvSpPr>
          <p:spPr bwMode="auto">
            <a:xfrm flipH="1">
              <a:off x="1665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1250" name="Line 18"/>
            <p:cNvSpPr>
              <a:spLocks noChangeShapeType="1"/>
            </p:cNvSpPr>
            <p:nvPr/>
          </p:nvSpPr>
          <p:spPr bwMode="auto">
            <a:xfrm>
              <a:off x="2574" y="1944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1251" name="Line 19"/>
            <p:cNvSpPr>
              <a:spLocks noChangeShapeType="1"/>
            </p:cNvSpPr>
            <p:nvPr/>
          </p:nvSpPr>
          <p:spPr bwMode="auto">
            <a:xfrm rot="10800000" flipH="1">
              <a:off x="1998" y="1944"/>
              <a:ext cx="288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1252" name="Rectangle 20"/>
            <p:cNvSpPr>
              <a:spLocks noChangeArrowheads="1"/>
            </p:cNvSpPr>
            <p:nvPr/>
          </p:nvSpPr>
          <p:spPr bwMode="auto">
            <a:xfrm>
              <a:off x="3006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1253" name="Line 21"/>
            <p:cNvSpPr>
              <a:spLocks noChangeShapeType="1"/>
            </p:cNvSpPr>
            <p:nvPr/>
          </p:nvSpPr>
          <p:spPr bwMode="auto">
            <a:xfrm flipH="1">
              <a:off x="3105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51254" name="Line 22"/>
          <p:cNvSpPr>
            <a:spLocks noChangeShapeType="1"/>
          </p:cNvSpPr>
          <p:nvPr/>
        </p:nvSpPr>
        <p:spPr bwMode="auto">
          <a:xfrm flipV="1">
            <a:off x="36147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1255" name="Line 23"/>
          <p:cNvSpPr>
            <a:spLocks noChangeShapeType="1"/>
          </p:cNvSpPr>
          <p:nvPr/>
        </p:nvSpPr>
        <p:spPr bwMode="auto">
          <a:xfrm flipV="1">
            <a:off x="31575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1256" name="Line 24"/>
          <p:cNvSpPr>
            <a:spLocks noChangeShapeType="1"/>
          </p:cNvSpPr>
          <p:nvPr/>
        </p:nvSpPr>
        <p:spPr bwMode="auto">
          <a:xfrm flipV="1">
            <a:off x="36147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1257" name="Group 25"/>
          <p:cNvGrpSpPr>
            <a:grpSpLocks/>
          </p:cNvGrpSpPr>
          <p:nvPr/>
        </p:nvGrpSpPr>
        <p:grpSpPr bwMode="auto">
          <a:xfrm>
            <a:off x="3462338" y="2311400"/>
            <a:ext cx="303212" cy="303213"/>
            <a:chOff x="1880" y="1456"/>
            <a:chExt cx="191" cy="191"/>
          </a:xfrm>
        </p:grpSpPr>
        <p:sp>
          <p:nvSpPr>
            <p:cNvPr id="351258" name="Oval 26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1259" name="Oval 27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1260" name="Line 28"/>
          <p:cNvSpPr>
            <a:spLocks noChangeShapeType="1"/>
          </p:cNvSpPr>
          <p:nvPr/>
        </p:nvSpPr>
        <p:spPr bwMode="auto">
          <a:xfrm flipV="1">
            <a:off x="2014538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1261" name="Rectangle 29"/>
          <p:cNvSpPr>
            <a:spLocks noChangeArrowheads="1"/>
          </p:cNvSpPr>
          <p:nvPr/>
        </p:nvSpPr>
        <p:spPr bwMode="auto">
          <a:xfrm>
            <a:off x="1905000" y="5233988"/>
            <a:ext cx="2557463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1262" name="Line 30"/>
          <p:cNvSpPr>
            <a:spLocks noChangeShapeType="1"/>
          </p:cNvSpPr>
          <p:nvPr/>
        </p:nvSpPr>
        <p:spPr bwMode="auto">
          <a:xfrm flipH="1">
            <a:off x="4300538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1263" name="Line 31"/>
          <p:cNvSpPr>
            <a:spLocks noChangeShapeType="1"/>
          </p:cNvSpPr>
          <p:nvPr/>
        </p:nvSpPr>
        <p:spPr bwMode="auto">
          <a:xfrm flipH="1">
            <a:off x="1958975" y="5233988"/>
            <a:ext cx="1095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1264" name="Line 32"/>
          <p:cNvSpPr>
            <a:spLocks noChangeShapeType="1"/>
          </p:cNvSpPr>
          <p:nvPr/>
        </p:nvSpPr>
        <p:spPr bwMode="auto">
          <a:xfrm flipH="1">
            <a:off x="4408488" y="5492750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1265" name="Line 33"/>
          <p:cNvSpPr>
            <a:spLocks noChangeShapeType="1"/>
          </p:cNvSpPr>
          <p:nvPr/>
        </p:nvSpPr>
        <p:spPr bwMode="auto">
          <a:xfrm flipH="1">
            <a:off x="4408488" y="5621338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1266" name="Line 34"/>
          <p:cNvSpPr>
            <a:spLocks noChangeShapeType="1"/>
          </p:cNvSpPr>
          <p:nvPr/>
        </p:nvSpPr>
        <p:spPr bwMode="auto">
          <a:xfrm>
            <a:off x="4462463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1267" name="Group 35"/>
          <p:cNvGrpSpPr>
            <a:grpSpLocks/>
          </p:cNvGrpSpPr>
          <p:nvPr/>
        </p:nvGrpSpPr>
        <p:grpSpPr bwMode="auto">
          <a:xfrm>
            <a:off x="3671888" y="5233988"/>
            <a:ext cx="2449512" cy="709612"/>
            <a:chOff x="1337" y="3297"/>
            <a:chExt cx="1543" cy="447"/>
          </a:xfrm>
        </p:grpSpPr>
        <p:sp>
          <p:nvSpPr>
            <p:cNvPr id="351268" name="Rectangle 36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1269" name="Oval 37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1270" name="Oval 38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1271" name="Rectangle 39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1272" name="Line 40"/>
          <p:cNvSpPr>
            <a:spLocks noChangeShapeType="1"/>
          </p:cNvSpPr>
          <p:nvPr/>
        </p:nvSpPr>
        <p:spPr bwMode="auto">
          <a:xfrm>
            <a:off x="20685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1273" name="Line 41"/>
          <p:cNvSpPr>
            <a:spLocks noChangeShapeType="1"/>
          </p:cNvSpPr>
          <p:nvPr/>
        </p:nvSpPr>
        <p:spPr bwMode="auto">
          <a:xfrm>
            <a:off x="1958975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1274" name="Group 42"/>
          <p:cNvGrpSpPr>
            <a:grpSpLocks/>
          </p:cNvGrpSpPr>
          <p:nvPr/>
        </p:nvGrpSpPr>
        <p:grpSpPr bwMode="auto">
          <a:xfrm>
            <a:off x="4300538" y="5105400"/>
            <a:ext cx="107950" cy="193675"/>
            <a:chOff x="1584" y="1728"/>
            <a:chExt cx="96" cy="144"/>
          </a:xfrm>
        </p:grpSpPr>
        <p:sp>
          <p:nvSpPr>
            <p:cNvPr id="351275" name="Line 4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1276" name="Line 4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1277" name="Line 45"/>
          <p:cNvSpPr>
            <a:spLocks noChangeShapeType="1"/>
          </p:cNvSpPr>
          <p:nvPr/>
        </p:nvSpPr>
        <p:spPr bwMode="auto">
          <a:xfrm rot="5400000" flipV="1">
            <a:off x="2586832" y="4058443"/>
            <a:ext cx="0" cy="117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1278" name="Line 46"/>
          <p:cNvSpPr>
            <a:spLocks noChangeShapeType="1"/>
          </p:cNvSpPr>
          <p:nvPr/>
        </p:nvSpPr>
        <p:spPr bwMode="auto">
          <a:xfrm flipV="1">
            <a:off x="435292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1279" name="Line 47"/>
          <p:cNvSpPr>
            <a:spLocks noChangeShapeType="1"/>
          </p:cNvSpPr>
          <p:nvPr/>
        </p:nvSpPr>
        <p:spPr bwMode="auto">
          <a:xfrm rot="5400000" flipV="1">
            <a:off x="3983038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1280" name="AutoShape 4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4D1A-2DDE-4270-9B28-2BA06212F584}" type="slidenum">
              <a:rPr lang="fr-FR"/>
              <a:pPr/>
              <a:t>152</a:t>
            </a:fld>
            <a:endParaRPr lang="fr-FR"/>
          </a:p>
        </p:txBody>
      </p:sp>
      <p:sp>
        <p:nvSpPr>
          <p:cNvPr id="352258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4-2</a:t>
            </a:r>
          </a:p>
        </p:txBody>
      </p:sp>
      <p:sp>
        <p:nvSpPr>
          <p:cNvPr id="352259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échappement</a:t>
            </a:r>
          </a:p>
        </p:txBody>
      </p:sp>
      <p:sp>
        <p:nvSpPr>
          <p:cNvPr id="352260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tige.</a:t>
            </a:r>
          </a:p>
        </p:txBody>
      </p:sp>
      <p:sp>
        <p:nvSpPr>
          <p:cNvPr id="352261" name="Line 5"/>
          <p:cNvSpPr>
            <a:spLocks noChangeShapeType="1"/>
          </p:cNvSpPr>
          <p:nvPr/>
        </p:nvSpPr>
        <p:spPr bwMode="auto">
          <a:xfrm flipV="1">
            <a:off x="31575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2262" name="Group 6"/>
          <p:cNvGrpSpPr>
            <a:grpSpLocks/>
          </p:cNvGrpSpPr>
          <p:nvPr/>
        </p:nvGrpSpPr>
        <p:grpSpPr bwMode="auto">
          <a:xfrm>
            <a:off x="2965450" y="2705100"/>
            <a:ext cx="457200" cy="304800"/>
            <a:chOff x="480" y="1296"/>
            <a:chExt cx="288" cy="192"/>
          </a:xfrm>
        </p:grpSpPr>
        <p:sp>
          <p:nvSpPr>
            <p:cNvPr id="352263" name="Freeform 7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2264" name="Freeform 8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2265" name="Line 9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2266" name="Text Box 10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grpSp>
        <p:nvGrpSpPr>
          <p:cNvPr id="352267" name="Group 11"/>
          <p:cNvGrpSpPr>
            <a:grpSpLocks/>
          </p:cNvGrpSpPr>
          <p:nvPr/>
        </p:nvGrpSpPr>
        <p:grpSpPr bwMode="auto">
          <a:xfrm>
            <a:off x="1557338" y="3086100"/>
            <a:ext cx="2743200" cy="914400"/>
            <a:chOff x="1566" y="1944"/>
            <a:chExt cx="1728" cy="576"/>
          </a:xfrm>
        </p:grpSpPr>
        <p:sp>
          <p:nvSpPr>
            <p:cNvPr id="352268" name="Rectangle 12"/>
            <p:cNvSpPr>
              <a:spLocks noChangeArrowheads="1"/>
            </p:cNvSpPr>
            <p:nvPr/>
          </p:nvSpPr>
          <p:spPr bwMode="auto">
            <a:xfrm>
              <a:off x="2430" y="194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2269" name="Line 13"/>
            <p:cNvSpPr>
              <a:spLocks noChangeShapeType="1"/>
            </p:cNvSpPr>
            <p:nvPr/>
          </p:nvSpPr>
          <p:spPr bwMode="auto">
            <a:xfrm flipV="1">
              <a:off x="2862" y="1944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2270" name="Rectangle 14"/>
            <p:cNvSpPr>
              <a:spLocks noChangeArrowheads="1"/>
            </p:cNvSpPr>
            <p:nvPr/>
          </p:nvSpPr>
          <p:spPr bwMode="auto">
            <a:xfrm>
              <a:off x="1854" y="194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2271" name="Line 15"/>
            <p:cNvSpPr>
              <a:spLocks noChangeShapeType="1"/>
            </p:cNvSpPr>
            <p:nvPr/>
          </p:nvSpPr>
          <p:spPr bwMode="auto">
            <a:xfrm rot="10800000" flipH="1" flipV="1">
              <a:off x="1998" y="1944"/>
              <a:ext cx="288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2272" name="Rectangle 16"/>
            <p:cNvSpPr>
              <a:spLocks noChangeArrowheads="1"/>
            </p:cNvSpPr>
            <p:nvPr/>
          </p:nvSpPr>
          <p:spPr bwMode="auto">
            <a:xfrm>
              <a:off x="1566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2273" name="Line 17"/>
            <p:cNvSpPr>
              <a:spLocks noChangeShapeType="1"/>
            </p:cNvSpPr>
            <p:nvPr/>
          </p:nvSpPr>
          <p:spPr bwMode="auto">
            <a:xfrm flipH="1">
              <a:off x="1665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2274" name="Line 18"/>
            <p:cNvSpPr>
              <a:spLocks noChangeShapeType="1"/>
            </p:cNvSpPr>
            <p:nvPr/>
          </p:nvSpPr>
          <p:spPr bwMode="auto">
            <a:xfrm>
              <a:off x="2574" y="1944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2275" name="Line 19"/>
            <p:cNvSpPr>
              <a:spLocks noChangeShapeType="1"/>
            </p:cNvSpPr>
            <p:nvPr/>
          </p:nvSpPr>
          <p:spPr bwMode="auto">
            <a:xfrm rot="10800000" flipH="1">
              <a:off x="1998" y="1944"/>
              <a:ext cx="288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2276" name="Rectangle 20"/>
            <p:cNvSpPr>
              <a:spLocks noChangeArrowheads="1"/>
            </p:cNvSpPr>
            <p:nvPr/>
          </p:nvSpPr>
          <p:spPr bwMode="auto">
            <a:xfrm>
              <a:off x="3006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2277" name="Line 21"/>
            <p:cNvSpPr>
              <a:spLocks noChangeShapeType="1"/>
            </p:cNvSpPr>
            <p:nvPr/>
          </p:nvSpPr>
          <p:spPr bwMode="auto">
            <a:xfrm flipH="1">
              <a:off x="3105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52278" name="Line 22"/>
          <p:cNvSpPr>
            <a:spLocks noChangeShapeType="1"/>
          </p:cNvSpPr>
          <p:nvPr/>
        </p:nvSpPr>
        <p:spPr bwMode="auto">
          <a:xfrm flipV="1">
            <a:off x="36147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2279" name="Line 23"/>
          <p:cNvSpPr>
            <a:spLocks noChangeShapeType="1"/>
          </p:cNvSpPr>
          <p:nvPr/>
        </p:nvSpPr>
        <p:spPr bwMode="auto">
          <a:xfrm flipV="1">
            <a:off x="31575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2280" name="Line 24"/>
          <p:cNvSpPr>
            <a:spLocks noChangeShapeType="1"/>
          </p:cNvSpPr>
          <p:nvPr/>
        </p:nvSpPr>
        <p:spPr bwMode="auto">
          <a:xfrm flipV="1">
            <a:off x="36147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2281" name="Group 25"/>
          <p:cNvGrpSpPr>
            <a:grpSpLocks/>
          </p:cNvGrpSpPr>
          <p:nvPr/>
        </p:nvGrpSpPr>
        <p:grpSpPr bwMode="auto">
          <a:xfrm>
            <a:off x="3462338" y="2311400"/>
            <a:ext cx="303212" cy="303213"/>
            <a:chOff x="1880" y="1456"/>
            <a:chExt cx="191" cy="191"/>
          </a:xfrm>
        </p:grpSpPr>
        <p:sp>
          <p:nvSpPr>
            <p:cNvPr id="352282" name="Oval 26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2283" name="Oval 27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2284" name="Line 28"/>
          <p:cNvSpPr>
            <a:spLocks noChangeShapeType="1"/>
          </p:cNvSpPr>
          <p:nvPr/>
        </p:nvSpPr>
        <p:spPr bwMode="auto">
          <a:xfrm flipV="1">
            <a:off x="2014538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2285" name="Rectangle 29"/>
          <p:cNvSpPr>
            <a:spLocks noChangeArrowheads="1"/>
          </p:cNvSpPr>
          <p:nvPr/>
        </p:nvSpPr>
        <p:spPr bwMode="auto">
          <a:xfrm>
            <a:off x="1905000" y="5233988"/>
            <a:ext cx="2557463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2286" name="Line 30"/>
          <p:cNvSpPr>
            <a:spLocks noChangeShapeType="1"/>
          </p:cNvSpPr>
          <p:nvPr/>
        </p:nvSpPr>
        <p:spPr bwMode="auto">
          <a:xfrm flipH="1">
            <a:off x="4300538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2287" name="Line 31"/>
          <p:cNvSpPr>
            <a:spLocks noChangeShapeType="1"/>
          </p:cNvSpPr>
          <p:nvPr/>
        </p:nvSpPr>
        <p:spPr bwMode="auto">
          <a:xfrm flipH="1">
            <a:off x="1958975" y="5233988"/>
            <a:ext cx="1095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2288" name="Line 32"/>
          <p:cNvSpPr>
            <a:spLocks noChangeShapeType="1"/>
          </p:cNvSpPr>
          <p:nvPr/>
        </p:nvSpPr>
        <p:spPr bwMode="auto">
          <a:xfrm flipH="1">
            <a:off x="4408488" y="5492750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2289" name="Line 33"/>
          <p:cNvSpPr>
            <a:spLocks noChangeShapeType="1"/>
          </p:cNvSpPr>
          <p:nvPr/>
        </p:nvSpPr>
        <p:spPr bwMode="auto">
          <a:xfrm flipH="1">
            <a:off x="4408488" y="5621338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2290" name="Line 34"/>
          <p:cNvSpPr>
            <a:spLocks noChangeShapeType="1"/>
          </p:cNvSpPr>
          <p:nvPr/>
        </p:nvSpPr>
        <p:spPr bwMode="auto">
          <a:xfrm>
            <a:off x="4462463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2291" name="Group 35"/>
          <p:cNvGrpSpPr>
            <a:grpSpLocks/>
          </p:cNvGrpSpPr>
          <p:nvPr/>
        </p:nvGrpSpPr>
        <p:grpSpPr bwMode="auto">
          <a:xfrm>
            <a:off x="3422650" y="5233988"/>
            <a:ext cx="2449513" cy="709612"/>
            <a:chOff x="1337" y="3297"/>
            <a:chExt cx="1543" cy="447"/>
          </a:xfrm>
        </p:grpSpPr>
        <p:sp>
          <p:nvSpPr>
            <p:cNvPr id="352292" name="Rectangle 36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2293" name="Oval 37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2294" name="Oval 38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2295" name="Rectangle 39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2296" name="Line 40"/>
          <p:cNvSpPr>
            <a:spLocks noChangeShapeType="1"/>
          </p:cNvSpPr>
          <p:nvPr/>
        </p:nvSpPr>
        <p:spPr bwMode="auto">
          <a:xfrm>
            <a:off x="20685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2297" name="Line 41"/>
          <p:cNvSpPr>
            <a:spLocks noChangeShapeType="1"/>
          </p:cNvSpPr>
          <p:nvPr/>
        </p:nvSpPr>
        <p:spPr bwMode="auto">
          <a:xfrm>
            <a:off x="1958975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2298" name="Group 42"/>
          <p:cNvGrpSpPr>
            <a:grpSpLocks/>
          </p:cNvGrpSpPr>
          <p:nvPr/>
        </p:nvGrpSpPr>
        <p:grpSpPr bwMode="auto">
          <a:xfrm>
            <a:off x="4300538" y="5105400"/>
            <a:ext cx="107950" cy="193675"/>
            <a:chOff x="1584" y="1728"/>
            <a:chExt cx="96" cy="144"/>
          </a:xfrm>
        </p:grpSpPr>
        <p:sp>
          <p:nvSpPr>
            <p:cNvPr id="352299" name="Line 4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2300" name="Line 4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2301" name="Line 45"/>
          <p:cNvSpPr>
            <a:spLocks noChangeShapeType="1"/>
          </p:cNvSpPr>
          <p:nvPr/>
        </p:nvSpPr>
        <p:spPr bwMode="auto">
          <a:xfrm rot="5400000" flipV="1">
            <a:off x="2586832" y="4058443"/>
            <a:ext cx="0" cy="117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2302" name="Line 46"/>
          <p:cNvSpPr>
            <a:spLocks noChangeShapeType="1"/>
          </p:cNvSpPr>
          <p:nvPr/>
        </p:nvSpPr>
        <p:spPr bwMode="auto">
          <a:xfrm flipV="1">
            <a:off x="435292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2303" name="Line 47"/>
          <p:cNvSpPr>
            <a:spLocks noChangeShapeType="1"/>
          </p:cNvSpPr>
          <p:nvPr/>
        </p:nvSpPr>
        <p:spPr bwMode="auto">
          <a:xfrm rot="5400000" flipV="1">
            <a:off x="3983038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2304" name="AutoShape 4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C26B7-C3E1-41C3-A886-1DD8959D871F}" type="slidenum">
              <a:rPr lang="fr-FR"/>
              <a:pPr/>
              <a:t>153</a:t>
            </a:fld>
            <a:endParaRPr lang="fr-FR"/>
          </a:p>
        </p:txBody>
      </p:sp>
      <p:sp>
        <p:nvSpPr>
          <p:cNvPr id="353282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4-2</a:t>
            </a:r>
          </a:p>
        </p:txBody>
      </p:sp>
      <p:sp>
        <p:nvSpPr>
          <p:cNvPr id="353283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échappement</a:t>
            </a:r>
          </a:p>
        </p:txBody>
      </p:sp>
      <p:sp>
        <p:nvSpPr>
          <p:cNvPr id="353284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tige.</a:t>
            </a:r>
          </a:p>
        </p:txBody>
      </p:sp>
      <p:sp>
        <p:nvSpPr>
          <p:cNvPr id="353285" name="Line 5"/>
          <p:cNvSpPr>
            <a:spLocks noChangeShapeType="1"/>
          </p:cNvSpPr>
          <p:nvPr/>
        </p:nvSpPr>
        <p:spPr bwMode="auto">
          <a:xfrm flipV="1">
            <a:off x="31575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3286" name="Group 6"/>
          <p:cNvGrpSpPr>
            <a:grpSpLocks/>
          </p:cNvGrpSpPr>
          <p:nvPr/>
        </p:nvGrpSpPr>
        <p:grpSpPr bwMode="auto">
          <a:xfrm>
            <a:off x="2965450" y="2705100"/>
            <a:ext cx="457200" cy="304800"/>
            <a:chOff x="480" y="1296"/>
            <a:chExt cx="288" cy="192"/>
          </a:xfrm>
        </p:grpSpPr>
        <p:sp>
          <p:nvSpPr>
            <p:cNvPr id="353287" name="Freeform 7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3288" name="Freeform 8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3289" name="Line 9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3290" name="Text Box 10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grpSp>
        <p:nvGrpSpPr>
          <p:cNvPr id="353291" name="Group 11"/>
          <p:cNvGrpSpPr>
            <a:grpSpLocks/>
          </p:cNvGrpSpPr>
          <p:nvPr/>
        </p:nvGrpSpPr>
        <p:grpSpPr bwMode="auto">
          <a:xfrm>
            <a:off x="1557338" y="3086100"/>
            <a:ext cx="2743200" cy="914400"/>
            <a:chOff x="1566" y="1944"/>
            <a:chExt cx="1728" cy="576"/>
          </a:xfrm>
        </p:grpSpPr>
        <p:sp>
          <p:nvSpPr>
            <p:cNvPr id="353292" name="Rectangle 12"/>
            <p:cNvSpPr>
              <a:spLocks noChangeArrowheads="1"/>
            </p:cNvSpPr>
            <p:nvPr/>
          </p:nvSpPr>
          <p:spPr bwMode="auto">
            <a:xfrm>
              <a:off x="2430" y="194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3293" name="Line 13"/>
            <p:cNvSpPr>
              <a:spLocks noChangeShapeType="1"/>
            </p:cNvSpPr>
            <p:nvPr/>
          </p:nvSpPr>
          <p:spPr bwMode="auto">
            <a:xfrm flipV="1">
              <a:off x="2862" y="1944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3294" name="Rectangle 14"/>
            <p:cNvSpPr>
              <a:spLocks noChangeArrowheads="1"/>
            </p:cNvSpPr>
            <p:nvPr/>
          </p:nvSpPr>
          <p:spPr bwMode="auto">
            <a:xfrm>
              <a:off x="1854" y="194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3295" name="Line 15"/>
            <p:cNvSpPr>
              <a:spLocks noChangeShapeType="1"/>
            </p:cNvSpPr>
            <p:nvPr/>
          </p:nvSpPr>
          <p:spPr bwMode="auto">
            <a:xfrm rot="10800000" flipH="1" flipV="1">
              <a:off x="1998" y="1944"/>
              <a:ext cx="288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3296" name="Rectangle 16"/>
            <p:cNvSpPr>
              <a:spLocks noChangeArrowheads="1"/>
            </p:cNvSpPr>
            <p:nvPr/>
          </p:nvSpPr>
          <p:spPr bwMode="auto">
            <a:xfrm>
              <a:off x="1566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3297" name="Line 17"/>
            <p:cNvSpPr>
              <a:spLocks noChangeShapeType="1"/>
            </p:cNvSpPr>
            <p:nvPr/>
          </p:nvSpPr>
          <p:spPr bwMode="auto">
            <a:xfrm flipH="1">
              <a:off x="1665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3298" name="Line 18"/>
            <p:cNvSpPr>
              <a:spLocks noChangeShapeType="1"/>
            </p:cNvSpPr>
            <p:nvPr/>
          </p:nvSpPr>
          <p:spPr bwMode="auto">
            <a:xfrm>
              <a:off x="2574" y="1944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3299" name="Line 19"/>
            <p:cNvSpPr>
              <a:spLocks noChangeShapeType="1"/>
            </p:cNvSpPr>
            <p:nvPr/>
          </p:nvSpPr>
          <p:spPr bwMode="auto">
            <a:xfrm rot="10800000" flipH="1">
              <a:off x="1998" y="1944"/>
              <a:ext cx="288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3300" name="Rectangle 20"/>
            <p:cNvSpPr>
              <a:spLocks noChangeArrowheads="1"/>
            </p:cNvSpPr>
            <p:nvPr/>
          </p:nvSpPr>
          <p:spPr bwMode="auto">
            <a:xfrm>
              <a:off x="3006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3301" name="Line 21"/>
            <p:cNvSpPr>
              <a:spLocks noChangeShapeType="1"/>
            </p:cNvSpPr>
            <p:nvPr/>
          </p:nvSpPr>
          <p:spPr bwMode="auto">
            <a:xfrm flipH="1">
              <a:off x="3105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53302" name="Line 22"/>
          <p:cNvSpPr>
            <a:spLocks noChangeShapeType="1"/>
          </p:cNvSpPr>
          <p:nvPr/>
        </p:nvSpPr>
        <p:spPr bwMode="auto">
          <a:xfrm flipV="1">
            <a:off x="36147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3303" name="Line 23"/>
          <p:cNvSpPr>
            <a:spLocks noChangeShapeType="1"/>
          </p:cNvSpPr>
          <p:nvPr/>
        </p:nvSpPr>
        <p:spPr bwMode="auto">
          <a:xfrm flipV="1">
            <a:off x="31575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3304" name="Line 24"/>
          <p:cNvSpPr>
            <a:spLocks noChangeShapeType="1"/>
          </p:cNvSpPr>
          <p:nvPr/>
        </p:nvSpPr>
        <p:spPr bwMode="auto">
          <a:xfrm flipV="1">
            <a:off x="36147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3305" name="Group 25"/>
          <p:cNvGrpSpPr>
            <a:grpSpLocks/>
          </p:cNvGrpSpPr>
          <p:nvPr/>
        </p:nvGrpSpPr>
        <p:grpSpPr bwMode="auto">
          <a:xfrm>
            <a:off x="3462338" y="2311400"/>
            <a:ext cx="303212" cy="303213"/>
            <a:chOff x="1880" y="1456"/>
            <a:chExt cx="191" cy="191"/>
          </a:xfrm>
        </p:grpSpPr>
        <p:sp>
          <p:nvSpPr>
            <p:cNvPr id="353306" name="Oval 26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3307" name="Oval 27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3308" name="Line 28"/>
          <p:cNvSpPr>
            <a:spLocks noChangeShapeType="1"/>
          </p:cNvSpPr>
          <p:nvPr/>
        </p:nvSpPr>
        <p:spPr bwMode="auto">
          <a:xfrm flipV="1">
            <a:off x="2014538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3309" name="Rectangle 29"/>
          <p:cNvSpPr>
            <a:spLocks noChangeArrowheads="1"/>
          </p:cNvSpPr>
          <p:nvPr/>
        </p:nvSpPr>
        <p:spPr bwMode="auto">
          <a:xfrm>
            <a:off x="1905000" y="5233988"/>
            <a:ext cx="2557463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3310" name="Line 30"/>
          <p:cNvSpPr>
            <a:spLocks noChangeShapeType="1"/>
          </p:cNvSpPr>
          <p:nvPr/>
        </p:nvSpPr>
        <p:spPr bwMode="auto">
          <a:xfrm flipH="1">
            <a:off x="4300538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3311" name="Line 31"/>
          <p:cNvSpPr>
            <a:spLocks noChangeShapeType="1"/>
          </p:cNvSpPr>
          <p:nvPr/>
        </p:nvSpPr>
        <p:spPr bwMode="auto">
          <a:xfrm flipH="1">
            <a:off x="1958975" y="5233988"/>
            <a:ext cx="1095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3312" name="Line 32"/>
          <p:cNvSpPr>
            <a:spLocks noChangeShapeType="1"/>
          </p:cNvSpPr>
          <p:nvPr/>
        </p:nvSpPr>
        <p:spPr bwMode="auto">
          <a:xfrm flipH="1">
            <a:off x="4408488" y="5492750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3313" name="Line 33"/>
          <p:cNvSpPr>
            <a:spLocks noChangeShapeType="1"/>
          </p:cNvSpPr>
          <p:nvPr/>
        </p:nvSpPr>
        <p:spPr bwMode="auto">
          <a:xfrm flipH="1">
            <a:off x="4408488" y="5621338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3314" name="Line 34"/>
          <p:cNvSpPr>
            <a:spLocks noChangeShapeType="1"/>
          </p:cNvSpPr>
          <p:nvPr/>
        </p:nvSpPr>
        <p:spPr bwMode="auto">
          <a:xfrm>
            <a:off x="4462463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3315" name="Group 35"/>
          <p:cNvGrpSpPr>
            <a:grpSpLocks/>
          </p:cNvGrpSpPr>
          <p:nvPr/>
        </p:nvGrpSpPr>
        <p:grpSpPr bwMode="auto">
          <a:xfrm>
            <a:off x="3194050" y="5233988"/>
            <a:ext cx="2449513" cy="709612"/>
            <a:chOff x="1337" y="3297"/>
            <a:chExt cx="1543" cy="447"/>
          </a:xfrm>
        </p:grpSpPr>
        <p:sp>
          <p:nvSpPr>
            <p:cNvPr id="353316" name="Rectangle 36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3317" name="Oval 37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3318" name="Oval 38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3319" name="Rectangle 39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3320" name="Line 40"/>
          <p:cNvSpPr>
            <a:spLocks noChangeShapeType="1"/>
          </p:cNvSpPr>
          <p:nvPr/>
        </p:nvSpPr>
        <p:spPr bwMode="auto">
          <a:xfrm>
            <a:off x="20685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3321" name="Line 41"/>
          <p:cNvSpPr>
            <a:spLocks noChangeShapeType="1"/>
          </p:cNvSpPr>
          <p:nvPr/>
        </p:nvSpPr>
        <p:spPr bwMode="auto">
          <a:xfrm>
            <a:off x="1958975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3322" name="Group 42"/>
          <p:cNvGrpSpPr>
            <a:grpSpLocks/>
          </p:cNvGrpSpPr>
          <p:nvPr/>
        </p:nvGrpSpPr>
        <p:grpSpPr bwMode="auto">
          <a:xfrm>
            <a:off x="4300538" y="5105400"/>
            <a:ext cx="107950" cy="193675"/>
            <a:chOff x="1584" y="1728"/>
            <a:chExt cx="96" cy="144"/>
          </a:xfrm>
        </p:grpSpPr>
        <p:sp>
          <p:nvSpPr>
            <p:cNvPr id="353323" name="Line 4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3324" name="Line 4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3325" name="Line 45"/>
          <p:cNvSpPr>
            <a:spLocks noChangeShapeType="1"/>
          </p:cNvSpPr>
          <p:nvPr/>
        </p:nvSpPr>
        <p:spPr bwMode="auto">
          <a:xfrm rot="5400000" flipV="1">
            <a:off x="2586832" y="4058443"/>
            <a:ext cx="0" cy="117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3326" name="Line 46"/>
          <p:cNvSpPr>
            <a:spLocks noChangeShapeType="1"/>
          </p:cNvSpPr>
          <p:nvPr/>
        </p:nvSpPr>
        <p:spPr bwMode="auto">
          <a:xfrm flipV="1">
            <a:off x="435292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3327" name="Line 47"/>
          <p:cNvSpPr>
            <a:spLocks noChangeShapeType="1"/>
          </p:cNvSpPr>
          <p:nvPr/>
        </p:nvSpPr>
        <p:spPr bwMode="auto">
          <a:xfrm rot="5400000" flipV="1">
            <a:off x="3983038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3328" name="AutoShape 4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34FD1-D846-43A6-8ABE-CC40556E95B2}" type="slidenum">
              <a:rPr lang="fr-FR"/>
              <a:pPr/>
              <a:t>154</a:t>
            </a:fld>
            <a:endParaRPr lang="fr-FR"/>
          </a:p>
        </p:txBody>
      </p:sp>
      <p:sp>
        <p:nvSpPr>
          <p:cNvPr id="354306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4-2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échappement</a:t>
            </a:r>
          </a:p>
        </p:txBody>
      </p:sp>
      <p:sp>
        <p:nvSpPr>
          <p:cNvPr id="354308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tige.</a:t>
            </a:r>
          </a:p>
        </p:txBody>
      </p:sp>
      <p:sp>
        <p:nvSpPr>
          <p:cNvPr id="354309" name="Line 5"/>
          <p:cNvSpPr>
            <a:spLocks noChangeShapeType="1"/>
          </p:cNvSpPr>
          <p:nvPr/>
        </p:nvSpPr>
        <p:spPr bwMode="auto">
          <a:xfrm flipV="1">
            <a:off x="31575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4310" name="Group 6"/>
          <p:cNvGrpSpPr>
            <a:grpSpLocks/>
          </p:cNvGrpSpPr>
          <p:nvPr/>
        </p:nvGrpSpPr>
        <p:grpSpPr bwMode="auto">
          <a:xfrm>
            <a:off x="2965450" y="2705100"/>
            <a:ext cx="457200" cy="304800"/>
            <a:chOff x="480" y="1296"/>
            <a:chExt cx="288" cy="192"/>
          </a:xfrm>
        </p:grpSpPr>
        <p:sp>
          <p:nvSpPr>
            <p:cNvPr id="354311" name="Freeform 7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4312" name="Freeform 8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4313" name="Line 9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4314" name="Text Box 10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grpSp>
        <p:nvGrpSpPr>
          <p:cNvPr id="354315" name="Group 11"/>
          <p:cNvGrpSpPr>
            <a:grpSpLocks/>
          </p:cNvGrpSpPr>
          <p:nvPr/>
        </p:nvGrpSpPr>
        <p:grpSpPr bwMode="auto">
          <a:xfrm>
            <a:off x="1557338" y="3086100"/>
            <a:ext cx="2743200" cy="914400"/>
            <a:chOff x="1566" y="1944"/>
            <a:chExt cx="1728" cy="576"/>
          </a:xfrm>
        </p:grpSpPr>
        <p:sp>
          <p:nvSpPr>
            <p:cNvPr id="354316" name="Rectangle 12"/>
            <p:cNvSpPr>
              <a:spLocks noChangeArrowheads="1"/>
            </p:cNvSpPr>
            <p:nvPr/>
          </p:nvSpPr>
          <p:spPr bwMode="auto">
            <a:xfrm>
              <a:off x="2430" y="194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4317" name="Line 13"/>
            <p:cNvSpPr>
              <a:spLocks noChangeShapeType="1"/>
            </p:cNvSpPr>
            <p:nvPr/>
          </p:nvSpPr>
          <p:spPr bwMode="auto">
            <a:xfrm flipV="1">
              <a:off x="2862" y="1944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4318" name="Rectangle 14"/>
            <p:cNvSpPr>
              <a:spLocks noChangeArrowheads="1"/>
            </p:cNvSpPr>
            <p:nvPr/>
          </p:nvSpPr>
          <p:spPr bwMode="auto">
            <a:xfrm>
              <a:off x="1854" y="194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4319" name="Line 15"/>
            <p:cNvSpPr>
              <a:spLocks noChangeShapeType="1"/>
            </p:cNvSpPr>
            <p:nvPr/>
          </p:nvSpPr>
          <p:spPr bwMode="auto">
            <a:xfrm rot="10800000" flipH="1" flipV="1">
              <a:off x="1998" y="1944"/>
              <a:ext cx="288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4320" name="Rectangle 16"/>
            <p:cNvSpPr>
              <a:spLocks noChangeArrowheads="1"/>
            </p:cNvSpPr>
            <p:nvPr/>
          </p:nvSpPr>
          <p:spPr bwMode="auto">
            <a:xfrm>
              <a:off x="1566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4321" name="Line 17"/>
            <p:cNvSpPr>
              <a:spLocks noChangeShapeType="1"/>
            </p:cNvSpPr>
            <p:nvPr/>
          </p:nvSpPr>
          <p:spPr bwMode="auto">
            <a:xfrm flipH="1">
              <a:off x="1665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4322" name="Line 18"/>
            <p:cNvSpPr>
              <a:spLocks noChangeShapeType="1"/>
            </p:cNvSpPr>
            <p:nvPr/>
          </p:nvSpPr>
          <p:spPr bwMode="auto">
            <a:xfrm>
              <a:off x="2574" y="1944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4323" name="Line 19"/>
            <p:cNvSpPr>
              <a:spLocks noChangeShapeType="1"/>
            </p:cNvSpPr>
            <p:nvPr/>
          </p:nvSpPr>
          <p:spPr bwMode="auto">
            <a:xfrm rot="10800000" flipH="1">
              <a:off x="1998" y="1944"/>
              <a:ext cx="288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4324" name="Rectangle 20"/>
            <p:cNvSpPr>
              <a:spLocks noChangeArrowheads="1"/>
            </p:cNvSpPr>
            <p:nvPr/>
          </p:nvSpPr>
          <p:spPr bwMode="auto">
            <a:xfrm>
              <a:off x="3006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4325" name="Line 21"/>
            <p:cNvSpPr>
              <a:spLocks noChangeShapeType="1"/>
            </p:cNvSpPr>
            <p:nvPr/>
          </p:nvSpPr>
          <p:spPr bwMode="auto">
            <a:xfrm flipH="1">
              <a:off x="3105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54326" name="Line 22"/>
          <p:cNvSpPr>
            <a:spLocks noChangeShapeType="1"/>
          </p:cNvSpPr>
          <p:nvPr/>
        </p:nvSpPr>
        <p:spPr bwMode="auto">
          <a:xfrm flipV="1">
            <a:off x="36147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4327" name="Line 23"/>
          <p:cNvSpPr>
            <a:spLocks noChangeShapeType="1"/>
          </p:cNvSpPr>
          <p:nvPr/>
        </p:nvSpPr>
        <p:spPr bwMode="auto">
          <a:xfrm flipV="1">
            <a:off x="31575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4328" name="Line 24"/>
          <p:cNvSpPr>
            <a:spLocks noChangeShapeType="1"/>
          </p:cNvSpPr>
          <p:nvPr/>
        </p:nvSpPr>
        <p:spPr bwMode="auto">
          <a:xfrm flipV="1">
            <a:off x="36147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4329" name="Group 25"/>
          <p:cNvGrpSpPr>
            <a:grpSpLocks/>
          </p:cNvGrpSpPr>
          <p:nvPr/>
        </p:nvGrpSpPr>
        <p:grpSpPr bwMode="auto">
          <a:xfrm>
            <a:off x="3462338" y="2311400"/>
            <a:ext cx="303212" cy="303213"/>
            <a:chOff x="1880" y="1456"/>
            <a:chExt cx="191" cy="191"/>
          </a:xfrm>
        </p:grpSpPr>
        <p:sp>
          <p:nvSpPr>
            <p:cNvPr id="354330" name="Oval 26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4331" name="Oval 27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4332" name="Line 28"/>
          <p:cNvSpPr>
            <a:spLocks noChangeShapeType="1"/>
          </p:cNvSpPr>
          <p:nvPr/>
        </p:nvSpPr>
        <p:spPr bwMode="auto">
          <a:xfrm flipV="1">
            <a:off x="2014538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4333" name="Rectangle 29"/>
          <p:cNvSpPr>
            <a:spLocks noChangeArrowheads="1"/>
          </p:cNvSpPr>
          <p:nvPr/>
        </p:nvSpPr>
        <p:spPr bwMode="auto">
          <a:xfrm>
            <a:off x="1905000" y="5233988"/>
            <a:ext cx="2557463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4334" name="Line 30"/>
          <p:cNvSpPr>
            <a:spLocks noChangeShapeType="1"/>
          </p:cNvSpPr>
          <p:nvPr/>
        </p:nvSpPr>
        <p:spPr bwMode="auto">
          <a:xfrm flipH="1">
            <a:off x="4300538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4335" name="Line 31"/>
          <p:cNvSpPr>
            <a:spLocks noChangeShapeType="1"/>
          </p:cNvSpPr>
          <p:nvPr/>
        </p:nvSpPr>
        <p:spPr bwMode="auto">
          <a:xfrm flipH="1">
            <a:off x="1958975" y="5233988"/>
            <a:ext cx="1095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4336" name="Line 32"/>
          <p:cNvSpPr>
            <a:spLocks noChangeShapeType="1"/>
          </p:cNvSpPr>
          <p:nvPr/>
        </p:nvSpPr>
        <p:spPr bwMode="auto">
          <a:xfrm flipH="1">
            <a:off x="4408488" y="5492750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4337" name="Line 33"/>
          <p:cNvSpPr>
            <a:spLocks noChangeShapeType="1"/>
          </p:cNvSpPr>
          <p:nvPr/>
        </p:nvSpPr>
        <p:spPr bwMode="auto">
          <a:xfrm flipH="1">
            <a:off x="4408488" y="5621338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4338" name="Line 34"/>
          <p:cNvSpPr>
            <a:spLocks noChangeShapeType="1"/>
          </p:cNvSpPr>
          <p:nvPr/>
        </p:nvSpPr>
        <p:spPr bwMode="auto">
          <a:xfrm>
            <a:off x="4462463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4339" name="Group 35"/>
          <p:cNvGrpSpPr>
            <a:grpSpLocks/>
          </p:cNvGrpSpPr>
          <p:nvPr/>
        </p:nvGrpSpPr>
        <p:grpSpPr bwMode="auto">
          <a:xfrm>
            <a:off x="2965450" y="5233988"/>
            <a:ext cx="2449513" cy="709612"/>
            <a:chOff x="1337" y="3297"/>
            <a:chExt cx="1543" cy="447"/>
          </a:xfrm>
        </p:grpSpPr>
        <p:sp>
          <p:nvSpPr>
            <p:cNvPr id="354340" name="Rectangle 36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4341" name="Oval 37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4342" name="Oval 38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4343" name="Rectangle 39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4344" name="Line 40"/>
          <p:cNvSpPr>
            <a:spLocks noChangeShapeType="1"/>
          </p:cNvSpPr>
          <p:nvPr/>
        </p:nvSpPr>
        <p:spPr bwMode="auto">
          <a:xfrm>
            <a:off x="20685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4345" name="Line 41"/>
          <p:cNvSpPr>
            <a:spLocks noChangeShapeType="1"/>
          </p:cNvSpPr>
          <p:nvPr/>
        </p:nvSpPr>
        <p:spPr bwMode="auto">
          <a:xfrm>
            <a:off x="1958975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4346" name="Group 42"/>
          <p:cNvGrpSpPr>
            <a:grpSpLocks/>
          </p:cNvGrpSpPr>
          <p:nvPr/>
        </p:nvGrpSpPr>
        <p:grpSpPr bwMode="auto">
          <a:xfrm>
            <a:off x="4300538" y="5105400"/>
            <a:ext cx="107950" cy="193675"/>
            <a:chOff x="1584" y="1728"/>
            <a:chExt cx="96" cy="144"/>
          </a:xfrm>
        </p:grpSpPr>
        <p:sp>
          <p:nvSpPr>
            <p:cNvPr id="354347" name="Line 4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4348" name="Line 4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4349" name="Line 45"/>
          <p:cNvSpPr>
            <a:spLocks noChangeShapeType="1"/>
          </p:cNvSpPr>
          <p:nvPr/>
        </p:nvSpPr>
        <p:spPr bwMode="auto">
          <a:xfrm rot="5400000" flipV="1">
            <a:off x="2586832" y="4058443"/>
            <a:ext cx="0" cy="117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4350" name="Line 46"/>
          <p:cNvSpPr>
            <a:spLocks noChangeShapeType="1"/>
          </p:cNvSpPr>
          <p:nvPr/>
        </p:nvSpPr>
        <p:spPr bwMode="auto">
          <a:xfrm flipV="1">
            <a:off x="435292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4351" name="Line 47"/>
          <p:cNvSpPr>
            <a:spLocks noChangeShapeType="1"/>
          </p:cNvSpPr>
          <p:nvPr/>
        </p:nvSpPr>
        <p:spPr bwMode="auto">
          <a:xfrm rot="5400000" flipV="1">
            <a:off x="3983038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4352" name="AutoShape 4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6B270-9789-4775-83A1-2302FDCB39B9}" type="slidenum">
              <a:rPr lang="fr-FR"/>
              <a:pPr/>
              <a:t>155</a:t>
            </a:fld>
            <a:endParaRPr lang="fr-FR"/>
          </a:p>
        </p:txBody>
      </p:sp>
      <p:sp>
        <p:nvSpPr>
          <p:cNvPr id="355330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4-2</a:t>
            </a:r>
          </a:p>
        </p:txBody>
      </p:sp>
      <p:sp>
        <p:nvSpPr>
          <p:cNvPr id="355331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échappement</a:t>
            </a:r>
          </a:p>
        </p:txBody>
      </p:sp>
      <p:sp>
        <p:nvSpPr>
          <p:cNvPr id="355332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tige.</a:t>
            </a:r>
          </a:p>
        </p:txBody>
      </p:sp>
      <p:sp>
        <p:nvSpPr>
          <p:cNvPr id="355333" name="Line 5"/>
          <p:cNvSpPr>
            <a:spLocks noChangeShapeType="1"/>
          </p:cNvSpPr>
          <p:nvPr/>
        </p:nvSpPr>
        <p:spPr bwMode="auto">
          <a:xfrm flipV="1">
            <a:off x="31575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5334" name="Group 6"/>
          <p:cNvGrpSpPr>
            <a:grpSpLocks/>
          </p:cNvGrpSpPr>
          <p:nvPr/>
        </p:nvGrpSpPr>
        <p:grpSpPr bwMode="auto">
          <a:xfrm>
            <a:off x="2965450" y="2705100"/>
            <a:ext cx="457200" cy="304800"/>
            <a:chOff x="480" y="1296"/>
            <a:chExt cx="288" cy="192"/>
          </a:xfrm>
        </p:grpSpPr>
        <p:sp>
          <p:nvSpPr>
            <p:cNvPr id="355335" name="Freeform 7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5336" name="Freeform 8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5337" name="Line 9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5338" name="Text Box 10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grpSp>
        <p:nvGrpSpPr>
          <p:cNvPr id="355339" name="Group 11"/>
          <p:cNvGrpSpPr>
            <a:grpSpLocks/>
          </p:cNvGrpSpPr>
          <p:nvPr/>
        </p:nvGrpSpPr>
        <p:grpSpPr bwMode="auto">
          <a:xfrm>
            <a:off x="1557338" y="3086100"/>
            <a:ext cx="2743200" cy="914400"/>
            <a:chOff x="1566" y="1944"/>
            <a:chExt cx="1728" cy="576"/>
          </a:xfrm>
        </p:grpSpPr>
        <p:sp>
          <p:nvSpPr>
            <p:cNvPr id="355340" name="Rectangle 12"/>
            <p:cNvSpPr>
              <a:spLocks noChangeArrowheads="1"/>
            </p:cNvSpPr>
            <p:nvPr/>
          </p:nvSpPr>
          <p:spPr bwMode="auto">
            <a:xfrm>
              <a:off x="2430" y="194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5341" name="Line 13"/>
            <p:cNvSpPr>
              <a:spLocks noChangeShapeType="1"/>
            </p:cNvSpPr>
            <p:nvPr/>
          </p:nvSpPr>
          <p:spPr bwMode="auto">
            <a:xfrm flipV="1">
              <a:off x="2862" y="1944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5342" name="Rectangle 14"/>
            <p:cNvSpPr>
              <a:spLocks noChangeArrowheads="1"/>
            </p:cNvSpPr>
            <p:nvPr/>
          </p:nvSpPr>
          <p:spPr bwMode="auto">
            <a:xfrm>
              <a:off x="1854" y="194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5343" name="Line 15"/>
            <p:cNvSpPr>
              <a:spLocks noChangeShapeType="1"/>
            </p:cNvSpPr>
            <p:nvPr/>
          </p:nvSpPr>
          <p:spPr bwMode="auto">
            <a:xfrm rot="10800000" flipH="1" flipV="1">
              <a:off x="1998" y="1944"/>
              <a:ext cx="288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5344" name="Rectangle 16"/>
            <p:cNvSpPr>
              <a:spLocks noChangeArrowheads="1"/>
            </p:cNvSpPr>
            <p:nvPr/>
          </p:nvSpPr>
          <p:spPr bwMode="auto">
            <a:xfrm>
              <a:off x="1566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5345" name="Line 17"/>
            <p:cNvSpPr>
              <a:spLocks noChangeShapeType="1"/>
            </p:cNvSpPr>
            <p:nvPr/>
          </p:nvSpPr>
          <p:spPr bwMode="auto">
            <a:xfrm flipH="1">
              <a:off x="1665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5346" name="Line 18"/>
            <p:cNvSpPr>
              <a:spLocks noChangeShapeType="1"/>
            </p:cNvSpPr>
            <p:nvPr/>
          </p:nvSpPr>
          <p:spPr bwMode="auto">
            <a:xfrm>
              <a:off x="2574" y="1944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5347" name="Line 19"/>
            <p:cNvSpPr>
              <a:spLocks noChangeShapeType="1"/>
            </p:cNvSpPr>
            <p:nvPr/>
          </p:nvSpPr>
          <p:spPr bwMode="auto">
            <a:xfrm rot="10800000" flipH="1">
              <a:off x="1998" y="1944"/>
              <a:ext cx="288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5348" name="Rectangle 20"/>
            <p:cNvSpPr>
              <a:spLocks noChangeArrowheads="1"/>
            </p:cNvSpPr>
            <p:nvPr/>
          </p:nvSpPr>
          <p:spPr bwMode="auto">
            <a:xfrm>
              <a:off x="3006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5349" name="Line 21"/>
            <p:cNvSpPr>
              <a:spLocks noChangeShapeType="1"/>
            </p:cNvSpPr>
            <p:nvPr/>
          </p:nvSpPr>
          <p:spPr bwMode="auto">
            <a:xfrm flipH="1">
              <a:off x="3105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55350" name="Line 22"/>
          <p:cNvSpPr>
            <a:spLocks noChangeShapeType="1"/>
          </p:cNvSpPr>
          <p:nvPr/>
        </p:nvSpPr>
        <p:spPr bwMode="auto">
          <a:xfrm flipV="1">
            <a:off x="36147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5351" name="Line 23"/>
          <p:cNvSpPr>
            <a:spLocks noChangeShapeType="1"/>
          </p:cNvSpPr>
          <p:nvPr/>
        </p:nvSpPr>
        <p:spPr bwMode="auto">
          <a:xfrm flipV="1">
            <a:off x="31575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5352" name="Line 24"/>
          <p:cNvSpPr>
            <a:spLocks noChangeShapeType="1"/>
          </p:cNvSpPr>
          <p:nvPr/>
        </p:nvSpPr>
        <p:spPr bwMode="auto">
          <a:xfrm flipV="1">
            <a:off x="36147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5353" name="Group 25"/>
          <p:cNvGrpSpPr>
            <a:grpSpLocks/>
          </p:cNvGrpSpPr>
          <p:nvPr/>
        </p:nvGrpSpPr>
        <p:grpSpPr bwMode="auto">
          <a:xfrm>
            <a:off x="3462338" y="2311400"/>
            <a:ext cx="303212" cy="303213"/>
            <a:chOff x="1880" y="1456"/>
            <a:chExt cx="191" cy="191"/>
          </a:xfrm>
        </p:grpSpPr>
        <p:sp>
          <p:nvSpPr>
            <p:cNvPr id="355354" name="Oval 26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5355" name="Oval 27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5356" name="Line 28"/>
          <p:cNvSpPr>
            <a:spLocks noChangeShapeType="1"/>
          </p:cNvSpPr>
          <p:nvPr/>
        </p:nvSpPr>
        <p:spPr bwMode="auto">
          <a:xfrm flipV="1">
            <a:off x="2014538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5357" name="Rectangle 29"/>
          <p:cNvSpPr>
            <a:spLocks noChangeArrowheads="1"/>
          </p:cNvSpPr>
          <p:nvPr/>
        </p:nvSpPr>
        <p:spPr bwMode="auto">
          <a:xfrm>
            <a:off x="1905000" y="5233988"/>
            <a:ext cx="2557463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5358" name="Line 30"/>
          <p:cNvSpPr>
            <a:spLocks noChangeShapeType="1"/>
          </p:cNvSpPr>
          <p:nvPr/>
        </p:nvSpPr>
        <p:spPr bwMode="auto">
          <a:xfrm flipH="1">
            <a:off x="4300538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5359" name="Line 31"/>
          <p:cNvSpPr>
            <a:spLocks noChangeShapeType="1"/>
          </p:cNvSpPr>
          <p:nvPr/>
        </p:nvSpPr>
        <p:spPr bwMode="auto">
          <a:xfrm flipH="1">
            <a:off x="1958975" y="5233988"/>
            <a:ext cx="1095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5360" name="Line 32"/>
          <p:cNvSpPr>
            <a:spLocks noChangeShapeType="1"/>
          </p:cNvSpPr>
          <p:nvPr/>
        </p:nvSpPr>
        <p:spPr bwMode="auto">
          <a:xfrm flipH="1">
            <a:off x="4408488" y="5492750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5361" name="Line 33"/>
          <p:cNvSpPr>
            <a:spLocks noChangeShapeType="1"/>
          </p:cNvSpPr>
          <p:nvPr/>
        </p:nvSpPr>
        <p:spPr bwMode="auto">
          <a:xfrm flipH="1">
            <a:off x="4408488" y="5621338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5362" name="Line 34"/>
          <p:cNvSpPr>
            <a:spLocks noChangeShapeType="1"/>
          </p:cNvSpPr>
          <p:nvPr/>
        </p:nvSpPr>
        <p:spPr bwMode="auto">
          <a:xfrm>
            <a:off x="4462463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5363" name="Group 35"/>
          <p:cNvGrpSpPr>
            <a:grpSpLocks/>
          </p:cNvGrpSpPr>
          <p:nvPr/>
        </p:nvGrpSpPr>
        <p:grpSpPr bwMode="auto">
          <a:xfrm>
            <a:off x="2774950" y="5233988"/>
            <a:ext cx="2449513" cy="709612"/>
            <a:chOff x="1337" y="3297"/>
            <a:chExt cx="1543" cy="447"/>
          </a:xfrm>
        </p:grpSpPr>
        <p:sp>
          <p:nvSpPr>
            <p:cNvPr id="355364" name="Rectangle 36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5365" name="Oval 37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5366" name="Oval 38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5367" name="Rectangle 39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5368" name="Line 40"/>
          <p:cNvSpPr>
            <a:spLocks noChangeShapeType="1"/>
          </p:cNvSpPr>
          <p:nvPr/>
        </p:nvSpPr>
        <p:spPr bwMode="auto">
          <a:xfrm>
            <a:off x="20685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5369" name="Line 41"/>
          <p:cNvSpPr>
            <a:spLocks noChangeShapeType="1"/>
          </p:cNvSpPr>
          <p:nvPr/>
        </p:nvSpPr>
        <p:spPr bwMode="auto">
          <a:xfrm>
            <a:off x="1958975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5370" name="Group 42"/>
          <p:cNvGrpSpPr>
            <a:grpSpLocks/>
          </p:cNvGrpSpPr>
          <p:nvPr/>
        </p:nvGrpSpPr>
        <p:grpSpPr bwMode="auto">
          <a:xfrm>
            <a:off x="4300538" y="5105400"/>
            <a:ext cx="107950" cy="193675"/>
            <a:chOff x="1584" y="1728"/>
            <a:chExt cx="96" cy="144"/>
          </a:xfrm>
        </p:grpSpPr>
        <p:sp>
          <p:nvSpPr>
            <p:cNvPr id="355371" name="Line 4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5372" name="Line 4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5373" name="Line 45"/>
          <p:cNvSpPr>
            <a:spLocks noChangeShapeType="1"/>
          </p:cNvSpPr>
          <p:nvPr/>
        </p:nvSpPr>
        <p:spPr bwMode="auto">
          <a:xfrm rot="5400000" flipV="1">
            <a:off x="2586832" y="4058443"/>
            <a:ext cx="0" cy="117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5374" name="Line 46"/>
          <p:cNvSpPr>
            <a:spLocks noChangeShapeType="1"/>
          </p:cNvSpPr>
          <p:nvPr/>
        </p:nvSpPr>
        <p:spPr bwMode="auto">
          <a:xfrm flipV="1">
            <a:off x="435292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5375" name="Line 47"/>
          <p:cNvSpPr>
            <a:spLocks noChangeShapeType="1"/>
          </p:cNvSpPr>
          <p:nvPr/>
        </p:nvSpPr>
        <p:spPr bwMode="auto">
          <a:xfrm rot="5400000" flipV="1">
            <a:off x="3983038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5376" name="AutoShape 4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4972-D1A8-4540-BA70-31DBB718E416}" type="slidenum">
              <a:rPr lang="fr-FR"/>
              <a:pPr/>
              <a:t>156</a:t>
            </a:fld>
            <a:endParaRPr lang="fr-FR"/>
          </a:p>
        </p:txBody>
      </p:sp>
      <p:sp>
        <p:nvSpPr>
          <p:cNvPr id="356354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4-2</a:t>
            </a:r>
          </a:p>
        </p:txBody>
      </p:sp>
      <p:sp>
        <p:nvSpPr>
          <p:cNvPr id="356355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échappement</a:t>
            </a:r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tige.</a:t>
            </a:r>
          </a:p>
        </p:txBody>
      </p:sp>
      <p:sp>
        <p:nvSpPr>
          <p:cNvPr id="356357" name="Line 5"/>
          <p:cNvSpPr>
            <a:spLocks noChangeShapeType="1"/>
          </p:cNvSpPr>
          <p:nvPr/>
        </p:nvSpPr>
        <p:spPr bwMode="auto">
          <a:xfrm flipV="1">
            <a:off x="31575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6358" name="Group 6"/>
          <p:cNvGrpSpPr>
            <a:grpSpLocks/>
          </p:cNvGrpSpPr>
          <p:nvPr/>
        </p:nvGrpSpPr>
        <p:grpSpPr bwMode="auto">
          <a:xfrm>
            <a:off x="2965450" y="2705100"/>
            <a:ext cx="457200" cy="304800"/>
            <a:chOff x="480" y="1296"/>
            <a:chExt cx="288" cy="192"/>
          </a:xfrm>
        </p:grpSpPr>
        <p:sp>
          <p:nvSpPr>
            <p:cNvPr id="356359" name="Freeform 7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6360" name="Freeform 8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6361" name="Line 9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6362" name="Text Box 10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grpSp>
        <p:nvGrpSpPr>
          <p:cNvPr id="356363" name="Group 11"/>
          <p:cNvGrpSpPr>
            <a:grpSpLocks/>
          </p:cNvGrpSpPr>
          <p:nvPr/>
        </p:nvGrpSpPr>
        <p:grpSpPr bwMode="auto">
          <a:xfrm>
            <a:off x="1557338" y="3086100"/>
            <a:ext cx="2743200" cy="914400"/>
            <a:chOff x="1566" y="1944"/>
            <a:chExt cx="1728" cy="576"/>
          </a:xfrm>
        </p:grpSpPr>
        <p:sp>
          <p:nvSpPr>
            <p:cNvPr id="356364" name="Rectangle 12"/>
            <p:cNvSpPr>
              <a:spLocks noChangeArrowheads="1"/>
            </p:cNvSpPr>
            <p:nvPr/>
          </p:nvSpPr>
          <p:spPr bwMode="auto">
            <a:xfrm>
              <a:off x="2430" y="194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6365" name="Line 13"/>
            <p:cNvSpPr>
              <a:spLocks noChangeShapeType="1"/>
            </p:cNvSpPr>
            <p:nvPr/>
          </p:nvSpPr>
          <p:spPr bwMode="auto">
            <a:xfrm flipV="1">
              <a:off x="2862" y="1944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6366" name="Rectangle 14"/>
            <p:cNvSpPr>
              <a:spLocks noChangeArrowheads="1"/>
            </p:cNvSpPr>
            <p:nvPr/>
          </p:nvSpPr>
          <p:spPr bwMode="auto">
            <a:xfrm>
              <a:off x="1854" y="194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6367" name="Line 15"/>
            <p:cNvSpPr>
              <a:spLocks noChangeShapeType="1"/>
            </p:cNvSpPr>
            <p:nvPr/>
          </p:nvSpPr>
          <p:spPr bwMode="auto">
            <a:xfrm rot="10800000" flipH="1" flipV="1">
              <a:off x="1998" y="1944"/>
              <a:ext cx="288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6368" name="Rectangle 16"/>
            <p:cNvSpPr>
              <a:spLocks noChangeArrowheads="1"/>
            </p:cNvSpPr>
            <p:nvPr/>
          </p:nvSpPr>
          <p:spPr bwMode="auto">
            <a:xfrm>
              <a:off x="1566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6369" name="Line 17"/>
            <p:cNvSpPr>
              <a:spLocks noChangeShapeType="1"/>
            </p:cNvSpPr>
            <p:nvPr/>
          </p:nvSpPr>
          <p:spPr bwMode="auto">
            <a:xfrm flipH="1">
              <a:off x="1665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6370" name="Line 18"/>
            <p:cNvSpPr>
              <a:spLocks noChangeShapeType="1"/>
            </p:cNvSpPr>
            <p:nvPr/>
          </p:nvSpPr>
          <p:spPr bwMode="auto">
            <a:xfrm>
              <a:off x="2574" y="1944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6371" name="Line 19"/>
            <p:cNvSpPr>
              <a:spLocks noChangeShapeType="1"/>
            </p:cNvSpPr>
            <p:nvPr/>
          </p:nvSpPr>
          <p:spPr bwMode="auto">
            <a:xfrm rot="10800000" flipH="1">
              <a:off x="1998" y="1944"/>
              <a:ext cx="288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6372" name="Rectangle 20"/>
            <p:cNvSpPr>
              <a:spLocks noChangeArrowheads="1"/>
            </p:cNvSpPr>
            <p:nvPr/>
          </p:nvSpPr>
          <p:spPr bwMode="auto">
            <a:xfrm>
              <a:off x="3006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6373" name="Line 21"/>
            <p:cNvSpPr>
              <a:spLocks noChangeShapeType="1"/>
            </p:cNvSpPr>
            <p:nvPr/>
          </p:nvSpPr>
          <p:spPr bwMode="auto">
            <a:xfrm flipH="1">
              <a:off x="3105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56374" name="Line 22"/>
          <p:cNvSpPr>
            <a:spLocks noChangeShapeType="1"/>
          </p:cNvSpPr>
          <p:nvPr/>
        </p:nvSpPr>
        <p:spPr bwMode="auto">
          <a:xfrm flipV="1">
            <a:off x="36147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6375" name="Line 23"/>
          <p:cNvSpPr>
            <a:spLocks noChangeShapeType="1"/>
          </p:cNvSpPr>
          <p:nvPr/>
        </p:nvSpPr>
        <p:spPr bwMode="auto">
          <a:xfrm flipV="1">
            <a:off x="31575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6376" name="Line 24"/>
          <p:cNvSpPr>
            <a:spLocks noChangeShapeType="1"/>
          </p:cNvSpPr>
          <p:nvPr/>
        </p:nvSpPr>
        <p:spPr bwMode="auto">
          <a:xfrm flipV="1">
            <a:off x="36147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6377" name="Group 25"/>
          <p:cNvGrpSpPr>
            <a:grpSpLocks/>
          </p:cNvGrpSpPr>
          <p:nvPr/>
        </p:nvGrpSpPr>
        <p:grpSpPr bwMode="auto">
          <a:xfrm>
            <a:off x="3462338" y="2311400"/>
            <a:ext cx="303212" cy="303213"/>
            <a:chOff x="1880" y="1456"/>
            <a:chExt cx="191" cy="191"/>
          </a:xfrm>
        </p:grpSpPr>
        <p:sp>
          <p:nvSpPr>
            <p:cNvPr id="356378" name="Oval 26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6379" name="Oval 27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6380" name="Line 28"/>
          <p:cNvSpPr>
            <a:spLocks noChangeShapeType="1"/>
          </p:cNvSpPr>
          <p:nvPr/>
        </p:nvSpPr>
        <p:spPr bwMode="auto">
          <a:xfrm flipV="1">
            <a:off x="2014538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6381" name="Rectangle 29"/>
          <p:cNvSpPr>
            <a:spLocks noChangeArrowheads="1"/>
          </p:cNvSpPr>
          <p:nvPr/>
        </p:nvSpPr>
        <p:spPr bwMode="auto">
          <a:xfrm>
            <a:off x="1905000" y="5233988"/>
            <a:ext cx="2557463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6382" name="Line 30"/>
          <p:cNvSpPr>
            <a:spLocks noChangeShapeType="1"/>
          </p:cNvSpPr>
          <p:nvPr/>
        </p:nvSpPr>
        <p:spPr bwMode="auto">
          <a:xfrm flipH="1">
            <a:off x="4300538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6383" name="Line 31"/>
          <p:cNvSpPr>
            <a:spLocks noChangeShapeType="1"/>
          </p:cNvSpPr>
          <p:nvPr/>
        </p:nvSpPr>
        <p:spPr bwMode="auto">
          <a:xfrm flipH="1">
            <a:off x="1958975" y="5233988"/>
            <a:ext cx="1095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6384" name="Line 32"/>
          <p:cNvSpPr>
            <a:spLocks noChangeShapeType="1"/>
          </p:cNvSpPr>
          <p:nvPr/>
        </p:nvSpPr>
        <p:spPr bwMode="auto">
          <a:xfrm flipH="1">
            <a:off x="4408488" y="5492750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6385" name="Line 33"/>
          <p:cNvSpPr>
            <a:spLocks noChangeShapeType="1"/>
          </p:cNvSpPr>
          <p:nvPr/>
        </p:nvSpPr>
        <p:spPr bwMode="auto">
          <a:xfrm flipH="1">
            <a:off x="4408488" y="5621338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6386" name="Line 34"/>
          <p:cNvSpPr>
            <a:spLocks noChangeShapeType="1"/>
          </p:cNvSpPr>
          <p:nvPr/>
        </p:nvSpPr>
        <p:spPr bwMode="auto">
          <a:xfrm>
            <a:off x="4462463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6387" name="Group 35"/>
          <p:cNvGrpSpPr>
            <a:grpSpLocks/>
          </p:cNvGrpSpPr>
          <p:nvPr/>
        </p:nvGrpSpPr>
        <p:grpSpPr bwMode="auto">
          <a:xfrm>
            <a:off x="2540000" y="5233988"/>
            <a:ext cx="2449513" cy="709612"/>
            <a:chOff x="1337" y="3297"/>
            <a:chExt cx="1543" cy="447"/>
          </a:xfrm>
        </p:grpSpPr>
        <p:sp>
          <p:nvSpPr>
            <p:cNvPr id="356388" name="Rectangle 36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6389" name="Oval 37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6390" name="Oval 38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6391" name="Rectangle 39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6392" name="Line 40"/>
          <p:cNvSpPr>
            <a:spLocks noChangeShapeType="1"/>
          </p:cNvSpPr>
          <p:nvPr/>
        </p:nvSpPr>
        <p:spPr bwMode="auto">
          <a:xfrm>
            <a:off x="20685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6393" name="Line 41"/>
          <p:cNvSpPr>
            <a:spLocks noChangeShapeType="1"/>
          </p:cNvSpPr>
          <p:nvPr/>
        </p:nvSpPr>
        <p:spPr bwMode="auto">
          <a:xfrm>
            <a:off x="1958975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6394" name="Group 42"/>
          <p:cNvGrpSpPr>
            <a:grpSpLocks/>
          </p:cNvGrpSpPr>
          <p:nvPr/>
        </p:nvGrpSpPr>
        <p:grpSpPr bwMode="auto">
          <a:xfrm>
            <a:off x="4300538" y="5105400"/>
            <a:ext cx="107950" cy="193675"/>
            <a:chOff x="1584" y="1728"/>
            <a:chExt cx="96" cy="144"/>
          </a:xfrm>
        </p:grpSpPr>
        <p:sp>
          <p:nvSpPr>
            <p:cNvPr id="356395" name="Line 4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6396" name="Line 4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6397" name="Line 45"/>
          <p:cNvSpPr>
            <a:spLocks noChangeShapeType="1"/>
          </p:cNvSpPr>
          <p:nvPr/>
        </p:nvSpPr>
        <p:spPr bwMode="auto">
          <a:xfrm rot="5400000" flipV="1">
            <a:off x="2586832" y="4058443"/>
            <a:ext cx="0" cy="117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6398" name="Line 46"/>
          <p:cNvSpPr>
            <a:spLocks noChangeShapeType="1"/>
          </p:cNvSpPr>
          <p:nvPr/>
        </p:nvSpPr>
        <p:spPr bwMode="auto">
          <a:xfrm flipV="1">
            <a:off x="435292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6399" name="Line 47"/>
          <p:cNvSpPr>
            <a:spLocks noChangeShapeType="1"/>
          </p:cNvSpPr>
          <p:nvPr/>
        </p:nvSpPr>
        <p:spPr bwMode="auto">
          <a:xfrm rot="5400000" flipV="1">
            <a:off x="3983038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6400" name="AutoShape 4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84F9-3598-42E8-B1AD-D9FF641269DB}" type="slidenum">
              <a:rPr lang="fr-FR"/>
              <a:pPr/>
              <a:t>157</a:t>
            </a:fld>
            <a:endParaRPr lang="fr-FR"/>
          </a:p>
        </p:txBody>
      </p:sp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4-2</a:t>
            </a:r>
          </a:p>
        </p:txBody>
      </p:sp>
      <p:sp>
        <p:nvSpPr>
          <p:cNvPr id="357379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échappement</a:t>
            </a:r>
          </a:p>
        </p:txBody>
      </p:sp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tige.</a:t>
            </a:r>
          </a:p>
        </p:txBody>
      </p:sp>
      <p:sp>
        <p:nvSpPr>
          <p:cNvPr id="357381" name="Line 5"/>
          <p:cNvSpPr>
            <a:spLocks noChangeShapeType="1"/>
          </p:cNvSpPr>
          <p:nvPr/>
        </p:nvSpPr>
        <p:spPr bwMode="auto">
          <a:xfrm flipV="1">
            <a:off x="31575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7382" name="Group 6"/>
          <p:cNvGrpSpPr>
            <a:grpSpLocks/>
          </p:cNvGrpSpPr>
          <p:nvPr/>
        </p:nvGrpSpPr>
        <p:grpSpPr bwMode="auto">
          <a:xfrm>
            <a:off x="2965450" y="2705100"/>
            <a:ext cx="457200" cy="304800"/>
            <a:chOff x="480" y="1296"/>
            <a:chExt cx="288" cy="192"/>
          </a:xfrm>
        </p:grpSpPr>
        <p:sp>
          <p:nvSpPr>
            <p:cNvPr id="357383" name="Freeform 7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7384" name="Freeform 8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7385" name="Line 9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7386" name="Text Box 10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grpSp>
        <p:nvGrpSpPr>
          <p:cNvPr id="357387" name="Group 11"/>
          <p:cNvGrpSpPr>
            <a:grpSpLocks/>
          </p:cNvGrpSpPr>
          <p:nvPr/>
        </p:nvGrpSpPr>
        <p:grpSpPr bwMode="auto">
          <a:xfrm>
            <a:off x="1557338" y="3086100"/>
            <a:ext cx="2743200" cy="914400"/>
            <a:chOff x="1566" y="1944"/>
            <a:chExt cx="1728" cy="576"/>
          </a:xfrm>
        </p:grpSpPr>
        <p:sp>
          <p:nvSpPr>
            <p:cNvPr id="357388" name="Rectangle 12"/>
            <p:cNvSpPr>
              <a:spLocks noChangeArrowheads="1"/>
            </p:cNvSpPr>
            <p:nvPr/>
          </p:nvSpPr>
          <p:spPr bwMode="auto">
            <a:xfrm>
              <a:off x="2430" y="194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7389" name="Line 13"/>
            <p:cNvSpPr>
              <a:spLocks noChangeShapeType="1"/>
            </p:cNvSpPr>
            <p:nvPr/>
          </p:nvSpPr>
          <p:spPr bwMode="auto">
            <a:xfrm flipV="1">
              <a:off x="2862" y="1944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7390" name="Rectangle 14"/>
            <p:cNvSpPr>
              <a:spLocks noChangeArrowheads="1"/>
            </p:cNvSpPr>
            <p:nvPr/>
          </p:nvSpPr>
          <p:spPr bwMode="auto">
            <a:xfrm>
              <a:off x="1854" y="194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7391" name="Line 15"/>
            <p:cNvSpPr>
              <a:spLocks noChangeShapeType="1"/>
            </p:cNvSpPr>
            <p:nvPr/>
          </p:nvSpPr>
          <p:spPr bwMode="auto">
            <a:xfrm rot="10800000" flipH="1" flipV="1">
              <a:off x="1998" y="1944"/>
              <a:ext cx="288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7392" name="Rectangle 16"/>
            <p:cNvSpPr>
              <a:spLocks noChangeArrowheads="1"/>
            </p:cNvSpPr>
            <p:nvPr/>
          </p:nvSpPr>
          <p:spPr bwMode="auto">
            <a:xfrm>
              <a:off x="1566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7393" name="Line 17"/>
            <p:cNvSpPr>
              <a:spLocks noChangeShapeType="1"/>
            </p:cNvSpPr>
            <p:nvPr/>
          </p:nvSpPr>
          <p:spPr bwMode="auto">
            <a:xfrm flipH="1">
              <a:off x="1665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7394" name="Line 18"/>
            <p:cNvSpPr>
              <a:spLocks noChangeShapeType="1"/>
            </p:cNvSpPr>
            <p:nvPr/>
          </p:nvSpPr>
          <p:spPr bwMode="auto">
            <a:xfrm>
              <a:off x="2574" y="1944"/>
              <a:ext cx="0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7395" name="Line 19"/>
            <p:cNvSpPr>
              <a:spLocks noChangeShapeType="1"/>
            </p:cNvSpPr>
            <p:nvPr/>
          </p:nvSpPr>
          <p:spPr bwMode="auto">
            <a:xfrm rot="10800000" flipH="1">
              <a:off x="1998" y="1944"/>
              <a:ext cx="288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7396" name="Rectangle 20"/>
            <p:cNvSpPr>
              <a:spLocks noChangeArrowheads="1"/>
            </p:cNvSpPr>
            <p:nvPr/>
          </p:nvSpPr>
          <p:spPr bwMode="auto">
            <a:xfrm>
              <a:off x="3006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7397" name="Line 21"/>
            <p:cNvSpPr>
              <a:spLocks noChangeShapeType="1"/>
            </p:cNvSpPr>
            <p:nvPr/>
          </p:nvSpPr>
          <p:spPr bwMode="auto">
            <a:xfrm flipH="1">
              <a:off x="3105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57398" name="Line 22"/>
          <p:cNvSpPr>
            <a:spLocks noChangeShapeType="1"/>
          </p:cNvSpPr>
          <p:nvPr/>
        </p:nvSpPr>
        <p:spPr bwMode="auto">
          <a:xfrm flipV="1">
            <a:off x="36147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7399" name="Line 23"/>
          <p:cNvSpPr>
            <a:spLocks noChangeShapeType="1"/>
          </p:cNvSpPr>
          <p:nvPr/>
        </p:nvSpPr>
        <p:spPr bwMode="auto">
          <a:xfrm flipV="1">
            <a:off x="31575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7400" name="Line 24"/>
          <p:cNvSpPr>
            <a:spLocks noChangeShapeType="1"/>
          </p:cNvSpPr>
          <p:nvPr/>
        </p:nvSpPr>
        <p:spPr bwMode="auto">
          <a:xfrm flipV="1">
            <a:off x="36147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7401" name="Group 25"/>
          <p:cNvGrpSpPr>
            <a:grpSpLocks/>
          </p:cNvGrpSpPr>
          <p:nvPr/>
        </p:nvGrpSpPr>
        <p:grpSpPr bwMode="auto">
          <a:xfrm>
            <a:off x="3462338" y="2311400"/>
            <a:ext cx="303212" cy="303213"/>
            <a:chOff x="1880" y="1456"/>
            <a:chExt cx="191" cy="191"/>
          </a:xfrm>
        </p:grpSpPr>
        <p:sp>
          <p:nvSpPr>
            <p:cNvPr id="357402" name="Oval 26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7403" name="Oval 27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7404" name="Line 28"/>
          <p:cNvSpPr>
            <a:spLocks noChangeShapeType="1"/>
          </p:cNvSpPr>
          <p:nvPr/>
        </p:nvSpPr>
        <p:spPr bwMode="auto">
          <a:xfrm flipV="1">
            <a:off x="2014538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7405" name="Rectangle 29"/>
          <p:cNvSpPr>
            <a:spLocks noChangeArrowheads="1"/>
          </p:cNvSpPr>
          <p:nvPr/>
        </p:nvSpPr>
        <p:spPr bwMode="auto">
          <a:xfrm>
            <a:off x="1905000" y="5233988"/>
            <a:ext cx="2557463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7406" name="Line 30"/>
          <p:cNvSpPr>
            <a:spLocks noChangeShapeType="1"/>
          </p:cNvSpPr>
          <p:nvPr/>
        </p:nvSpPr>
        <p:spPr bwMode="auto">
          <a:xfrm flipH="1">
            <a:off x="4300538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7407" name="Line 31"/>
          <p:cNvSpPr>
            <a:spLocks noChangeShapeType="1"/>
          </p:cNvSpPr>
          <p:nvPr/>
        </p:nvSpPr>
        <p:spPr bwMode="auto">
          <a:xfrm flipH="1">
            <a:off x="1958975" y="5233988"/>
            <a:ext cx="1095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7408" name="Line 32"/>
          <p:cNvSpPr>
            <a:spLocks noChangeShapeType="1"/>
          </p:cNvSpPr>
          <p:nvPr/>
        </p:nvSpPr>
        <p:spPr bwMode="auto">
          <a:xfrm flipH="1">
            <a:off x="4408488" y="5492750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7409" name="Line 33"/>
          <p:cNvSpPr>
            <a:spLocks noChangeShapeType="1"/>
          </p:cNvSpPr>
          <p:nvPr/>
        </p:nvSpPr>
        <p:spPr bwMode="auto">
          <a:xfrm flipH="1">
            <a:off x="4408488" y="5621338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7410" name="Line 34"/>
          <p:cNvSpPr>
            <a:spLocks noChangeShapeType="1"/>
          </p:cNvSpPr>
          <p:nvPr/>
        </p:nvSpPr>
        <p:spPr bwMode="auto">
          <a:xfrm>
            <a:off x="4462463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7411" name="Group 35"/>
          <p:cNvGrpSpPr>
            <a:grpSpLocks/>
          </p:cNvGrpSpPr>
          <p:nvPr/>
        </p:nvGrpSpPr>
        <p:grpSpPr bwMode="auto">
          <a:xfrm>
            <a:off x="2332038" y="5233988"/>
            <a:ext cx="2449512" cy="709612"/>
            <a:chOff x="1337" y="3297"/>
            <a:chExt cx="1543" cy="447"/>
          </a:xfrm>
        </p:grpSpPr>
        <p:sp>
          <p:nvSpPr>
            <p:cNvPr id="357412" name="Rectangle 36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7413" name="Oval 37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7414" name="Oval 38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7415" name="Rectangle 39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7416" name="Line 40"/>
          <p:cNvSpPr>
            <a:spLocks noChangeShapeType="1"/>
          </p:cNvSpPr>
          <p:nvPr/>
        </p:nvSpPr>
        <p:spPr bwMode="auto">
          <a:xfrm>
            <a:off x="20685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7417" name="Line 41"/>
          <p:cNvSpPr>
            <a:spLocks noChangeShapeType="1"/>
          </p:cNvSpPr>
          <p:nvPr/>
        </p:nvSpPr>
        <p:spPr bwMode="auto">
          <a:xfrm>
            <a:off x="1958975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7418" name="Group 42"/>
          <p:cNvGrpSpPr>
            <a:grpSpLocks/>
          </p:cNvGrpSpPr>
          <p:nvPr/>
        </p:nvGrpSpPr>
        <p:grpSpPr bwMode="auto">
          <a:xfrm>
            <a:off x="4300538" y="5105400"/>
            <a:ext cx="107950" cy="193675"/>
            <a:chOff x="1584" y="1728"/>
            <a:chExt cx="96" cy="144"/>
          </a:xfrm>
        </p:grpSpPr>
        <p:sp>
          <p:nvSpPr>
            <p:cNvPr id="357419" name="Line 4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7420" name="Line 4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7421" name="Line 45"/>
          <p:cNvSpPr>
            <a:spLocks noChangeShapeType="1"/>
          </p:cNvSpPr>
          <p:nvPr/>
        </p:nvSpPr>
        <p:spPr bwMode="auto">
          <a:xfrm rot="5400000" flipV="1">
            <a:off x="2586832" y="4058443"/>
            <a:ext cx="0" cy="117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7422" name="Line 46"/>
          <p:cNvSpPr>
            <a:spLocks noChangeShapeType="1"/>
          </p:cNvSpPr>
          <p:nvPr/>
        </p:nvSpPr>
        <p:spPr bwMode="auto">
          <a:xfrm flipV="1">
            <a:off x="435292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7423" name="Line 47"/>
          <p:cNvSpPr>
            <a:spLocks noChangeShapeType="1"/>
          </p:cNvSpPr>
          <p:nvPr/>
        </p:nvSpPr>
        <p:spPr bwMode="auto">
          <a:xfrm rot="5400000" flipV="1">
            <a:off x="3983038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7424" name="AutoShape 4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53751-2350-443C-BA44-1C4010D8BA48}" type="slidenum">
              <a:rPr lang="fr-FR"/>
              <a:pPr/>
              <a:t>158</a:t>
            </a:fld>
            <a:endParaRPr lang="fr-FR"/>
          </a:p>
        </p:txBody>
      </p:sp>
      <p:sp>
        <p:nvSpPr>
          <p:cNvPr id="358402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4-2</a:t>
            </a:r>
          </a:p>
        </p:txBody>
      </p:sp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échappement</a:t>
            </a:r>
          </a:p>
        </p:txBody>
      </p:sp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tige.</a:t>
            </a:r>
          </a:p>
        </p:txBody>
      </p:sp>
      <p:sp>
        <p:nvSpPr>
          <p:cNvPr id="358405" name="Line 5"/>
          <p:cNvSpPr>
            <a:spLocks noChangeShapeType="1"/>
          </p:cNvSpPr>
          <p:nvPr/>
        </p:nvSpPr>
        <p:spPr bwMode="auto">
          <a:xfrm flipV="1">
            <a:off x="31575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8406" name="Group 6"/>
          <p:cNvGrpSpPr>
            <a:grpSpLocks/>
          </p:cNvGrpSpPr>
          <p:nvPr/>
        </p:nvGrpSpPr>
        <p:grpSpPr bwMode="auto">
          <a:xfrm>
            <a:off x="2965450" y="2705100"/>
            <a:ext cx="457200" cy="304800"/>
            <a:chOff x="480" y="1296"/>
            <a:chExt cx="288" cy="192"/>
          </a:xfrm>
        </p:grpSpPr>
        <p:sp>
          <p:nvSpPr>
            <p:cNvPr id="358407" name="Freeform 7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408" name="Freeform 8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409" name="Line 9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8410" name="Text Box 10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58412" name="Rectangle 12"/>
          <p:cNvSpPr>
            <a:spLocks noChangeArrowheads="1"/>
          </p:cNvSpPr>
          <p:nvPr/>
        </p:nvSpPr>
        <p:spPr bwMode="auto">
          <a:xfrm>
            <a:off x="2928938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13" name="Line 13"/>
          <p:cNvSpPr>
            <a:spLocks noChangeShapeType="1"/>
          </p:cNvSpPr>
          <p:nvPr/>
        </p:nvSpPr>
        <p:spPr bwMode="auto">
          <a:xfrm flipV="1">
            <a:off x="3614738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414" name="Rectangle 14"/>
          <p:cNvSpPr>
            <a:spLocks noChangeArrowheads="1"/>
          </p:cNvSpPr>
          <p:nvPr/>
        </p:nvSpPr>
        <p:spPr bwMode="auto">
          <a:xfrm>
            <a:off x="2014538" y="3086100"/>
            <a:ext cx="91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15" name="Line 15"/>
          <p:cNvSpPr>
            <a:spLocks noChangeShapeType="1"/>
          </p:cNvSpPr>
          <p:nvPr/>
        </p:nvSpPr>
        <p:spPr bwMode="auto">
          <a:xfrm rot="10800000" flipH="1" flipV="1">
            <a:off x="2243138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416" name="Rectangle 16"/>
          <p:cNvSpPr>
            <a:spLocks noChangeArrowheads="1"/>
          </p:cNvSpPr>
          <p:nvPr/>
        </p:nvSpPr>
        <p:spPr bwMode="auto">
          <a:xfrm>
            <a:off x="1557338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17" name="Line 17"/>
          <p:cNvSpPr>
            <a:spLocks noChangeShapeType="1"/>
          </p:cNvSpPr>
          <p:nvPr/>
        </p:nvSpPr>
        <p:spPr bwMode="auto">
          <a:xfrm flipH="1">
            <a:off x="1714500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418" name="Line 18"/>
          <p:cNvSpPr>
            <a:spLocks noChangeShapeType="1"/>
          </p:cNvSpPr>
          <p:nvPr/>
        </p:nvSpPr>
        <p:spPr bwMode="auto">
          <a:xfrm>
            <a:off x="3157538" y="3086100"/>
            <a:ext cx="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419" name="Line 19"/>
          <p:cNvSpPr>
            <a:spLocks noChangeShapeType="1"/>
          </p:cNvSpPr>
          <p:nvPr/>
        </p:nvSpPr>
        <p:spPr bwMode="auto">
          <a:xfrm rot="10800000" flipH="1">
            <a:off x="2243138" y="3086100"/>
            <a:ext cx="4572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420" name="Rectangle 20"/>
          <p:cNvSpPr>
            <a:spLocks noChangeArrowheads="1"/>
          </p:cNvSpPr>
          <p:nvPr/>
        </p:nvSpPr>
        <p:spPr bwMode="auto">
          <a:xfrm>
            <a:off x="3843338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21" name="Line 21"/>
          <p:cNvSpPr>
            <a:spLocks noChangeShapeType="1"/>
          </p:cNvSpPr>
          <p:nvPr/>
        </p:nvSpPr>
        <p:spPr bwMode="auto">
          <a:xfrm flipH="1">
            <a:off x="4000500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8422" name="Line 22"/>
          <p:cNvSpPr>
            <a:spLocks noChangeShapeType="1"/>
          </p:cNvSpPr>
          <p:nvPr/>
        </p:nvSpPr>
        <p:spPr bwMode="auto">
          <a:xfrm flipV="1">
            <a:off x="36147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23" name="Line 23"/>
          <p:cNvSpPr>
            <a:spLocks noChangeShapeType="1"/>
          </p:cNvSpPr>
          <p:nvPr/>
        </p:nvSpPr>
        <p:spPr bwMode="auto">
          <a:xfrm flipV="1">
            <a:off x="31575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24" name="Line 24"/>
          <p:cNvSpPr>
            <a:spLocks noChangeShapeType="1"/>
          </p:cNvSpPr>
          <p:nvPr/>
        </p:nvSpPr>
        <p:spPr bwMode="auto">
          <a:xfrm flipV="1">
            <a:off x="3614738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8425" name="Group 25"/>
          <p:cNvGrpSpPr>
            <a:grpSpLocks/>
          </p:cNvGrpSpPr>
          <p:nvPr/>
        </p:nvGrpSpPr>
        <p:grpSpPr bwMode="auto">
          <a:xfrm>
            <a:off x="3462338" y="2311400"/>
            <a:ext cx="303212" cy="303213"/>
            <a:chOff x="1880" y="1456"/>
            <a:chExt cx="191" cy="191"/>
          </a:xfrm>
        </p:grpSpPr>
        <p:sp>
          <p:nvSpPr>
            <p:cNvPr id="358426" name="Oval 26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427" name="Oval 27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8428" name="Line 28"/>
          <p:cNvSpPr>
            <a:spLocks noChangeShapeType="1"/>
          </p:cNvSpPr>
          <p:nvPr/>
        </p:nvSpPr>
        <p:spPr bwMode="auto">
          <a:xfrm flipV="1">
            <a:off x="2014538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29" name="Rectangle 29"/>
          <p:cNvSpPr>
            <a:spLocks noChangeArrowheads="1"/>
          </p:cNvSpPr>
          <p:nvPr/>
        </p:nvSpPr>
        <p:spPr bwMode="auto">
          <a:xfrm>
            <a:off x="1905000" y="5233988"/>
            <a:ext cx="2557463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30" name="Line 30"/>
          <p:cNvSpPr>
            <a:spLocks noChangeShapeType="1"/>
          </p:cNvSpPr>
          <p:nvPr/>
        </p:nvSpPr>
        <p:spPr bwMode="auto">
          <a:xfrm flipH="1">
            <a:off x="4300538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31" name="Line 31"/>
          <p:cNvSpPr>
            <a:spLocks noChangeShapeType="1"/>
          </p:cNvSpPr>
          <p:nvPr/>
        </p:nvSpPr>
        <p:spPr bwMode="auto">
          <a:xfrm flipH="1">
            <a:off x="1958975" y="5233988"/>
            <a:ext cx="1095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32" name="Line 32"/>
          <p:cNvSpPr>
            <a:spLocks noChangeShapeType="1"/>
          </p:cNvSpPr>
          <p:nvPr/>
        </p:nvSpPr>
        <p:spPr bwMode="auto">
          <a:xfrm flipH="1">
            <a:off x="4408488" y="5492750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33" name="Line 33"/>
          <p:cNvSpPr>
            <a:spLocks noChangeShapeType="1"/>
          </p:cNvSpPr>
          <p:nvPr/>
        </p:nvSpPr>
        <p:spPr bwMode="auto">
          <a:xfrm flipH="1">
            <a:off x="4408488" y="5621338"/>
            <a:ext cx="10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34" name="Line 34"/>
          <p:cNvSpPr>
            <a:spLocks noChangeShapeType="1"/>
          </p:cNvSpPr>
          <p:nvPr/>
        </p:nvSpPr>
        <p:spPr bwMode="auto">
          <a:xfrm>
            <a:off x="4462463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8435" name="Group 35"/>
          <p:cNvGrpSpPr>
            <a:grpSpLocks/>
          </p:cNvGrpSpPr>
          <p:nvPr/>
        </p:nvGrpSpPr>
        <p:grpSpPr bwMode="auto">
          <a:xfrm>
            <a:off x="2068513" y="5233988"/>
            <a:ext cx="2449512" cy="709612"/>
            <a:chOff x="1337" y="3297"/>
            <a:chExt cx="1543" cy="447"/>
          </a:xfrm>
        </p:grpSpPr>
        <p:sp>
          <p:nvSpPr>
            <p:cNvPr id="358436" name="Rectangle 36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437" name="Oval 37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438" name="Oval 38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439" name="Rectangle 39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8440" name="Line 40"/>
          <p:cNvSpPr>
            <a:spLocks noChangeShapeType="1"/>
          </p:cNvSpPr>
          <p:nvPr/>
        </p:nvSpPr>
        <p:spPr bwMode="auto">
          <a:xfrm>
            <a:off x="20685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41" name="Line 41"/>
          <p:cNvSpPr>
            <a:spLocks noChangeShapeType="1"/>
          </p:cNvSpPr>
          <p:nvPr/>
        </p:nvSpPr>
        <p:spPr bwMode="auto">
          <a:xfrm>
            <a:off x="1958975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8442" name="Group 42"/>
          <p:cNvGrpSpPr>
            <a:grpSpLocks/>
          </p:cNvGrpSpPr>
          <p:nvPr/>
        </p:nvGrpSpPr>
        <p:grpSpPr bwMode="auto">
          <a:xfrm>
            <a:off x="4300538" y="5105400"/>
            <a:ext cx="107950" cy="193675"/>
            <a:chOff x="1584" y="1728"/>
            <a:chExt cx="96" cy="144"/>
          </a:xfrm>
        </p:grpSpPr>
        <p:sp>
          <p:nvSpPr>
            <p:cNvPr id="358443" name="Line 4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8444" name="Line 4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8445" name="Line 45"/>
          <p:cNvSpPr>
            <a:spLocks noChangeShapeType="1"/>
          </p:cNvSpPr>
          <p:nvPr/>
        </p:nvSpPr>
        <p:spPr bwMode="auto">
          <a:xfrm rot="5400000" flipV="1">
            <a:off x="2586832" y="4058443"/>
            <a:ext cx="0" cy="1179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46" name="Line 46"/>
          <p:cNvSpPr>
            <a:spLocks noChangeShapeType="1"/>
          </p:cNvSpPr>
          <p:nvPr/>
        </p:nvSpPr>
        <p:spPr bwMode="auto">
          <a:xfrm flipV="1">
            <a:off x="435292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47" name="Line 47"/>
          <p:cNvSpPr>
            <a:spLocks noChangeShapeType="1"/>
          </p:cNvSpPr>
          <p:nvPr/>
        </p:nvSpPr>
        <p:spPr bwMode="auto">
          <a:xfrm rot="5400000" flipV="1">
            <a:off x="3983038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48" name="AutoShape 4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49" name="AutoShape 4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6311900"/>
            <a:ext cx="228600" cy="228600"/>
          </a:xfrm>
          <a:prstGeom prst="actionButtonBackPrevious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8450" name="AutoShape 5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19200" y="6311900"/>
            <a:ext cx="228600" cy="228600"/>
          </a:xfrm>
          <a:prstGeom prst="actionButtonBeginning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83D25-C0B1-4415-A190-F466EDF64081}" type="slidenum">
              <a:rPr lang="fr-FR"/>
              <a:pPr/>
              <a:t>159</a:t>
            </a:fld>
            <a:endParaRPr lang="fr-FR"/>
          </a:p>
        </p:txBody>
      </p:sp>
      <p:sp>
        <p:nvSpPr>
          <p:cNvPr id="359426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59428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59434" name="Text Box 10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59471" name="Line 47"/>
          <p:cNvSpPr>
            <a:spLocks noChangeShapeType="1"/>
          </p:cNvSpPr>
          <p:nvPr/>
        </p:nvSpPr>
        <p:spPr bwMode="auto">
          <a:xfrm>
            <a:off x="3767138" y="3962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9473" name="Group 49"/>
          <p:cNvGrpSpPr>
            <a:grpSpLocks/>
          </p:cNvGrpSpPr>
          <p:nvPr/>
        </p:nvGrpSpPr>
        <p:grpSpPr bwMode="auto">
          <a:xfrm>
            <a:off x="1557338" y="3086100"/>
            <a:ext cx="2743200" cy="914400"/>
            <a:chOff x="3269" y="1824"/>
            <a:chExt cx="1728" cy="576"/>
          </a:xfrm>
        </p:grpSpPr>
        <p:sp>
          <p:nvSpPr>
            <p:cNvPr id="359474" name="Rectangle 50"/>
            <p:cNvSpPr>
              <a:spLocks noChangeArrowheads="1"/>
            </p:cNvSpPr>
            <p:nvPr/>
          </p:nvSpPr>
          <p:spPr bwMode="auto">
            <a:xfrm>
              <a:off x="4133" y="182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9475" name="Line 51"/>
            <p:cNvSpPr>
              <a:spLocks noChangeShapeType="1"/>
            </p:cNvSpPr>
            <p:nvPr/>
          </p:nvSpPr>
          <p:spPr bwMode="auto">
            <a:xfrm rot="10800000">
              <a:off x="4416" y="1824"/>
              <a:ext cx="99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9476" name="Rectangle 52"/>
            <p:cNvSpPr>
              <a:spLocks noChangeArrowheads="1"/>
            </p:cNvSpPr>
            <p:nvPr/>
          </p:nvSpPr>
          <p:spPr bwMode="auto">
            <a:xfrm>
              <a:off x="3557" y="182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9477" name="Rectangle 53"/>
            <p:cNvSpPr>
              <a:spLocks noChangeArrowheads="1"/>
            </p:cNvSpPr>
            <p:nvPr/>
          </p:nvSpPr>
          <p:spPr bwMode="auto">
            <a:xfrm>
              <a:off x="3269" y="204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9478" name="Line 54"/>
            <p:cNvSpPr>
              <a:spLocks noChangeShapeType="1"/>
            </p:cNvSpPr>
            <p:nvPr/>
          </p:nvSpPr>
          <p:spPr bwMode="auto">
            <a:xfrm flipH="1">
              <a:off x="3368" y="204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9479" name="Line 55"/>
            <p:cNvSpPr>
              <a:spLocks noChangeShapeType="1"/>
            </p:cNvSpPr>
            <p:nvPr/>
          </p:nvSpPr>
          <p:spPr bwMode="auto">
            <a:xfrm rot="10800000" flipH="1" flipV="1">
              <a:off x="4227" y="1824"/>
              <a:ext cx="93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59480" name="Group 56"/>
            <p:cNvGrpSpPr>
              <a:grpSpLocks/>
            </p:cNvGrpSpPr>
            <p:nvPr/>
          </p:nvGrpSpPr>
          <p:grpSpPr bwMode="auto">
            <a:xfrm>
              <a:off x="4565" y="1824"/>
              <a:ext cx="96" cy="96"/>
              <a:chOff x="5232" y="3264"/>
              <a:chExt cx="96" cy="96"/>
            </a:xfrm>
          </p:grpSpPr>
          <p:sp>
            <p:nvSpPr>
              <p:cNvPr id="359481" name="Line 57"/>
              <p:cNvSpPr>
                <a:spLocks noChangeShapeType="1"/>
              </p:cNvSpPr>
              <p:nvPr/>
            </p:nvSpPr>
            <p:spPr bwMode="auto">
              <a:xfrm>
                <a:off x="5280" y="326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482" name="Line 58"/>
              <p:cNvSpPr>
                <a:spLocks noChangeShapeType="1"/>
              </p:cNvSpPr>
              <p:nvPr/>
            </p:nvSpPr>
            <p:spPr bwMode="auto">
              <a:xfrm>
                <a:off x="5232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59483" name="Line 59"/>
            <p:cNvSpPr>
              <a:spLocks noChangeShapeType="1"/>
            </p:cNvSpPr>
            <p:nvPr/>
          </p:nvSpPr>
          <p:spPr bwMode="auto">
            <a:xfrm rot="10800000" flipH="1">
              <a:off x="3746" y="1824"/>
              <a:ext cx="93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59484" name="Group 60"/>
            <p:cNvGrpSpPr>
              <a:grpSpLocks/>
            </p:cNvGrpSpPr>
            <p:nvPr/>
          </p:nvGrpSpPr>
          <p:grpSpPr bwMode="auto">
            <a:xfrm>
              <a:off x="3602" y="1824"/>
              <a:ext cx="96" cy="96"/>
              <a:chOff x="5232" y="3264"/>
              <a:chExt cx="96" cy="96"/>
            </a:xfrm>
          </p:grpSpPr>
          <p:sp>
            <p:nvSpPr>
              <p:cNvPr id="359485" name="Line 61"/>
              <p:cNvSpPr>
                <a:spLocks noChangeShapeType="1"/>
              </p:cNvSpPr>
              <p:nvPr/>
            </p:nvSpPr>
            <p:spPr bwMode="auto">
              <a:xfrm>
                <a:off x="5280" y="326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486" name="Line 62"/>
              <p:cNvSpPr>
                <a:spLocks noChangeShapeType="1"/>
              </p:cNvSpPr>
              <p:nvPr/>
            </p:nvSpPr>
            <p:spPr bwMode="auto">
              <a:xfrm>
                <a:off x="5232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59487" name="Line 63"/>
            <p:cNvSpPr>
              <a:spLocks noChangeShapeType="1"/>
            </p:cNvSpPr>
            <p:nvPr/>
          </p:nvSpPr>
          <p:spPr bwMode="auto">
            <a:xfrm rot="10800000" flipV="1">
              <a:off x="3938" y="1824"/>
              <a:ext cx="97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9488" name="Rectangle 64"/>
            <p:cNvSpPr>
              <a:spLocks noChangeArrowheads="1"/>
            </p:cNvSpPr>
            <p:nvPr/>
          </p:nvSpPr>
          <p:spPr bwMode="auto">
            <a:xfrm>
              <a:off x="4709" y="204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9489" name="Line 65"/>
            <p:cNvSpPr>
              <a:spLocks noChangeShapeType="1"/>
            </p:cNvSpPr>
            <p:nvPr/>
          </p:nvSpPr>
          <p:spPr bwMode="auto">
            <a:xfrm flipH="1">
              <a:off x="4808" y="204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59490" name="Line 6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9491" name="Line 6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9492" name="Line 6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9493" name="Group 69"/>
          <p:cNvGrpSpPr>
            <a:grpSpLocks/>
          </p:cNvGrpSpPr>
          <p:nvPr/>
        </p:nvGrpSpPr>
        <p:grpSpPr bwMode="auto">
          <a:xfrm>
            <a:off x="1824038" y="5105400"/>
            <a:ext cx="2667000" cy="838200"/>
            <a:chOff x="1200" y="3216"/>
            <a:chExt cx="1680" cy="528"/>
          </a:xfrm>
        </p:grpSpPr>
        <p:sp>
          <p:nvSpPr>
            <p:cNvPr id="359494" name="Rectangle 70"/>
            <p:cNvSpPr>
              <a:spLocks noChangeArrowheads="1"/>
            </p:cNvSpPr>
            <p:nvPr/>
          </p:nvSpPr>
          <p:spPr bwMode="auto">
            <a:xfrm>
              <a:off x="1200" y="3297"/>
              <a:ext cx="1611" cy="4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9495" name="Line 71"/>
            <p:cNvSpPr>
              <a:spLocks noChangeShapeType="1"/>
            </p:cNvSpPr>
            <p:nvPr/>
          </p:nvSpPr>
          <p:spPr bwMode="auto">
            <a:xfrm flipH="1">
              <a:off x="2709" y="3297"/>
              <a:ext cx="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9496" name="Line 72"/>
            <p:cNvSpPr>
              <a:spLocks noChangeShapeType="1"/>
            </p:cNvSpPr>
            <p:nvPr/>
          </p:nvSpPr>
          <p:spPr bwMode="auto">
            <a:xfrm flipH="1">
              <a:off x="1234" y="3297"/>
              <a:ext cx="6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9497" name="Line 73"/>
            <p:cNvSpPr>
              <a:spLocks noChangeShapeType="1"/>
            </p:cNvSpPr>
            <p:nvPr/>
          </p:nvSpPr>
          <p:spPr bwMode="auto">
            <a:xfrm flipH="1">
              <a:off x="2777" y="3460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9498" name="Line 74"/>
            <p:cNvSpPr>
              <a:spLocks noChangeShapeType="1"/>
            </p:cNvSpPr>
            <p:nvPr/>
          </p:nvSpPr>
          <p:spPr bwMode="auto">
            <a:xfrm flipH="1">
              <a:off x="2777" y="3541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9499" name="Line 75"/>
            <p:cNvSpPr>
              <a:spLocks noChangeShapeType="1"/>
            </p:cNvSpPr>
            <p:nvPr/>
          </p:nvSpPr>
          <p:spPr bwMode="auto">
            <a:xfrm>
              <a:off x="2811" y="3460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9500" name="Rectangle 76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9501" name="Oval 77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9502" name="Oval 78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9503" name="Rectangle 79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9504" name="Line 80"/>
            <p:cNvSpPr>
              <a:spLocks noChangeShapeType="1"/>
            </p:cNvSpPr>
            <p:nvPr/>
          </p:nvSpPr>
          <p:spPr bwMode="auto">
            <a:xfrm>
              <a:off x="1303" y="3216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9505" name="Line 81"/>
            <p:cNvSpPr>
              <a:spLocks noChangeShapeType="1"/>
            </p:cNvSpPr>
            <p:nvPr/>
          </p:nvSpPr>
          <p:spPr bwMode="auto">
            <a:xfrm>
              <a:off x="1234" y="3216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59506" name="Group 82"/>
            <p:cNvGrpSpPr>
              <a:grpSpLocks/>
            </p:cNvGrpSpPr>
            <p:nvPr/>
          </p:nvGrpSpPr>
          <p:grpSpPr bwMode="auto">
            <a:xfrm>
              <a:off x="2709" y="3216"/>
              <a:ext cx="68" cy="122"/>
              <a:chOff x="1584" y="1728"/>
              <a:chExt cx="96" cy="144"/>
            </a:xfrm>
          </p:grpSpPr>
          <p:sp>
            <p:nvSpPr>
              <p:cNvPr id="359507" name="Line 83"/>
              <p:cNvSpPr>
                <a:spLocks noChangeShapeType="1"/>
              </p:cNvSpPr>
              <p:nvPr/>
            </p:nvSpPr>
            <p:spPr bwMode="auto">
              <a:xfrm>
                <a:off x="1584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59508" name="Line 84"/>
              <p:cNvSpPr>
                <a:spLocks noChangeShapeType="1"/>
              </p:cNvSpPr>
              <p:nvPr/>
            </p:nvSpPr>
            <p:spPr bwMode="auto">
              <a:xfrm>
                <a:off x="168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59509" name="Line 8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9510" name="Line 8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9511" name="Line 8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59512" name="Line 8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9513" name="Group 8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59514" name="Freeform 9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9515" name="Freeform 9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9516" name="Line 9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9517" name="Line 9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9518" name="Group 9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59519" name="Oval 9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9520" name="Oval 9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9521" name="Line 9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59522" name="Group 9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59523" name="Freeform 9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9524" name="Freeform 10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9525" name="Line 10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9526" name="AutoShape 10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81E0-9E82-4BEB-909A-177A507DA37C}" type="slidenum">
              <a:rPr lang="fr-FR"/>
              <a:pPr/>
              <a:t>16</a:t>
            </a:fld>
            <a:endParaRPr lang="fr-FR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96040" name="Text Box 808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grpSp>
        <p:nvGrpSpPr>
          <p:cNvPr id="96041" name="Group 809"/>
          <p:cNvGrpSpPr>
            <a:grpSpLocks/>
          </p:cNvGrpSpPr>
          <p:nvPr/>
        </p:nvGrpSpPr>
        <p:grpSpPr bwMode="auto">
          <a:xfrm>
            <a:off x="381000" y="1600200"/>
            <a:ext cx="5029200" cy="2362200"/>
            <a:chOff x="240" y="1008"/>
            <a:chExt cx="3168" cy="1488"/>
          </a:xfrm>
        </p:grpSpPr>
        <p:sp>
          <p:nvSpPr>
            <p:cNvPr id="96042" name="Rectangle 810"/>
            <p:cNvSpPr>
              <a:spLocks noChangeArrowheads="1"/>
            </p:cNvSpPr>
            <p:nvPr/>
          </p:nvSpPr>
          <p:spPr bwMode="auto">
            <a:xfrm>
              <a:off x="768" y="1968"/>
              <a:ext cx="1968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043" name="Rectangle 811" descr="Bouquet"/>
            <p:cNvSpPr>
              <a:spLocks noChangeArrowheads="1"/>
            </p:cNvSpPr>
            <p:nvPr/>
          </p:nvSpPr>
          <p:spPr bwMode="auto">
            <a:xfrm>
              <a:off x="480" y="1968"/>
              <a:ext cx="768" cy="52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96044" name="Group 812"/>
            <p:cNvGrpSpPr>
              <a:grpSpLocks/>
            </p:cNvGrpSpPr>
            <p:nvPr/>
          </p:nvGrpSpPr>
          <p:grpSpPr bwMode="auto">
            <a:xfrm>
              <a:off x="240" y="1008"/>
              <a:ext cx="1200" cy="1488"/>
              <a:chOff x="240" y="1008"/>
              <a:chExt cx="1200" cy="1488"/>
            </a:xfrm>
          </p:grpSpPr>
          <p:sp>
            <p:nvSpPr>
              <p:cNvPr id="96045" name="Line 813"/>
              <p:cNvSpPr>
                <a:spLocks noChangeShapeType="1"/>
              </p:cNvSpPr>
              <p:nvPr/>
            </p:nvSpPr>
            <p:spPr bwMode="auto">
              <a:xfrm>
                <a:off x="5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6046" name="Line 814"/>
              <p:cNvSpPr>
                <a:spLocks noChangeShapeType="1"/>
              </p:cNvSpPr>
              <p:nvPr/>
            </p:nvSpPr>
            <p:spPr bwMode="auto">
              <a:xfrm>
                <a:off x="62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96047" name="Group 815"/>
              <p:cNvGrpSpPr>
                <a:grpSpLocks/>
              </p:cNvGrpSpPr>
              <p:nvPr/>
            </p:nvGrpSpPr>
            <p:grpSpPr bwMode="auto">
              <a:xfrm>
                <a:off x="240" y="1008"/>
                <a:ext cx="1200" cy="960"/>
                <a:chOff x="240" y="1008"/>
                <a:chExt cx="1200" cy="960"/>
              </a:xfrm>
            </p:grpSpPr>
            <p:sp>
              <p:nvSpPr>
                <p:cNvPr id="96048" name="Line 816"/>
                <p:cNvSpPr>
                  <a:spLocks noChangeShapeType="1"/>
                </p:cNvSpPr>
                <p:nvPr/>
              </p:nvSpPr>
              <p:spPr bwMode="auto">
                <a:xfrm flipH="1">
                  <a:off x="528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049" name="Line 817"/>
                <p:cNvSpPr>
                  <a:spLocks noChangeShapeType="1"/>
                </p:cNvSpPr>
                <p:nvPr/>
              </p:nvSpPr>
              <p:spPr bwMode="auto">
                <a:xfrm>
                  <a:off x="576" y="153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050" name="Text Box 818"/>
                <p:cNvSpPr txBox="1">
                  <a:spLocks noChangeArrowheads="1"/>
                </p:cNvSpPr>
                <p:nvPr/>
              </p:nvSpPr>
              <p:spPr bwMode="auto">
                <a:xfrm>
                  <a:off x="240" y="1008"/>
                  <a:ext cx="120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/>
                    <a:t>Pression=1</a:t>
                  </a:r>
                </a:p>
              </p:txBody>
            </p:sp>
            <p:sp>
              <p:nvSpPr>
                <p:cNvPr id="96051" name="Oval 819"/>
                <p:cNvSpPr>
                  <a:spLocks noChangeArrowheads="1"/>
                </p:cNvSpPr>
                <p:nvPr/>
              </p:nvSpPr>
              <p:spPr bwMode="auto">
                <a:xfrm>
                  <a:off x="480" y="124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052" name="Oval 820"/>
                <p:cNvSpPr>
                  <a:spLocks noChangeArrowheads="1"/>
                </p:cNvSpPr>
                <p:nvPr/>
              </p:nvSpPr>
              <p:spPr bwMode="auto">
                <a:xfrm>
                  <a:off x="528" y="12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96053" name="Line 821"/>
              <p:cNvSpPr>
                <a:spLocks noChangeShapeType="1"/>
              </p:cNvSpPr>
              <p:nvPr/>
            </p:nvSpPr>
            <p:spPr bwMode="auto">
              <a:xfrm>
                <a:off x="480" y="196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96054" name="Rectangle 822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055" name="Line 823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96056" name="Group 824"/>
            <p:cNvGrpSpPr>
              <a:grpSpLocks/>
            </p:cNvGrpSpPr>
            <p:nvPr/>
          </p:nvGrpSpPr>
          <p:grpSpPr bwMode="auto">
            <a:xfrm>
              <a:off x="1104" y="1968"/>
              <a:ext cx="2304" cy="528"/>
              <a:chOff x="576" y="1968"/>
              <a:chExt cx="2304" cy="528"/>
            </a:xfrm>
          </p:grpSpPr>
          <p:grpSp>
            <p:nvGrpSpPr>
              <p:cNvPr id="96057" name="Group 825"/>
              <p:cNvGrpSpPr>
                <a:grpSpLocks/>
              </p:cNvGrpSpPr>
              <p:nvPr/>
            </p:nvGrpSpPr>
            <p:grpSpPr bwMode="auto">
              <a:xfrm>
                <a:off x="576" y="2112"/>
                <a:ext cx="96" cy="288"/>
                <a:chOff x="528" y="2112"/>
                <a:chExt cx="96" cy="288"/>
              </a:xfrm>
            </p:grpSpPr>
            <p:sp>
              <p:nvSpPr>
                <p:cNvPr id="96058" name="Line 826"/>
                <p:cNvSpPr>
                  <a:spLocks noChangeShapeType="1"/>
                </p:cNvSpPr>
                <p:nvPr/>
              </p:nvSpPr>
              <p:spPr bwMode="auto">
                <a:xfrm>
                  <a:off x="528" y="211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059" name="Line 827"/>
                <p:cNvSpPr>
                  <a:spLocks noChangeShapeType="1"/>
                </p:cNvSpPr>
                <p:nvPr/>
              </p:nvSpPr>
              <p:spPr bwMode="auto">
                <a:xfrm>
                  <a:off x="52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060" name="Line 828"/>
                <p:cNvSpPr>
                  <a:spLocks noChangeShapeType="1"/>
                </p:cNvSpPr>
                <p:nvPr/>
              </p:nvSpPr>
              <p:spPr bwMode="auto">
                <a:xfrm>
                  <a:off x="528" y="240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6061" name="Group 829"/>
              <p:cNvGrpSpPr>
                <a:grpSpLocks/>
              </p:cNvGrpSpPr>
              <p:nvPr/>
            </p:nvGrpSpPr>
            <p:grpSpPr bwMode="auto">
              <a:xfrm>
                <a:off x="720" y="1968"/>
                <a:ext cx="2160" cy="528"/>
                <a:chOff x="720" y="1968"/>
                <a:chExt cx="2160" cy="528"/>
              </a:xfrm>
            </p:grpSpPr>
            <p:sp>
              <p:nvSpPr>
                <p:cNvPr id="96062" name="Rectangle 830"/>
                <p:cNvSpPr>
                  <a:spLocks noChangeArrowheads="1"/>
                </p:cNvSpPr>
                <p:nvPr/>
              </p:nvSpPr>
              <p:spPr bwMode="auto">
                <a:xfrm>
                  <a:off x="816" y="2160"/>
                  <a:ext cx="2064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063" name="Rectangle 831"/>
                <p:cNvSpPr>
                  <a:spLocks noChangeArrowheads="1"/>
                </p:cNvSpPr>
                <p:nvPr/>
              </p:nvSpPr>
              <p:spPr bwMode="auto">
                <a:xfrm>
                  <a:off x="720" y="2016"/>
                  <a:ext cx="96" cy="43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064" name="Oval 832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6065" name="Oval 833"/>
                <p:cNvSpPr>
                  <a:spLocks noChangeArrowheads="1"/>
                </p:cNvSpPr>
                <p:nvPr/>
              </p:nvSpPr>
              <p:spPr bwMode="auto">
                <a:xfrm>
                  <a:off x="720" y="24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96066" name="Group 834"/>
            <p:cNvGrpSpPr>
              <a:grpSpLocks/>
            </p:cNvGrpSpPr>
            <p:nvPr/>
          </p:nvGrpSpPr>
          <p:grpSpPr bwMode="auto">
            <a:xfrm>
              <a:off x="1344" y="1968"/>
              <a:ext cx="1392" cy="528"/>
              <a:chOff x="772" y="1968"/>
              <a:chExt cx="1964" cy="528"/>
            </a:xfrm>
          </p:grpSpPr>
          <p:sp>
            <p:nvSpPr>
              <p:cNvPr id="96067" name="Line 835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6068" name="Line 836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6069" name="Line 837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6070" name="Line 838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6071" name="Line 839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6072" name="Line 840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6073" name="Line 841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96074" name="AutoShape 84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3720-E0FF-4D1B-B886-2146D7340E6B}" type="slidenum">
              <a:rPr lang="fr-FR"/>
              <a:pPr/>
              <a:t>160</a:t>
            </a:fld>
            <a:endParaRPr lang="fr-FR"/>
          </a:p>
        </p:txBody>
      </p:sp>
      <p:sp>
        <p:nvSpPr>
          <p:cNvPr id="360450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60472" name="Line 24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0473" name="Line 25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0474" name="Line 26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0475" name="Group 27"/>
          <p:cNvGrpSpPr>
            <a:grpSpLocks/>
          </p:cNvGrpSpPr>
          <p:nvPr/>
        </p:nvGrpSpPr>
        <p:grpSpPr bwMode="auto">
          <a:xfrm>
            <a:off x="1824038" y="5105400"/>
            <a:ext cx="2667000" cy="838200"/>
            <a:chOff x="1200" y="3216"/>
            <a:chExt cx="1680" cy="528"/>
          </a:xfrm>
        </p:grpSpPr>
        <p:sp>
          <p:nvSpPr>
            <p:cNvPr id="360476" name="Rectangle 28"/>
            <p:cNvSpPr>
              <a:spLocks noChangeArrowheads="1"/>
            </p:cNvSpPr>
            <p:nvPr/>
          </p:nvSpPr>
          <p:spPr bwMode="auto">
            <a:xfrm>
              <a:off x="1200" y="3297"/>
              <a:ext cx="1611" cy="4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0477" name="Line 29"/>
            <p:cNvSpPr>
              <a:spLocks noChangeShapeType="1"/>
            </p:cNvSpPr>
            <p:nvPr/>
          </p:nvSpPr>
          <p:spPr bwMode="auto">
            <a:xfrm flipH="1">
              <a:off x="2709" y="3297"/>
              <a:ext cx="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0478" name="Line 30"/>
            <p:cNvSpPr>
              <a:spLocks noChangeShapeType="1"/>
            </p:cNvSpPr>
            <p:nvPr/>
          </p:nvSpPr>
          <p:spPr bwMode="auto">
            <a:xfrm flipH="1">
              <a:off x="1234" y="3297"/>
              <a:ext cx="6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0479" name="Line 31"/>
            <p:cNvSpPr>
              <a:spLocks noChangeShapeType="1"/>
            </p:cNvSpPr>
            <p:nvPr/>
          </p:nvSpPr>
          <p:spPr bwMode="auto">
            <a:xfrm flipH="1">
              <a:off x="2777" y="3460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0480" name="Line 32"/>
            <p:cNvSpPr>
              <a:spLocks noChangeShapeType="1"/>
            </p:cNvSpPr>
            <p:nvPr/>
          </p:nvSpPr>
          <p:spPr bwMode="auto">
            <a:xfrm flipH="1">
              <a:off x="2777" y="3541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0481" name="Line 33"/>
            <p:cNvSpPr>
              <a:spLocks noChangeShapeType="1"/>
            </p:cNvSpPr>
            <p:nvPr/>
          </p:nvSpPr>
          <p:spPr bwMode="auto">
            <a:xfrm>
              <a:off x="2811" y="3460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0482" name="Rectangle 34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0483" name="Oval 35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0484" name="Oval 36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0485" name="Rectangle 37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0486" name="Line 38"/>
            <p:cNvSpPr>
              <a:spLocks noChangeShapeType="1"/>
            </p:cNvSpPr>
            <p:nvPr/>
          </p:nvSpPr>
          <p:spPr bwMode="auto">
            <a:xfrm>
              <a:off x="1303" y="3216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0487" name="Line 39"/>
            <p:cNvSpPr>
              <a:spLocks noChangeShapeType="1"/>
            </p:cNvSpPr>
            <p:nvPr/>
          </p:nvSpPr>
          <p:spPr bwMode="auto">
            <a:xfrm>
              <a:off x="1234" y="3216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60488" name="Group 40"/>
            <p:cNvGrpSpPr>
              <a:grpSpLocks/>
            </p:cNvGrpSpPr>
            <p:nvPr/>
          </p:nvGrpSpPr>
          <p:grpSpPr bwMode="auto">
            <a:xfrm>
              <a:off x="2709" y="3216"/>
              <a:ext cx="68" cy="122"/>
              <a:chOff x="1584" y="1728"/>
              <a:chExt cx="96" cy="144"/>
            </a:xfrm>
          </p:grpSpPr>
          <p:sp>
            <p:nvSpPr>
              <p:cNvPr id="360489" name="Line 41"/>
              <p:cNvSpPr>
                <a:spLocks noChangeShapeType="1"/>
              </p:cNvSpPr>
              <p:nvPr/>
            </p:nvSpPr>
            <p:spPr bwMode="auto">
              <a:xfrm>
                <a:off x="1584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0490" name="Line 42"/>
              <p:cNvSpPr>
                <a:spLocks noChangeShapeType="1"/>
              </p:cNvSpPr>
              <p:nvPr/>
            </p:nvSpPr>
            <p:spPr bwMode="auto">
              <a:xfrm>
                <a:off x="168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60491" name="Line 43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0492" name="Line 44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0493" name="Line 45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0494" name="Line 46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0495" name="Group 47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60496" name="Freeform 48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0497" name="Freeform 49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0498" name="Line 50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0499" name="Line 51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0500" name="Group 52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60501" name="Oval 53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0502" name="Oval 54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0503" name="Line 55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0504" name="Group 56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60505" name="Freeform 57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0506" name="Freeform 58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0507" name="Line 59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0459" name="Rectangle 11"/>
          <p:cNvSpPr>
            <a:spLocks noChangeArrowheads="1"/>
          </p:cNvSpPr>
          <p:nvPr/>
        </p:nvSpPr>
        <p:spPr bwMode="auto">
          <a:xfrm>
            <a:off x="1557338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0460" name="Line 12"/>
          <p:cNvSpPr>
            <a:spLocks noChangeShapeType="1"/>
          </p:cNvSpPr>
          <p:nvPr/>
        </p:nvSpPr>
        <p:spPr bwMode="auto">
          <a:xfrm flipH="1">
            <a:off x="1714500" y="3429000"/>
            <a:ext cx="152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360509" name="Group 61"/>
          <p:cNvGrpSpPr>
            <a:grpSpLocks/>
          </p:cNvGrpSpPr>
          <p:nvPr/>
        </p:nvGrpSpPr>
        <p:grpSpPr bwMode="auto">
          <a:xfrm>
            <a:off x="2014538" y="3086100"/>
            <a:ext cx="1828800" cy="914400"/>
            <a:chOff x="1269" y="1944"/>
            <a:chExt cx="1152" cy="576"/>
          </a:xfrm>
        </p:grpSpPr>
        <p:sp>
          <p:nvSpPr>
            <p:cNvPr id="360456" name="Rectangle 8"/>
            <p:cNvSpPr>
              <a:spLocks noChangeArrowheads="1"/>
            </p:cNvSpPr>
            <p:nvPr/>
          </p:nvSpPr>
          <p:spPr bwMode="auto">
            <a:xfrm>
              <a:off x="1845" y="194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0457" name="Line 9"/>
            <p:cNvSpPr>
              <a:spLocks noChangeShapeType="1"/>
            </p:cNvSpPr>
            <p:nvPr/>
          </p:nvSpPr>
          <p:spPr bwMode="auto">
            <a:xfrm rot="10800000">
              <a:off x="2128" y="1944"/>
              <a:ext cx="99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0458" name="Rectangle 10"/>
            <p:cNvSpPr>
              <a:spLocks noChangeArrowheads="1"/>
            </p:cNvSpPr>
            <p:nvPr/>
          </p:nvSpPr>
          <p:spPr bwMode="auto">
            <a:xfrm>
              <a:off x="1269" y="194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0461" name="Line 13"/>
            <p:cNvSpPr>
              <a:spLocks noChangeShapeType="1"/>
            </p:cNvSpPr>
            <p:nvPr/>
          </p:nvSpPr>
          <p:spPr bwMode="auto">
            <a:xfrm rot="10800000" flipH="1" flipV="1">
              <a:off x="1939" y="1944"/>
              <a:ext cx="93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60462" name="Group 14"/>
            <p:cNvGrpSpPr>
              <a:grpSpLocks/>
            </p:cNvGrpSpPr>
            <p:nvPr/>
          </p:nvGrpSpPr>
          <p:grpSpPr bwMode="auto">
            <a:xfrm>
              <a:off x="2277" y="1944"/>
              <a:ext cx="96" cy="96"/>
              <a:chOff x="5232" y="3264"/>
              <a:chExt cx="96" cy="96"/>
            </a:xfrm>
          </p:grpSpPr>
          <p:sp>
            <p:nvSpPr>
              <p:cNvPr id="360463" name="Line 15"/>
              <p:cNvSpPr>
                <a:spLocks noChangeShapeType="1"/>
              </p:cNvSpPr>
              <p:nvPr/>
            </p:nvSpPr>
            <p:spPr bwMode="auto">
              <a:xfrm>
                <a:off x="5280" y="326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464" name="Line 16"/>
              <p:cNvSpPr>
                <a:spLocks noChangeShapeType="1"/>
              </p:cNvSpPr>
              <p:nvPr/>
            </p:nvSpPr>
            <p:spPr bwMode="auto">
              <a:xfrm>
                <a:off x="5232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60465" name="Line 17"/>
            <p:cNvSpPr>
              <a:spLocks noChangeShapeType="1"/>
            </p:cNvSpPr>
            <p:nvPr/>
          </p:nvSpPr>
          <p:spPr bwMode="auto">
            <a:xfrm rot="10800000" flipH="1">
              <a:off x="1458" y="1944"/>
              <a:ext cx="93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60466" name="Group 18"/>
            <p:cNvGrpSpPr>
              <a:grpSpLocks/>
            </p:cNvGrpSpPr>
            <p:nvPr/>
          </p:nvGrpSpPr>
          <p:grpSpPr bwMode="auto">
            <a:xfrm>
              <a:off x="1314" y="1944"/>
              <a:ext cx="96" cy="96"/>
              <a:chOff x="5232" y="3264"/>
              <a:chExt cx="96" cy="96"/>
            </a:xfrm>
          </p:grpSpPr>
          <p:sp>
            <p:nvSpPr>
              <p:cNvPr id="360467" name="Line 19"/>
              <p:cNvSpPr>
                <a:spLocks noChangeShapeType="1"/>
              </p:cNvSpPr>
              <p:nvPr/>
            </p:nvSpPr>
            <p:spPr bwMode="auto">
              <a:xfrm>
                <a:off x="5280" y="326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468" name="Line 20"/>
              <p:cNvSpPr>
                <a:spLocks noChangeShapeType="1"/>
              </p:cNvSpPr>
              <p:nvPr/>
            </p:nvSpPr>
            <p:spPr bwMode="auto">
              <a:xfrm>
                <a:off x="5232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60469" name="Line 21"/>
            <p:cNvSpPr>
              <a:spLocks noChangeShapeType="1"/>
            </p:cNvSpPr>
            <p:nvPr/>
          </p:nvSpPr>
          <p:spPr bwMode="auto">
            <a:xfrm rot="10800000" flipV="1">
              <a:off x="1650" y="1944"/>
              <a:ext cx="97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60470" name="Rectangle 22"/>
          <p:cNvSpPr>
            <a:spLocks noChangeArrowheads="1"/>
          </p:cNvSpPr>
          <p:nvPr/>
        </p:nvSpPr>
        <p:spPr bwMode="auto">
          <a:xfrm>
            <a:off x="3843338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0471" name="Line 23"/>
          <p:cNvSpPr>
            <a:spLocks noChangeShapeType="1"/>
          </p:cNvSpPr>
          <p:nvPr/>
        </p:nvSpPr>
        <p:spPr bwMode="auto">
          <a:xfrm flipH="1">
            <a:off x="4000500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0510" name="AutoShape 6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1446-406E-426F-BE0D-CCC416D537E3}" type="slidenum">
              <a:rPr lang="fr-FR"/>
              <a:pPr/>
              <a:t>161</a:t>
            </a:fld>
            <a:endParaRPr lang="fr-FR"/>
          </a:p>
        </p:txBody>
      </p:sp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61475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61478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1479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1480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1481" name="Group 9"/>
          <p:cNvGrpSpPr>
            <a:grpSpLocks/>
          </p:cNvGrpSpPr>
          <p:nvPr/>
        </p:nvGrpSpPr>
        <p:grpSpPr bwMode="auto">
          <a:xfrm>
            <a:off x="1824038" y="5105400"/>
            <a:ext cx="2667000" cy="838200"/>
            <a:chOff x="1200" y="3216"/>
            <a:chExt cx="1680" cy="528"/>
          </a:xfrm>
        </p:grpSpPr>
        <p:sp>
          <p:nvSpPr>
            <p:cNvPr id="361482" name="Rectangle 10"/>
            <p:cNvSpPr>
              <a:spLocks noChangeArrowheads="1"/>
            </p:cNvSpPr>
            <p:nvPr/>
          </p:nvSpPr>
          <p:spPr bwMode="auto">
            <a:xfrm>
              <a:off x="1200" y="3297"/>
              <a:ext cx="1611" cy="4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1483" name="Line 11"/>
            <p:cNvSpPr>
              <a:spLocks noChangeShapeType="1"/>
            </p:cNvSpPr>
            <p:nvPr/>
          </p:nvSpPr>
          <p:spPr bwMode="auto">
            <a:xfrm flipH="1">
              <a:off x="2709" y="3297"/>
              <a:ext cx="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1484" name="Line 12"/>
            <p:cNvSpPr>
              <a:spLocks noChangeShapeType="1"/>
            </p:cNvSpPr>
            <p:nvPr/>
          </p:nvSpPr>
          <p:spPr bwMode="auto">
            <a:xfrm flipH="1">
              <a:off x="1234" y="3297"/>
              <a:ext cx="6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1485" name="Line 13"/>
            <p:cNvSpPr>
              <a:spLocks noChangeShapeType="1"/>
            </p:cNvSpPr>
            <p:nvPr/>
          </p:nvSpPr>
          <p:spPr bwMode="auto">
            <a:xfrm flipH="1">
              <a:off x="2777" y="3460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1486" name="Line 14"/>
            <p:cNvSpPr>
              <a:spLocks noChangeShapeType="1"/>
            </p:cNvSpPr>
            <p:nvPr/>
          </p:nvSpPr>
          <p:spPr bwMode="auto">
            <a:xfrm flipH="1">
              <a:off x="2777" y="3541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1487" name="Line 15"/>
            <p:cNvSpPr>
              <a:spLocks noChangeShapeType="1"/>
            </p:cNvSpPr>
            <p:nvPr/>
          </p:nvSpPr>
          <p:spPr bwMode="auto">
            <a:xfrm>
              <a:off x="2811" y="3460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1488" name="Rectangle 16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1489" name="Oval 17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1490" name="Oval 18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1491" name="Rectangle 19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1492" name="Line 20"/>
            <p:cNvSpPr>
              <a:spLocks noChangeShapeType="1"/>
            </p:cNvSpPr>
            <p:nvPr/>
          </p:nvSpPr>
          <p:spPr bwMode="auto">
            <a:xfrm>
              <a:off x="1303" y="3216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1493" name="Line 21"/>
            <p:cNvSpPr>
              <a:spLocks noChangeShapeType="1"/>
            </p:cNvSpPr>
            <p:nvPr/>
          </p:nvSpPr>
          <p:spPr bwMode="auto">
            <a:xfrm>
              <a:off x="1234" y="3216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61494" name="Group 22"/>
            <p:cNvGrpSpPr>
              <a:grpSpLocks/>
            </p:cNvGrpSpPr>
            <p:nvPr/>
          </p:nvGrpSpPr>
          <p:grpSpPr bwMode="auto">
            <a:xfrm>
              <a:off x="2709" y="3216"/>
              <a:ext cx="68" cy="122"/>
              <a:chOff x="1584" y="1728"/>
              <a:chExt cx="96" cy="144"/>
            </a:xfrm>
          </p:grpSpPr>
          <p:sp>
            <p:nvSpPr>
              <p:cNvPr id="361495" name="Line 23"/>
              <p:cNvSpPr>
                <a:spLocks noChangeShapeType="1"/>
              </p:cNvSpPr>
              <p:nvPr/>
            </p:nvSpPr>
            <p:spPr bwMode="auto">
              <a:xfrm>
                <a:off x="1584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1496" name="Line 24"/>
              <p:cNvSpPr>
                <a:spLocks noChangeShapeType="1"/>
              </p:cNvSpPr>
              <p:nvPr/>
            </p:nvSpPr>
            <p:spPr bwMode="auto">
              <a:xfrm>
                <a:off x="168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61497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1498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1499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1500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1501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61502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1503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1504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1505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1506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61507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1508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1509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1510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61511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1512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1513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61531" name="Group 59"/>
          <p:cNvGrpSpPr>
            <a:grpSpLocks/>
          </p:cNvGrpSpPr>
          <p:nvPr/>
        </p:nvGrpSpPr>
        <p:grpSpPr bwMode="auto">
          <a:xfrm>
            <a:off x="1709738" y="3086100"/>
            <a:ext cx="2743200" cy="914400"/>
            <a:chOff x="981" y="1944"/>
            <a:chExt cx="1728" cy="576"/>
          </a:xfrm>
        </p:grpSpPr>
        <p:sp>
          <p:nvSpPr>
            <p:cNvPr id="361514" name="Rectangle 42"/>
            <p:cNvSpPr>
              <a:spLocks noChangeArrowheads="1"/>
            </p:cNvSpPr>
            <p:nvPr/>
          </p:nvSpPr>
          <p:spPr bwMode="auto">
            <a:xfrm>
              <a:off x="98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1515" name="Line 43"/>
            <p:cNvSpPr>
              <a:spLocks noChangeShapeType="1"/>
            </p:cNvSpPr>
            <p:nvPr/>
          </p:nvSpPr>
          <p:spPr bwMode="auto">
            <a:xfrm flipH="1">
              <a:off x="1080" y="2160"/>
              <a:ext cx="9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61516" name="Group 44"/>
            <p:cNvGrpSpPr>
              <a:grpSpLocks/>
            </p:cNvGrpSpPr>
            <p:nvPr/>
          </p:nvGrpSpPr>
          <p:grpSpPr bwMode="auto">
            <a:xfrm>
              <a:off x="1269" y="1944"/>
              <a:ext cx="1152" cy="576"/>
              <a:chOff x="1269" y="1944"/>
              <a:chExt cx="1152" cy="576"/>
            </a:xfrm>
          </p:grpSpPr>
          <p:sp>
            <p:nvSpPr>
              <p:cNvPr id="361517" name="Rectangle 45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1518" name="Line 46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1519" name="Rectangle 47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1520" name="Line 48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1521" name="Group 49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61522" name="Line 50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1523" name="Line 51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61524" name="Line 52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1525" name="Group 53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61526" name="Line 54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1527" name="Line 55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61528" name="Line 56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61529" name="Rectangle 57"/>
            <p:cNvSpPr>
              <a:spLocks noChangeArrowheads="1"/>
            </p:cNvSpPr>
            <p:nvPr/>
          </p:nvSpPr>
          <p:spPr bwMode="auto">
            <a:xfrm>
              <a:off x="242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1530" name="Line 58"/>
            <p:cNvSpPr>
              <a:spLocks noChangeShapeType="1"/>
            </p:cNvSpPr>
            <p:nvPr/>
          </p:nvSpPr>
          <p:spPr bwMode="auto">
            <a:xfrm flipH="1">
              <a:off x="252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61532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0368-F2CA-4A27-A609-0610620DD1AD}" type="slidenum">
              <a:rPr lang="fr-FR"/>
              <a:pPr/>
              <a:t>162</a:t>
            </a:fld>
            <a:endParaRPr lang="fr-FR"/>
          </a:p>
        </p:txBody>
      </p:sp>
      <p:sp>
        <p:nvSpPr>
          <p:cNvPr id="362498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62499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62501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62502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2503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2504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2505" name="Group 9"/>
          <p:cNvGrpSpPr>
            <a:grpSpLocks/>
          </p:cNvGrpSpPr>
          <p:nvPr/>
        </p:nvGrpSpPr>
        <p:grpSpPr bwMode="auto">
          <a:xfrm>
            <a:off x="1824038" y="5105400"/>
            <a:ext cx="2667000" cy="838200"/>
            <a:chOff x="1200" y="3216"/>
            <a:chExt cx="1680" cy="528"/>
          </a:xfrm>
        </p:grpSpPr>
        <p:sp>
          <p:nvSpPr>
            <p:cNvPr id="362506" name="Rectangle 10"/>
            <p:cNvSpPr>
              <a:spLocks noChangeArrowheads="1"/>
            </p:cNvSpPr>
            <p:nvPr/>
          </p:nvSpPr>
          <p:spPr bwMode="auto">
            <a:xfrm>
              <a:off x="1200" y="3297"/>
              <a:ext cx="1611" cy="4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2507" name="Line 11"/>
            <p:cNvSpPr>
              <a:spLocks noChangeShapeType="1"/>
            </p:cNvSpPr>
            <p:nvPr/>
          </p:nvSpPr>
          <p:spPr bwMode="auto">
            <a:xfrm flipH="1">
              <a:off x="2709" y="3297"/>
              <a:ext cx="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2508" name="Line 12"/>
            <p:cNvSpPr>
              <a:spLocks noChangeShapeType="1"/>
            </p:cNvSpPr>
            <p:nvPr/>
          </p:nvSpPr>
          <p:spPr bwMode="auto">
            <a:xfrm flipH="1">
              <a:off x="1234" y="3297"/>
              <a:ext cx="6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2509" name="Line 13"/>
            <p:cNvSpPr>
              <a:spLocks noChangeShapeType="1"/>
            </p:cNvSpPr>
            <p:nvPr/>
          </p:nvSpPr>
          <p:spPr bwMode="auto">
            <a:xfrm flipH="1">
              <a:off x="2777" y="3460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2510" name="Line 14"/>
            <p:cNvSpPr>
              <a:spLocks noChangeShapeType="1"/>
            </p:cNvSpPr>
            <p:nvPr/>
          </p:nvSpPr>
          <p:spPr bwMode="auto">
            <a:xfrm flipH="1">
              <a:off x="2777" y="3541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2511" name="Line 15"/>
            <p:cNvSpPr>
              <a:spLocks noChangeShapeType="1"/>
            </p:cNvSpPr>
            <p:nvPr/>
          </p:nvSpPr>
          <p:spPr bwMode="auto">
            <a:xfrm>
              <a:off x="2811" y="3460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2512" name="Rectangle 16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2513" name="Oval 17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2514" name="Oval 18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2515" name="Rectangle 19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2516" name="Line 20"/>
            <p:cNvSpPr>
              <a:spLocks noChangeShapeType="1"/>
            </p:cNvSpPr>
            <p:nvPr/>
          </p:nvSpPr>
          <p:spPr bwMode="auto">
            <a:xfrm>
              <a:off x="1303" y="3216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2517" name="Line 21"/>
            <p:cNvSpPr>
              <a:spLocks noChangeShapeType="1"/>
            </p:cNvSpPr>
            <p:nvPr/>
          </p:nvSpPr>
          <p:spPr bwMode="auto">
            <a:xfrm>
              <a:off x="1234" y="3216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62518" name="Group 22"/>
            <p:cNvGrpSpPr>
              <a:grpSpLocks/>
            </p:cNvGrpSpPr>
            <p:nvPr/>
          </p:nvGrpSpPr>
          <p:grpSpPr bwMode="auto">
            <a:xfrm>
              <a:off x="2709" y="3216"/>
              <a:ext cx="68" cy="122"/>
              <a:chOff x="1584" y="1728"/>
              <a:chExt cx="96" cy="144"/>
            </a:xfrm>
          </p:grpSpPr>
          <p:sp>
            <p:nvSpPr>
              <p:cNvPr id="362519" name="Line 23"/>
              <p:cNvSpPr>
                <a:spLocks noChangeShapeType="1"/>
              </p:cNvSpPr>
              <p:nvPr/>
            </p:nvSpPr>
            <p:spPr bwMode="auto">
              <a:xfrm>
                <a:off x="1584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2520" name="Line 24"/>
              <p:cNvSpPr>
                <a:spLocks noChangeShapeType="1"/>
              </p:cNvSpPr>
              <p:nvPr/>
            </p:nvSpPr>
            <p:spPr bwMode="auto">
              <a:xfrm>
                <a:off x="168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62521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2522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2523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2524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2525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62526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2527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2528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2529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2530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62531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2532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2533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2534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62535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2536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2537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62538" name="Group 42"/>
          <p:cNvGrpSpPr>
            <a:grpSpLocks/>
          </p:cNvGrpSpPr>
          <p:nvPr/>
        </p:nvGrpSpPr>
        <p:grpSpPr bwMode="auto">
          <a:xfrm>
            <a:off x="1858963" y="3086100"/>
            <a:ext cx="2743200" cy="914400"/>
            <a:chOff x="981" y="1944"/>
            <a:chExt cx="1728" cy="576"/>
          </a:xfrm>
        </p:grpSpPr>
        <p:sp>
          <p:nvSpPr>
            <p:cNvPr id="362539" name="Rectangle 43"/>
            <p:cNvSpPr>
              <a:spLocks noChangeArrowheads="1"/>
            </p:cNvSpPr>
            <p:nvPr/>
          </p:nvSpPr>
          <p:spPr bwMode="auto">
            <a:xfrm>
              <a:off x="98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2540" name="Line 44"/>
            <p:cNvSpPr>
              <a:spLocks noChangeShapeType="1"/>
            </p:cNvSpPr>
            <p:nvPr/>
          </p:nvSpPr>
          <p:spPr bwMode="auto">
            <a:xfrm flipH="1">
              <a:off x="1080" y="2160"/>
              <a:ext cx="9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62541" name="Group 45"/>
            <p:cNvGrpSpPr>
              <a:grpSpLocks/>
            </p:cNvGrpSpPr>
            <p:nvPr/>
          </p:nvGrpSpPr>
          <p:grpSpPr bwMode="auto">
            <a:xfrm>
              <a:off x="1269" y="1944"/>
              <a:ext cx="1152" cy="576"/>
              <a:chOff x="1269" y="1944"/>
              <a:chExt cx="1152" cy="576"/>
            </a:xfrm>
          </p:grpSpPr>
          <p:sp>
            <p:nvSpPr>
              <p:cNvPr id="362542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2543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2544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2545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2546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62547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2548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62549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2550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62551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2552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62553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62554" name="Rectangle 58"/>
            <p:cNvSpPr>
              <a:spLocks noChangeArrowheads="1"/>
            </p:cNvSpPr>
            <p:nvPr/>
          </p:nvSpPr>
          <p:spPr bwMode="auto">
            <a:xfrm>
              <a:off x="242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2555" name="Line 59"/>
            <p:cNvSpPr>
              <a:spLocks noChangeShapeType="1"/>
            </p:cNvSpPr>
            <p:nvPr/>
          </p:nvSpPr>
          <p:spPr bwMode="auto">
            <a:xfrm flipH="1">
              <a:off x="252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62556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18D1-6B8A-46F6-9BBA-C59C2D18D267}" type="slidenum">
              <a:rPr lang="fr-FR"/>
              <a:pPr/>
              <a:t>163</a:t>
            </a:fld>
            <a:endParaRPr lang="fr-FR"/>
          </a:p>
        </p:txBody>
      </p:sp>
      <p:sp>
        <p:nvSpPr>
          <p:cNvPr id="363522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63523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63524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63525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63526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3527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3528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3529" name="Group 9"/>
          <p:cNvGrpSpPr>
            <a:grpSpLocks/>
          </p:cNvGrpSpPr>
          <p:nvPr/>
        </p:nvGrpSpPr>
        <p:grpSpPr bwMode="auto">
          <a:xfrm>
            <a:off x="1824038" y="5105400"/>
            <a:ext cx="2667000" cy="838200"/>
            <a:chOff x="1200" y="3216"/>
            <a:chExt cx="1680" cy="528"/>
          </a:xfrm>
        </p:grpSpPr>
        <p:sp>
          <p:nvSpPr>
            <p:cNvPr id="363530" name="Rectangle 10"/>
            <p:cNvSpPr>
              <a:spLocks noChangeArrowheads="1"/>
            </p:cNvSpPr>
            <p:nvPr/>
          </p:nvSpPr>
          <p:spPr bwMode="auto">
            <a:xfrm>
              <a:off x="1200" y="3297"/>
              <a:ext cx="1611" cy="4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3531" name="Line 11"/>
            <p:cNvSpPr>
              <a:spLocks noChangeShapeType="1"/>
            </p:cNvSpPr>
            <p:nvPr/>
          </p:nvSpPr>
          <p:spPr bwMode="auto">
            <a:xfrm flipH="1">
              <a:off x="2709" y="3297"/>
              <a:ext cx="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3532" name="Line 12"/>
            <p:cNvSpPr>
              <a:spLocks noChangeShapeType="1"/>
            </p:cNvSpPr>
            <p:nvPr/>
          </p:nvSpPr>
          <p:spPr bwMode="auto">
            <a:xfrm flipH="1">
              <a:off x="1234" y="3297"/>
              <a:ext cx="6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3533" name="Line 13"/>
            <p:cNvSpPr>
              <a:spLocks noChangeShapeType="1"/>
            </p:cNvSpPr>
            <p:nvPr/>
          </p:nvSpPr>
          <p:spPr bwMode="auto">
            <a:xfrm flipH="1">
              <a:off x="2777" y="3460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3534" name="Line 14"/>
            <p:cNvSpPr>
              <a:spLocks noChangeShapeType="1"/>
            </p:cNvSpPr>
            <p:nvPr/>
          </p:nvSpPr>
          <p:spPr bwMode="auto">
            <a:xfrm flipH="1">
              <a:off x="2777" y="3541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3535" name="Line 15"/>
            <p:cNvSpPr>
              <a:spLocks noChangeShapeType="1"/>
            </p:cNvSpPr>
            <p:nvPr/>
          </p:nvSpPr>
          <p:spPr bwMode="auto">
            <a:xfrm>
              <a:off x="2811" y="3460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3536" name="Rectangle 16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3537" name="Oval 17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3538" name="Oval 18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3539" name="Rectangle 19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3540" name="Line 20"/>
            <p:cNvSpPr>
              <a:spLocks noChangeShapeType="1"/>
            </p:cNvSpPr>
            <p:nvPr/>
          </p:nvSpPr>
          <p:spPr bwMode="auto">
            <a:xfrm>
              <a:off x="1303" y="3216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3541" name="Line 21"/>
            <p:cNvSpPr>
              <a:spLocks noChangeShapeType="1"/>
            </p:cNvSpPr>
            <p:nvPr/>
          </p:nvSpPr>
          <p:spPr bwMode="auto">
            <a:xfrm>
              <a:off x="1234" y="3216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63542" name="Group 22"/>
            <p:cNvGrpSpPr>
              <a:grpSpLocks/>
            </p:cNvGrpSpPr>
            <p:nvPr/>
          </p:nvGrpSpPr>
          <p:grpSpPr bwMode="auto">
            <a:xfrm>
              <a:off x="2709" y="3216"/>
              <a:ext cx="68" cy="122"/>
              <a:chOff x="1584" y="1728"/>
              <a:chExt cx="96" cy="144"/>
            </a:xfrm>
          </p:grpSpPr>
          <p:sp>
            <p:nvSpPr>
              <p:cNvPr id="363543" name="Line 23"/>
              <p:cNvSpPr>
                <a:spLocks noChangeShapeType="1"/>
              </p:cNvSpPr>
              <p:nvPr/>
            </p:nvSpPr>
            <p:spPr bwMode="auto">
              <a:xfrm>
                <a:off x="1584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3544" name="Line 24"/>
              <p:cNvSpPr>
                <a:spLocks noChangeShapeType="1"/>
              </p:cNvSpPr>
              <p:nvPr/>
            </p:nvSpPr>
            <p:spPr bwMode="auto">
              <a:xfrm>
                <a:off x="168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63545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3546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3547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3548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3549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63550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3551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3552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3553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3554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63555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3556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3557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3558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63559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3560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3561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63562" name="Group 42"/>
          <p:cNvGrpSpPr>
            <a:grpSpLocks/>
          </p:cNvGrpSpPr>
          <p:nvPr/>
        </p:nvGrpSpPr>
        <p:grpSpPr bwMode="auto">
          <a:xfrm>
            <a:off x="2016125" y="3086100"/>
            <a:ext cx="2743200" cy="914400"/>
            <a:chOff x="981" y="1944"/>
            <a:chExt cx="1728" cy="576"/>
          </a:xfrm>
        </p:grpSpPr>
        <p:sp>
          <p:nvSpPr>
            <p:cNvPr id="363563" name="Rectangle 43"/>
            <p:cNvSpPr>
              <a:spLocks noChangeArrowheads="1"/>
            </p:cNvSpPr>
            <p:nvPr/>
          </p:nvSpPr>
          <p:spPr bwMode="auto">
            <a:xfrm>
              <a:off x="98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3564" name="Line 44"/>
            <p:cNvSpPr>
              <a:spLocks noChangeShapeType="1"/>
            </p:cNvSpPr>
            <p:nvPr/>
          </p:nvSpPr>
          <p:spPr bwMode="auto">
            <a:xfrm flipH="1">
              <a:off x="1080" y="2160"/>
              <a:ext cx="9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63565" name="Group 45"/>
            <p:cNvGrpSpPr>
              <a:grpSpLocks/>
            </p:cNvGrpSpPr>
            <p:nvPr/>
          </p:nvGrpSpPr>
          <p:grpSpPr bwMode="auto">
            <a:xfrm>
              <a:off x="1269" y="1944"/>
              <a:ext cx="1152" cy="576"/>
              <a:chOff x="1269" y="1944"/>
              <a:chExt cx="1152" cy="576"/>
            </a:xfrm>
          </p:grpSpPr>
          <p:sp>
            <p:nvSpPr>
              <p:cNvPr id="363566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3567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3568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3569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3570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63571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3572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63573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3574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63575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3576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63577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63578" name="Rectangle 58"/>
            <p:cNvSpPr>
              <a:spLocks noChangeArrowheads="1"/>
            </p:cNvSpPr>
            <p:nvPr/>
          </p:nvSpPr>
          <p:spPr bwMode="auto">
            <a:xfrm>
              <a:off x="242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3579" name="Line 59"/>
            <p:cNvSpPr>
              <a:spLocks noChangeShapeType="1"/>
            </p:cNvSpPr>
            <p:nvPr/>
          </p:nvSpPr>
          <p:spPr bwMode="auto">
            <a:xfrm flipH="1">
              <a:off x="252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63580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C4A4-B088-467A-BDC1-126F39AA2673}" type="slidenum">
              <a:rPr lang="fr-FR"/>
              <a:pPr/>
              <a:t>164</a:t>
            </a:fld>
            <a:endParaRPr lang="fr-FR"/>
          </a:p>
        </p:txBody>
      </p:sp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64549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64550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4551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4552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4553" name="Group 9"/>
          <p:cNvGrpSpPr>
            <a:grpSpLocks/>
          </p:cNvGrpSpPr>
          <p:nvPr/>
        </p:nvGrpSpPr>
        <p:grpSpPr bwMode="auto">
          <a:xfrm>
            <a:off x="1824038" y="5105400"/>
            <a:ext cx="2667000" cy="838200"/>
            <a:chOff x="1200" y="3216"/>
            <a:chExt cx="1680" cy="528"/>
          </a:xfrm>
        </p:grpSpPr>
        <p:sp>
          <p:nvSpPr>
            <p:cNvPr id="364554" name="Rectangle 10"/>
            <p:cNvSpPr>
              <a:spLocks noChangeArrowheads="1"/>
            </p:cNvSpPr>
            <p:nvPr/>
          </p:nvSpPr>
          <p:spPr bwMode="auto">
            <a:xfrm>
              <a:off x="1200" y="3297"/>
              <a:ext cx="1611" cy="4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4555" name="Line 11"/>
            <p:cNvSpPr>
              <a:spLocks noChangeShapeType="1"/>
            </p:cNvSpPr>
            <p:nvPr/>
          </p:nvSpPr>
          <p:spPr bwMode="auto">
            <a:xfrm flipH="1">
              <a:off x="2709" y="3297"/>
              <a:ext cx="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4556" name="Line 12"/>
            <p:cNvSpPr>
              <a:spLocks noChangeShapeType="1"/>
            </p:cNvSpPr>
            <p:nvPr/>
          </p:nvSpPr>
          <p:spPr bwMode="auto">
            <a:xfrm flipH="1">
              <a:off x="1234" y="3297"/>
              <a:ext cx="6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4557" name="Line 13"/>
            <p:cNvSpPr>
              <a:spLocks noChangeShapeType="1"/>
            </p:cNvSpPr>
            <p:nvPr/>
          </p:nvSpPr>
          <p:spPr bwMode="auto">
            <a:xfrm flipH="1">
              <a:off x="2777" y="3460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4558" name="Line 14"/>
            <p:cNvSpPr>
              <a:spLocks noChangeShapeType="1"/>
            </p:cNvSpPr>
            <p:nvPr/>
          </p:nvSpPr>
          <p:spPr bwMode="auto">
            <a:xfrm flipH="1">
              <a:off x="2777" y="3541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4559" name="Line 15"/>
            <p:cNvSpPr>
              <a:spLocks noChangeShapeType="1"/>
            </p:cNvSpPr>
            <p:nvPr/>
          </p:nvSpPr>
          <p:spPr bwMode="auto">
            <a:xfrm>
              <a:off x="2811" y="3460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4560" name="Rectangle 16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4561" name="Oval 17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4562" name="Oval 18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4563" name="Rectangle 19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4564" name="Line 20"/>
            <p:cNvSpPr>
              <a:spLocks noChangeShapeType="1"/>
            </p:cNvSpPr>
            <p:nvPr/>
          </p:nvSpPr>
          <p:spPr bwMode="auto">
            <a:xfrm>
              <a:off x="1303" y="3216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4565" name="Line 21"/>
            <p:cNvSpPr>
              <a:spLocks noChangeShapeType="1"/>
            </p:cNvSpPr>
            <p:nvPr/>
          </p:nvSpPr>
          <p:spPr bwMode="auto">
            <a:xfrm>
              <a:off x="1234" y="3216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64566" name="Group 22"/>
            <p:cNvGrpSpPr>
              <a:grpSpLocks/>
            </p:cNvGrpSpPr>
            <p:nvPr/>
          </p:nvGrpSpPr>
          <p:grpSpPr bwMode="auto">
            <a:xfrm>
              <a:off x="2709" y="3216"/>
              <a:ext cx="68" cy="122"/>
              <a:chOff x="1584" y="1728"/>
              <a:chExt cx="96" cy="144"/>
            </a:xfrm>
          </p:grpSpPr>
          <p:sp>
            <p:nvSpPr>
              <p:cNvPr id="364567" name="Line 23"/>
              <p:cNvSpPr>
                <a:spLocks noChangeShapeType="1"/>
              </p:cNvSpPr>
              <p:nvPr/>
            </p:nvSpPr>
            <p:spPr bwMode="auto">
              <a:xfrm>
                <a:off x="1584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4568" name="Line 24"/>
              <p:cNvSpPr>
                <a:spLocks noChangeShapeType="1"/>
              </p:cNvSpPr>
              <p:nvPr/>
            </p:nvSpPr>
            <p:spPr bwMode="auto">
              <a:xfrm>
                <a:off x="168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64569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4570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4571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4572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4573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64574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4575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4576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4577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4578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64579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4580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4581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4582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64583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4584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4585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64586" name="Group 42"/>
          <p:cNvGrpSpPr>
            <a:grpSpLocks/>
          </p:cNvGrpSpPr>
          <p:nvPr/>
        </p:nvGrpSpPr>
        <p:grpSpPr bwMode="auto">
          <a:xfrm>
            <a:off x="2151063" y="3086100"/>
            <a:ext cx="2743200" cy="914400"/>
            <a:chOff x="981" y="1944"/>
            <a:chExt cx="1728" cy="576"/>
          </a:xfrm>
        </p:grpSpPr>
        <p:sp>
          <p:nvSpPr>
            <p:cNvPr id="364587" name="Rectangle 43"/>
            <p:cNvSpPr>
              <a:spLocks noChangeArrowheads="1"/>
            </p:cNvSpPr>
            <p:nvPr/>
          </p:nvSpPr>
          <p:spPr bwMode="auto">
            <a:xfrm>
              <a:off x="98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4588" name="Line 44"/>
            <p:cNvSpPr>
              <a:spLocks noChangeShapeType="1"/>
            </p:cNvSpPr>
            <p:nvPr/>
          </p:nvSpPr>
          <p:spPr bwMode="auto">
            <a:xfrm flipH="1">
              <a:off x="1080" y="2160"/>
              <a:ext cx="9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64589" name="Group 45"/>
            <p:cNvGrpSpPr>
              <a:grpSpLocks/>
            </p:cNvGrpSpPr>
            <p:nvPr/>
          </p:nvGrpSpPr>
          <p:grpSpPr bwMode="auto">
            <a:xfrm>
              <a:off x="1269" y="1944"/>
              <a:ext cx="1152" cy="576"/>
              <a:chOff x="1269" y="1944"/>
              <a:chExt cx="1152" cy="576"/>
            </a:xfrm>
          </p:grpSpPr>
          <p:sp>
            <p:nvSpPr>
              <p:cNvPr id="364590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4591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4592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4593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4594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64595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4596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64597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4598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64599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4600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64601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64602" name="Rectangle 58"/>
            <p:cNvSpPr>
              <a:spLocks noChangeArrowheads="1"/>
            </p:cNvSpPr>
            <p:nvPr/>
          </p:nvSpPr>
          <p:spPr bwMode="auto">
            <a:xfrm>
              <a:off x="242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4603" name="Line 59"/>
            <p:cNvSpPr>
              <a:spLocks noChangeShapeType="1"/>
            </p:cNvSpPr>
            <p:nvPr/>
          </p:nvSpPr>
          <p:spPr bwMode="auto">
            <a:xfrm flipH="1">
              <a:off x="252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64604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3D7A-1CEA-4052-8534-5A9C0A3316F7}" type="slidenum">
              <a:rPr lang="fr-FR"/>
              <a:pPr/>
              <a:t>165</a:t>
            </a:fld>
            <a:endParaRPr lang="fr-FR"/>
          </a:p>
        </p:txBody>
      </p:sp>
      <p:sp>
        <p:nvSpPr>
          <p:cNvPr id="365570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65571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65572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65573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65574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5575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5576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5577" name="Group 9"/>
          <p:cNvGrpSpPr>
            <a:grpSpLocks/>
          </p:cNvGrpSpPr>
          <p:nvPr/>
        </p:nvGrpSpPr>
        <p:grpSpPr bwMode="auto">
          <a:xfrm>
            <a:off x="1824038" y="5105400"/>
            <a:ext cx="2667000" cy="838200"/>
            <a:chOff x="1200" y="3216"/>
            <a:chExt cx="1680" cy="528"/>
          </a:xfrm>
        </p:grpSpPr>
        <p:sp>
          <p:nvSpPr>
            <p:cNvPr id="365578" name="Rectangle 10"/>
            <p:cNvSpPr>
              <a:spLocks noChangeArrowheads="1"/>
            </p:cNvSpPr>
            <p:nvPr/>
          </p:nvSpPr>
          <p:spPr bwMode="auto">
            <a:xfrm>
              <a:off x="1200" y="3297"/>
              <a:ext cx="1611" cy="4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5579" name="Line 11"/>
            <p:cNvSpPr>
              <a:spLocks noChangeShapeType="1"/>
            </p:cNvSpPr>
            <p:nvPr/>
          </p:nvSpPr>
          <p:spPr bwMode="auto">
            <a:xfrm flipH="1">
              <a:off x="2709" y="3297"/>
              <a:ext cx="6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5580" name="Line 12"/>
            <p:cNvSpPr>
              <a:spLocks noChangeShapeType="1"/>
            </p:cNvSpPr>
            <p:nvPr/>
          </p:nvSpPr>
          <p:spPr bwMode="auto">
            <a:xfrm flipH="1">
              <a:off x="1234" y="3297"/>
              <a:ext cx="6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5581" name="Line 13"/>
            <p:cNvSpPr>
              <a:spLocks noChangeShapeType="1"/>
            </p:cNvSpPr>
            <p:nvPr/>
          </p:nvSpPr>
          <p:spPr bwMode="auto">
            <a:xfrm flipH="1">
              <a:off x="2777" y="3460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5582" name="Line 14"/>
            <p:cNvSpPr>
              <a:spLocks noChangeShapeType="1"/>
            </p:cNvSpPr>
            <p:nvPr/>
          </p:nvSpPr>
          <p:spPr bwMode="auto">
            <a:xfrm flipH="1">
              <a:off x="2777" y="3541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5583" name="Line 15"/>
            <p:cNvSpPr>
              <a:spLocks noChangeShapeType="1"/>
            </p:cNvSpPr>
            <p:nvPr/>
          </p:nvSpPr>
          <p:spPr bwMode="auto">
            <a:xfrm>
              <a:off x="2811" y="3460"/>
              <a:ext cx="0" cy="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5584" name="Rectangle 16"/>
            <p:cNvSpPr>
              <a:spLocks noChangeArrowheads="1"/>
            </p:cNvSpPr>
            <p:nvPr/>
          </p:nvSpPr>
          <p:spPr bwMode="auto">
            <a:xfrm>
              <a:off x="1337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5585" name="Oval 17"/>
            <p:cNvSpPr>
              <a:spLocks noChangeArrowheads="1"/>
            </p:cNvSpPr>
            <p:nvPr/>
          </p:nvSpPr>
          <p:spPr bwMode="auto">
            <a:xfrm>
              <a:off x="1337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5586" name="Oval 18"/>
            <p:cNvSpPr>
              <a:spLocks noChangeArrowheads="1"/>
            </p:cNvSpPr>
            <p:nvPr/>
          </p:nvSpPr>
          <p:spPr bwMode="auto">
            <a:xfrm>
              <a:off x="1337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5587" name="Rectangle 19"/>
            <p:cNvSpPr>
              <a:spLocks noChangeArrowheads="1"/>
            </p:cNvSpPr>
            <p:nvPr/>
          </p:nvSpPr>
          <p:spPr bwMode="auto">
            <a:xfrm>
              <a:off x="1406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5588" name="Line 20"/>
            <p:cNvSpPr>
              <a:spLocks noChangeShapeType="1"/>
            </p:cNvSpPr>
            <p:nvPr/>
          </p:nvSpPr>
          <p:spPr bwMode="auto">
            <a:xfrm>
              <a:off x="1303" y="3216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5589" name="Line 21"/>
            <p:cNvSpPr>
              <a:spLocks noChangeShapeType="1"/>
            </p:cNvSpPr>
            <p:nvPr/>
          </p:nvSpPr>
          <p:spPr bwMode="auto">
            <a:xfrm>
              <a:off x="1234" y="3216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65590" name="Group 22"/>
            <p:cNvGrpSpPr>
              <a:grpSpLocks/>
            </p:cNvGrpSpPr>
            <p:nvPr/>
          </p:nvGrpSpPr>
          <p:grpSpPr bwMode="auto">
            <a:xfrm>
              <a:off x="2709" y="3216"/>
              <a:ext cx="68" cy="122"/>
              <a:chOff x="1584" y="1728"/>
              <a:chExt cx="96" cy="144"/>
            </a:xfrm>
          </p:grpSpPr>
          <p:sp>
            <p:nvSpPr>
              <p:cNvPr id="365591" name="Line 23"/>
              <p:cNvSpPr>
                <a:spLocks noChangeShapeType="1"/>
              </p:cNvSpPr>
              <p:nvPr/>
            </p:nvSpPr>
            <p:spPr bwMode="auto">
              <a:xfrm>
                <a:off x="1584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5592" name="Line 24"/>
              <p:cNvSpPr>
                <a:spLocks noChangeShapeType="1"/>
              </p:cNvSpPr>
              <p:nvPr/>
            </p:nvSpPr>
            <p:spPr bwMode="auto">
              <a:xfrm>
                <a:off x="168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65593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5594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5595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5596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5597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65598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5599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5600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5601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5602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65603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5604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5605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5606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65607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5608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5609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65610" name="Group 42"/>
          <p:cNvGrpSpPr>
            <a:grpSpLocks/>
          </p:cNvGrpSpPr>
          <p:nvPr/>
        </p:nvGrpSpPr>
        <p:grpSpPr bwMode="auto">
          <a:xfrm>
            <a:off x="2308225" y="3086100"/>
            <a:ext cx="2743200" cy="914400"/>
            <a:chOff x="981" y="1944"/>
            <a:chExt cx="1728" cy="576"/>
          </a:xfrm>
        </p:grpSpPr>
        <p:sp>
          <p:nvSpPr>
            <p:cNvPr id="365611" name="Rectangle 43"/>
            <p:cNvSpPr>
              <a:spLocks noChangeArrowheads="1"/>
            </p:cNvSpPr>
            <p:nvPr/>
          </p:nvSpPr>
          <p:spPr bwMode="auto">
            <a:xfrm>
              <a:off x="98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5612" name="Line 44"/>
            <p:cNvSpPr>
              <a:spLocks noChangeShapeType="1"/>
            </p:cNvSpPr>
            <p:nvPr/>
          </p:nvSpPr>
          <p:spPr bwMode="auto">
            <a:xfrm flipH="1">
              <a:off x="1080" y="2160"/>
              <a:ext cx="9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65613" name="Group 45"/>
            <p:cNvGrpSpPr>
              <a:grpSpLocks/>
            </p:cNvGrpSpPr>
            <p:nvPr/>
          </p:nvGrpSpPr>
          <p:grpSpPr bwMode="auto">
            <a:xfrm>
              <a:off x="1269" y="1944"/>
              <a:ext cx="1152" cy="576"/>
              <a:chOff x="1269" y="1944"/>
              <a:chExt cx="1152" cy="576"/>
            </a:xfrm>
          </p:grpSpPr>
          <p:sp>
            <p:nvSpPr>
              <p:cNvPr id="365614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5615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5616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5617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5618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65619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5620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65621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5622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65623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5624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65625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65626" name="Rectangle 58"/>
            <p:cNvSpPr>
              <a:spLocks noChangeArrowheads="1"/>
            </p:cNvSpPr>
            <p:nvPr/>
          </p:nvSpPr>
          <p:spPr bwMode="auto">
            <a:xfrm>
              <a:off x="242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5627" name="Line 59"/>
            <p:cNvSpPr>
              <a:spLocks noChangeShapeType="1"/>
            </p:cNvSpPr>
            <p:nvPr/>
          </p:nvSpPr>
          <p:spPr bwMode="auto">
            <a:xfrm flipH="1">
              <a:off x="252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65628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2E9D-0D94-45F3-9A2A-D183AFEE20D0}" type="slidenum">
              <a:rPr lang="fr-FR"/>
              <a:pPr/>
              <a:t>166</a:t>
            </a:fld>
            <a:endParaRPr lang="fr-FR"/>
          </a:p>
        </p:txBody>
      </p:sp>
      <p:sp>
        <p:nvSpPr>
          <p:cNvPr id="366594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66596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66598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6599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6600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6602" name="Rectangle 10"/>
          <p:cNvSpPr>
            <a:spLocks noChangeArrowheads="1"/>
          </p:cNvSpPr>
          <p:nvPr/>
        </p:nvSpPr>
        <p:spPr bwMode="auto">
          <a:xfrm>
            <a:off x="1824038" y="5233988"/>
            <a:ext cx="2557462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6603" name="Line 11"/>
          <p:cNvSpPr>
            <a:spLocks noChangeShapeType="1"/>
          </p:cNvSpPr>
          <p:nvPr/>
        </p:nvSpPr>
        <p:spPr bwMode="auto">
          <a:xfrm flipH="1">
            <a:off x="4219575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6604" name="Line 12"/>
          <p:cNvSpPr>
            <a:spLocks noChangeShapeType="1"/>
          </p:cNvSpPr>
          <p:nvPr/>
        </p:nvSpPr>
        <p:spPr bwMode="auto">
          <a:xfrm flipH="1">
            <a:off x="1878013" y="5233988"/>
            <a:ext cx="1095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6605" name="Line 13"/>
          <p:cNvSpPr>
            <a:spLocks noChangeShapeType="1"/>
          </p:cNvSpPr>
          <p:nvPr/>
        </p:nvSpPr>
        <p:spPr bwMode="auto">
          <a:xfrm flipH="1">
            <a:off x="4327525" y="5492750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6606" name="Line 14"/>
          <p:cNvSpPr>
            <a:spLocks noChangeShapeType="1"/>
          </p:cNvSpPr>
          <p:nvPr/>
        </p:nvSpPr>
        <p:spPr bwMode="auto">
          <a:xfrm flipH="1">
            <a:off x="4327525" y="5621338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6607" name="Line 15"/>
          <p:cNvSpPr>
            <a:spLocks noChangeShapeType="1"/>
          </p:cNvSpPr>
          <p:nvPr/>
        </p:nvSpPr>
        <p:spPr bwMode="auto">
          <a:xfrm>
            <a:off x="4381500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6652" name="Group 60"/>
          <p:cNvGrpSpPr>
            <a:grpSpLocks/>
          </p:cNvGrpSpPr>
          <p:nvPr/>
        </p:nvGrpSpPr>
        <p:grpSpPr bwMode="auto">
          <a:xfrm>
            <a:off x="2160588" y="5233988"/>
            <a:ext cx="2449512" cy="709612"/>
            <a:chOff x="1286" y="3297"/>
            <a:chExt cx="1543" cy="447"/>
          </a:xfrm>
        </p:grpSpPr>
        <p:sp>
          <p:nvSpPr>
            <p:cNvPr id="366608" name="Rectangle 16"/>
            <p:cNvSpPr>
              <a:spLocks noChangeArrowheads="1"/>
            </p:cNvSpPr>
            <p:nvPr/>
          </p:nvSpPr>
          <p:spPr bwMode="auto">
            <a:xfrm>
              <a:off x="1286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6609" name="Oval 17"/>
            <p:cNvSpPr>
              <a:spLocks noChangeArrowheads="1"/>
            </p:cNvSpPr>
            <p:nvPr/>
          </p:nvSpPr>
          <p:spPr bwMode="auto">
            <a:xfrm>
              <a:off x="1286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6610" name="Oval 18"/>
            <p:cNvSpPr>
              <a:spLocks noChangeArrowheads="1"/>
            </p:cNvSpPr>
            <p:nvPr/>
          </p:nvSpPr>
          <p:spPr bwMode="auto">
            <a:xfrm>
              <a:off x="1286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6611" name="Rectangle 19"/>
            <p:cNvSpPr>
              <a:spLocks noChangeArrowheads="1"/>
            </p:cNvSpPr>
            <p:nvPr/>
          </p:nvSpPr>
          <p:spPr bwMode="auto">
            <a:xfrm>
              <a:off x="1355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6612" name="Line 20"/>
          <p:cNvSpPr>
            <a:spLocks noChangeShapeType="1"/>
          </p:cNvSpPr>
          <p:nvPr/>
        </p:nvSpPr>
        <p:spPr bwMode="auto">
          <a:xfrm>
            <a:off x="1987550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6613" name="Line 21"/>
          <p:cNvSpPr>
            <a:spLocks noChangeShapeType="1"/>
          </p:cNvSpPr>
          <p:nvPr/>
        </p:nvSpPr>
        <p:spPr bwMode="auto">
          <a:xfrm>
            <a:off x="18780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6614" name="Group 22"/>
          <p:cNvGrpSpPr>
            <a:grpSpLocks/>
          </p:cNvGrpSpPr>
          <p:nvPr/>
        </p:nvGrpSpPr>
        <p:grpSpPr bwMode="auto">
          <a:xfrm>
            <a:off x="4219575" y="5105400"/>
            <a:ext cx="107950" cy="193675"/>
            <a:chOff x="1584" y="1728"/>
            <a:chExt cx="96" cy="144"/>
          </a:xfrm>
        </p:grpSpPr>
        <p:sp>
          <p:nvSpPr>
            <p:cNvPr id="366615" name="Line 2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6616" name="Line 2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6617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6618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6619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6620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6621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66622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6623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6624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6625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6626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66627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6628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6629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6630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66631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6632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6633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66634" name="Group 42"/>
          <p:cNvGrpSpPr>
            <a:grpSpLocks/>
          </p:cNvGrpSpPr>
          <p:nvPr/>
        </p:nvGrpSpPr>
        <p:grpSpPr bwMode="auto">
          <a:xfrm>
            <a:off x="2465388" y="3086100"/>
            <a:ext cx="2743200" cy="914400"/>
            <a:chOff x="981" y="1944"/>
            <a:chExt cx="1728" cy="576"/>
          </a:xfrm>
        </p:grpSpPr>
        <p:sp>
          <p:nvSpPr>
            <p:cNvPr id="366635" name="Rectangle 43"/>
            <p:cNvSpPr>
              <a:spLocks noChangeArrowheads="1"/>
            </p:cNvSpPr>
            <p:nvPr/>
          </p:nvSpPr>
          <p:spPr bwMode="auto">
            <a:xfrm>
              <a:off x="98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6636" name="Line 44"/>
            <p:cNvSpPr>
              <a:spLocks noChangeShapeType="1"/>
            </p:cNvSpPr>
            <p:nvPr/>
          </p:nvSpPr>
          <p:spPr bwMode="auto">
            <a:xfrm flipH="1">
              <a:off x="1080" y="2160"/>
              <a:ext cx="9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66637" name="Group 45"/>
            <p:cNvGrpSpPr>
              <a:grpSpLocks/>
            </p:cNvGrpSpPr>
            <p:nvPr/>
          </p:nvGrpSpPr>
          <p:grpSpPr bwMode="auto">
            <a:xfrm>
              <a:off x="1269" y="1944"/>
              <a:ext cx="1152" cy="576"/>
              <a:chOff x="1269" y="1944"/>
              <a:chExt cx="1152" cy="576"/>
            </a:xfrm>
          </p:grpSpPr>
          <p:sp>
            <p:nvSpPr>
              <p:cNvPr id="366638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6639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6640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6641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6642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66643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6644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66645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6646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66647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6648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66649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66650" name="Rectangle 58"/>
            <p:cNvSpPr>
              <a:spLocks noChangeArrowheads="1"/>
            </p:cNvSpPr>
            <p:nvPr/>
          </p:nvSpPr>
          <p:spPr bwMode="auto">
            <a:xfrm>
              <a:off x="242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6651" name="Line 59"/>
            <p:cNvSpPr>
              <a:spLocks noChangeShapeType="1"/>
            </p:cNvSpPr>
            <p:nvPr/>
          </p:nvSpPr>
          <p:spPr bwMode="auto">
            <a:xfrm flipH="1">
              <a:off x="252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66653" name="AutoShape 6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6265-3B22-4239-A10C-6816BDE069F4}" type="slidenum">
              <a:rPr lang="fr-FR"/>
              <a:pPr/>
              <a:t>167</a:t>
            </a:fld>
            <a:endParaRPr lang="fr-FR"/>
          </a:p>
        </p:txBody>
      </p:sp>
      <p:sp>
        <p:nvSpPr>
          <p:cNvPr id="367618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67619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67620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67621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67622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7623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7624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824038" y="5233988"/>
            <a:ext cx="2557462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 flipH="1">
            <a:off x="4219575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7627" name="Line 11"/>
          <p:cNvSpPr>
            <a:spLocks noChangeShapeType="1"/>
          </p:cNvSpPr>
          <p:nvPr/>
        </p:nvSpPr>
        <p:spPr bwMode="auto">
          <a:xfrm flipH="1">
            <a:off x="1878013" y="5233988"/>
            <a:ext cx="1095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7628" name="Line 12"/>
          <p:cNvSpPr>
            <a:spLocks noChangeShapeType="1"/>
          </p:cNvSpPr>
          <p:nvPr/>
        </p:nvSpPr>
        <p:spPr bwMode="auto">
          <a:xfrm flipH="1">
            <a:off x="4327525" y="5492750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7629" name="Line 13"/>
          <p:cNvSpPr>
            <a:spLocks noChangeShapeType="1"/>
          </p:cNvSpPr>
          <p:nvPr/>
        </p:nvSpPr>
        <p:spPr bwMode="auto">
          <a:xfrm flipH="1">
            <a:off x="4327525" y="5621338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7630" name="Line 14"/>
          <p:cNvSpPr>
            <a:spLocks noChangeShapeType="1"/>
          </p:cNvSpPr>
          <p:nvPr/>
        </p:nvSpPr>
        <p:spPr bwMode="auto">
          <a:xfrm>
            <a:off x="4381500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7631" name="Group 15"/>
          <p:cNvGrpSpPr>
            <a:grpSpLocks/>
          </p:cNvGrpSpPr>
          <p:nvPr/>
        </p:nvGrpSpPr>
        <p:grpSpPr bwMode="auto">
          <a:xfrm>
            <a:off x="2379663" y="5233988"/>
            <a:ext cx="2449512" cy="709612"/>
            <a:chOff x="1286" y="3297"/>
            <a:chExt cx="1543" cy="447"/>
          </a:xfrm>
        </p:grpSpPr>
        <p:sp>
          <p:nvSpPr>
            <p:cNvPr id="367632" name="Rectangle 16"/>
            <p:cNvSpPr>
              <a:spLocks noChangeArrowheads="1"/>
            </p:cNvSpPr>
            <p:nvPr/>
          </p:nvSpPr>
          <p:spPr bwMode="auto">
            <a:xfrm>
              <a:off x="1286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7633" name="Oval 17"/>
            <p:cNvSpPr>
              <a:spLocks noChangeArrowheads="1"/>
            </p:cNvSpPr>
            <p:nvPr/>
          </p:nvSpPr>
          <p:spPr bwMode="auto">
            <a:xfrm>
              <a:off x="1286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7634" name="Oval 18"/>
            <p:cNvSpPr>
              <a:spLocks noChangeArrowheads="1"/>
            </p:cNvSpPr>
            <p:nvPr/>
          </p:nvSpPr>
          <p:spPr bwMode="auto">
            <a:xfrm>
              <a:off x="1286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7635" name="Rectangle 19"/>
            <p:cNvSpPr>
              <a:spLocks noChangeArrowheads="1"/>
            </p:cNvSpPr>
            <p:nvPr/>
          </p:nvSpPr>
          <p:spPr bwMode="auto">
            <a:xfrm>
              <a:off x="1355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7636" name="Line 20"/>
          <p:cNvSpPr>
            <a:spLocks noChangeShapeType="1"/>
          </p:cNvSpPr>
          <p:nvPr/>
        </p:nvSpPr>
        <p:spPr bwMode="auto">
          <a:xfrm>
            <a:off x="1987550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7637" name="Line 21"/>
          <p:cNvSpPr>
            <a:spLocks noChangeShapeType="1"/>
          </p:cNvSpPr>
          <p:nvPr/>
        </p:nvSpPr>
        <p:spPr bwMode="auto">
          <a:xfrm>
            <a:off x="18780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7638" name="Group 22"/>
          <p:cNvGrpSpPr>
            <a:grpSpLocks/>
          </p:cNvGrpSpPr>
          <p:nvPr/>
        </p:nvGrpSpPr>
        <p:grpSpPr bwMode="auto">
          <a:xfrm>
            <a:off x="4219575" y="5105400"/>
            <a:ext cx="107950" cy="193675"/>
            <a:chOff x="1584" y="1728"/>
            <a:chExt cx="96" cy="144"/>
          </a:xfrm>
        </p:grpSpPr>
        <p:sp>
          <p:nvSpPr>
            <p:cNvPr id="367639" name="Line 2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7640" name="Line 2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7641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7642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7643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7644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7645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67646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7647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7648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7649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7650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67651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7652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7653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7654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67655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7656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7657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67658" name="Group 42"/>
          <p:cNvGrpSpPr>
            <a:grpSpLocks/>
          </p:cNvGrpSpPr>
          <p:nvPr/>
        </p:nvGrpSpPr>
        <p:grpSpPr bwMode="auto">
          <a:xfrm>
            <a:off x="2465388" y="3086100"/>
            <a:ext cx="2743200" cy="914400"/>
            <a:chOff x="981" y="1944"/>
            <a:chExt cx="1728" cy="576"/>
          </a:xfrm>
        </p:grpSpPr>
        <p:sp>
          <p:nvSpPr>
            <p:cNvPr id="367659" name="Rectangle 43"/>
            <p:cNvSpPr>
              <a:spLocks noChangeArrowheads="1"/>
            </p:cNvSpPr>
            <p:nvPr/>
          </p:nvSpPr>
          <p:spPr bwMode="auto">
            <a:xfrm>
              <a:off x="98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7660" name="Line 44"/>
            <p:cNvSpPr>
              <a:spLocks noChangeShapeType="1"/>
            </p:cNvSpPr>
            <p:nvPr/>
          </p:nvSpPr>
          <p:spPr bwMode="auto">
            <a:xfrm flipH="1">
              <a:off x="1080" y="2160"/>
              <a:ext cx="9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67661" name="Group 45"/>
            <p:cNvGrpSpPr>
              <a:grpSpLocks/>
            </p:cNvGrpSpPr>
            <p:nvPr/>
          </p:nvGrpSpPr>
          <p:grpSpPr bwMode="auto">
            <a:xfrm>
              <a:off x="1269" y="1944"/>
              <a:ext cx="1152" cy="576"/>
              <a:chOff x="1269" y="1944"/>
              <a:chExt cx="1152" cy="576"/>
            </a:xfrm>
          </p:grpSpPr>
          <p:sp>
            <p:nvSpPr>
              <p:cNvPr id="367662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7663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7664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7665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7666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67667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7668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67669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7670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67671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7672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67673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67674" name="Rectangle 58"/>
            <p:cNvSpPr>
              <a:spLocks noChangeArrowheads="1"/>
            </p:cNvSpPr>
            <p:nvPr/>
          </p:nvSpPr>
          <p:spPr bwMode="auto">
            <a:xfrm>
              <a:off x="242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7675" name="Line 59"/>
            <p:cNvSpPr>
              <a:spLocks noChangeShapeType="1"/>
            </p:cNvSpPr>
            <p:nvPr/>
          </p:nvSpPr>
          <p:spPr bwMode="auto">
            <a:xfrm flipH="1">
              <a:off x="252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67677" name="AutoShape 6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C4F13-FE62-4C41-AE76-6572ED2642F9}" type="slidenum">
              <a:rPr lang="fr-FR"/>
              <a:pPr/>
              <a:t>168</a:t>
            </a:fld>
            <a:endParaRPr lang="fr-FR"/>
          </a:p>
        </p:txBody>
      </p:sp>
      <p:sp>
        <p:nvSpPr>
          <p:cNvPr id="368642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68643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68645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68646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647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648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649" name="Rectangle 9"/>
          <p:cNvSpPr>
            <a:spLocks noChangeArrowheads="1"/>
          </p:cNvSpPr>
          <p:nvPr/>
        </p:nvSpPr>
        <p:spPr bwMode="auto">
          <a:xfrm>
            <a:off x="1824038" y="5233988"/>
            <a:ext cx="2557462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650" name="Line 10"/>
          <p:cNvSpPr>
            <a:spLocks noChangeShapeType="1"/>
          </p:cNvSpPr>
          <p:nvPr/>
        </p:nvSpPr>
        <p:spPr bwMode="auto">
          <a:xfrm flipH="1">
            <a:off x="4219575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651" name="Line 11"/>
          <p:cNvSpPr>
            <a:spLocks noChangeShapeType="1"/>
          </p:cNvSpPr>
          <p:nvPr/>
        </p:nvSpPr>
        <p:spPr bwMode="auto">
          <a:xfrm flipH="1">
            <a:off x="1878013" y="5233988"/>
            <a:ext cx="1095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652" name="Line 12"/>
          <p:cNvSpPr>
            <a:spLocks noChangeShapeType="1"/>
          </p:cNvSpPr>
          <p:nvPr/>
        </p:nvSpPr>
        <p:spPr bwMode="auto">
          <a:xfrm flipH="1">
            <a:off x="4327525" y="5492750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653" name="Line 13"/>
          <p:cNvSpPr>
            <a:spLocks noChangeShapeType="1"/>
          </p:cNvSpPr>
          <p:nvPr/>
        </p:nvSpPr>
        <p:spPr bwMode="auto">
          <a:xfrm flipH="1">
            <a:off x="4327525" y="5621338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654" name="Line 14"/>
          <p:cNvSpPr>
            <a:spLocks noChangeShapeType="1"/>
          </p:cNvSpPr>
          <p:nvPr/>
        </p:nvSpPr>
        <p:spPr bwMode="auto">
          <a:xfrm>
            <a:off x="4381500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8655" name="Group 15"/>
          <p:cNvGrpSpPr>
            <a:grpSpLocks/>
          </p:cNvGrpSpPr>
          <p:nvPr/>
        </p:nvGrpSpPr>
        <p:grpSpPr bwMode="auto">
          <a:xfrm>
            <a:off x="2598738" y="5233988"/>
            <a:ext cx="2449512" cy="709612"/>
            <a:chOff x="1286" y="3297"/>
            <a:chExt cx="1543" cy="447"/>
          </a:xfrm>
        </p:grpSpPr>
        <p:sp>
          <p:nvSpPr>
            <p:cNvPr id="368656" name="Rectangle 16"/>
            <p:cNvSpPr>
              <a:spLocks noChangeArrowheads="1"/>
            </p:cNvSpPr>
            <p:nvPr/>
          </p:nvSpPr>
          <p:spPr bwMode="auto">
            <a:xfrm>
              <a:off x="1286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8657" name="Oval 17"/>
            <p:cNvSpPr>
              <a:spLocks noChangeArrowheads="1"/>
            </p:cNvSpPr>
            <p:nvPr/>
          </p:nvSpPr>
          <p:spPr bwMode="auto">
            <a:xfrm>
              <a:off x="1286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8658" name="Oval 18"/>
            <p:cNvSpPr>
              <a:spLocks noChangeArrowheads="1"/>
            </p:cNvSpPr>
            <p:nvPr/>
          </p:nvSpPr>
          <p:spPr bwMode="auto">
            <a:xfrm>
              <a:off x="1286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8659" name="Rectangle 19"/>
            <p:cNvSpPr>
              <a:spLocks noChangeArrowheads="1"/>
            </p:cNvSpPr>
            <p:nvPr/>
          </p:nvSpPr>
          <p:spPr bwMode="auto">
            <a:xfrm>
              <a:off x="1355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8660" name="Line 20"/>
          <p:cNvSpPr>
            <a:spLocks noChangeShapeType="1"/>
          </p:cNvSpPr>
          <p:nvPr/>
        </p:nvSpPr>
        <p:spPr bwMode="auto">
          <a:xfrm>
            <a:off x="1987550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661" name="Line 21"/>
          <p:cNvSpPr>
            <a:spLocks noChangeShapeType="1"/>
          </p:cNvSpPr>
          <p:nvPr/>
        </p:nvSpPr>
        <p:spPr bwMode="auto">
          <a:xfrm>
            <a:off x="18780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8662" name="Group 22"/>
          <p:cNvGrpSpPr>
            <a:grpSpLocks/>
          </p:cNvGrpSpPr>
          <p:nvPr/>
        </p:nvGrpSpPr>
        <p:grpSpPr bwMode="auto">
          <a:xfrm>
            <a:off x="4219575" y="5105400"/>
            <a:ext cx="107950" cy="193675"/>
            <a:chOff x="1584" y="1728"/>
            <a:chExt cx="96" cy="144"/>
          </a:xfrm>
        </p:grpSpPr>
        <p:sp>
          <p:nvSpPr>
            <p:cNvPr id="368663" name="Line 2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8664" name="Line 2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8665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666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667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8668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8669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68670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8671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8672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8673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8674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68675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8676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8677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8678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68679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8680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8681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68682" name="Group 42"/>
          <p:cNvGrpSpPr>
            <a:grpSpLocks/>
          </p:cNvGrpSpPr>
          <p:nvPr/>
        </p:nvGrpSpPr>
        <p:grpSpPr bwMode="auto">
          <a:xfrm>
            <a:off x="2465388" y="3086100"/>
            <a:ext cx="2743200" cy="914400"/>
            <a:chOff x="981" y="1944"/>
            <a:chExt cx="1728" cy="576"/>
          </a:xfrm>
        </p:grpSpPr>
        <p:sp>
          <p:nvSpPr>
            <p:cNvPr id="368683" name="Rectangle 43"/>
            <p:cNvSpPr>
              <a:spLocks noChangeArrowheads="1"/>
            </p:cNvSpPr>
            <p:nvPr/>
          </p:nvSpPr>
          <p:spPr bwMode="auto">
            <a:xfrm>
              <a:off x="98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8684" name="Line 44"/>
            <p:cNvSpPr>
              <a:spLocks noChangeShapeType="1"/>
            </p:cNvSpPr>
            <p:nvPr/>
          </p:nvSpPr>
          <p:spPr bwMode="auto">
            <a:xfrm flipH="1">
              <a:off x="108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68685" name="Group 45"/>
            <p:cNvGrpSpPr>
              <a:grpSpLocks/>
            </p:cNvGrpSpPr>
            <p:nvPr/>
          </p:nvGrpSpPr>
          <p:grpSpPr bwMode="auto">
            <a:xfrm>
              <a:off x="1269" y="1944"/>
              <a:ext cx="1152" cy="576"/>
              <a:chOff x="1269" y="1944"/>
              <a:chExt cx="1152" cy="576"/>
            </a:xfrm>
          </p:grpSpPr>
          <p:sp>
            <p:nvSpPr>
              <p:cNvPr id="368686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8687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688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8689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8690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68691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8692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68693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8694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68695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8696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68697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68698" name="Rectangle 58"/>
            <p:cNvSpPr>
              <a:spLocks noChangeArrowheads="1"/>
            </p:cNvSpPr>
            <p:nvPr/>
          </p:nvSpPr>
          <p:spPr bwMode="auto">
            <a:xfrm>
              <a:off x="242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8699" name="Line 59"/>
            <p:cNvSpPr>
              <a:spLocks noChangeShapeType="1"/>
            </p:cNvSpPr>
            <p:nvPr/>
          </p:nvSpPr>
          <p:spPr bwMode="auto">
            <a:xfrm flipH="1">
              <a:off x="252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68700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FDB9-283F-4FE1-A194-CB4E833B58D2}" type="slidenum">
              <a:rPr lang="fr-FR"/>
              <a:pPr/>
              <a:t>169</a:t>
            </a:fld>
            <a:endParaRPr lang="fr-FR"/>
          </a:p>
        </p:txBody>
      </p:sp>
      <p:sp>
        <p:nvSpPr>
          <p:cNvPr id="369666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69667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69668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69669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69670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9671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9672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9673" name="Rectangle 9"/>
          <p:cNvSpPr>
            <a:spLocks noChangeArrowheads="1"/>
          </p:cNvSpPr>
          <p:nvPr/>
        </p:nvSpPr>
        <p:spPr bwMode="auto">
          <a:xfrm>
            <a:off x="1824038" y="5233988"/>
            <a:ext cx="2557462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9674" name="Line 10"/>
          <p:cNvSpPr>
            <a:spLocks noChangeShapeType="1"/>
          </p:cNvSpPr>
          <p:nvPr/>
        </p:nvSpPr>
        <p:spPr bwMode="auto">
          <a:xfrm flipH="1">
            <a:off x="4219575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9675" name="Line 11"/>
          <p:cNvSpPr>
            <a:spLocks noChangeShapeType="1"/>
          </p:cNvSpPr>
          <p:nvPr/>
        </p:nvSpPr>
        <p:spPr bwMode="auto">
          <a:xfrm flipH="1">
            <a:off x="1878013" y="5233988"/>
            <a:ext cx="1095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9676" name="Line 12"/>
          <p:cNvSpPr>
            <a:spLocks noChangeShapeType="1"/>
          </p:cNvSpPr>
          <p:nvPr/>
        </p:nvSpPr>
        <p:spPr bwMode="auto">
          <a:xfrm flipH="1">
            <a:off x="4327525" y="5492750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9677" name="Line 13"/>
          <p:cNvSpPr>
            <a:spLocks noChangeShapeType="1"/>
          </p:cNvSpPr>
          <p:nvPr/>
        </p:nvSpPr>
        <p:spPr bwMode="auto">
          <a:xfrm flipH="1">
            <a:off x="4327525" y="5621338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9678" name="Line 14"/>
          <p:cNvSpPr>
            <a:spLocks noChangeShapeType="1"/>
          </p:cNvSpPr>
          <p:nvPr/>
        </p:nvSpPr>
        <p:spPr bwMode="auto">
          <a:xfrm>
            <a:off x="4381500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9679" name="Group 15"/>
          <p:cNvGrpSpPr>
            <a:grpSpLocks/>
          </p:cNvGrpSpPr>
          <p:nvPr/>
        </p:nvGrpSpPr>
        <p:grpSpPr bwMode="auto">
          <a:xfrm>
            <a:off x="2817813" y="5233988"/>
            <a:ext cx="2449512" cy="709612"/>
            <a:chOff x="1286" y="3297"/>
            <a:chExt cx="1543" cy="447"/>
          </a:xfrm>
        </p:grpSpPr>
        <p:sp>
          <p:nvSpPr>
            <p:cNvPr id="369680" name="Rectangle 16"/>
            <p:cNvSpPr>
              <a:spLocks noChangeArrowheads="1"/>
            </p:cNvSpPr>
            <p:nvPr/>
          </p:nvSpPr>
          <p:spPr bwMode="auto">
            <a:xfrm>
              <a:off x="1286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9681" name="Oval 17"/>
            <p:cNvSpPr>
              <a:spLocks noChangeArrowheads="1"/>
            </p:cNvSpPr>
            <p:nvPr/>
          </p:nvSpPr>
          <p:spPr bwMode="auto">
            <a:xfrm>
              <a:off x="1286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9682" name="Oval 18"/>
            <p:cNvSpPr>
              <a:spLocks noChangeArrowheads="1"/>
            </p:cNvSpPr>
            <p:nvPr/>
          </p:nvSpPr>
          <p:spPr bwMode="auto">
            <a:xfrm>
              <a:off x="1286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9683" name="Rectangle 19"/>
            <p:cNvSpPr>
              <a:spLocks noChangeArrowheads="1"/>
            </p:cNvSpPr>
            <p:nvPr/>
          </p:nvSpPr>
          <p:spPr bwMode="auto">
            <a:xfrm>
              <a:off x="1355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9684" name="Line 20"/>
          <p:cNvSpPr>
            <a:spLocks noChangeShapeType="1"/>
          </p:cNvSpPr>
          <p:nvPr/>
        </p:nvSpPr>
        <p:spPr bwMode="auto">
          <a:xfrm>
            <a:off x="1987550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9685" name="Line 21"/>
          <p:cNvSpPr>
            <a:spLocks noChangeShapeType="1"/>
          </p:cNvSpPr>
          <p:nvPr/>
        </p:nvSpPr>
        <p:spPr bwMode="auto">
          <a:xfrm>
            <a:off x="18780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9686" name="Group 22"/>
          <p:cNvGrpSpPr>
            <a:grpSpLocks/>
          </p:cNvGrpSpPr>
          <p:nvPr/>
        </p:nvGrpSpPr>
        <p:grpSpPr bwMode="auto">
          <a:xfrm>
            <a:off x="4219575" y="5105400"/>
            <a:ext cx="107950" cy="193675"/>
            <a:chOff x="1584" y="1728"/>
            <a:chExt cx="96" cy="144"/>
          </a:xfrm>
        </p:grpSpPr>
        <p:sp>
          <p:nvSpPr>
            <p:cNvPr id="369687" name="Line 2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9688" name="Line 2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9689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9690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9691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69692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9693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69694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9695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9696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9697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9698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69699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9700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69701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69702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69703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9704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9705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69706" name="Group 42"/>
          <p:cNvGrpSpPr>
            <a:grpSpLocks/>
          </p:cNvGrpSpPr>
          <p:nvPr/>
        </p:nvGrpSpPr>
        <p:grpSpPr bwMode="auto">
          <a:xfrm>
            <a:off x="2465388" y="3086100"/>
            <a:ext cx="2743200" cy="914400"/>
            <a:chOff x="981" y="1944"/>
            <a:chExt cx="1728" cy="576"/>
          </a:xfrm>
        </p:grpSpPr>
        <p:sp>
          <p:nvSpPr>
            <p:cNvPr id="369707" name="Rectangle 43"/>
            <p:cNvSpPr>
              <a:spLocks noChangeArrowheads="1"/>
            </p:cNvSpPr>
            <p:nvPr/>
          </p:nvSpPr>
          <p:spPr bwMode="auto">
            <a:xfrm>
              <a:off x="98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9708" name="Line 44"/>
            <p:cNvSpPr>
              <a:spLocks noChangeShapeType="1"/>
            </p:cNvSpPr>
            <p:nvPr/>
          </p:nvSpPr>
          <p:spPr bwMode="auto">
            <a:xfrm flipH="1">
              <a:off x="108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69709" name="Group 45"/>
            <p:cNvGrpSpPr>
              <a:grpSpLocks/>
            </p:cNvGrpSpPr>
            <p:nvPr/>
          </p:nvGrpSpPr>
          <p:grpSpPr bwMode="auto">
            <a:xfrm>
              <a:off x="1269" y="1944"/>
              <a:ext cx="1152" cy="576"/>
              <a:chOff x="1269" y="1944"/>
              <a:chExt cx="1152" cy="576"/>
            </a:xfrm>
          </p:grpSpPr>
          <p:sp>
            <p:nvSpPr>
              <p:cNvPr id="369710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9711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712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69713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9714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69715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9716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69717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69718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69719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9720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69721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69722" name="Rectangle 58"/>
            <p:cNvSpPr>
              <a:spLocks noChangeArrowheads="1"/>
            </p:cNvSpPr>
            <p:nvPr/>
          </p:nvSpPr>
          <p:spPr bwMode="auto">
            <a:xfrm>
              <a:off x="242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9723" name="Line 59"/>
            <p:cNvSpPr>
              <a:spLocks noChangeShapeType="1"/>
            </p:cNvSpPr>
            <p:nvPr/>
          </p:nvSpPr>
          <p:spPr bwMode="auto">
            <a:xfrm flipH="1">
              <a:off x="252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69724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67D1E-072B-41A2-9D18-4B525F223E49}" type="slidenum">
              <a:rPr lang="fr-FR"/>
              <a:pPr/>
              <a:t>17</a:t>
            </a:fld>
            <a:endParaRPr lang="fr-FR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98088" name="Text Box 808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grpSp>
        <p:nvGrpSpPr>
          <p:cNvPr id="98089" name="Group 809"/>
          <p:cNvGrpSpPr>
            <a:grpSpLocks/>
          </p:cNvGrpSpPr>
          <p:nvPr/>
        </p:nvGrpSpPr>
        <p:grpSpPr bwMode="auto">
          <a:xfrm>
            <a:off x="381000" y="1600200"/>
            <a:ext cx="5181600" cy="2362200"/>
            <a:chOff x="240" y="1008"/>
            <a:chExt cx="3264" cy="1488"/>
          </a:xfrm>
        </p:grpSpPr>
        <p:sp>
          <p:nvSpPr>
            <p:cNvPr id="98090" name="Rectangle 810"/>
            <p:cNvSpPr>
              <a:spLocks noChangeArrowheads="1"/>
            </p:cNvSpPr>
            <p:nvPr/>
          </p:nvSpPr>
          <p:spPr bwMode="auto">
            <a:xfrm>
              <a:off x="768" y="1968"/>
              <a:ext cx="1968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8091" name="Rectangle 811" descr="Bouquet"/>
            <p:cNvSpPr>
              <a:spLocks noChangeArrowheads="1"/>
            </p:cNvSpPr>
            <p:nvPr/>
          </p:nvSpPr>
          <p:spPr bwMode="auto">
            <a:xfrm>
              <a:off x="480" y="1968"/>
              <a:ext cx="864" cy="52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98092" name="Group 812"/>
            <p:cNvGrpSpPr>
              <a:grpSpLocks/>
            </p:cNvGrpSpPr>
            <p:nvPr/>
          </p:nvGrpSpPr>
          <p:grpSpPr bwMode="auto">
            <a:xfrm>
              <a:off x="240" y="1008"/>
              <a:ext cx="1200" cy="1488"/>
              <a:chOff x="240" y="1008"/>
              <a:chExt cx="1200" cy="1488"/>
            </a:xfrm>
          </p:grpSpPr>
          <p:sp>
            <p:nvSpPr>
              <p:cNvPr id="98093" name="Line 813"/>
              <p:cNvSpPr>
                <a:spLocks noChangeShapeType="1"/>
              </p:cNvSpPr>
              <p:nvPr/>
            </p:nvSpPr>
            <p:spPr bwMode="auto">
              <a:xfrm>
                <a:off x="5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8094" name="Line 814"/>
              <p:cNvSpPr>
                <a:spLocks noChangeShapeType="1"/>
              </p:cNvSpPr>
              <p:nvPr/>
            </p:nvSpPr>
            <p:spPr bwMode="auto">
              <a:xfrm>
                <a:off x="62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98095" name="Group 815"/>
              <p:cNvGrpSpPr>
                <a:grpSpLocks/>
              </p:cNvGrpSpPr>
              <p:nvPr/>
            </p:nvGrpSpPr>
            <p:grpSpPr bwMode="auto">
              <a:xfrm>
                <a:off x="240" y="1008"/>
                <a:ext cx="1200" cy="960"/>
                <a:chOff x="240" y="1008"/>
                <a:chExt cx="1200" cy="960"/>
              </a:xfrm>
            </p:grpSpPr>
            <p:sp>
              <p:nvSpPr>
                <p:cNvPr id="98096" name="Line 816"/>
                <p:cNvSpPr>
                  <a:spLocks noChangeShapeType="1"/>
                </p:cNvSpPr>
                <p:nvPr/>
              </p:nvSpPr>
              <p:spPr bwMode="auto">
                <a:xfrm flipH="1">
                  <a:off x="528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097" name="Line 817"/>
                <p:cNvSpPr>
                  <a:spLocks noChangeShapeType="1"/>
                </p:cNvSpPr>
                <p:nvPr/>
              </p:nvSpPr>
              <p:spPr bwMode="auto">
                <a:xfrm>
                  <a:off x="576" y="153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098" name="Text Box 818"/>
                <p:cNvSpPr txBox="1">
                  <a:spLocks noChangeArrowheads="1"/>
                </p:cNvSpPr>
                <p:nvPr/>
              </p:nvSpPr>
              <p:spPr bwMode="auto">
                <a:xfrm>
                  <a:off x="240" y="1008"/>
                  <a:ext cx="120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/>
                    <a:t>Pression=1</a:t>
                  </a:r>
                </a:p>
              </p:txBody>
            </p:sp>
            <p:sp>
              <p:nvSpPr>
                <p:cNvPr id="98099" name="Oval 819"/>
                <p:cNvSpPr>
                  <a:spLocks noChangeArrowheads="1"/>
                </p:cNvSpPr>
                <p:nvPr/>
              </p:nvSpPr>
              <p:spPr bwMode="auto">
                <a:xfrm>
                  <a:off x="480" y="124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100" name="Oval 820"/>
                <p:cNvSpPr>
                  <a:spLocks noChangeArrowheads="1"/>
                </p:cNvSpPr>
                <p:nvPr/>
              </p:nvSpPr>
              <p:spPr bwMode="auto">
                <a:xfrm>
                  <a:off x="528" y="12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98101" name="Line 821"/>
              <p:cNvSpPr>
                <a:spLocks noChangeShapeType="1"/>
              </p:cNvSpPr>
              <p:nvPr/>
            </p:nvSpPr>
            <p:spPr bwMode="auto">
              <a:xfrm>
                <a:off x="480" y="196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98102" name="Rectangle 822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8103" name="Line 823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98104" name="Group 824"/>
            <p:cNvGrpSpPr>
              <a:grpSpLocks/>
            </p:cNvGrpSpPr>
            <p:nvPr/>
          </p:nvGrpSpPr>
          <p:grpSpPr bwMode="auto">
            <a:xfrm>
              <a:off x="1200" y="1968"/>
              <a:ext cx="2304" cy="528"/>
              <a:chOff x="576" y="1968"/>
              <a:chExt cx="2304" cy="528"/>
            </a:xfrm>
          </p:grpSpPr>
          <p:grpSp>
            <p:nvGrpSpPr>
              <p:cNvPr id="98105" name="Group 825"/>
              <p:cNvGrpSpPr>
                <a:grpSpLocks/>
              </p:cNvGrpSpPr>
              <p:nvPr/>
            </p:nvGrpSpPr>
            <p:grpSpPr bwMode="auto">
              <a:xfrm>
                <a:off x="576" y="2112"/>
                <a:ext cx="96" cy="288"/>
                <a:chOff x="528" y="2112"/>
                <a:chExt cx="96" cy="288"/>
              </a:xfrm>
            </p:grpSpPr>
            <p:sp>
              <p:nvSpPr>
                <p:cNvPr id="98106" name="Line 826"/>
                <p:cNvSpPr>
                  <a:spLocks noChangeShapeType="1"/>
                </p:cNvSpPr>
                <p:nvPr/>
              </p:nvSpPr>
              <p:spPr bwMode="auto">
                <a:xfrm>
                  <a:off x="528" y="211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107" name="Line 827"/>
                <p:cNvSpPr>
                  <a:spLocks noChangeShapeType="1"/>
                </p:cNvSpPr>
                <p:nvPr/>
              </p:nvSpPr>
              <p:spPr bwMode="auto">
                <a:xfrm>
                  <a:off x="52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108" name="Line 828"/>
                <p:cNvSpPr>
                  <a:spLocks noChangeShapeType="1"/>
                </p:cNvSpPr>
                <p:nvPr/>
              </p:nvSpPr>
              <p:spPr bwMode="auto">
                <a:xfrm>
                  <a:off x="528" y="240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98109" name="Group 829"/>
              <p:cNvGrpSpPr>
                <a:grpSpLocks/>
              </p:cNvGrpSpPr>
              <p:nvPr/>
            </p:nvGrpSpPr>
            <p:grpSpPr bwMode="auto">
              <a:xfrm>
                <a:off x="720" y="1968"/>
                <a:ext cx="2160" cy="528"/>
                <a:chOff x="720" y="1968"/>
                <a:chExt cx="2160" cy="528"/>
              </a:xfrm>
            </p:grpSpPr>
            <p:sp>
              <p:nvSpPr>
                <p:cNvPr id="98110" name="Rectangle 830"/>
                <p:cNvSpPr>
                  <a:spLocks noChangeArrowheads="1"/>
                </p:cNvSpPr>
                <p:nvPr/>
              </p:nvSpPr>
              <p:spPr bwMode="auto">
                <a:xfrm>
                  <a:off x="816" y="2160"/>
                  <a:ext cx="2064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111" name="Rectangle 831"/>
                <p:cNvSpPr>
                  <a:spLocks noChangeArrowheads="1"/>
                </p:cNvSpPr>
                <p:nvPr/>
              </p:nvSpPr>
              <p:spPr bwMode="auto">
                <a:xfrm>
                  <a:off x="720" y="2016"/>
                  <a:ext cx="96" cy="43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112" name="Oval 832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98113" name="Oval 833"/>
                <p:cNvSpPr>
                  <a:spLocks noChangeArrowheads="1"/>
                </p:cNvSpPr>
                <p:nvPr/>
              </p:nvSpPr>
              <p:spPr bwMode="auto">
                <a:xfrm>
                  <a:off x="720" y="24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98114" name="Group 834"/>
            <p:cNvGrpSpPr>
              <a:grpSpLocks/>
            </p:cNvGrpSpPr>
            <p:nvPr/>
          </p:nvGrpSpPr>
          <p:grpSpPr bwMode="auto">
            <a:xfrm>
              <a:off x="1440" y="1968"/>
              <a:ext cx="1296" cy="528"/>
              <a:chOff x="772" y="1968"/>
              <a:chExt cx="1964" cy="528"/>
            </a:xfrm>
          </p:grpSpPr>
          <p:sp>
            <p:nvSpPr>
              <p:cNvPr id="98115" name="Line 835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8116" name="Line 836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8117" name="Line 837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8118" name="Line 838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8119" name="Line 839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8120" name="Line 840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8121" name="Line 841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98122" name="AutoShape 84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10357-6DAA-4EF2-8BBD-E14849DE890F}" type="slidenum">
              <a:rPr lang="fr-FR"/>
              <a:pPr/>
              <a:t>170</a:t>
            </a:fld>
            <a:endParaRPr lang="fr-FR"/>
          </a:p>
        </p:txBody>
      </p:sp>
      <p:sp>
        <p:nvSpPr>
          <p:cNvPr id="370690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70694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0695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0696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0697" name="Rectangle 9"/>
          <p:cNvSpPr>
            <a:spLocks noChangeArrowheads="1"/>
          </p:cNvSpPr>
          <p:nvPr/>
        </p:nvSpPr>
        <p:spPr bwMode="auto">
          <a:xfrm>
            <a:off x="1824038" y="5233988"/>
            <a:ext cx="2557462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0698" name="Line 10"/>
          <p:cNvSpPr>
            <a:spLocks noChangeShapeType="1"/>
          </p:cNvSpPr>
          <p:nvPr/>
        </p:nvSpPr>
        <p:spPr bwMode="auto">
          <a:xfrm flipH="1">
            <a:off x="4219575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 flipH="1">
            <a:off x="1878013" y="5233988"/>
            <a:ext cx="1095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0700" name="Line 12"/>
          <p:cNvSpPr>
            <a:spLocks noChangeShapeType="1"/>
          </p:cNvSpPr>
          <p:nvPr/>
        </p:nvSpPr>
        <p:spPr bwMode="auto">
          <a:xfrm flipH="1">
            <a:off x="4327525" y="5492750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0701" name="Line 13"/>
          <p:cNvSpPr>
            <a:spLocks noChangeShapeType="1"/>
          </p:cNvSpPr>
          <p:nvPr/>
        </p:nvSpPr>
        <p:spPr bwMode="auto">
          <a:xfrm flipH="1">
            <a:off x="4327525" y="5621338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0702" name="Line 14"/>
          <p:cNvSpPr>
            <a:spLocks noChangeShapeType="1"/>
          </p:cNvSpPr>
          <p:nvPr/>
        </p:nvSpPr>
        <p:spPr bwMode="auto">
          <a:xfrm>
            <a:off x="4381500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0703" name="Group 15"/>
          <p:cNvGrpSpPr>
            <a:grpSpLocks/>
          </p:cNvGrpSpPr>
          <p:nvPr/>
        </p:nvGrpSpPr>
        <p:grpSpPr bwMode="auto">
          <a:xfrm>
            <a:off x="3032125" y="5233988"/>
            <a:ext cx="2449513" cy="709612"/>
            <a:chOff x="1286" y="3297"/>
            <a:chExt cx="1543" cy="447"/>
          </a:xfrm>
        </p:grpSpPr>
        <p:sp>
          <p:nvSpPr>
            <p:cNvPr id="370704" name="Rectangle 16"/>
            <p:cNvSpPr>
              <a:spLocks noChangeArrowheads="1"/>
            </p:cNvSpPr>
            <p:nvPr/>
          </p:nvSpPr>
          <p:spPr bwMode="auto">
            <a:xfrm>
              <a:off x="1286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705" name="Oval 17"/>
            <p:cNvSpPr>
              <a:spLocks noChangeArrowheads="1"/>
            </p:cNvSpPr>
            <p:nvPr/>
          </p:nvSpPr>
          <p:spPr bwMode="auto">
            <a:xfrm>
              <a:off x="1286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706" name="Oval 18"/>
            <p:cNvSpPr>
              <a:spLocks noChangeArrowheads="1"/>
            </p:cNvSpPr>
            <p:nvPr/>
          </p:nvSpPr>
          <p:spPr bwMode="auto">
            <a:xfrm>
              <a:off x="1286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707" name="Rectangle 19"/>
            <p:cNvSpPr>
              <a:spLocks noChangeArrowheads="1"/>
            </p:cNvSpPr>
            <p:nvPr/>
          </p:nvSpPr>
          <p:spPr bwMode="auto">
            <a:xfrm>
              <a:off x="1355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0708" name="Line 20"/>
          <p:cNvSpPr>
            <a:spLocks noChangeShapeType="1"/>
          </p:cNvSpPr>
          <p:nvPr/>
        </p:nvSpPr>
        <p:spPr bwMode="auto">
          <a:xfrm>
            <a:off x="1987550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0709" name="Line 21"/>
          <p:cNvSpPr>
            <a:spLocks noChangeShapeType="1"/>
          </p:cNvSpPr>
          <p:nvPr/>
        </p:nvSpPr>
        <p:spPr bwMode="auto">
          <a:xfrm>
            <a:off x="18780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0710" name="Group 22"/>
          <p:cNvGrpSpPr>
            <a:grpSpLocks/>
          </p:cNvGrpSpPr>
          <p:nvPr/>
        </p:nvGrpSpPr>
        <p:grpSpPr bwMode="auto">
          <a:xfrm>
            <a:off x="4219575" y="5105400"/>
            <a:ext cx="107950" cy="193675"/>
            <a:chOff x="1584" y="1728"/>
            <a:chExt cx="96" cy="144"/>
          </a:xfrm>
        </p:grpSpPr>
        <p:sp>
          <p:nvSpPr>
            <p:cNvPr id="370711" name="Line 2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712" name="Line 2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0713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0714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0715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0716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0717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70718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719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720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0721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0722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70723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724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0725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0726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70727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728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729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0730" name="Group 42"/>
          <p:cNvGrpSpPr>
            <a:grpSpLocks/>
          </p:cNvGrpSpPr>
          <p:nvPr/>
        </p:nvGrpSpPr>
        <p:grpSpPr bwMode="auto">
          <a:xfrm>
            <a:off x="2465388" y="3086100"/>
            <a:ext cx="2743200" cy="914400"/>
            <a:chOff x="981" y="1944"/>
            <a:chExt cx="1728" cy="576"/>
          </a:xfrm>
        </p:grpSpPr>
        <p:sp>
          <p:nvSpPr>
            <p:cNvPr id="370731" name="Rectangle 43"/>
            <p:cNvSpPr>
              <a:spLocks noChangeArrowheads="1"/>
            </p:cNvSpPr>
            <p:nvPr/>
          </p:nvSpPr>
          <p:spPr bwMode="auto">
            <a:xfrm>
              <a:off x="98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732" name="Line 44"/>
            <p:cNvSpPr>
              <a:spLocks noChangeShapeType="1"/>
            </p:cNvSpPr>
            <p:nvPr/>
          </p:nvSpPr>
          <p:spPr bwMode="auto">
            <a:xfrm flipH="1">
              <a:off x="108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70733" name="Group 45"/>
            <p:cNvGrpSpPr>
              <a:grpSpLocks/>
            </p:cNvGrpSpPr>
            <p:nvPr/>
          </p:nvGrpSpPr>
          <p:grpSpPr bwMode="auto">
            <a:xfrm>
              <a:off x="1269" y="1944"/>
              <a:ext cx="1152" cy="576"/>
              <a:chOff x="1269" y="1944"/>
              <a:chExt cx="1152" cy="576"/>
            </a:xfrm>
          </p:grpSpPr>
          <p:sp>
            <p:nvSpPr>
              <p:cNvPr id="370734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0735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0736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0737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0738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70739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0740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70741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0742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70743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0744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70745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70746" name="Rectangle 58"/>
            <p:cNvSpPr>
              <a:spLocks noChangeArrowheads="1"/>
            </p:cNvSpPr>
            <p:nvPr/>
          </p:nvSpPr>
          <p:spPr bwMode="auto">
            <a:xfrm>
              <a:off x="242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0747" name="Line 59"/>
            <p:cNvSpPr>
              <a:spLocks noChangeShapeType="1"/>
            </p:cNvSpPr>
            <p:nvPr/>
          </p:nvSpPr>
          <p:spPr bwMode="auto">
            <a:xfrm flipH="1">
              <a:off x="252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0748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8162C-810F-4303-9A24-1F72DE10DE99}" type="slidenum">
              <a:rPr lang="fr-FR"/>
              <a:pPr/>
              <a:t>171</a:t>
            </a:fld>
            <a:endParaRPr lang="fr-FR"/>
          </a:p>
        </p:txBody>
      </p:sp>
      <p:sp>
        <p:nvSpPr>
          <p:cNvPr id="371714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71718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1719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1720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1721" name="Rectangle 9"/>
          <p:cNvSpPr>
            <a:spLocks noChangeArrowheads="1"/>
          </p:cNvSpPr>
          <p:nvPr/>
        </p:nvSpPr>
        <p:spPr bwMode="auto">
          <a:xfrm>
            <a:off x="1824038" y="5233988"/>
            <a:ext cx="2557462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1722" name="Line 10"/>
          <p:cNvSpPr>
            <a:spLocks noChangeShapeType="1"/>
          </p:cNvSpPr>
          <p:nvPr/>
        </p:nvSpPr>
        <p:spPr bwMode="auto">
          <a:xfrm flipH="1">
            <a:off x="4219575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1723" name="Line 11"/>
          <p:cNvSpPr>
            <a:spLocks noChangeShapeType="1"/>
          </p:cNvSpPr>
          <p:nvPr/>
        </p:nvSpPr>
        <p:spPr bwMode="auto">
          <a:xfrm flipH="1">
            <a:off x="1878013" y="5233988"/>
            <a:ext cx="1095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1724" name="Line 12"/>
          <p:cNvSpPr>
            <a:spLocks noChangeShapeType="1"/>
          </p:cNvSpPr>
          <p:nvPr/>
        </p:nvSpPr>
        <p:spPr bwMode="auto">
          <a:xfrm flipH="1">
            <a:off x="4327525" y="5492750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1725" name="Line 13"/>
          <p:cNvSpPr>
            <a:spLocks noChangeShapeType="1"/>
          </p:cNvSpPr>
          <p:nvPr/>
        </p:nvSpPr>
        <p:spPr bwMode="auto">
          <a:xfrm flipH="1">
            <a:off x="4327525" y="5621338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1726" name="Line 14"/>
          <p:cNvSpPr>
            <a:spLocks noChangeShapeType="1"/>
          </p:cNvSpPr>
          <p:nvPr/>
        </p:nvSpPr>
        <p:spPr bwMode="auto">
          <a:xfrm>
            <a:off x="4381500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1727" name="Group 15"/>
          <p:cNvGrpSpPr>
            <a:grpSpLocks/>
          </p:cNvGrpSpPr>
          <p:nvPr/>
        </p:nvGrpSpPr>
        <p:grpSpPr bwMode="auto">
          <a:xfrm>
            <a:off x="3251200" y="5233988"/>
            <a:ext cx="2449513" cy="709612"/>
            <a:chOff x="1286" y="3297"/>
            <a:chExt cx="1543" cy="447"/>
          </a:xfrm>
        </p:grpSpPr>
        <p:sp>
          <p:nvSpPr>
            <p:cNvPr id="371728" name="Rectangle 16"/>
            <p:cNvSpPr>
              <a:spLocks noChangeArrowheads="1"/>
            </p:cNvSpPr>
            <p:nvPr/>
          </p:nvSpPr>
          <p:spPr bwMode="auto">
            <a:xfrm>
              <a:off x="1286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729" name="Oval 17"/>
            <p:cNvSpPr>
              <a:spLocks noChangeArrowheads="1"/>
            </p:cNvSpPr>
            <p:nvPr/>
          </p:nvSpPr>
          <p:spPr bwMode="auto">
            <a:xfrm>
              <a:off x="1286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730" name="Oval 18"/>
            <p:cNvSpPr>
              <a:spLocks noChangeArrowheads="1"/>
            </p:cNvSpPr>
            <p:nvPr/>
          </p:nvSpPr>
          <p:spPr bwMode="auto">
            <a:xfrm>
              <a:off x="1286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731" name="Rectangle 19"/>
            <p:cNvSpPr>
              <a:spLocks noChangeArrowheads="1"/>
            </p:cNvSpPr>
            <p:nvPr/>
          </p:nvSpPr>
          <p:spPr bwMode="auto">
            <a:xfrm>
              <a:off x="1355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1732" name="Line 20"/>
          <p:cNvSpPr>
            <a:spLocks noChangeShapeType="1"/>
          </p:cNvSpPr>
          <p:nvPr/>
        </p:nvSpPr>
        <p:spPr bwMode="auto">
          <a:xfrm>
            <a:off x="1987550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1733" name="Line 21"/>
          <p:cNvSpPr>
            <a:spLocks noChangeShapeType="1"/>
          </p:cNvSpPr>
          <p:nvPr/>
        </p:nvSpPr>
        <p:spPr bwMode="auto">
          <a:xfrm>
            <a:off x="18780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1734" name="Group 22"/>
          <p:cNvGrpSpPr>
            <a:grpSpLocks/>
          </p:cNvGrpSpPr>
          <p:nvPr/>
        </p:nvGrpSpPr>
        <p:grpSpPr bwMode="auto">
          <a:xfrm>
            <a:off x="4219575" y="5105400"/>
            <a:ext cx="107950" cy="193675"/>
            <a:chOff x="1584" y="1728"/>
            <a:chExt cx="96" cy="144"/>
          </a:xfrm>
        </p:grpSpPr>
        <p:sp>
          <p:nvSpPr>
            <p:cNvPr id="371735" name="Line 2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736" name="Line 2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1737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1738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1739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1740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1741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71742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743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744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1745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1746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71747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748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1749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1750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71751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752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753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1754" name="Group 42"/>
          <p:cNvGrpSpPr>
            <a:grpSpLocks/>
          </p:cNvGrpSpPr>
          <p:nvPr/>
        </p:nvGrpSpPr>
        <p:grpSpPr bwMode="auto">
          <a:xfrm>
            <a:off x="2465388" y="3086100"/>
            <a:ext cx="2743200" cy="914400"/>
            <a:chOff x="981" y="1944"/>
            <a:chExt cx="1728" cy="576"/>
          </a:xfrm>
        </p:grpSpPr>
        <p:sp>
          <p:nvSpPr>
            <p:cNvPr id="371755" name="Rectangle 43"/>
            <p:cNvSpPr>
              <a:spLocks noChangeArrowheads="1"/>
            </p:cNvSpPr>
            <p:nvPr/>
          </p:nvSpPr>
          <p:spPr bwMode="auto">
            <a:xfrm>
              <a:off x="98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756" name="Line 44"/>
            <p:cNvSpPr>
              <a:spLocks noChangeShapeType="1"/>
            </p:cNvSpPr>
            <p:nvPr/>
          </p:nvSpPr>
          <p:spPr bwMode="auto">
            <a:xfrm flipH="1">
              <a:off x="108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71757" name="Group 45"/>
            <p:cNvGrpSpPr>
              <a:grpSpLocks/>
            </p:cNvGrpSpPr>
            <p:nvPr/>
          </p:nvGrpSpPr>
          <p:grpSpPr bwMode="auto">
            <a:xfrm>
              <a:off x="1269" y="1944"/>
              <a:ext cx="1152" cy="576"/>
              <a:chOff x="1269" y="1944"/>
              <a:chExt cx="1152" cy="576"/>
            </a:xfrm>
          </p:grpSpPr>
          <p:sp>
            <p:nvSpPr>
              <p:cNvPr id="371758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1759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1760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1761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1762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71763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1764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71765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1766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71767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1768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71769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71770" name="Rectangle 58"/>
            <p:cNvSpPr>
              <a:spLocks noChangeArrowheads="1"/>
            </p:cNvSpPr>
            <p:nvPr/>
          </p:nvSpPr>
          <p:spPr bwMode="auto">
            <a:xfrm>
              <a:off x="242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1771" name="Line 59"/>
            <p:cNvSpPr>
              <a:spLocks noChangeShapeType="1"/>
            </p:cNvSpPr>
            <p:nvPr/>
          </p:nvSpPr>
          <p:spPr bwMode="auto">
            <a:xfrm flipH="1">
              <a:off x="252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1772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29DE-9241-4013-8A97-99EFFC8847B7}" type="slidenum">
              <a:rPr lang="fr-FR"/>
              <a:pPr/>
              <a:t>172</a:t>
            </a:fld>
            <a:endParaRPr lang="fr-FR"/>
          </a:p>
        </p:txBody>
      </p:sp>
      <p:sp>
        <p:nvSpPr>
          <p:cNvPr id="372738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72740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72741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72742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2743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2744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2745" name="Rectangle 9"/>
          <p:cNvSpPr>
            <a:spLocks noChangeArrowheads="1"/>
          </p:cNvSpPr>
          <p:nvPr/>
        </p:nvSpPr>
        <p:spPr bwMode="auto">
          <a:xfrm>
            <a:off x="1824038" y="5233988"/>
            <a:ext cx="2557462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2746" name="Line 10"/>
          <p:cNvSpPr>
            <a:spLocks noChangeShapeType="1"/>
          </p:cNvSpPr>
          <p:nvPr/>
        </p:nvSpPr>
        <p:spPr bwMode="auto">
          <a:xfrm flipH="1">
            <a:off x="4219575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2747" name="Line 11"/>
          <p:cNvSpPr>
            <a:spLocks noChangeShapeType="1"/>
          </p:cNvSpPr>
          <p:nvPr/>
        </p:nvSpPr>
        <p:spPr bwMode="auto">
          <a:xfrm flipH="1">
            <a:off x="1878013" y="5233988"/>
            <a:ext cx="1095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2748" name="Line 12"/>
          <p:cNvSpPr>
            <a:spLocks noChangeShapeType="1"/>
          </p:cNvSpPr>
          <p:nvPr/>
        </p:nvSpPr>
        <p:spPr bwMode="auto">
          <a:xfrm flipH="1">
            <a:off x="4327525" y="5492750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2749" name="Line 13"/>
          <p:cNvSpPr>
            <a:spLocks noChangeShapeType="1"/>
          </p:cNvSpPr>
          <p:nvPr/>
        </p:nvSpPr>
        <p:spPr bwMode="auto">
          <a:xfrm flipH="1">
            <a:off x="4327525" y="5621338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2750" name="Line 14"/>
          <p:cNvSpPr>
            <a:spLocks noChangeShapeType="1"/>
          </p:cNvSpPr>
          <p:nvPr/>
        </p:nvSpPr>
        <p:spPr bwMode="auto">
          <a:xfrm>
            <a:off x="4381500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2751" name="Group 15"/>
          <p:cNvGrpSpPr>
            <a:grpSpLocks/>
          </p:cNvGrpSpPr>
          <p:nvPr/>
        </p:nvGrpSpPr>
        <p:grpSpPr bwMode="auto">
          <a:xfrm>
            <a:off x="3470275" y="5233988"/>
            <a:ext cx="2449513" cy="709612"/>
            <a:chOff x="1286" y="3297"/>
            <a:chExt cx="1543" cy="447"/>
          </a:xfrm>
        </p:grpSpPr>
        <p:sp>
          <p:nvSpPr>
            <p:cNvPr id="372752" name="Rectangle 16"/>
            <p:cNvSpPr>
              <a:spLocks noChangeArrowheads="1"/>
            </p:cNvSpPr>
            <p:nvPr/>
          </p:nvSpPr>
          <p:spPr bwMode="auto">
            <a:xfrm>
              <a:off x="1286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2753" name="Oval 17"/>
            <p:cNvSpPr>
              <a:spLocks noChangeArrowheads="1"/>
            </p:cNvSpPr>
            <p:nvPr/>
          </p:nvSpPr>
          <p:spPr bwMode="auto">
            <a:xfrm>
              <a:off x="1286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2754" name="Oval 18"/>
            <p:cNvSpPr>
              <a:spLocks noChangeArrowheads="1"/>
            </p:cNvSpPr>
            <p:nvPr/>
          </p:nvSpPr>
          <p:spPr bwMode="auto">
            <a:xfrm>
              <a:off x="1286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2755" name="Rectangle 19"/>
            <p:cNvSpPr>
              <a:spLocks noChangeArrowheads="1"/>
            </p:cNvSpPr>
            <p:nvPr/>
          </p:nvSpPr>
          <p:spPr bwMode="auto">
            <a:xfrm>
              <a:off x="1355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2756" name="Line 20"/>
          <p:cNvSpPr>
            <a:spLocks noChangeShapeType="1"/>
          </p:cNvSpPr>
          <p:nvPr/>
        </p:nvSpPr>
        <p:spPr bwMode="auto">
          <a:xfrm>
            <a:off x="1987550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2757" name="Line 21"/>
          <p:cNvSpPr>
            <a:spLocks noChangeShapeType="1"/>
          </p:cNvSpPr>
          <p:nvPr/>
        </p:nvSpPr>
        <p:spPr bwMode="auto">
          <a:xfrm>
            <a:off x="18780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2758" name="Group 22"/>
          <p:cNvGrpSpPr>
            <a:grpSpLocks/>
          </p:cNvGrpSpPr>
          <p:nvPr/>
        </p:nvGrpSpPr>
        <p:grpSpPr bwMode="auto">
          <a:xfrm>
            <a:off x="4219575" y="5105400"/>
            <a:ext cx="107950" cy="193675"/>
            <a:chOff x="1584" y="1728"/>
            <a:chExt cx="96" cy="144"/>
          </a:xfrm>
        </p:grpSpPr>
        <p:sp>
          <p:nvSpPr>
            <p:cNvPr id="372759" name="Line 2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2760" name="Line 2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2761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2762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2763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2764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2765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72766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2767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2768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2769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2770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72771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2772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2773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2774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72775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2776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2777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2778" name="Group 42"/>
          <p:cNvGrpSpPr>
            <a:grpSpLocks/>
          </p:cNvGrpSpPr>
          <p:nvPr/>
        </p:nvGrpSpPr>
        <p:grpSpPr bwMode="auto">
          <a:xfrm>
            <a:off x="2465388" y="3086100"/>
            <a:ext cx="2743200" cy="914400"/>
            <a:chOff x="981" y="1944"/>
            <a:chExt cx="1728" cy="576"/>
          </a:xfrm>
        </p:grpSpPr>
        <p:sp>
          <p:nvSpPr>
            <p:cNvPr id="372779" name="Rectangle 43"/>
            <p:cNvSpPr>
              <a:spLocks noChangeArrowheads="1"/>
            </p:cNvSpPr>
            <p:nvPr/>
          </p:nvSpPr>
          <p:spPr bwMode="auto">
            <a:xfrm>
              <a:off x="98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2780" name="Line 44"/>
            <p:cNvSpPr>
              <a:spLocks noChangeShapeType="1"/>
            </p:cNvSpPr>
            <p:nvPr/>
          </p:nvSpPr>
          <p:spPr bwMode="auto">
            <a:xfrm flipH="1">
              <a:off x="108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72781" name="Group 45"/>
            <p:cNvGrpSpPr>
              <a:grpSpLocks/>
            </p:cNvGrpSpPr>
            <p:nvPr/>
          </p:nvGrpSpPr>
          <p:grpSpPr bwMode="auto">
            <a:xfrm>
              <a:off x="1269" y="1944"/>
              <a:ext cx="1152" cy="576"/>
              <a:chOff x="1269" y="1944"/>
              <a:chExt cx="1152" cy="576"/>
            </a:xfrm>
          </p:grpSpPr>
          <p:sp>
            <p:nvSpPr>
              <p:cNvPr id="372782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2783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2784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2785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2786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72787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2788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72789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2790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72791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2792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72793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72794" name="Rectangle 58"/>
            <p:cNvSpPr>
              <a:spLocks noChangeArrowheads="1"/>
            </p:cNvSpPr>
            <p:nvPr/>
          </p:nvSpPr>
          <p:spPr bwMode="auto">
            <a:xfrm>
              <a:off x="242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2795" name="Line 59"/>
            <p:cNvSpPr>
              <a:spLocks noChangeShapeType="1"/>
            </p:cNvSpPr>
            <p:nvPr/>
          </p:nvSpPr>
          <p:spPr bwMode="auto">
            <a:xfrm flipH="1">
              <a:off x="252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2796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6812-CA65-4BC4-ABBD-488019317879}" type="slidenum">
              <a:rPr lang="fr-FR"/>
              <a:pPr/>
              <a:t>173</a:t>
            </a:fld>
            <a:endParaRPr lang="fr-FR"/>
          </a:p>
        </p:txBody>
      </p:sp>
      <p:sp>
        <p:nvSpPr>
          <p:cNvPr id="373762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73764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73765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73766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3767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3768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3769" name="Rectangle 9"/>
          <p:cNvSpPr>
            <a:spLocks noChangeArrowheads="1"/>
          </p:cNvSpPr>
          <p:nvPr/>
        </p:nvSpPr>
        <p:spPr bwMode="auto">
          <a:xfrm>
            <a:off x="1824038" y="5233988"/>
            <a:ext cx="2557462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3770" name="Line 10"/>
          <p:cNvSpPr>
            <a:spLocks noChangeShapeType="1"/>
          </p:cNvSpPr>
          <p:nvPr/>
        </p:nvSpPr>
        <p:spPr bwMode="auto">
          <a:xfrm flipH="1">
            <a:off x="4219575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3771" name="Line 11"/>
          <p:cNvSpPr>
            <a:spLocks noChangeShapeType="1"/>
          </p:cNvSpPr>
          <p:nvPr/>
        </p:nvSpPr>
        <p:spPr bwMode="auto">
          <a:xfrm flipH="1">
            <a:off x="1878013" y="5233988"/>
            <a:ext cx="1095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3772" name="Line 12"/>
          <p:cNvSpPr>
            <a:spLocks noChangeShapeType="1"/>
          </p:cNvSpPr>
          <p:nvPr/>
        </p:nvSpPr>
        <p:spPr bwMode="auto">
          <a:xfrm flipH="1">
            <a:off x="4327525" y="5492750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3773" name="Line 13"/>
          <p:cNvSpPr>
            <a:spLocks noChangeShapeType="1"/>
          </p:cNvSpPr>
          <p:nvPr/>
        </p:nvSpPr>
        <p:spPr bwMode="auto">
          <a:xfrm flipH="1">
            <a:off x="4327525" y="5621338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3774" name="Line 14"/>
          <p:cNvSpPr>
            <a:spLocks noChangeShapeType="1"/>
          </p:cNvSpPr>
          <p:nvPr/>
        </p:nvSpPr>
        <p:spPr bwMode="auto">
          <a:xfrm>
            <a:off x="4381500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3775" name="Group 15"/>
          <p:cNvGrpSpPr>
            <a:grpSpLocks/>
          </p:cNvGrpSpPr>
          <p:nvPr/>
        </p:nvGrpSpPr>
        <p:grpSpPr bwMode="auto">
          <a:xfrm>
            <a:off x="3690938" y="5233988"/>
            <a:ext cx="2449512" cy="709612"/>
            <a:chOff x="1286" y="3297"/>
            <a:chExt cx="1543" cy="447"/>
          </a:xfrm>
        </p:grpSpPr>
        <p:sp>
          <p:nvSpPr>
            <p:cNvPr id="373776" name="Rectangle 16"/>
            <p:cNvSpPr>
              <a:spLocks noChangeArrowheads="1"/>
            </p:cNvSpPr>
            <p:nvPr/>
          </p:nvSpPr>
          <p:spPr bwMode="auto">
            <a:xfrm>
              <a:off x="1286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3777" name="Oval 17"/>
            <p:cNvSpPr>
              <a:spLocks noChangeArrowheads="1"/>
            </p:cNvSpPr>
            <p:nvPr/>
          </p:nvSpPr>
          <p:spPr bwMode="auto">
            <a:xfrm>
              <a:off x="1286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3778" name="Oval 18"/>
            <p:cNvSpPr>
              <a:spLocks noChangeArrowheads="1"/>
            </p:cNvSpPr>
            <p:nvPr/>
          </p:nvSpPr>
          <p:spPr bwMode="auto">
            <a:xfrm>
              <a:off x="1286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3779" name="Rectangle 19"/>
            <p:cNvSpPr>
              <a:spLocks noChangeArrowheads="1"/>
            </p:cNvSpPr>
            <p:nvPr/>
          </p:nvSpPr>
          <p:spPr bwMode="auto">
            <a:xfrm>
              <a:off x="1355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3780" name="Line 20"/>
          <p:cNvSpPr>
            <a:spLocks noChangeShapeType="1"/>
          </p:cNvSpPr>
          <p:nvPr/>
        </p:nvSpPr>
        <p:spPr bwMode="auto">
          <a:xfrm>
            <a:off x="1987550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3781" name="Line 21"/>
          <p:cNvSpPr>
            <a:spLocks noChangeShapeType="1"/>
          </p:cNvSpPr>
          <p:nvPr/>
        </p:nvSpPr>
        <p:spPr bwMode="auto">
          <a:xfrm>
            <a:off x="18780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3782" name="Group 22"/>
          <p:cNvGrpSpPr>
            <a:grpSpLocks/>
          </p:cNvGrpSpPr>
          <p:nvPr/>
        </p:nvGrpSpPr>
        <p:grpSpPr bwMode="auto">
          <a:xfrm>
            <a:off x="4219575" y="5105400"/>
            <a:ext cx="107950" cy="193675"/>
            <a:chOff x="1584" y="1728"/>
            <a:chExt cx="96" cy="144"/>
          </a:xfrm>
        </p:grpSpPr>
        <p:sp>
          <p:nvSpPr>
            <p:cNvPr id="373783" name="Line 2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3784" name="Line 2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3785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3786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3787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3788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3789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73790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3791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3792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3793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3794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73795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3796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3797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3798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73799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3800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3801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3802" name="Group 42"/>
          <p:cNvGrpSpPr>
            <a:grpSpLocks/>
          </p:cNvGrpSpPr>
          <p:nvPr/>
        </p:nvGrpSpPr>
        <p:grpSpPr bwMode="auto">
          <a:xfrm>
            <a:off x="2465388" y="3086100"/>
            <a:ext cx="2743200" cy="914400"/>
            <a:chOff x="981" y="1944"/>
            <a:chExt cx="1728" cy="576"/>
          </a:xfrm>
        </p:grpSpPr>
        <p:sp>
          <p:nvSpPr>
            <p:cNvPr id="373803" name="Rectangle 43"/>
            <p:cNvSpPr>
              <a:spLocks noChangeArrowheads="1"/>
            </p:cNvSpPr>
            <p:nvPr/>
          </p:nvSpPr>
          <p:spPr bwMode="auto">
            <a:xfrm>
              <a:off x="98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3804" name="Line 44"/>
            <p:cNvSpPr>
              <a:spLocks noChangeShapeType="1"/>
            </p:cNvSpPr>
            <p:nvPr/>
          </p:nvSpPr>
          <p:spPr bwMode="auto">
            <a:xfrm flipH="1">
              <a:off x="108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73805" name="Group 45"/>
            <p:cNvGrpSpPr>
              <a:grpSpLocks/>
            </p:cNvGrpSpPr>
            <p:nvPr/>
          </p:nvGrpSpPr>
          <p:grpSpPr bwMode="auto">
            <a:xfrm>
              <a:off x="1269" y="1944"/>
              <a:ext cx="1152" cy="576"/>
              <a:chOff x="1269" y="1944"/>
              <a:chExt cx="1152" cy="576"/>
            </a:xfrm>
          </p:grpSpPr>
          <p:sp>
            <p:nvSpPr>
              <p:cNvPr id="373806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3807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3808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3809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3810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73811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3812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73813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3814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73815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3816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73817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73818" name="Rectangle 58"/>
            <p:cNvSpPr>
              <a:spLocks noChangeArrowheads="1"/>
            </p:cNvSpPr>
            <p:nvPr/>
          </p:nvSpPr>
          <p:spPr bwMode="auto">
            <a:xfrm>
              <a:off x="242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3819" name="Line 59"/>
            <p:cNvSpPr>
              <a:spLocks noChangeShapeType="1"/>
            </p:cNvSpPr>
            <p:nvPr/>
          </p:nvSpPr>
          <p:spPr bwMode="auto">
            <a:xfrm flipH="1">
              <a:off x="252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3820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13E53-83CC-4471-9E7F-0047FE32B744}" type="slidenum">
              <a:rPr lang="fr-FR"/>
              <a:pPr/>
              <a:t>174</a:t>
            </a:fld>
            <a:endParaRPr lang="fr-FR"/>
          </a:p>
        </p:txBody>
      </p:sp>
      <p:sp>
        <p:nvSpPr>
          <p:cNvPr id="374786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74788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74789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74790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4791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4792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1824038" y="5233988"/>
            <a:ext cx="2557462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4794" name="Line 10"/>
          <p:cNvSpPr>
            <a:spLocks noChangeShapeType="1"/>
          </p:cNvSpPr>
          <p:nvPr/>
        </p:nvSpPr>
        <p:spPr bwMode="auto">
          <a:xfrm flipH="1">
            <a:off x="4219575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4795" name="Line 11"/>
          <p:cNvSpPr>
            <a:spLocks noChangeShapeType="1"/>
          </p:cNvSpPr>
          <p:nvPr/>
        </p:nvSpPr>
        <p:spPr bwMode="auto">
          <a:xfrm flipH="1">
            <a:off x="1878013" y="5233988"/>
            <a:ext cx="1095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4796" name="Line 12"/>
          <p:cNvSpPr>
            <a:spLocks noChangeShapeType="1"/>
          </p:cNvSpPr>
          <p:nvPr/>
        </p:nvSpPr>
        <p:spPr bwMode="auto">
          <a:xfrm flipH="1">
            <a:off x="4327525" y="5492750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4797" name="Line 13"/>
          <p:cNvSpPr>
            <a:spLocks noChangeShapeType="1"/>
          </p:cNvSpPr>
          <p:nvPr/>
        </p:nvSpPr>
        <p:spPr bwMode="auto">
          <a:xfrm flipH="1">
            <a:off x="4327525" y="5621338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4798" name="Line 14"/>
          <p:cNvSpPr>
            <a:spLocks noChangeShapeType="1"/>
          </p:cNvSpPr>
          <p:nvPr/>
        </p:nvSpPr>
        <p:spPr bwMode="auto">
          <a:xfrm>
            <a:off x="4381500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4799" name="Group 15"/>
          <p:cNvGrpSpPr>
            <a:grpSpLocks/>
          </p:cNvGrpSpPr>
          <p:nvPr/>
        </p:nvGrpSpPr>
        <p:grpSpPr bwMode="auto">
          <a:xfrm>
            <a:off x="3913188" y="5233988"/>
            <a:ext cx="2449512" cy="709612"/>
            <a:chOff x="1286" y="3297"/>
            <a:chExt cx="1543" cy="447"/>
          </a:xfrm>
        </p:grpSpPr>
        <p:sp>
          <p:nvSpPr>
            <p:cNvPr id="374800" name="Rectangle 16"/>
            <p:cNvSpPr>
              <a:spLocks noChangeArrowheads="1"/>
            </p:cNvSpPr>
            <p:nvPr/>
          </p:nvSpPr>
          <p:spPr bwMode="auto">
            <a:xfrm>
              <a:off x="1286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4801" name="Oval 17"/>
            <p:cNvSpPr>
              <a:spLocks noChangeArrowheads="1"/>
            </p:cNvSpPr>
            <p:nvPr/>
          </p:nvSpPr>
          <p:spPr bwMode="auto">
            <a:xfrm>
              <a:off x="1286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4802" name="Oval 18"/>
            <p:cNvSpPr>
              <a:spLocks noChangeArrowheads="1"/>
            </p:cNvSpPr>
            <p:nvPr/>
          </p:nvSpPr>
          <p:spPr bwMode="auto">
            <a:xfrm>
              <a:off x="1286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4803" name="Rectangle 19"/>
            <p:cNvSpPr>
              <a:spLocks noChangeArrowheads="1"/>
            </p:cNvSpPr>
            <p:nvPr/>
          </p:nvSpPr>
          <p:spPr bwMode="auto">
            <a:xfrm>
              <a:off x="1355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4804" name="Line 20"/>
          <p:cNvSpPr>
            <a:spLocks noChangeShapeType="1"/>
          </p:cNvSpPr>
          <p:nvPr/>
        </p:nvSpPr>
        <p:spPr bwMode="auto">
          <a:xfrm>
            <a:off x="1987550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4805" name="Line 21"/>
          <p:cNvSpPr>
            <a:spLocks noChangeShapeType="1"/>
          </p:cNvSpPr>
          <p:nvPr/>
        </p:nvSpPr>
        <p:spPr bwMode="auto">
          <a:xfrm>
            <a:off x="18780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4806" name="Group 22"/>
          <p:cNvGrpSpPr>
            <a:grpSpLocks/>
          </p:cNvGrpSpPr>
          <p:nvPr/>
        </p:nvGrpSpPr>
        <p:grpSpPr bwMode="auto">
          <a:xfrm>
            <a:off x="4219575" y="5105400"/>
            <a:ext cx="107950" cy="193675"/>
            <a:chOff x="1584" y="1728"/>
            <a:chExt cx="96" cy="144"/>
          </a:xfrm>
        </p:grpSpPr>
        <p:sp>
          <p:nvSpPr>
            <p:cNvPr id="374807" name="Line 2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4808" name="Line 2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4809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4810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4811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4812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4813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74814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4815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4816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4817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4818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74819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4820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4821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4822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74823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4824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4825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4826" name="Group 42"/>
          <p:cNvGrpSpPr>
            <a:grpSpLocks/>
          </p:cNvGrpSpPr>
          <p:nvPr/>
        </p:nvGrpSpPr>
        <p:grpSpPr bwMode="auto">
          <a:xfrm>
            <a:off x="2465388" y="3086100"/>
            <a:ext cx="2743200" cy="914400"/>
            <a:chOff x="981" y="1944"/>
            <a:chExt cx="1728" cy="576"/>
          </a:xfrm>
        </p:grpSpPr>
        <p:sp>
          <p:nvSpPr>
            <p:cNvPr id="374827" name="Rectangle 43"/>
            <p:cNvSpPr>
              <a:spLocks noChangeArrowheads="1"/>
            </p:cNvSpPr>
            <p:nvPr/>
          </p:nvSpPr>
          <p:spPr bwMode="auto">
            <a:xfrm>
              <a:off x="98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4828" name="Line 44"/>
            <p:cNvSpPr>
              <a:spLocks noChangeShapeType="1"/>
            </p:cNvSpPr>
            <p:nvPr/>
          </p:nvSpPr>
          <p:spPr bwMode="auto">
            <a:xfrm flipH="1">
              <a:off x="108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74829" name="Group 45"/>
            <p:cNvGrpSpPr>
              <a:grpSpLocks/>
            </p:cNvGrpSpPr>
            <p:nvPr/>
          </p:nvGrpSpPr>
          <p:grpSpPr bwMode="auto">
            <a:xfrm>
              <a:off x="1269" y="1944"/>
              <a:ext cx="1152" cy="576"/>
              <a:chOff x="1269" y="1944"/>
              <a:chExt cx="1152" cy="576"/>
            </a:xfrm>
          </p:grpSpPr>
          <p:sp>
            <p:nvSpPr>
              <p:cNvPr id="374830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4831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4832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4833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4834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74835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4836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74837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4838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74839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4840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74841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74842" name="Rectangle 58"/>
            <p:cNvSpPr>
              <a:spLocks noChangeArrowheads="1"/>
            </p:cNvSpPr>
            <p:nvPr/>
          </p:nvSpPr>
          <p:spPr bwMode="auto">
            <a:xfrm>
              <a:off x="242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4843" name="Line 59"/>
            <p:cNvSpPr>
              <a:spLocks noChangeShapeType="1"/>
            </p:cNvSpPr>
            <p:nvPr/>
          </p:nvSpPr>
          <p:spPr bwMode="auto">
            <a:xfrm flipH="1">
              <a:off x="252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4844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13020-92AB-414F-BE5D-0A1B99EA1074}" type="slidenum">
              <a:rPr lang="fr-FR"/>
              <a:pPr/>
              <a:t>175</a:t>
            </a:fld>
            <a:endParaRPr lang="fr-FR"/>
          </a:p>
        </p:txBody>
      </p:sp>
      <p:sp>
        <p:nvSpPr>
          <p:cNvPr id="375810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75811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75812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75813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75814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5815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5816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5817" name="Rectangle 9"/>
          <p:cNvSpPr>
            <a:spLocks noChangeArrowheads="1"/>
          </p:cNvSpPr>
          <p:nvPr/>
        </p:nvSpPr>
        <p:spPr bwMode="auto">
          <a:xfrm>
            <a:off x="1824038" y="5233988"/>
            <a:ext cx="2557462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5818" name="Line 10"/>
          <p:cNvSpPr>
            <a:spLocks noChangeShapeType="1"/>
          </p:cNvSpPr>
          <p:nvPr/>
        </p:nvSpPr>
        <p:spPr bwMode="auto">
          <a:xfrm flipH="1">
            <a:off x="4219575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5819" name="Line 11"/>
          <p:cNvSpPr>
            <a:spLocks noChangeShapeType="1"/>
          </p:cNvSpPr>
          <p:nvPr/>
        </p:nvSpPr>
        <p:spPr bwMode="auto">
          <a:xfrm flipH="1">
            <a:off x="1878013" y="5233988"/>
            <a:ext cx="1095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5820" name="Line 12"/>
          <p:cNvSpPr>
            <a:spLocks noChangeShapeType="1"/>
          </p:cNvSpPr>
          <p:nvPr/>
        </p:nvSpPr>
        <p:spPr bwMode="auto">
          <a:xfrm flipH="1">
            <a:off x="4327525" y="5492750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5821" name="Line 13"/>
          <p:cNvSpPr>
            <a:spLocks noChangeShapeType="1"/>
          </p:cNvSpPr>
          <p:nvPr/>
        </p:nvSpPr>
        <p:spPr bwMode="auto">
          <a:xfrm flipH="1">
            <a:off x="4327525" y="5621338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5822" name="Line 14"/>
          <p:cNvSpPr>
            <a:spLocks noChangeShapeType="1"/>
          </p:cNvSpPr>
          <p:nvPr/>
        </p:nvSpPr>
        <p:spPr bwMode="auto">
          <a:xfrm>
            <a:off x="4381500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5823" name="Group 15"/>
          <p:cNvGrpSpPr>
            <a:grpSpLocks/>
          </p:cNvGrpSpPr>
          <p:nvPr/>
        </p:nvGrpSpPr>
        <p:grpSpPr bwMode="auto">
          <a:xfrm>
            <a:off x="4076700" y="5233988"/>
            <a:ext cx="2449513" cy="709612"/>
            <a:chOff x="1286" y="3297"/>
            <a:chExt cx="1543" cy="447"/>
          </a:xfrm>
        </p:grpSpPr>
        <p:sp>
          <p:nvSpPr>
            <p:cNvPr id="375824" name="Rectangle 16"/>
            <p:cNvSpPr>
              <a:spLocks noChangeArrowheads="1"/>
            </p:cNvSpPr>
            <p:nvPr/>
          </p:nvSpPr>
          <p:spPr bwMode="auto">
            <a:xfrm>
              <a:off x="1286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5825" name="Oval 17"/>
            <p:cNvSpPr>
              <a:spLocks noChangeArrowheads="1"/>
            </p:cNvSpPr>
            <p:nvPr/>
          </p:nvSpPr>
          <p:spPr bwMode="auto">
            <a:xfrm>
              <a:off x="1286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5826" name="Oval 18"/>
            <p:cNvSpPr>
              <a:spLocks noChangeArrowheads="1"/>
            </p:cNvSpPr>
            <p:nvPr/>
          </p:nvSpPr>
          <p:spPr bwMode="auto">
            <a:xfrm>
              <a:off x="1286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5827" name="Rectangle 19"/>
            <p:cNvSpPr>
              <a:spLocks noChangeArrowheads="1"/>
            </p:cNvSpPr>
            <p:nvPr/>
          </p:nvSpPr>
          <p:spPr bwMode="auto">
            <a:xfrm>
              <a:off x="1355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5828" name="Line 20"/>
          <p:cNvSpPr>
            <a:spLocks noChangeShapeType="1"/>
          </p:cNvSpPr>
          <p:nvPr/>
        </p:nvSpPr>
        <p:spPr bwMode="auto">
          <a:xfrm>
            <a:off x="1987550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5829" name="Line 21"/>
          <p:cNvSpPr>
            <a:spLocks noChangeShapeType="1"/>
          </p:cNvSpPr>
          <p:nvPr/>
        </p:nvSpPr>
        <p:spPr bwMode="auto">
          <a:xfrm>
            <a:off x="18780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5830" name="Group 22"/>
          <p:cNvGrpSpPr>
            <a:grpSpLocks/>
          </p:cNvGrpSpPr>
          <p:nvPr/>
        </p:nvGrpSpPr>
        <p:grpSpPr bwMode="auto">
          <a:xfrm>
            <a:off x="4219575" y="5105400"/>
            <a:ext cx="107950" cy="193675"/>
            <a:chOff x="1584" y="1728"/>
            <a:chExt cx="96" cy="144"/>
          </a:xfrm>
        </p:grpSpPr>
        <p:sp>
          <p:nvSpPr>
            <p:cNvPr id="375831" name="Line 2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5832" name="Line 2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5833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5834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5835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5836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5837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75838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5839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5840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5841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5842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75843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5844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5845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5846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75847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5848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5849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5850" name="Group 42"/>
          <p:cNvGrpSpPr>
            <a:grpSpLocks/>
          </p:cNvGrpSpPr>
          <p:nvPr/>
        </p:nvGrpSpPr>
        <p:grpSpPr bwMode="auto">
          <a:xfrm>
            <a:off x="2465388" y="3086100"/>
            <a:ext cx="2743200" cy="914400"/>
            <a:chOff x="981" y="1944"/>
            <a:chExt cx="1728" cy="576"/>
          </a:xfrm>
        </p:grpSpPr>
        <p:sp>
          <p:nvSpPr>
            <p:cNvPr id="375851" name="Rectangle 43"/>
            <p:cNvSpPr>
              <a:spLocks noChangeArrowheads="1"/>
            </p:cNvSpPr>
            <p:nvPr/>
          </p:nvSpPr>
          <p:spPr bwMode="auto">
            <a:xfrm>
              <a:off x="98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5852" name="Line 44"/>
            <p:cNvSpPr>
              <a:spLocks noChangeShapeType="1"/>
            </p:cNvSpPr>
            <p:nvPr/>
          </p:nvSpPr>
          <p:spPr bwMode="auto">
            <a:xfrm flipH="1">
              <a:off x="108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75853" name="Group 45"/>
            <p:cNvGrpSpPr>
              <a:grpSpLocks/>
            </p:cNvGrpSpPr>
            <p:nvPr/>
          </p:nvGrpSpPr>
          <p:grpSpPr bwMode="auto">
            <a:xfrm>
              <a:off x="1269" y="1944"/>
              <a:ext cx="1152" cy="576"/>
              <a:chOff x="1269" y="1944"/>
              <a:chExt cx="1152" cy="576"/>
            </a:xfrm>
          </p:grpSpPr>
          <p:sp>
            <p:nvSpPr>
              <p:cNvPr id="375854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5855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5856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5857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5858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75859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5860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75861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5862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75863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5864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75865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75866" name="Rectangle 58"/>
            <p:cNvSpPr>
              <a:spLocks noChangeArrowheads="1"/>
            </p:cNvSpPr>
            <p:nvPr/>
          </p:nvSpPr>
          <p:spPr bwMode="auto">
            <a:xfrm>
              <a:off x="2421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5867" name="Line 59"/>
            <p:cNvSpPr>
              <a:spLocks noChangeShapeType="1"/>
            </p:cNvSpPr>
            <p:nvPr/>
          </p:nvSpPr>
          <p:spPr bwMode="auto">
            <a:xfrm flipH="1">
              <a:off x="2520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5868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5869" name="AutoShape 6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6311900"/>
            <a:ext cx="228600" cy="228600"/>
          </a:xfrm>
          <a:prstGeom prst="actionButtonBackPrevious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5519-21B7-484A-AB02-1B2FAFB3E183}" type="slidenum">
              <a:rPr lang="fr-FR"/>
              <a:pPr/>
              <a:t>176</a:t>
            </a:fld>
            <a:endParaRPr lang="fr-FR"/>
          </a:p>
        </p:txBody>
      </p:sp>
      <p:sp>
        <p:nvSpPr>
          <p:cNvPr id="376834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76835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76836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76837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76838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6839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6840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6841" name="Rectangle 9"/>
          <p:cNvSpPr>
            <a:spLocks noChangeArrowheads="1"/>
          </p:cNvSpPr>
          <p:nvPr/>
        </p:nvSpPr>
        <p:spPr bwMode="auto">
          <a:xfrm>
            <a:off x="1824038" y="5233988"/>
            <a:ext cx="2557462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6842" name="Line 10"/>
          <p:cNvSpPr>
            <a:spLocks noChangeShapeType="1"/>
          </p:cNvSpPr>
          <p:nvPr/>
        </p:nvSpPr>
        <p:spPr bwMode="auto">
          <a:xfrm flipH="1">
            <a:off x="4219575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6843" name="Line 11"/>
          <p:cNvSpPr>
            <a:spLocks noChangeShapeType="1"/>
          </p:cNvSpPr>
          <p:nvPr/>
        </p:nvSpPr>
        <p:spPr bwMode="auto">
          <a:xfrm flipH="1">
            <a:off x="1878013" y="5233988"/>
            <a:ext cx="1095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6844" name="Line 12"/>
          <p:cNvSpPr>
            <a:spLocks noChangeShapeType="1"/>
          </p:cNvSpPr>
          <p:nvPr/>
        </p:nvSpPr>
        <p:spPr bwMode="auto">
          <a:xfrm flipH="1">
            <a:off x="4327525" y="5492750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6845" name="Line 13"/>
          <p:cNvSpPr>
            <a:spLocks noChangeShapeType="1"/>
          </p:cNvSpPr>
          <p:nvPr/>
        </p:nvSpPr>
        <p:spPr bwMode="auto">
          <a:xfrm flipH="1">
            <a:off x="4327525" y="5621338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6846" name="Line 14"/>
          <p:cNvSpPr>
            <a:spLocks noChangeShapeType="1"/>
          </p:cNvSpPr>
          <p:nvPr/>
        </p:nvSpPr>
        <p:spPr bwMode="auto">
          <a:xfrm>
            <a:off x="4381500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6847" name="Group 15"/>
          <p:cNvGrpSpPr>
            <a:grpSpLocks/>
          </p:cNvGrpSpPr>
          <p:nvPr/>
        </p:nvGrpSpPr>
        <p:grpSpPr bwMode="auto">
          <a:xfrm>
            <a:off x="4076700" y="5233988"/>
            <a:ext cx="2449513" cy="709612"/>
            <a:chOff x="1286" y="3297"/>
            <a:chExt cx="1543" cy="447"/>
          </a:xfrm>
        </p:grpSpPr>
        <p:sp>
          <p:nvSpPr>
            <p:cNvPr id="376848" name="Rectangle 16"/>
            <p:cNvSpPr>
              <a:spLocks noChangeArrowheads="1"/>
            </p:cNvSpPr>
            <p:nvPr/>
          </p:nvSpPr>
          <p:spPr bwMode="auto">
            <a:xfrm>
              <a:off x="1286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6849" name="Oval 17"/>
            <p:cNvSpPr>
              <a:spLocks noChangeArrowheads="1"/>
            </p:cNvSpPr>
            <p:nvPr/>
          </p:nvSpPr>
          <p:spPr bwMode="auto">
            <a:xfrm>
              <a:off x="1286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6850" name="Oval 18"/>
            <p:cNvSpPr>
              <a:spLocks noChangeArrowheads="1"/>
            </p:cNvSpPr>
            <p:nvPr/>
          </p:nvSpPr>
          <p:spPr bwMode="auto">
            <a:xfrm>
              <a:off x="1286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6851" name="Rectangle 19"/>
            <p:cNvSpPr>
              <a:spLocks noChangeArrowheads="1"/>
            </p:cNvSpPr>
            <p:nvPr/>
          </p:nvSpPr>
          <p:spPr bwMode="auto">
            <a:xfrm>
              <a:off x="1355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6852" name="Line 20"/>
          <p:cNvSpPr>
            <a:spLocks noChangeShapeType="1"/>
          </p:cNvSpPr>
          <p:nvPr/>
        </p:nvSpPr>
        <p:spPr bwMode="auto">
          <a:xfrm>
            <a:off x="1987550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6853" name="Line 21"/>
          <p:cNvSpPr>
            <a:spLocks noChangeShapeType="1"/>
          </p:cNvSpPr>
          <p:nvPr/>
        </p:nvSpPr>
        <p:spPr bwMode="auto">
          <a:xfrm>
            <a:off x="18780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6854" name="Group 22"/>
          <p:cNvGrpSpPr>
            <a:grpSpLocks/>
          </p:cNvGrpSpPr>
          <p:nvPr/>
        </p:nvGrpSpPr>
        <p:grpSpPr bwMode="auto">
          <a:xfrm>
            <a:off x="4219575" y="5105400"/>
            <a:ext cx="107950" cy="193675"/>
            <a:chOff x="1584" y="1728"/>
            <a:chExt cx="96" cy="144"/>
          </a:xfrm>
        </p:grpSpPr>
        <p:sp>
          <p:nvSpPr>
            <p:cNvPr id="376855" name="Line 2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6856" name="Line 2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6857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6858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6859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6860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6861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76862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6863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6864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6865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6866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76867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6868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6869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6870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76871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6872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6873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6875" name="Rectangle 43"/>
          <p:cNvSpPr>
            <a:spLocks noChangeArrowheads="1"/>
          </p:cNvSpPr>
          <p:nvPr/>
        </p:nvSpPr>
        <p:spPr bwMode="auto">
          <a:xfrm>
            <a:off x="2465388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6876" name="Line 44"/>
          <p:cNvSpPr>
            <a:spLocks noChangeShapeType="1"/>
          </p:cNvSpPr>
          <p:nvPr/>
        </p:nvSpPr>
        <p:spPr bwMode="auto">
          <a:xfrm flipH="1">
            <a:off x="2622550" y="3429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376877" name="Group 45"/>
          <p:cNvGrpSpPr>
            <a:grpSpLocks/>
          </p:cNvGrpSpPr>
          <p:nvPr/>
        </p:nvGrpSpPr>
        <p:grpSpPr bwMode="auto">
          <a:xfrm>
            <a:off x="2922588" y="3086100"/>
            <a:ext cx="1828800" cy="914400"/>
            <a:chOff x="1269" y="1944"/>
            <a:chExt cx="1152" cy="576"/>
          </a:xfrm>
        </p:grpSpPr>
        <p:sp>
          <p:nvSpPr>
            <p:cNvPr id="376878" name="Rectangle 46"/>
            <p:cNvSpPr>
              <a:spLocks noChangeArrowheads="1"/>
            </p:cNvSpPr>
            <p:nvPr/>
          </p:nvSpPr>
          <p:spPr bwMode="auto">
            <a:xfrm>
              <a:off x="1845" y="194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6879" name="Line 47"/>
            <p:cNvSpPr>
              <a:spLocks noChangeShapeType="1"/>
            </p:cNvSpPr>
            <p:nvPr/>
          </p:nvSpPr>
          <p:spPr bwMode="auto">
            <a:xfrm rot="10800000">
              <a:off x="2128" y="1944"/>
              <a:ext cx="99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6880" name="Rectangle 48"/>
            <p:cNvSpPr>
              <a:spLocks noChangeArrowheads="1"/>
            </p:cNvSpPr>
            <p:nvPr/>
          </p:nvSpPr>
          <p:spPr bwMode="auto">
            <a:xfrm>
              <a:off x="1269" y="194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6881" name="Line 49"/>
            <p:cNvSpPr>
              <a:spLocks noChangeShapeType="1"/>
            </p:cNvSpPr>
            <p:nvPr/>
          </p:nvSpPr>
          <p:spPr bwMode="auto">
            <a:xfrm rot="10800000" flipH="1" flipV="1">
              <a:off x="1939" y="1944"/>
              <a:ext cx="93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76882" name="Group 50"/>
            <p:cNvGrpSpPr>
              <a:grpSpLocks/>
            </p:cNvGrpSpPr>
            <p:nvPr/>
          </p:nvGrpSpPr>
          <p:grpSpPr bwMode="auto">
            <a:xfrm>
              <a:off x="2277" y="1944"/>
              <a:ext cx="96" cy="96"/>
              <a:chOff x="5232" y="3264"/>
              <a:chExt cx="96" cy="96"/>
            </a:xfrm>
          </p:grpSpPr>
          <p:sp>
            <p:nvSpPr>
              <p:cNvPr id="376883" name="Line 51"/>
              <p:cNvSpPr>
                <a:spLocks noChangeShapeType="1"/>
              </p:cNvSpPr>
              <p:nvPr/>
            </p:nvSpPr>
            <p:spPr bwMode="auto">
              <a:xfrm>
                <a:off x="5280" y="326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6884" name="Line 52"/>
              <p:cNvSpPr>
                <a:spLocks noChangeShapeType="1"/>
              </p:cNvSpPr>
              <p:nvPr/>
            </p:nvSpPr>
            <p:spPr bwMode="auto">
              <a:xfrm>
                <a:off x="5232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76885" name="Line 53"/>
            <p:cNvSpPr>
              <a:spLocks noChangeShapeType="1"/>
            </p:cNvSpPr>
            <p:nvPr/>
          </p:nvSpPr>
          <p:spPr bwMode="auto">
            <a:xfrm rot="10800000" flipH="1">
              <a:off x="1458" y="1944"/>
              <a:ext cx="93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76886" name="Group 54"/>
            <p:cNvGrpSpPr>
              <a:grpSpLocks/>
            </p:cNvGrpSpPr>
            <p:nvPr/>
          </p:nvGrpSpPr>
          <p:grpSpPr bwMode="auto">
            <a:xfrm>
              <a:off x="1314" y="1944"/>
              <a:ext cx="96" cy="96"/>
              <a:chOff x="5232" y="3264"/>
              <a:chExt cx="96" cy="96"/>
            </a:xfrm>
          </p:grpSpPr>
          <p:sp>
            <p:nvSpPr>
              <p:cNvPr id="376887" name="Line 55"/>
              <p:cNvSpPr>
                <a:spLocks noChangeShapeType="1"/>
              </p:cNvSpPr>
              <p:nvPr/>
            </p:nvSpPr>
            <p:spPr bwMode="auto">
              <a:xfrm>
                <a:off x="5280" y="3264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6888" name="Line 56"/>
              <p:cNvSpPr>
                <a:spLocks noChangeShapeType="1"/>
              </p:cNvSpPr>
              <p:nvPr/>
            </p:nvSpPr>
            <p:spPr bwMode="auto">
              <a:xfrm>
                <a:off x="5232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76889" name="Line 57"/>
            <p:cNvSpPr>
              <a:spLocks noChangeShapeType="1"/>
            </p:cNvSpPr>
            <p:nvPr/>
          </p:nvSpPr>
          <p:spPr bwMode="auto">
            <a:xfrm rot="10800000" flipV="1">
              <a:off x="1650" y="1944"/>
              <a:ext cx="97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6890" name="Rectangle 58"/>
          <p:cNvSpPr>
            <a:spLocks noChangeArrowheads="1"/>
          </p:cNvSpPr>
          <p:nvPr/>
        </p:nvSpPr>
        <p:spPr bwMode="auto">
          <a:xfrm>
            <a:off x="4751388" y="3429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6891" name="Line 59"/>
          <p:cNvSpPr>
            <a:spLocks noChangeShapeType="1"/>
          </p:cNvSpPr>
          <p:nvPr/>
        </p:nvSpPr>
        <p:spPr bwMode="auto">
          <a:xfrm flipH="1">
            <a:off x="4908550" y="3429000"/>
            <a:ext cx="152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6892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D255E-4B5B-4079-B968-27C4425AAE66}" type="slidenum">
              <a:rPr lang="fr-FR"/>
              <a:pPr/>
              <a:t>177</a:t>
            </a:fld>
            <a:endParaRPr lang="fr-FR"/>
          </a:p>
        </p:txBody>
      </p:sp>
      <p:sp>
        <p:nvSpPr>
          <p:cNvPr id="377858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77862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7863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7864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7865" name="Rectangle 9"/>
          <p:cNvSpPr>
            <a:spLocks noChangeArrowheads="1"/>
          </p:cNvSpPr>
          <p:nvPr/>
        </p:nvSpPr>
        <p:spPr bwMode="auto">
          <a:xfrm>
            <a:off x="1824038" y="5233988"/>
            <a:ext cx="2557462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7866" name="Line 10"/>
          <p:cNvSpPr>
            <a:spLocks noChangeShapeType="1"/>
          </p:cNvSpPr>
          <p:nvPr/>
        </p:nvSpPr>
        <p:spPr bwMode="auto">
          <a:xfrm flipH="1">
            <a:off x="4219575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7867" name="Line 11"/>
          <p:cNvSpPr>
            <a:spLocks noChangeShapeType="1"/>
          </p:cNvSpPr>
          <p:nvPr/>
        </p:nvSpPr>
        <p:spPr bwMode="auto">
          <a:xfrm flipH="1">
            <a:off x="1878013" y="5233988"/>
            <a:ext cx="1095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7868" name="Line 12"/>
          <p:cNvSpPr>
            <a:spLocks noChangeShapeType="1"/>
          </p:cNvSpPr>
          <p:nvPr/>
        </p:nvSpPr>
        <p:spPr bwMode="auto">
          <a:xfrm flipH="1">
            <a:off x="4327525" y="5492750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7869" name="Line 13"/>
          <p:cNvSpPr>
            <a:spLocks noChangeShapeType="1"/>
          </p:cNvSpPr>
          <p:nvPr/>
        </p:nvSpPr>
        <p:spPr bwMode="auto">
          <a:xfrm flipH="1">
            <a:off x="4327525" y="5621338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7870" name="Line 14"/>
          <p:cNvSpPr>
            <a:spLocks noChangeShapeType="1"/>
          </p:cNvSpPr>
          <p:nvPr/>
        </p:nvSpPr>
        <p:spPr bwMode="auto">
          <a:xfrm>
            <a:off x="4381500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7871" name="Group 15"/>
          <p:cNvGrpSpPr>
            <a:grpSpLocks/>
          </p:cNvGrpSpPr>
          <p:nvPr/>
        </p:nvGrpSpPr>
        <p:grpSpPr bwMode="auto">
          <a:xfrm>
            <a:off x="4076700" y="5233988"/>
            <a:ext cx="2449513" cy="709612"/>
            <a:chOff x="1286" y="3297"/>
            <a:chExt cx="1543" cy="447"/>
          </a:xfrm>
        </p:grpSpPr>
        <p:sp>
          <p:nvSpPr>
            <p:cNvPr id="377872" name="Rectangle 16"/>
            <p:cNvSpPr>
              <a:spLocks noChangeArrowheads="1"/>
            </p:cNvSpPr>
            <p:nvPr/>
          </p:nvSpPr>
          <p:spPr bwMode="auto">
            <a:xfrm>
              <a:off x="1286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7873" name="Oval 17"/>
            <p:cNvSpPr>
              <a:spLocks noChangeArrowheads="1"/>
            </p:cNvSpPr>
            <p:nvPr/>
          </p:nvSpPr>
          <p:spPr bwMode="auto">
            <a:xfrm>
              <a:off x="1286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7874" name="Oval 18"/>
            <p:cNvSpPr>
              <a:spLocks noChangeArrowheads="1"/>
            </p:cNvSpPr>
            <p:nvPr/>
          </p:nvSpPr>
          <p:spPr bwMode="auto">
            <a:xfrm>
              <a:off x="1286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7875" name="Rectangle 19"/>
            <p:cNvSpPr>
              <a:spLocks noChangeArrowheads="1"/>
            </p:cNvSpPr>
            <p:nvPr/>
          </p:nvSpPr>
          <p:spPr bwMode="auto">
            <a:xfrm>
              <a:off x="1355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7876" name="Line 20"/>
          <p:cNvSpPr>
            <a:spLocks noChangeShapeType="1"/>
          </p:cNvSpPr>
          <p:nvPr/>
        </p:nvSpPr>
        <p:spPr bwMode="auto">
          <a:xfrm>
            <a:off x="1987550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7877" name="Line 21"/>
          <p:cNvSpPr>
            <a:spLocks noChangeShapeType="1"/>
          </p:cNvSpPr>
          <p:nvPr/>
        </p:nvSpPr>
        <p:spPr bwMode="auto">
          <a:xfrm>
            <a:off x="18780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7878" name="Group 22"/>
          <p:cNvGrpSpPr>
            <a:grpSpLocks/>
          </p:cNvGrpSpPr>
          <p:nvPr/>
        </p:nvGrpSpPr>
        <p:grpSpPr bwMode="auto">
          <a:xfrm>
            <a:off x="4219575" y="5105400"/>
            <a:ext cx="107950" cy="193675"/>
            <a:chOff x="1584" y="1728"/>
            <a:chExt cx="96" cy="144"/>
          </a:xfrm>
        </p:grpSpPr>
        <p:sp>
          <p:nvSpPr>
            <p:cNvPr id="377879" name="Line 2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7880" name="Line 2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7881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7882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7883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7884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7885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77886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7887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7888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7889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7890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77891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7892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7893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7894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77895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7896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7897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7915" name="Group 59"/>
          <p:cNvGrpSpPr>
            <a:grpSpLocks/>
          </p:cNvGrpSpPr>
          <p:nvPr/>
        </p:nvGrpSpPr>
        <p:grpSpPr bwMode="auto">
          <a:xfrm>
            <a:off x="2319338" y="3086100"/>
            <a:ext cx="2743200" cy="914400"/>
            <a:chOff x="1553" y="1944"/>
            <a:chExt cx="1728" cy="576"/>
          </a:xfrm>
        </p:grpSpPr>
        <p:sp>
          <p:nvSpPr>
            <p:cNvPr id="377898" name="Rectangle 42"/>
            <p:cNvSpPr>
              <a:spLocks noChangeArrowheads="1"/>
            </p:cNvSpPr>
            <p:nvPr/>
          </p:nvSpPr>
          <p:spPr bwMode="auto">
            <a:xfrm>
              <a:off x="155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7899" name="Line 43"/>
            <p:cNvSpPr>
              <a:spLocks noChangeShapeType="1"/>
            </p:cNvSpPr>
            <p:nvPr/>
          </p:nvSpPr>
          <p:spPr bwMode="auto">
            <a:xfrm flipH="1">
              <a:off x="1652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77900" name="Group 44"/>
            <p:cNvGrpSpPr>
              <a:grpSpLocks/>
            </p:cNvGrpSpPr>
            <p:nvPr/>
          </p:nvGrpSpPr>
          <p:grpSpPr bwMode="auto">
            <a:xfrm>
              <a:off x="1841" y="1944"/>
              <a:ext cx="1152" cy="576"/>
              <a:chOff x="1269" y="1944"/>
              <a:chExt cx="1152" cy="576"/>
            </a:xfrm>
          </p:grpSpPr>
          <p:sp>
            <p:nvSpPr>
              <p:cNvPr id="377901" name="Rectangle 45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7902" name="Line 46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7903" name="Rectangle 47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7904" name="Line 48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7905" name="Group 49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77906" name="Line 50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7907" name="Line 51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77908" name="Line 52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7909" name="Group 53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77910" name="Line 54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7911" name="Line 55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77912" name="Line 56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77913" name="Rectangle 57"/>
            <p:cNvSpPr>
              <a:spLocks noChangeArrowheads="1"/>
            </p:cNvSpPr>
            <p:nvPr/>
          </p:nvSpPr>
          <p:spPr bwMode="auto">
            <a:xfrm>
              <a:off x="299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7914" name="Line 58"/>
            <p:cNvSpPr>
              <a:spLocks noChangeShapeType="1"/>
            </p:cNvSpPr>
            <p:nvPr/>
          </p:nvSpPr>
          <p:spPr bwMode="auto">
            <a:xfrm flipH="1">
              <a:off x="3092" y="2160"/>
              <a:ext cx="9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7916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298F-43FD-4F22-8880-E9877376AF32}" type="slidenum">
              <a:rPr lang="fr-FR"/>
              <a:pPr/>
              <a:t>178</a:t>
            </a:fld>
            <a:endParaRPr lang="fr-FR"/>
          </a:p>
        </p:txBody>
      </p:sp>
      <p:sp>
        <p:nvSpPr>
          <p:cNvPr id="378882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78883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78884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78885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78886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887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888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889" name="Rectangle 9"/>
          <p:cNvSpPr>
            <a:spLocks noChangeArrowheads="1"/>
          </p:cNvSpPr>
          <p:nvPr/>
        </p:nvSpPr>
        <p:spPr bwMode="auto">
          <a:xfrm>
            <a:off x="1824038" y="5233988"/>
            <a:ext cx="2557462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890" name="Line 10"/>
          <p:cNvSpPr>
            <a:spLocks noChangeShapeType="1"/>
          </p:cNvSpPr>
          <p:nvPr/>
        </p:nvSpPr>
        <p:spPr bwMode="auto">
          <a:xfrm flipH="1">
            <a:off x="4219575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891" name="Line 11"/>
          <p:cNvSpPr>
            <a:spLocks noChangeShapeType="1"/>
          </p:cNvSpPr>
          <p:nvPr/>
        </p:nvSpPr>
        <p:spPr bwMode="auto">
          <a:xfrm flipH="1">
            <a:off x="1878013" y="5233988"/>
            <a:ext cx="1095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892" name="Line 12"/>
          <p:cNvSpPr>
            <a:spLocks noChangeShapeType="1"/>
          </p:cNvSpPr>
          <p:nvPr/>
        </p:nvSpPr>
        <p:spPr bwMode="auto">
          <a:xfrm flipH="1">
            <a:off x="4327525" y="5492750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893" name="Line 13"/>
          <p:cNvSpPr>
            <a:spLocks noChangeShapeType="1"/>
          </p:cNvSpPr>
          <p:nvPr/>
        </p:nvSpPr>
        <p:spPr bwMode="auto">
          <a:xfrm flipH="1">
            <a:off x="4327525" y="5621338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894" name="Line 14"/>
          <p:cNvSpPr>
            <a:spLocks noChangeShapeType="1"/>
          </p:cNvSpPr>
          <p:nvPr/>
        </p:nvSpPr>
        <p:spPr bwMode="auto">
          <a:xfrm>
            <a:off x="4381500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8895" name="Group 15"/>
          <p:cNvGrpSpPr>
            <a:grpSpLocks/>
          </p:cNvGrpSpPr>
          <p:nvPr/>
        </p:nvGrpSpPr>
        <p:grpSpPr bwMode="auto">
          <a:xfrm>
            <a:off x="4076700" y="5233988"/>
            <a:ext cx="2449513" cy="709612"/>
            <a:chOff x="1286" y="3297"/>
            <a:chExt cx="1543" cy="447"/>
          </a:xfrm>
        </p:grpSpPr>
        <p:sp>
          <p:nvSpPr>
            <p:cNvPr id="378896" name="Rectangle 16"/>
            <p:cNvSpPr>
              <a:spLocks noChangeArrowheads="1"/>
            </p:cNvSpPr>
            <p:nvPr/>
          </p:nvSpPr>
          <p:spPr bwMode="auto">
            <a:xfrm>
              <a:off x="1286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8897" name="Oval 17"/>
            <p:cNvSpPr>
              <a:spLocks noChangeArrowheads="1"/>
            </p:cNvSpPr>
            <p:nvPr/>
          </p:nvSpPr>
          <p:spPr bwMode="auto">
            <a:xfrm>
              <a:off x="1286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8898" name="Oval 18"/>
            <p:cNvSpPr>
              <a:spLocks noChangeArrowheads="1"/>
            </p:cNvSpPr>
            <p:nvPr/>
          </p:nvSpPr>
          <p:spPr bwMode="auto">
            <a:xfrm>
              <a:off x="1286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8899" name="Rectangle 19"/>
            <p:cNvSpPr>
              <a:spLocks noChangeArrowheads="1"/>
            </p:cNvSpPr>
            <p:nvPr/>
          </p:nvSpPr>
          <p:spPr bwMode="auto">
            <a:xfrm>
              <a:off x="1355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8900" name="Line 20"/>
          <p:cNvSpPr>
            <a:spLocks noChangeShapeType="1"/>
          </p:cNvSpPr>
          <p:nvPr/>
        </p:nvSpPr>
        <p:spPr bwMode="auto">
          <a:xfrm>
            <a:off x="1987550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01" name="Line 21"/>
          <p:cNvSpPr>
            <a:spLocks noChangeShapeType="1"/>
          </p:cNvSpPr>
          <p:nvPr/>
        </p:nvSpPr>
        <p:spPr bwMode="auto">
          <a:xfrm>
            <a:off x="18780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8902" name="Group 22"/>
          <p:cNvGrpSpPr>
            <a:grpSpLocks/>
          </p:cNvGrpSpPr>
          <p:nvPr/>
        </p:nvGrpSpPr>
        <p:grpSpPr bwMode="auto">
          <a:xfrm>
            <a:off x="4219575" y="5105400"/>
            <a:ext cx="107950" cy="193675"/>
            <a:chOff x="1584" y="1728"/>
            <a:chExt cx="96" cy="144"/>
          </a:xfrm>
        </p:grpSpPr>
        <p:sp>
          <p:nvSpPr>
            <p:cNvPr id="378903" name="Line 2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8904" name="Line 2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8905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06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07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08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8909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78910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8911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8912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8913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8914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78915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8916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8917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8918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78919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8920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8921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8922" name="Group 42"/>
          <p:cNvGrpSpPr>
            <a:grpSpLocks/>
          </p:cNvGrpSpPr>
          <p:nvPr/>
        </p:nvGrpSpPr>
        <p:grpSpPr bwMode="auto">
          <a:xfrm>
            <a:off x="2171700" y="3086100"/>
            <a:ext cx="2743200" cy="914400"/>
            <a:chOff x="1553" y="1944"/>
            <a:chExt cx="1728" cy="576"/>
          </a:xfrm>
        </p:grpSpPr>
        <p:sp>
          <p:nvSpPr>
            <p:cNvPr id="378923" name="Rectangle 43"/>
            <p:cNvSpPr>
              <a:spLocks noChangeArrowheads="1"/>
            </p:cNvSpPr>
            <p:nvPr/>
          </p:nvSpPr>
          <p:spPr bwMode="auto">
            <a:xfrm>
              <a:off x="155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8924" name="Line 44"/>
            <p:cNvSpPr>
              <a:spLocks noChangeShapeType="1"/>
            </p:cNvSpPr>
            <p:nvPr/>
          </p:nvSpPr>
          <p:spPr bwMode="auto">
            <a:xfrm flipH="1">
              <a:off x="1652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78925" name="Group 45"/>
            <p:cNvGrpSpPr>
              <a:grpSpLocks/>
            </p:cNvGrpSpPr>
            <p:nvPr/>
          </p:nvGrpSpPr>
          <p:grpSpPr bwMode="auto">
            <a:xfrm>
              <a:off x="1841" y="1944"/>
              <a:ext cx="1152" cy="576"/>
              <a:chOff x="1269" y="1944"/>
              <a:chExt cx="1152" cy="576"/>
            </a:xfrm>
          </p:grpSpPr>
          <p:sp>
            <p:nvSpPr>
              <p:cNvPr id="378926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8927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8928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8929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8930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78931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8932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78933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8934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78935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8936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78937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78938" name="Rectangle 58"/>
            <p:cNvSpPr>
              <a:spLocks noChangeArrowheads="1"/>
            </p:cNvSpPr>
            <p:nvPr/>
          </p:nvSpPr>
          <p:spPr bwMode="auto">
            <a:xfrm>
              <a:off x="299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8939" name="Line 59"/>
            <p:cNvSpPr>
              <a:spLocks noChangeShapeType="1"/>
            </p:cNvSpPr>
            <p:nvPr/>
          </p:nvSpPr>
          <p:spPr bwMode="auto">
            <a:xfrm flipH="1">
              <a:off x="3092" y="2160"/>
              <a:ext cx="9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8940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F70AD-249A-44D7-91B3-885FC5CACDB5}" type="slidenum">
              <a:rPr lang="fr-FR"/>
              <a:pPr/>
              <a:t>179</a:t>
            </a:fld>
            <a:endParaRPr lang="fr-FR"/>
          </a:p>
        </p:txBody>
      </p:sp>
      <p:sp>
        <p:nvSpPr>
          <p:cNvPr id="379906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79907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79909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79910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11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12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13" name="Rectangle 9"/>
          <p:cNvSpPr>
            <a:spLocks noChangeArrowheads="1"/>
          </p:cNvSpPr>
          <p:nvPr/>
        </p:nvSpPr>
        <p:spPr bwMode="auto">
          <a:xfrm>
            <a:off x="1824038" y="5233988"/>
            <a:ext cx="2557462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14" name="Line 10"/>
          <p:cNvSpPr>
            <a:spLocks noChangeShapeType="1"/>
          </p:cNvSpPr>
          <p:nvPr/>
        </p:nvSpPr>
        <p:spPr bwMode="auto">
          <a:xfrm flipH="1">
            <a:off x="4219575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15" name="Line 11"/>
          <p:cNvSpPr>
            <a:spLocks noChangeShapeType="1"/>
          </p:cNvSpPr>
          <p:nvPr/>
        </p:nvSpPr>
        <p:spPr bwMode="auto">
          <a:xfrm flipH="1">
            <a:off x="1878013" y="5233988"/>
            <a:ext cx="1095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16" name="Line 12"/>
          <p:cNvSpPr>
            <a:spLocks noChangeShapeType="1"/>
          </p:cNvSpPr>
          <p:nvPr/>
        </p:nvSpPr>
        <p:spPr bwMode="auto">
          <a:xfrm flipH="1">
            <a:off x="4327525" y="5492750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17" name="Line 13"/>
          <p:cNvSpPr>
            <a:spLocks noChangeShapeType="1"/>
          </p:cNvSpPr>
          <p:nvPr/>
        </p:nvSpPr>
        <p:spPr bwMode="auto">
          <a:xfrm flipH="1">
            <a:off x="4327525" y="5621338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18" name="Line 14"/>
          <p:cNvSpPr>
            <a:spLocks noChangeShapeType="1"/>
          </p:cNvSpPr>
          <p:nvPr/>
        </p:nvSpPr>
        <p:spPr bwMode="auto">
          <a:xfrm>
            <a:off x="4381500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9919" name="Group 15"/>
          <p:cNvGrpSpPr>
            <a:grpSpLocks/>
          </p:cNvGrpSpPr>
          <p:nvPr/>
        </p:nvGrpSpPr>
        <p:grpSpPr bwMode="auto">
          <a:xfrm>
            <a:off x="4076700" y="5233988"/>
            <a:ext cx="2449513" cy="709612"/>
            <a:chOff x="1286" y="3297"/>
            <a:chExt cx="1543" cy="447"/>
          </a:xfrm>
        </p:grpSpPr>
        <p:sp>
          <p:nvSpPr>
            <p:cNvPr id="379920" name="Rectangle 16"/>
            <p:cNvSpPr>
              <a:spLocks noChangeArrowheads="1"/>
            </p:cNvSpPr>
            <p:nvPr/>
          </p:nvSpPr>
          <p:spPr bwMode="auto">
            <a:xfrm>
              <a:off x="1286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9921" name="Oval 17"/>
            <p:cNvSpPr>
              <a:spLocks noChangeArrowheads="1"/>
            </p:cNvSpPr>
            <p:nvPr/>
          </p:nvSpPr>
          <p:spPr bwMode="auto">
            <a:xfrm>
              <a:off x="1286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9922" name="Oval 18"/>
            <p:cNvSpPr>
              <a:spLocks noChangeArrowheads="1"/>
            </p:cNvSpPr>
            <p:nvPr/>
          </p:nvSpPr>
          <p:spPr bwMode="auto">
            <a:xfrm>
              <a:off x="1286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9923" name="Rectangle 19"/>
            <p:cNvSpPr>
              <a:spLocks noChangeArrowheads="1"/>
            </p:cNvSpPr>
            <p:nvPr/>
          </p:nvSpPr>
          <p:spPr bwMode="auto">
            <a:xfrm>
              <a:off x="1355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9924" name="Line 20"/>
          <p:cNvSpPr>
            <a:spLocks noChangeShapeType="1"/>
          </p:cNvSpPr>
          <p:nvPr/>
        </p:nvSpPr>
        <p:spPr bwMode="auto">
          <a:xfrm>
            <a:off x="1987550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25" name="Line 21"/>
          <p:cNvSpPr>
            <a:spLocks noChangeShapeType="1"/>
          </p:cNvSpPr>
          <p:nvPr/>
        </p:nvSpPr>
        <p:spPr bwMode="auto">
          <a:xfrm>
            <a:off x="18780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9926" name="Group 22"/>
          <p:cNvGrpSpPr>
            <a:grpSpLocks/>
          </p:cNvGrpSpPr>
          <p:nvPr/>
        </p:nvGrpSpPr>
        <p:grpSpPr bwMode="auto">
          <a:xfrm>
            <a:off x="4219575" y="5105400"/>
            <a:ext cx="107950" cy="193675"/>
            <a:chOff x="1584" y="1728"/>
            <a:chExt cx="96" cy="144"/>
          </a:xfrm>
        </p:grpSpPr>
        <p:sp>
          <p:nvSpPr>
            <p:cNvPr id="379927" name="Line 2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9928" name="Line 2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9929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30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31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9932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9933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79934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9935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9936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9937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9938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79939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9940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79941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79942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79943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9944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9945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79946" name="Group 42"/>
          <p:cNvGrpSpPr>
            <a:grpSpLocks/>
          </p:cNvGrpSpPr>
          <p:nvPr/>
        </p:nvGrpSpPr>
        <p:grpSpPr bwMode="auto">
          <a:xfrm>
            <a:off x="2024063" y="3086100"/>
            <a:ext cx="2743200" cy="914400"/>
            <a:chOff x="1553" y="1944"/>
            <a:chExt cx="1728" cy="576"/>
          </a:xfrm>
        </p:grpSpPr>
        <p:sp>
          <p:nvSpPr>
            <p:cNvPr id="379947" name="Rectangle 43"/>
            <p:cNvSpPr>
              <a:spLocks noChangeArrowheads="1"/>
            </p:cNvSpPr>
            <p:nvPr/>
          </p:nvSpPr>
          <p:spPr bwMode="auto">
            <a:xfrm>
              <a:off x="155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9948" name="Line 44"/>
            <p:cNvSpPr>
              <a:spLocks noChangeShapeType="1"/>
            </p:cNvSpPr>
            <p:nvPr/>
          </p:nvSpPr>
          <p:spPr bwMode="auto">
            <a:xfrm flipH="1">
              <a:off x="1652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79949" name="Group 45"/>
            <p:cNvGrpSpPr>
              <a:grpSpLocks/>
            </p:cNvGrpSpPr>
            <p:nvPr/>
          </p:nvGrpSpPr>
          <p:grpSpPr bwMode="auto">
            <a:xfrm>
              <a:off x="1841" y="1944"/>
              <a:ext cx="1152" cy="576"/>
              <a:chOff x="1269" y="1944"/>
              <a:chExt cx="1152" cy="576"/>
            </a:xfrm>
          </p:grpSpPr>
          <p:sp>
            <p:nvSpPr>
              <p:cNvPr id="379950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9951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952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79953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9954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79955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9956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79957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79958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79959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9960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79961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79962" name="Rectangle 58"/>
            <p:cNvSpPr>
              <a:spLocks noChangeArrowheads="1"/>
            </p:cNvSpPr>
            <p:nvPr/>
          </p:nvSpPr>
          <p:spPr bwMode="auto">
            <a:xfrm>
              <a:off x="299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9963" name="Line 59"/>
            <p:cNvSpPr>
              <a:spLocks noChangeShapeType="1"/>
            </p:cNvSpPr>
            <p:nvPr/>
          </p:nvSpPr>
          <p:spPr bwMode="auto">
            <a:xfrm flipH="1">
              <a:off x="3092" y="2160"/>
              <a:ext cx="9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9964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782EF-E1A7-42BA-9522-ABD0E0B55EF2}" type="slidenum">
              <a:rPr lang="fr-FR"/>
              <a:pPr/>
              <a:t>18</a:t>
            </a:fld>
            <a:endParaRPr lang="fr-FR"/>
          </a:p>
        </p:txBody>
      </p:sp>
      <p:sp>
        <p:nvSpPr>
          <p:cNvPr id="99331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00136" name="Text Box 1832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grpSp>
        <p:nvGrpSpPr>
          <p:cNvPr id="100137" name="Group 1833"/>
          <p:cNvGrpSpPr>
            <a:grpSpLocks/>
          </p:cNvGrpSpPr>
          <p:nvPr/>
        </p:nvGrpSpPr>
        <p:grpSpPr bwMode="auto">
          <a:xfrm>
            <a:off x="381000" y="1600200"/>
            <a:ext cx="5334000" cy="2362200"/>
            <a:chOff x="240" y="1008"/>
            <a:chExt cx="3360" cy="1488"/>
          </a:xfrm>
        </p:grpSpPr>
        <p:sp>
          <p:nvSpPr>
            <p:cNvPr id="100138" name="Rectangle 1834"/>
            <p:cNvSpPr>
              <a:spLocks noChangeArrowheads="1"/>
            </p:cNvSpPr>
            <p:nvPr/>
          </p:nvSpPr>
          <p:spPr bwMode="auto">
            <a:xfrm>
              <a:off x="768" y="1968"/>
              <a:ext cx="1968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0139" name="Rectangle 1835" descr="Bouquet"/>
            <p:cNvSpPr>
              <a:spLocks noChangeArrowheads="1"/>
            </p:cNvSpPr>
            <p:nvPr/>
          </p:nvSpPr>
          <p:spPr bwMode="auto">
            <a:xfrm>
              <a:off x="480" y="1968"/>
              <a:ext cx="960" cy="52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00140" name="Group 1836"/>
            <p:cNvGrpSpPr>
              <a:grpSpLocks/>
            </p:cNvGrpSpPr>
            <p:nvPr/>
          </p:nvGrpSpPr>
          <p:grpSpPr bwMode="auto">
            <a:xfrm>
              <a:off x="240" y="1008"/>
              <a:ext cx="1200" cy="1488"/>
              <a:chOff x="240" y="1008"/>
              <a:chExt cx="1200" cy="1488"/>
            </a:xfrm>
          </p:grpSpPr>
          <p:sp>
            <p:nvSpPr>
              <p:cNvPr id="100141" name="Line 1837"/>
              <p:cNvSpPr>
                <a:spLocks noChangeShapeType="1"/>
              </p:cNvSpPr>
              <p:nvPr/>
            </p:nvSpPr>
            <p:spPr bwMode="auto">
              <a:xfrm>
                <a:off x="5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0142" name="Line 1838"/>
              <p:cNvSpPr>
                <a:spLocks noChangeShapeType="1"/>
              </p:cNvSpPr>
              <p:nvPr/>
            </p:nvSpPr>
            <p:spPr bwMode="auto">
              <a:xfrm>
                <a:off x="62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100143" name="Group 1839"/>
              <p:cNvGrpSpPr>
                <a:grpSpLocks/>
              </p:cNvGrpSpPr>
              <p:nvPr/>
            </p:nvGrpSpPr>
            <p:grpSpPr bwMode="auto">
              <a:xfrm>
                <a:off x="240" y="1008"/>
                <a:ext cx="1200" cy="960"/>
                <a:chOff x="240" y="1008"/>
                <a:chExt cx="1200" cy="960"/>
              </a:xfrm>
            </p:grpSpPr>
            <p:sp>
              <p:nvSpPr>
                <p:cNvPr id="100144" name="Line 1840"/>
                <p:cNvSpPr>
                  <a:spLocks noChangeShapeType="1"/>
                </p:cNvSpPr>
                <p:nvPr/>
              </p:nvSpPr>
              <p:spPr bwMode="auto">
                <a:xfrm flipH="1">
                  <a:off x="528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0145" name="Line 1841"/>
                <p:cNvSpPr>
                  <a:spLocks noChangeShapeType="1"/>
                </p:cNvSpPr>
                <p:nvPr/>
              </p:nvSpPr>
              <p:spPr bwMode="auto">
                <a:xfrm>
                  <a:off x="576" y="153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0146" name="Text Box 1842"/>
                <p:cNvSpPr txBox="1">
                  <a:spLocks noChangeArrowheads="1"/>
                </p:cNvSpPr>
                <p:nvPr/>
              </p:nvSpPr>
              <p:spPr bwMode="auto">
                <a:xfrm>
                  <a:off x="240" y="1008"/>
                  <a:ext cx="120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/>
                    <a:t>Pression=1</a:t>
                  </a:r>
                </a:p>
              </p:txBody>
            </p:sp>
            <p:sp>
              <p:nvSpPr>
                <p:cNvPr id="100147" name="Oval 1843"/>
                <p:cNvSpPr>
                  <a:spLocks noChangeArrowheads="1"/>
                </p:cNvSpPr>
                <p:nvPr/>
              </p:nvSpPr>
              <p:spPr bwMode="auto">
                <a:xfrm>
                  <a:off x="480" y="124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0148" name="Oval 1844"/>
                <p:cNvSpPr>
                  <a:spLocks noChangeArrowheads="1"/>
                </p:cNvSpPr>
                <p:nvPr/>
              </p:nvSpPr>
              <p:spPr bwMode="auto">
                <a:xfrm>
                  <a:off x="528" y="12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00149" name="Line 1845"/>
              <p:cNvSpPr>
                <a:spLocks noChangeShapeType="1"/>
              </p:cNvSpPr>
              <p:nvPr/>
            </p:nvSpPr>
            <p:spPr bwMode="auto">
              <a:xfrm>
                <a:off x="480" y="196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00150" name="Rectangle 1846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0151" name="Line 1847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00152" name="Group 1848"/>
            <p:cNvGrpSpPr>
              <a:grpSpLocks/>
            </p:cNvGrpSpPr>
            <p:nvPr/>
          </p:nvGrpSpPr>
          <p:grpSpPr bwMode="auto">
            <a:xfrm>
              <a:off x="1296" y="1968"/>
              <a:ext cx="2304" cy="528"/>
              <a:chOff x="576" y="1968"/>
              <a:chExt cx="2304" cy="528"/>
            </a:xfrm>
          </p:grpSpPr>
          <p:grpSp>
            <p:nvGrpSpPr>
              <p:cNvPr id="100153" name="Group 1849"/>
              <p:cNvGrpSpPr>
                <a:grpSpLocks/>
              </p:cNvGrpSpPr>
              <p:nvPr/>
            </p:nvGrpSpPr>
            <p:grpSpPr bwMode="auto">
              <a:xfrm>
                <a:off x="576" y="2112"/>
                <a:ext cx="96" cy="288"/>
                <a:chOff x="528" y="2112"/>
                <a:chExt cx="96" cy="288"/>
              </a:xfrm>
            </p:grpSpPr>
            <p:sp>
              <p:nvSpPr>
                <p:cNvPr id="100154" name="Line 1850"/>
                <p:cNvSpPr>
                  <a:spLocks noChangeShapeType="1"/>
                </p:cNvSpPr>
                <p:nvPr/>
              </p:nvSpPr>
              <p:spPr bwMode="auto">
                <a:xfrm>
                  <a:off x="528" y="211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0155" name="Line 1851"/>
                <p:cNvSpPr>
                  <a:spLocks noChangeShapeType="1"/>
                </p:cNvSpPr>
                <p:nvPr/>
              </p:nvSpPr>
              <p:spPr bwMode="auto">
                <a:xfrm>
                  <a:off x="52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0156" name="Line 1852"/>
                <p:cNvSpPr>
                  <a:spLocks noChangeShapeType="1"/>
                </p:cNvSpPr>
                <p:nvPr/>
              </p:nvSpPr>
              <p:spPr bwMode="auto">
                <a:xfrm>
                  <a:off x="528" y="240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00157" name="Group 1853"/>
              <p:cNvGrpSpPr>
                <a:grpSpLocks/>
              </p:cNvGrpSpPr>
              <p:nvPr/>
            </p:nvGrpSpPr>
            <p:grpSpPr bwMode="auto">
              <a:xfrm>
                <a:off x="720" y="1968"/>
                <a:ext cx="2160" cy="528"/>
                <a:chOff x="720" y="1968"/>
                <a:chExt cx="2160" cy="528"/>
              </a:xfrm>
            </p:grpSpPr>
            <p:sp>
              <p:nvSpPr>
                <p:cNvPr id="100158" name="Rectangle 1854"/>
                <p:cNvSpPr>
                  <a:spLocks noChangeArrowheads="1"/>
                </p:cNvSpPr>
                <p:nvPr/>
              </p:nvSpPr>
              <p:spPr bwMode="auto">
                <a:xfrm>
                  <a:off x="816" y="2160"/>
                  <a:ext cx="2064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0159" name="Rectangle 1855"/>
                <p:cNvSpPr>
                  <a:spLocks noChangeArrowheads="1"/>
                </p:cNvSpPr>
                <p:nvPr/>
              </p:nvSpPr>
              <p:spPr bwMode="auto">
                <a:xfrm>
                  <a:off x="720" y="2016"/>
                  <a:ext cx="96" cy="43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0160" name="Oval 1856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0161" name="Oval 1857"/>
                <p:cNvSpPr>
                  <a:spLocks noChangeArrowheads="1"/>
                </p:cNvSpPr>
                <p:nvPr/>
              </p:nvSpPr>
              <p:spPr bwMode="auto">
                <a:xfrm>
                  <a:off x="720" y="24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0162" name="Group 1858"/>
            <p:cNvGrpSpPr>
              <a:grpSpLocks/>
            </p:cNvGrpSpPr>
            <p:nvPr/>
          </p:nvGrpSpPr>
          <p:grpSpPr bwMode="auto">
            <a:xfrm>
              <a:off x="1536" y="1968"/>
              <a:ext cx="1200" cy="528"/>
              <a:chOff x="772" y="1968"/>
              <a:chExt cx="1964" cy="528"/>
            </a:xfrm>
          </p:grpSpPr>
          <p:sp>
            <p:nvSpPr>
              <p:cNvPr id="100163" name="Line 1859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0164" name="Line 1860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0165" name="Line 1861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0166" name="Line 1862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0167" name="Line 1863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0168" name="Line 1864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0169" name="Line 1865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00170" name="AutoShape 186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0B7-F696-4EED-97F5-ADDDBC5DA6D9}" type="slidenum">
              <a:rPr lang="fr-FR"/>
              <a:pPr/>
              <a:t>180</a:t>
            </a:fld>
            <a:endParaRPr lang="fr-FR"/>
          </a:p>
        </p:txBody>
      </p:sp>
      <p:sp>
        <p:nvSpPr>
          <p:cNvPr id="380930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80932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80933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80934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0935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0936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0937" name="Rectangle 9"/>
          <p:cNvSpPr>
            <a:spLocks noChangeArrowheads="1"/>
          </p:cNvSpPr>
          <p:nvPr/>
        </p:nvSpPr>
        <p:spPr bwMode="auto">
          <a:xfrm>
            <a:off x="1824038" y="5233988"/>
            <a:ext cx="2557462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0938" name="Line 10"/>
          <p:cNvSpPr>
            <a:spLocks noChangeShapeType="1"/>
          </p:cNvSpPr>
          <p:nvPr/>
        </p:nvSpPr>
        <p:spPr bwMode="auto">
          <a:xfrm flipH="1">
            <a:off x="4219575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0939" name="Line 11"/>
          <p:cNvSpPr>
            <a:spLocks noChangeShapeType="1"/>
          </p:cNvSpPr>
          <p:nvPr/>
        </p:nvSpPr>
        <p:spPr bwMode="auto">
          <a:xfrm flipH="1">
            <a:off x="1878013" y="5233988"/>
            <a:ext cx="1095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0940" name="Line 12"/>
          <p:cNvSpPr>
            <a:spLocks noChangeShapeType="1"/>
          </p:cNvSpPr>
          <p:nvPr/>
        </p:nvSpPr>
        <p:spPr bwMode="auto">
          <a:xfrm flipH="1">
            <a:off x="4327525" y="5492750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0941" name="Line 13"/>
          <p:cNvSpPr>
            <a:spLocks noChangeShapeType="1"/>
          </p:cNvSpPr>
          <p:nvPr/>
        </p:nvSpPr>
        <p:spPr bwMode="auto">
          <a:xfrm flipH="1">
            <a:off x="4327525" y="5621338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0942" name="Line 14"/>
          <p:cNvSpPr>
            <a:spLocks noChangeShapeType="1"/>
          </p:cNvSpPr>
          <p:nvPr/>
        </p:nvSpPr>
        <p:spPr bwMode="auto">
          <a:xfrm>
            <a:off x="4381500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0943" name="Group 15"/>
          <p:cNvGrpSpPr>
            <a:grpSpLocks/>
          </p:cNvGrpSpPr>
          <p:nvPr/>
        </p:nvGrpSpPr>
        <p:grpSpPr bwMode="auto">
          <a:xfrm>
            <a:off x="4076700" y="5233988"/>
            <a:ext cx="2449513" cy="709612"/>
            <a:chOff x="1286" y="3297"/>
            <a:chExt cx="1543" cy="447"/>
          </a:xfrm>
        </p:grpSpPr>
        <p:sp>
          <p:nvSpPr>
            <p:cNvPr id="380944" name="Rectangle 16"/>
            <p:cNvSpPr>
              <a:spLocks noChangeArrowheads="1"/>
            </p:cNvSpPr>
            <p:nvPr/>
          </p:nvSpPr>
          <p:spPr bwMode="auto">
            <a:xfrm>
              <a:off x="1286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0945" name="Oval 17"/>
            <p:cNvSpPr>
              <a:spLocks noChangeArrowheads="1"/>
            </p:cNvSpPr>
            <p:nvPr/>
          </p:nvSpPr>
          <p:spPr bwMode="auto">
            <a:xfrm>
              <a:off x="1286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0946" name="Oval 18"/>
            <p:cNvSpPr>
              <a:spLocks noChangeArrowheads="1"/>
            </p:cNvSpPr>
            <p:nvPr/>
          </p:nvSpPr>
          <p:spPr bwMode="auto">
            <a:xfrm>
              <a:off x="1286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0947" name="Rectangle 19"/>
            <p:cNvSpPr>
              <a:spLocks noChangeArrowheads="1"/>
            </p:cNvSpPr>
            <p:nvPr/>
          </p:nvSpPr>
          <p:spPr bwMode="auto">
            <a:xfrm>
              <a:off x="1355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0948" name="Line 20"/>
          <p:cNvSpPr>
            <a:spLocks noChangeShapeType="1"/>
          </p:cNvSpPr>
          <p:nvPr/>
        </p:nvSpPr>
        <p:spPr bwMode="auto">
          <a:xfrm>
            <a:off x="1987550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0949" name="Line 21"/>
          <p:cNvSpPr>
            <a:spLocks noChangeShapeType="1"/>
          </p:cNvSpPr>
          <p:nvPr/>
        </p:nvSpPr>
        <p:spPr bwMode="auto">
          <a:xfrm>
            <a:off x="18780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0950" name="Group 22"/>
          <p:cNvGrpSpPr>
            <a:grpSpLocks/>
          </p:cNvGrpSpPr>
          <p:nvPr/>
        </p:nvGrpSpPr>
        <p:grpSpPr bwMode="auto">
          <a:xfrm>
            <a:off x="4219575" y="5105400"/>
            <a:ext cx="107950" cy="193675"/>
            <a:chOff x="1584" y="1728"/>
            <a:chExt cx="96" cy="144"/>
          </a:xfrm>
        </p:grpSpPr>
        <p:sp>
          <p:nvSpPr>
            <p:cNvPr id="380951" name="Line 2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0952" name="Line 2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0953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0954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0955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0956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0957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80958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0959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0960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0961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0962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80963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0964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0965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0966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80967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0968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0969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80970" name="Group 42"/>
          <p:cNvGrpSpPr>
            <a:grpSpLocks/>
          </p:cNvGrpSpPr>
          <p:nvPr/>
        </p:nvGrpSpPr>
        <p:grpSpPr bwMode="auto">
          <a:xfrm>
            <a:off x="1868488" y="3086100"/>
            <a:ext cx="2743200" cy="914400"/>
            <a:chOff x="1553" y="1944"/>
            <a:chExt cx="1728" cy="576"/>
          </a:xfrm>
        </p:grpSpPr>
        <p:sp>
          <p:nvSpPr>
            <p:cNvPr id="380971" name="Rectangle 43"/>
            <p:cNvSpPr>
              <a:spLocks noChangeArrowheads="1"/>
            </p:cNvSpPr>
            <p:nvPr/>
          </p:nvSpPr>
          <p:spPr bwMode="auto">
            <a:xfrm>
              <a:off x="155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0972" name="Line 44"/>
            <p:cNvSpPr>
              <a:spLocks noChangeShapeType="1"/>
            </p:cNvSpPr>
            <p:nvPr/>
          </p:nvSpPr>
          <p:spPr bwMode="auto">
            <a:xfrm flipH="1">
              <a:off x="1652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80973" name="Group 45"/>
            <p:cNvGrpSpPr>
              <a:grpSpLocks/>
            </p:cNvGrpSpPr>
            <p:nvPr/>
          </p:nvGrpSpPr>
          <p:grpSpPr bwMode="auto">
            <a:xfrm>
              <a:off x="1841" y="1944"/>
              <a:ext cx="1152" cy="576"/>
              <a:chOff x="1269" y="1944"/>
              <a:chExt cx="1152" cy="576"/>
            </a:xfrm>
          </p:grpSpPr>
          <p:sp>
            <p:nvSpPr>
              <p:cNvPr id="380974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0975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0976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0977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80978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80979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0980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0981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80982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80983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0984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0985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80986" name="Rectangle 58"/>
            <p:cNvSpPr>
              <a:spLocks noChangeArrowheads="1"/>
            </p:cNvSpPr>
            <p:nvPr/>
          </p:nvSpPr>
          <p:spPr bwMode="auto">
            <a:xfrm>
              <a:off x="299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0987" name="Line 59"/>
            <p:cNvSpPr>
              <a:spLocks noChangeShapeType="1"/>
            </p:cNvSpPr>
            <p:nvPr/>
          </p:nvSpPr>
          <p:spPr bwMode="auto">
            <a:xfrm flipH="1">
              <a:off x="3092" y="2160"/>
              <a:ext cx="9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80988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DA5A-76A1-42B4-A681-27D30940DE74}" type="slidenum">
              <a:rPr lang="fr-FR"/>
              <a:pPr/>
              <a:t>181</a:t>
            </a:fld>
            <a:endParaRPr lang="fr-FR"/>
          </a:p>
        </p:txBody>
      </p:sp>
      <p:sp>
        <p:nvSpPr>
          <p:cNvPr id="381954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81955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81958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1959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1960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1961" name="Rectangle 9"/>
          <p:cNvSpPr>
            <a:spLocks noChangeArrowheads="1"/>
          </p:cNvSpPr>
          <p:nvPr/>
        </p:nvSpPr>
        <p:spPr bwMode="auto">
          <a:xfrm>
            <a:off x="1824038" y="5233988"/>
            <a:ext cx="2557462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1962" name="Line 10"/>
          <p:cNvSpPr>
            <a:spLocks noChangeShapeType="1"/>
          </p:cNvSpPr>
          <p:nvPr/>
        </p:nvSpPr>
        <p:spPr bwMode="auto">
          <a:xfrm flipH="1">
            <a:off x="4219575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1963" name="Line 11"/>
          <p:cNvSpPr>
            <a:spLocks noChangeShapeType="1"/>
          </p:cNvSpPr>
          <p:nvPr/>
        </p:nvSpPr>
        <p:spPr bwMode="auto">
          <a:xfrm flipH="1">
            <a:off x="1878013" y="5233988"/>
            <a:ext cx="1095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1964" name="Line 12"/>
          <p:cNvSpPr>
            <a:spLocks noChangeShapeType="1"/>
          </p:cNvSpPr>
          <p:nvPr/>
        </p:nvSpPr>
        <p:spPr bwMode="auto">
          <a:xfrm flipH="1">
            <a:off x="4327525" y="5492750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1965" name="Line 13"/>
          <p:cNvSpPr>
            <a:spLocks noChangeShapeType="1"/>
          </p:cNvSpPr>
          <p:nvPr/>
        </p:nvSpPr>
        <p:spPr bwMode="auto">
          <a:xfrm flipH="1">
            <a:off x="4327525" y="5621338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1966" name="Line 14"/>
          <p:cNvSpPr>
            <a:spLocks noChangeShapeType="1"/>
          </p:cNvSpPr>
          <p:nvPr/>
        </p:nvSpPr>
        <p:spPr bwMode="auto">
          <a:xfrm>
            <a:off x="4381500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1967" name="Group 15"/>
          <p:cNvGrpSpPr>
            <a:grpSpLocks/>
          </p:cNvGrpSpPr>
          <p:nvPr/>
        </p:nvGrpSpPr>
        <p:grpSpPr bwMode="auto">
          <a:xfrm>
            <a:off x="4076700" y="5233988"/>
            <a:ext cx="2449513" cy="709612"/>
            <a:chOff x="1286" y="3297"/>
            <a:chExt cx="1543" cy="447"/>
          </a:xfrm>
        </p:grpSpPr>
        <p:sp>
          <p:nvSpPr>
            <p:cNvPr id="381968" name="Rectangle 16"/>
            <p:cNvSpPr>
              <a:spLocks noChangeArrowheads="1"/>
            </p:cNvSpPr>
            <p:nvPr/>
          </p:nvSpPr>
          <p:spPr bwMode="auto">
            <a:xfrm>
              <a:off x="1286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1969" name="Oval 17"/>
            <p:cNvSpPr>
              <a:spLocks noChangeArrowheads="1"/>
            </p:cNvSpPr>
            <p:nvPr/>
          </p:nvSpPr>
          <p:spPr bwMode="auto">
            <a:xfrm>
              <a:off x="1286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1970" name="Oval 18"/>
            <p:cNvSpPr>
              <a:spLocks noChangeArrowheads="1"/>
            </p:cNvSpPr>
            <p:nvPr/>
          </p:nvSpPr>
          <p:spPr bwMode="auto">
            <a:xfrm>
              <a:off x="1286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1971" name="Rectangle 19"/>
            <p:cNvSpPr>
              <a:spLocks noChangeArrowheads="1"/>
            </p:cNvSpPr>
            <p:nvPr/>
          </p:nvSpPr>
          <p:spPr bwMode="auto">
            <a:xfrm>
              <a:off x="1355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1972" name="Line 20"/>
          <p:cNvSpPr>
            <a:spLocks noChangeShapeType="1"/>
          </p:cNvSpPr>
          <p:nvPr/>
        </p:nvSpPr>
        <p:spPr bwMode="auto">
          <a:xfrm>
            <a:off x="1987550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1973" name="Line 21"/>
          <p:cNvSpPr>
            <a:spLocks noChangeShapeType="1"/>
          </p:cNvSpPr>
          <p:nvPr/>
        </p:nvSpPr>
        <p:spPr bwMode="auto">
          <a:xfrm>
            <a:off x="18780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1974" name="Group 22"/>
          <p:cNvGrpSpPr>
            <a:grpSpLocks/>
          </p:cNvGrpSpPr>
          <p:nvPr/>
        </p:nvGrpSpPr>
        <p:grpSpPr bwMode="auto">
          <a:xfrm>
            <a:off x="4219575" y="5105400"/>
            <a:ext cx="107950" cy="193675"/>
            <a:chOff x="1584" y="1728"/>
            <a:chExt cx="96" cy="144"/>
          </a:xfrm>
        </p:grpSpPr>
        <p:sp>
          <p:nvSpPr>
            <p:cNvPr id="381975" name="Line 2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1976" name="Line 2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1977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1978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1979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1980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1981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81982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1983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1984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1985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1986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81987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1988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1989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1990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81991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1992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1993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81994" name="Group 42"/>
          <p:cNvGrpSpPr>
            <a:grpSpLocks/>
          </p:cNvGrpSpPr>
          <p:nvPr/>
        </p:nvGrpSpPr>
        <p:grpSpPr bwMode="auto">
          <a:xfrm>
            <a:off x="1712913" y="3086100"/>
            <a:ext cx="2743200" cy="914400"/>
            <a:chOff x="1553" y="1944"/>
            <a:chExt cx="1728" cy="576"/>
          </a:xfrm>
        </p:grpSpPr>
        <p:sp>
          <p:nvSpPr>
            <p:cNvPr id="381995" name="Rectangle 43"/>
            <p:cNvSpPr>
              <a:spLocks noChangeArrowheads="1"/>
            </p:cNvSpPr>
            <p:nvPr/>
          </p:nvSpPr>
          <p:spPr bwMode="auto">
            <a:xfrm>
              <a:off x="155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1996" name="Line 44"/>
            <p:cNvSpPr>
              <a:spLocks noChangeShapeType="1"/>
            </p:cNvSpPr>
            <p:nvPr/>
          </p:nvSpPr>
          <p:spPr bwMode="auto">
            <a:xfrm flipH="1">
              <a:off x="1652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81997" name="Group 45"/>
            <p:cNvGrpSpPr>
              <a:grpSpLocks/>
            </p:cNvGrpSpPr>
            <p:nvPr/>
          </p:nvGrpSpPr>
          <p:grpSpPr bwMode="auto">
            <a:xfrm>
              <a:off x="1841" y="1944"/>
              <a:ext cx="1152" cy="576"/>
              <a:chOff x="1269" y="1944"/>
              <a:chExt cx="1152" cy="576"/>
            </a:xfrm>
          </p:grpSpPr>
          <p:sp>
            <p:nvSpPr>
              <p:cNvPr id="381998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1999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000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2001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82002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82003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2004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2005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82006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82007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2008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2009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82010" name="Rectangle 58"/>
            <p:cNvSpPr>
              <a:spLocks noChangeArrowheads="1"/>
            </p:cNvSpPr>
            <p:nvPr/>
          </p:nvSpPr>
          <p:spPr bwMode="auto">
            <a:xfrm>
              <a:off x="299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2011" name="Line 59"/>
            <p:cNvSpPr>
              <a:spLocks noChangeShapeType="1"/>
            </p:cNvSpPr>
            <p:nvPr/>
          </p:nvSpPr>
          <p:spPr bwMode="auto">
            <a:xfrm flipH="1">
              <a:off x="3092" y="2160"/>
              <a:ext cx="9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82012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8555-AF1F-454D-9CAD-F969BB14F37C}" type="slidenum">
              <a:rPr lang="fr-FR"/>
              <a:pPr/>
              <a:t>182</a:t>
            </a:fld>
            <a:endParaRPr lang="fr-FR"/>
          </a:p>
        </p:txBody>
      </p:sp>
      <p:sp>
        <p:nvSpPr>
          <p:cNvPr id="382978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82982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2983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2984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2985" name="Rectangle 9"/>
          <p:cNvSpPr>
            <a:spLocks noChangeArrowheads="1"/>
          </p:cNvSpPr>
          <p:nvPr/>
        </p:nvSpPr>
        <p:spPr bwMode="auto">
          <a:xfrm>
            <a:off x="1824038" y="5233988"/>
            <a:ext cx="2557462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2986" name="Line 10"/>
          <p:cNvSpPr>
            <a:spLocks noChangeShapeType="1"/>
          </p:cNvSpPr>
          <p:nvPr/>
        </p:nvSpPr>
        <p:spPr bwMode="auto">
          <a:xfrm flipH="1">
            <a:off x="4219575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2987" name="Line 11"/>
          <p:cNvSpPr>
            <a:spLocks noChangeShapeType="1"/>
          </p:cNvSpPr>
          <p:nvPr/>
        </p:nvSpPr>
        <p:spPr bwMode="auto">
          <a:xfrm flipH="1">
            <a:off x="1878013" y="5233988"/>
            <a:ext cx="1095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2988" name="Line 12"/>
          <p:cNvSpPr>
            <a:spLocks noChangeShapeType="1"/>
          </p:cNvSpPr>
          <p:nvPr/>
        </p:nvSpPr>
        <p:spPr bwMode="auto">
          <a:xfrm flipH="1">
            <a:off x="4327525" y="5492750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2989" name="Line 13"/>
          <p:cNvSpPr>
            <a:spLocks noChangeShapeType="1"/>
          </p:cNvSpPr>
          <p:nvPr/>
        </p:nvSpPr>
        <p:spPr bwMode="auto">
          <a:xfrm flipH="1">
            <a:off x="4327525" y="5621338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2990" name="Line 14"/>
          <p:cNvSpPr>
            <a:spLocks noChangeShapeType="1"/>
          </p:cNvSpPr>
          <p:nvPr/>
        </p:nvSpPr>
        <p:spPr bwMode="auto">
          <a:xfrm>
            <a:off x="4381500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2991" name="Group 15"/>
          <p:cNvGrpSpPr>
            <a:grpSpLocks/>
          </p:cNvGrpSpPr>
          <p:nvPr/>
        </p:nvGrpSpPr>
        <p:grpSpPr bwMode="auto">
          <a:xfrm>
            <a:off x="4008438" y="5233988"/>
            <a:ext cx="2449512" cy="709612"/>
            <a:chOff x="1286" y="3297"/>
            <a:chExt cx="1543" cy="447"/>
          </a:xfrm>
        </p:grpSpPr>
        <p:sp>
          <p:nvSpPr>
            <p:cNvPr id="382992" name="Rectangle 16"/>
            <p:cNvSpPr>
              <a:spLocks noChangeArrowheads="1"/>
            </p:cNvSpPr>
            <p:nvPr/>
          </p:nvSpPr>
          <p:spPr bwMode="auto">
            <a:xfrm>
              <a:off x="1286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2993" name="Oval 17"/>
            <p:cNvSpPr>
              <a:spLocks noChangeArrowheads="1"/>
            </p:cNvSpPr>
            <p:nvPr/>
          </p:nvSpPr>
          <p:spPr bwMode="auto">
            <a:xfrm>
              <a:off x="1286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2994" name="Oval 18"/>
            <p:cNvSpPr>
              <a:spLocks noChangeArrowheads="1"/>
            </p:cNvSpPr>
            <p:nvPr/>
          </p:nvSpPr>
          <p:spPr bwMode="auto">
            <a:xfrm>
              <a:off x="1286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2995" name="Rectangle 19"/>
            <p:cNvSpPr>
              <a:spLocks noChangeArrowheads="1"/>
            </p:cNvSpPr>
            <p:nvPr/>
          </p:nvSpPr>
          <p:spPr bwMode="auto">
            <a:xfrm>
              <a:off x="1355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2996" name="Line 20"/>
          <p:cNvSpPr>
            <a:spLocks noChangeShapeType="1"/>
          </p:cNvSpPr>
          <p:nvPr/>
        </p:nvSpPr>
        <p:spPr bwMode="auto">
          <a:xfrm>
            <a:off x="1987550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2997" name="Line 21"/>
          <p:cNvSpPr>
            <a:spLocks noChangeShapeType="1"/>
          </p:cNvSpPr>
          <p:nvPr/>
        </p:nvSpPr>
        <p:spPr bwMode="auto">
          <a:xfrm>
            <a:off x="18780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2998" name="Group 22"/>
          <p:cNvGrpSpPr>
            <a:grpSpLocks/>
          </p:cNvGrpSpPr>
          <p:nvPr/>
        </p:nvGrpSpPr>
        <p:grpSpPr bwMode="auto">
          <a:xfrm>
            <a:off x="4219575" y="5105400"/>
            <a:ext cx="107950" cy="193675"/>
            <a:chOff x="1584" y="1728"/>
            <a:chExt cx="96" cy="144"/>
          </a:xfrm>
        </p:grpSpPr>
        <p:sp>
          <p:nvSpPr>
            <p:cNvPr id="382999" name="Line 2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3000" name="Line 2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3001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3002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3003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3004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3005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83006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3007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3008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3009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3010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83011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3012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3013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3014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83015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3016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3017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83018" name="Group 42"/>
          <p:cNvGrpSpPr>
            <a:grpSpLocks/>
          </p:cNvGrpSpPr>
          <p:nvPr/>
        </p:nvGrpSpPr>
        <p:grpSpPr bwMode="auto">
          <a:xfrm>
            <a:off x="1565275" y="3086100"/>
            <a:ext cx="2743200" cy="914400"/>
            <a:chOff x="1553" y="1944"/>
            <a:chExt cx="1728" cy="576"/>
          </a:xfrm>
        </p:grpSpPr>
        <p:sp>
          <p:nvSpPr>
            <p:cNvPr id="383019" name="Rectangle 43"/>
            <p:cNvSpPr>
              <a:spLocks noChangeArrowheads="1"/>
            </p:cNvSpPr>
            <p:nvPr/>
          </p:nvSpPr>
          <p:spPr bwMode="auto">
            <a:xfrm>
              <a:off x="155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3020" name="Line 44"/>
            <p:cNvSpPr>
              <a:spLocks noChangeShapeType="1"/>
            </p:cNvSpPr>
            <p:nvPr/>
          </p:nvSpPr>
          <p:spPr bwMode="auto">
            <a:xfrm flipH="1">
              <a:off x="1652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83021" name="Group 45"/>
            <p:cNvGrpSpPr>
              <a:grpSpLocks/>
            </p:cNvGrpSpPr>
            <p:nvPr/>
          </p:nvGrpSpPr>
          <p:grpSpPr bwMode="auto">
            <a:xfrm>
              <a:off x="1841" y="1944"/>
              <a:ext cx="1152" cy="576"/>
              <a:chOff x="1269" y="1944"/>
              <a:chExt cx="1152" cy="576"/>
            </a:xfrm>
          </p:grpSpPr>
          <p:sp>
            <p:nvSpPr>
              <p:cNvPr id="383022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3023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024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3025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83026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83027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3028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3029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83030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83031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3032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3033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83034" name="Rectangle 58"/>
            <p:cNvSpPr>
              <a:spLocks noChangeArrowheads="1"/>
            </p:cNvSpPr>
            <p:nvPr/>
          </p:nvSpPr>
          <p:spPr bwMode="auto">
            <a:xfrm>
              <a:off x="299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3035" name="Line 59"/>
            <p:cNvSpPr>
              <a:spLocks noChangeShapeType="1"/>
            </p:cNvSpPr>
            <p:nvPr/>
          </p:nvSpPr>
          <p:spPr bwMode="auto">
            <a:xfrm flipH="1">
              <a:off x="3092" y="2160"/>
              <a:ext cx="9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83036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Tm="100"/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E5FCE-7F18-4FC1-AD5C-915A3AD65400}" type="slidenum">
              <a:rPr lang="fr-FR"/>
              <a:pPr/>
              <a:t>183</a:t>
            </a:fld>
            <a:endParaRPr lang="fr-FR"/>
          </a:p>
        </p:txBody>
      </p:sp>
      <p:sp>
        <p:nvSpPr>
          <p:cNvPr id="384002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84003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84005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84006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4007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4008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4009" name="Rectangle 9"/>
          <p:cNvSpPr>
            <a:spLocks noChangeArrowheads="1"/>
          </p:cNvSpPr>
          <p:nvPr/>
        </p:nvSpPr>
        <p:spPr bwMode="auto">
          <a:xfrm>
            <a:off x="1824038" y="5233988"/>
            <a:ext cx="2557462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4010" name="Line 10"/>
          <p:cNvSpPr>
            <a:spLocks noChangeShapeType="1"/>
          </p:cNvSpPr>
          <p:nvPr/>
        </p:nvSpPr>
        <p:spPr bwMode="auto">
          <a:xfrm flipH="1">
            <a:off x="4219575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4011" name="Line 11"/>
          <p:cNvSpPr>
            <a:spLocks noChangeShapeType="1"/>
          </p:cNvSpPr>
          <p:nvPr/>
        </p:nvSpPr>
        <p:spPr bwMode="auto">
          <a:xfrm flipH="1">
            <a:off x="1878013" y="5233988"/>
            <a:ext cx="1095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4012" name="Line 12"/>
          <p:cNvSpPr>
            <a:spLocks noChangeShapeType="1"/>
          </p:cNvSpPr>
          <p:nvPr/>
        </p:nvSpPr>
        <p:spPr bwMode="auto">
          <a:xfrm flipH="1">
            <a:off x="4327525" y="5492750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4013" name="Line 13"/>
          <p:cNvSpPr>
            <a:spLocks noChangeShapeType="1"/>
          </p:cNvSpPr>
          <p:nvPr/>
        </p:nvSpPr>
        <p:spPr bwMode="auto">
          <a:xfrm flipH="1">
            <a:off x="4327525" y="5621338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4014" name="Line 14"/>
          <p:cNvSpPr>
            <a:spLocks noChangeShapeType="1"/>
          </p:cNvSpPr>
          <p:nvPr/>
        </p:nvSpPr>
        <p:spPr bwMode="auto">
          <a:xfrm>
            <a:off x="4381500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4015" name="Group 15"/>
          <p:cNvGrpSpPr>
            <a:grpSpLocks/>
          </p:cNvGrpSpPr>
          <p:nvPr/>
        </p:nvGrpSpPr>
        <p:grpSpPr bwMode="auto">
          <a:xfrm>
            <a:off x="3851275" y="5233988"/>
            <a:ext cx="2449513" cy="709612"/>
            <a:chOff x="1286" y="3297"/>
            <a:chExt cx="1543" cy="447"/>
          </a:xfrm>
        </p:grpSpPr>
        <p:sp>
          <p:nvSpPr>
            <p:cNvPr id="384016" name="Rectangle 16"/>
            <p:cNvSpPr>
              <a:spLocks noChangeArrowheads="1"/>
            </p:cNvSpPr>
            <p:nvPr/>
          </p:nvSpPr>
          <p:spPr bwMode="auto">
            <a:xfrm>
              <a:off x="1286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4017" name="Oval 17"/>
            <p:cNvSpPr>
              <a:spLocks noChangeArrowheads="1"/>
            </p:cNvSpPr>
            <p:nvPr/>
          </p:nvSpPr>
          <p:spPr bwMode="auto">
            <a:xfrm>
              <a:off x="1286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4018" name="Oval 18"/>
            <p:cNvSpPr>
              <a:spLocks noChangeArrowheads="1"/>
            </p:cNvSpPr>
            <p:nvPr/>
          </p:nvSpPr>
          <p:spPr bwMode="auto">
            <a:xfrm>
              <a:off x="1286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4019" name="Rectangle 19"/>
            <p:cNvSpPr>
              <a:spLocks noChangeArrowheads="1"/>
            </p:cNvSpPr>
            <p:nvPr/>
          </p:nvSpPr>
          <p:spPr bwMode="auto">
            <a:xfrm>
              <a:off x="1355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4020" name="Line 20"/>
          <p:cNvSpPr>
            <a:spLocks noChangeShapeType="1"/>
          </p:cNvSpPr>
          <p:nvPr/>
        </p:nvSpPr>
        <p:spPr bwMode="auto">
          <a:xfrm>
            <a:off x="1987550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4021" name="Line 21"/>
          <p:cNvSpPr>
            <a:spLocks noChangeShapeType="1"/>
          </p:cNvSpPr>
          <p:nvPr/>
        </p:nvSpPr>
        <p:spPr bwMode="auto">
          <a:xfrm>
            <a:off x="18780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4022" name="Group 22"/>
          <p:cNvGrpSpPr>
            <a:grpSpLocks/>
          </p:cNvGrpSpPr>
          <p:nvPr/>
        </p:nvGrpSpPr>
        <p:grpSpPr bwMode="auto">
          <a:xfrm>
            <a:off x="4219575" y="5105400"/>
            <a:ext cx="107950" cy="193675"/>
            <a:chOff x="1584" y="1728"/>
            <a:chExt cx="96" cy="144"/>
          </a:xfrm>
        </p:grpSpPr>
        <p:sp>
          <p:nvSpPr>
            <p:cNvPr id="384023" name="Line 2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4024" name="Line 2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4025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4026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4027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4028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4029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84030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4031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4032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4033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4034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84035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4036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4037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4038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84039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4040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4041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84042" name="Group 42"/>
          <p:cNvGrpSpPr>
            <a:grpSpLocks/>
          </p:cNvGrpSpPr>
          <p:nvPr/>
        </p:nvGrpSpPr>
        <p:grpSpPr bwMode="auto">
          <a:xfrm>
            <a:off x="1565275" y="3086100"/>
            <a:ext cx="2743200" cy="914400"/>
            <a:chOff x="1553" y="1944"/>
            <a:chExt cx="1728" cy="576"/>
          </a:xfrm>
        </p:grpSpPr>
        <p:sp>
          <p:nvSpPr>
            <p:cNvPr id="384043" name="Rectangle 43"/>
            <p:cNvSpPr>
              <a:spLocks noChangeArrowheads="1"/>
            </p:cNvSpPr>
            <p:nvPr/>
          </p:nvSpPr>
          <p:spPr bwMode="auto">
            <a:xfrm>
              <a:off x="155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4044" name="Line 44"/>
            <p:cNvSpPr>
              <a:spLocks noChangeShapeType="1"/>
            </p:cNvSpPr>
            <p:nvPr/>
          </p:nvSpPr>
          <p:spPr bwMode="auto">
            <a:xfrm flipH="1">
              <a:off x="1652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84045" name="Group 45"/>
            <p:cNvGrpSpPr>
              <a:grpSpLocks/>
            </p:cNvGrpSpPr>
            <p:nvPr/>
          </p:nvGrpSpPr>
          <p:grpSpPr bwMode="auto">
            <a:xfrm>
              <a:off x="1841" y="1944"/>
              <a:ext cx="1152" cy="576"/>
              <a:chOff x="1269" y="1944"/>
              <a:chExt cx="1152" cy="576"/>
            </a:xfrm>
          </p:grpSpPr>
          <p:sp>
            <p:nvSpPr>
              <p:cNvPr id="384046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4047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048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4049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84050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84051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4052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4053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84054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84055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4056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4057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84058" name="Rectangle 58"/>
            <p:cNvSpPr>
              <a:spLocks noChangeArrowheads="1"/>
            </p:cNvSpPr>
            <p:nvPr/>
          </p:nvSpPr>
          <p:spPr bwMode="auto">
            <a:xfrm>
              <a:off x="299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4059" name="Line 59"/>
            <p:cNvSpPr>
              <a:spLocks noChangeShapeType="1"/>
            </p:cNvSpPr>
            <p:nvPr/>
          </p:nvSpPr>
          <p:spPr bwMode="auto">
            <a:xfrm flipH="1">
              <a:off x="3092" y="2160"/>
              <a:ext cx="96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84060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Tm="100"/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E501-E986-4070-BBF2-F07BDC64A83E}" type="slidenum">
              <a:rPr lang="fr-FR"/>
              <a:pPr/>
              <a:t>184</a:t>
            </a:fld>
            <a:endParaRPr lang="fr-FR"/>
          </a:p>
        </p:txBody>
      </p:sp>
      <p:sp>
        <p:nvSpPr>
          <p:cNvPr id="385026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85027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85029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85030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5031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5032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5033" name="Rectangle 9"/>
          <p:cNvSpPr>
            <a:spLocks noChangeArrowheads="1"/>
          </p:cNvSpPr>
          <p:nvPr/>
        </p:nvSpPr>
        <p:spPr bwMode="auto">
          <a:xfrm>
            <a:off x="1824038" y="5233988"/>
            <a:ext cx="2557462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5034" name="Line 10"/>
          <p:cNvSpPr>
            <a:spLocks noChangeShapeType="1"/>
          </p:cNvSpPr>
          <p:nvPr/>
        </p:nvSpPr>
        <p:spPr bwMode="auto">
          <a:xfrm flipH="1">
            <a:off x="4219575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5035" name="Line 11"/>
          <p:cNvSpPr>
            <a:spLocks noChangeShapeType="1"/>
          </p:cNvSpPr>
          <p:nvPr/>
        </p:nvSpPr>
        <p:spPr bwMode="auto">
          <a:xfrm flipH="1">
            <a:off x="1878013" y="5233988"/>
            <a:ext cx="1095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5036" name="Line 12"/>
          <p:cNvSpPr>
            <a:spLocks noChangeShapeType="1"/>
          </p:cNvSpPr>
          <p:nvPr/>
        </p:nvSpPr>
        <p:spPr bwMode="auto">
          <a:xfrm flipH="1">
            <a:off x="4327525" y="5492750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5037" name="Line 13"/>
          <p:cNvSpPr>
            <a:spLocks noChangeShapeType="1"/>
          </p:cNvSpPr>
          <p:nvPr/>
        </p:nvSpPr>
        <p:spPr bwMode="auto">
          <a:xfrm flipH="1">
            <a:off x="4327525" y="5621338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5038" name="Line 14"/>
          <p:cNvSpPr>
            <a:spLocks noChangeShapeType="1"/>
          </p:cNvSpPr>
          <p:nvPr/>
        </p:nvSpPr>
        <p:spPr bwMode="auto">
          <a:xfrm>
            <a:off x="4381500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5039" name="Group 15"/>
          <p:cNvGrpSpPr>
            <a:grpSpLocks/>
          </p:cNvGrpSpPr>
          <p:nvPr/>
        </p:nvGrpSpPr>
        <p:grpSpPr bwMode="auto">
          <a:xfrm>
            <a:off x="3622675" y="5233988"/>
            <a:ext cx="2449513" cy="709612"/>
            <a:chOff x="1286" y="3297"/>
            <a:chExt cx="1543" cy="447"/>
          </a:xfrm>
        </p:grpSpPr>
        <p:sp>
          <p:nvSpPr>
            <p:cNvPr id="385040" name="Rectangle 16"/>
            <p:cNvSpPr>
              <a:spLocks noChangeArrowheads="1"/>
            </p:cNvSpPr>
            <p:nvPr/>
          </p:nvSpPr>
          <p:spPr bwMode="auto">
            <a:xfrm>
              <a:off x="1286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5041" name="Oval 17"/>
            <p:cNvSpPr>
              <a:spLocks noChangeArrowheads="1"/>
            </p:cNvSpPr>
            <p:nvPr/>
          </p:nvSpPr>
          <p:spPr bwMode="auto">
            <a:xfrm>
              <a:off x="1286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5042" name="Oval 18"/>
            <p:cNvSpPr>
              <a:spLocks noChangeArrowheads="1"/>
            </p:cNvSpPr>
            <p:nvPr/>
          </p:nvSpPr>
          <p:spPr bwMode="auto">
            <a:xfrm>
              <a:off x="1286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5043" name="Rectangle 19"/>
            <p:cNvSpPr>
              <a:spLocks noChangeArrowheads="1"/>
            </p:cNvSpPr>
            <p:nvPr/>
          </p:nvSpPr>
          <p:spPr bwMode="auto">
            <a:xfrm>
              <a:off x="1355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5044" name="Line 20"/>
          <p:cNvSpPr>
            <a:spLocks noChangeShapeType="1"/>
          </p:cNvSpPr>
          <p:nvPr/>
        </p:nvSpPr>
        <p:spPr bwMode="auto">
          <a:xfrm>
            <a:off x="1987550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5045" name="Line 21"/>
          <p:cNvSpPr>
            <a:spLocks noChangeShapeType="1"/>
          </p:cNvSpPr>
          <p:nvPr/>
        </p:nvSpPr>
        <p:spPr bwMode="auto">
          <a:xfrm>
            <a:off x="18780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5046" name="Group 22"/>
          <p:cNvGrpSpPr>
            <a:grpSpLocks/>
          </p:cNvGrpSpPr>
          <p:nvPr/>
        </p:nvGrpSpPr>
        <p:grpSpPr bwMode="auto">
          <a:xfrm>
            <a:off x="4219575" y="5105400"/>
            <a:ext cx="107950" cy="193675"/>
            <a:chOff x="1584" y="1728"/>
            <a:chExt cx="96" cy="144"/>
          </a:xfrm>
        </p:grpSpPr>
        <p:sp>
          <p:nvSpPr>
            <p:cNvPr id="385047" name="Line 2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5048" name="Line 2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5049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5050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5051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5052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5053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85054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5055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5056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5057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5058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85059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5060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5061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5062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85063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5064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5065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85066" name="Group 42"/>
          <p:cNvGrpSpPr>
            <a:grpSpLocks/>
          </p:cNvGrpSpPr>
          <p:nvPr/>
        </p:nvGrpSpPr>
        <p:grpSpPr bwMode="auto">
          <a:xfrm>
            <a:off x="1565275" y="3086100"/>
            <a:ext cx="2743200" cy="914400"/>
            <a:chOff x="1553" y="1944"/>
            <a:chExt cx="1728" cy="576"/>
          </a:xfrm>
        </p:grpSpPr>
        <p:sp>
          <p:nvSpPr>
            <p:cNvPr id="385067" name="Rectangle 43"/>
            <p:cNvSpPr>
              <a:spLocks noChangeArrowheads="1"/>
            </p:cNvSpPr>
            <p:nvPr/>
          </p:nvSpPr>
          <p:spPr bwMode="auto">
            <a:xfrm>
              <a:off x="155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5068" name="Line 44"/>
            <p:cNvSpPr>
              <a:spLocks noChangeShapeType="1"/>
            </p:cNvSpPr>
            <p:nvPr/>
          </p:nvSpPr>
          <p:spPr bwMode="auto">
            <a:xfrm flipH="1">
              <a:off x="1652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85069" name="Group 45"/>
            <p:cNvGrpSpPr>
              <a:grpSpLocks/>
            </p:cNvGrpSpPr>
            <p:nvPr/>
          </p:nvGrpSpPr>
          <p:grpSpPr bwMode="auto">
            <a:xfrm>
              <a:off x="1841" y="1944"/>
              <a:ext cx="1152" cy="576"/>
              <a:chOff x="1269" y="1944"/>
              <a:chExt cx="1152" cy="576"/>
            </a:xfrm>
          </p:grpSpPr>
          <p:sp>
            <p:nvSpPr>
              <p:cNvPr id="385070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5071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5072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5073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85074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85075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5076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5077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85078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85079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5080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5081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85082" name="Rectangle 58"/>
            <p:cNvSpPr>
              <a:spLocks noChangeArrowheads="1"/>
            </p:cNvSpPr>
            <p:nvPr/>
          </p:nvSpPr>
          <p:spPr bwMode="auto">
            <a:xfrm>
              <a:off x="299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5083" name="Line 59"/>
            <p:cNvSpPr>
              <a:spLocks noChangeShapeType="1"/>
            </p:cNvSpPr>
            <p:nvPr/>
          </p:nvSpPr>
          <p:spPr bwMode="auto">
            <a:xfrm flipH="1">
              <a:off x="3092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85084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Tm="100"/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CE34-4E05-41CC-A5ED-D4182EDA0697}" type="slidenum">
              <a:rPr lang="fr-FR"/>
              <a:pPr/>
              <a:t>185</a:t>
            </a:fld>
            <a:endParaRPr lang="fr-FR"/>
          </a:p>
        </p:txBody>
      </p:sp>
      <p:sp>
        <p:nvSpPr>
          <p:cNvPr id="386050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86054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6055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6056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6057" name="Rectangle 9"/>
          <p:cNvSpPr>
            <a:spLocks noChangeArrowheads="1"/>
          </p:cNvSpPr>
          <p:nvPr/>
        </p:nvSpPr>
        <p:spPr bwMode="auto">
          <a:xfrm>
            <a:off x="1824038" y="5233988"/>
            <a:ext cx="2557462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6058" name="Line 10"/>
          <p:cNvSpPr>
            <a:spLocks noChangeShapeType="1"/>
          </p:cNvSpPr>
          <p:nvPr/>
        </p:nvSpPr>
        <p:spPr bwMode="auto">
          <a:xfrm flipH="1">
            <a:off x="4219575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6059" name="Line 11"/>
          <p:cNvSpPr>
            <a:spLocks noChangeShapeType="1"/>
          </p:cNvSpPr>
          <p:nvPr/>
        </p:nvSpPr>
        <p:spPr bwMode="auto">
          <a:xfrm flipH="1">
            <a:off x="1878013" y="5233988"/>
            <a:ext cx="1095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6060" name="Line 12"/>
          <p:cNvSpPr>
            <a:spLocks noChangeShapeType="1"/>
          </p:cNvSpPr>
          <p:nvPr/>
        </p:nvSpPr>
        <p:spPr bwMode="auto">
          <a:xfrm flipH="1">
            <a:off x="4327525" y="5492750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6061" name="Line 13"/>
          <p:cNvSpPr>
            <a:spLocks noChangeShapeType="1"/>
          </p:cNvSpPr>
          <p:nvPr/>
        </p:nvSpPr>
        <p:spPr bwMode="auto">
          <a:xfrm flipH="1">
            <a:off x="4327525" y="5621338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6062" name="Line 14"/>
          <p:cNvSpPr>
            <a:spLocks noChangeShapeType="1"/>
          </p:cNvSpPr>
          <p:nvPr/>
        </p:nvSpPr>
        <p:spPr bwMode="auto">
          <a:xfrm>
            <a:off x="4381500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6063" name="Group 15"/>
          <p:cNvGrpSpPr>
            <a:grpSpLocks/>
          </p:cNvGrpSpPr>
          <p:nvPr/>
        </p:nvGrpSpPr>
        <p:grpSpPr bwMode="auto">
          <a:xfrm>
            <a:off x="3386138" y="5233988"/>
            <a:ext cx="2449512" cy="709612"/>
            <a:chOff x="1286" y="3297"/>
            <a:chExt cx="1543" cy="447"/>
          </a:xfrm>
        </p:grpSpPr>
        <p:sp>
          <p:nvSpPr>
            <p:cNvPr id="386064" name="Rectangle 16"/>
            <p:cNvSpPr>
              <a:spLocks noChangeArrowheads="1"/>
            </p:cNvSpPr>
            <p:nvPr/>
          </p:nvSpPr>
          <p:spPr bwMode="auto">
            <a:xfrm>
              <a:off x="1286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6065" name="Oval 17"/>
            <p:cNvSpPr>
              <a:spLocks noChangeArrowheads="1"/>
            </p:cNvSpPr>
            <p:nvPr/>
          </p:nvSpPr>
          <p:spPr bwMode="auto">
            <a:xfrm>
              <a:off x="1286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6066" name="Oval 18"/>
            <p:cNvSpPr>
              <a:spLocks noChangeArrowheads="1"/>
            </p:cNvSpPr>
            <p:nvPr/>
          </p:nvSpPr>
          <p:spPr bwMode="auto">
            <a:xfrm>
              <a:off x="1286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6067" name="Rectangle 19"/>
            <p:cNvSpPr>
              <a:spLocks noChangeArrowheads="1"/>
            </p:cNvSpPr>
            <p:nvPr/>
          </p:nvSpPr>
          <p:spPr bwMode="auto">
            <a:xfrm>
              <a:off x="1355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6068" name="Line 20"/>
          <p:cNvSpPr>
            <a:spLocks noChangeShapeType="1"/>
          </p:cNvSpPr>
          <p:nvPr/>
        </p:nvSpPr>
        <p:spPr bwMode="auto">
          <a:xfrm>
            <a:off x="1987550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6069" name="Line 21"/>
          <p:cNvSpPr>
            <a:spLocks noChangeShapeType="1"/>
          </p:cNvSpPr>
          <p:nvPr/>
        </p:nvSpPr>
        <p:spPr bwMode="auto">
          <a:xfrm>
            <a:off x="18780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6070" name="Group 22"/>
          <p:cNvGrpSpPr>
            <a:grpSpLocks/>
          </p:cNvGrpSpPr>
          <p:nvPr/>
        </p:nvGrpSpPr>
        <p:grpSpPr bwMode="auto">
          <a:xfrm>
            <a:off x="4219575" y="5105400"/>
            <a:ext cx="107950" cy="193675"/>
            <a:chOff x="1584" y="1728"/>
            <a:chExt cx="96" cy="144"/>
          </a:xfrm>
        </p:grpSpPr>
        <p:sp>
          <p:nvSpPr>
            <p:cNvPr id="386071" name="Line 2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6072" name="Line 2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6073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6074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6075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6076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6077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86078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6079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6080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6081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6082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86083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6084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6085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6086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86087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6088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6089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86090" name="Group 42"/>
          <p:cNvGrpSpPr>
            <a:grpSpLocks/>
          </p:cNvGrpSpPr>
          <p:nvPr/>
        </p:nvGrpSpPr>
        <p:grpSpPr bwMode="auto">
          <a:xfrm>
            <a:off x="1565275" y="3086100"/>
            <a:ext cx="2743200" cy="914400"/>
            <a:chOff x="1553" y="1944"/>
            <a:chExt cx="1728" cy="576"/>
          </a:xfrm>
        </p:grpSpPr>
        <p:sp>
          <p:nvSpPr>
            <p:cNvPr id="386091" name="Rectangle 43"/>
            <p:cNvSpPr>
              <a:spLocks noChangeArrowheads="1"/>
            </p:cNvSpPr>
            <p:nvPr/>
          </p:nvSpPr>
          <p:spPr bwMode="auto">
            <a:xfrm>
              <a:off x="155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6092" name="Line 44"/>
            <p:cNvSpPr>
              <a:spLocks noChangeShapeType="1"/>
            </p:cNvSpPr>
            <p:nvPr/>
          </p:nvSpPr>
          <p:spPr bwMode="auto">
            <a:xfrm flipH="1">
              <a:off x="1652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86093" name="Group 45"/>
            <p:cNvGrpSpPr>
              <a:grpSpLocks/>
            </p:cNvGrpSpPr>
            <p:nvPr/>
          </p:nvGrpSpPr>
          <p:grpSpPr bwMode="auto">
            <a:xfrm>
              <a:off x="1841" y="1944"/>
              <a:ext cx="1152" cy="576"/>
              <a:chOff x="1269" y="1944"/>
              <a:chExt cx="1152" cy="576"/>
            </a:xfrm>
          </p:grpSpPr>
          <p:sp>
            <p:nvSpPr>
              <p:cNvPr id="386094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6095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6096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6097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86098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86099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6100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6101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86102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86103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6104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6105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86106" name="Rectangle 58"/>
            <p:cNvSpPr>
              <a:spLocks noChangeArrowheads="1"/>
            </p:cNvSpPr>
            <p:nvPr/>
          </p:nvSpPr>
          <p:spPr bwMode="auto">
            <a:xfrm>
              <a:off x="299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6107" name="Line 59"/>
            <p:cNvSpPr>
              <a:spLocks noChangeShapeType="1"/>
            </p:cNvSpPr>
            <p:nvPr/>
          </p:nvSpPr>
          <p:spPr bwMode="auto">
            <a:xfrm flipH="1">
              <a:off x="3092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86108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Tm="100"/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15D15-8315-4E28-8364-D0A508355D7B}" type="slidenum">
              <a:rPr lang="fr-FR"/>
              <a:pPr/>
              <a:t>186</a:t>
            </a:fld>
            <a:endParaRPr lang="fr-FR"/>
          </a:p>
        </p:txBody>
      </p:sp>
      <p:sp>
        <p:nvSpPr>
          <p:cNvPr id="387074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87075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87076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87077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87078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7079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7080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7081" name="Rectangle 9"/>
          <p:cNvSpPr>
            <a:spLocks noChangeArrowheads="1"/>
          </p:cNvSpPr>
          <p:nvPr/>
        </p:nvSpPr>
        <p:spPr bwMode="auto">
          <a:xfrm>
            <a:off x="1824038" y="5233988"/>
            <a:ext cx="2557462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7082" name="Line 10"/>
          <p:cNvSpPr>
            <a:spLocks noChangeShapeType="1"/>
          </p:cNvSpPr>
          <p:nvPr/>
        </p:nvSpPr>
        <p:spPr bwMode="auto">
          <a:xfrm flipH="1">
            <a:off x="4219575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7083" name="Line 11"/>
          <p:cNvSpPr>
            <a:spLocks noChangeShapeType="1"/>
          </p:cNvSpPr>
          <p:nvPr/>
        </p:nvSpPr>
        <p:spPr bwMode="auto">
          <a:xfrm flipH="1">
            <a:off x="1878013" y="5233988"/>
            <a:ext cx="1095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7084" name="Line 12"/>
          <p:cNvSpPr>
            <a:spLocks noChangeShapeType="1"/>
          </p:cNvSpPr>
          <p:nvPr/>
        </p:nvSpPr>
        <p:spPr bwMode="auto">
          <a:xfrm flipH="1">
            <a:off x="4327525" y="5492750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7085" name="Line 13"/>
          <p:cNvSpPr>
            <a:spLocks noChangeShapeType="1"/>
          </p:cNvSpPr>
          <p:nvPr/>
        </p:nvSpPr>
        <p:spPr bwMode="auto">
          <a:xfrm flipH="1">
            <a:off x="4327525" y="5621338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7086" name="Line 14"/>
          <p:cNvSpPr>
            <a:spLocks noChangeShapeType="1"/>
          </p:cNvSpPr>
          <p:nvPr/>
        </p:nvSpPr>
        <p:spPr bwMode="auto">
          <a:xfrm>
            <a:off x="4381500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7087" name="Group 15"/>
          <p:cNvGrpSpPr>
            <a:grpSpLocks/>
          </p:cNvGrpSpPr>
          <p:nvPr/>
        </p:nvGrpSpPr>
        <p:grpSpPr bwMode="auto">
          <a:xfrm>
            <a:off x="3155950" y="5233988"/>
            <a:ext cx="2449513" cy="709612"/>
            <a:chOff x="1286" y="3297"/>
            <a:chExt cx="1543" cy="447"/>
          </a:xfrm>
        </p:grpSpPr>
        <p:sp>
          <p:nvSpPr>
            <p:cNvPr id="387088" name="Rectangle 16"/>
            <p:cNvSpPr>
              <a:spLocks noChangeArrowheads="1"/>
            </p:cNvSpPr>
            <p:nvPr/>
          </p:nvSpPr>
          <p:spPr bwMode="auto">
            <a:xfrm>
              <a:off x="1286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7089" name="Oval 17"/>
            <p:cNvSpPr>
              <a:spLocks noChangeArrowheads="1"/>
            </p:cNvSpPr>
            <p:nvPr/>
          </p:nvSpPr>
          <p:spPr bwMode="auto">
            <a:xfrm>
              <a:off x="1286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7090" name="Oval 18"/>
            <p:cNvSpPr>
              <a:spLocks noChangeArrowheads="1"/>
            </p:cNvSpPr>
            <p:nvPr/>
          </p:nvSpPr>
          <p:spPr bwMode="auto">
            <a:xfrm>
              <a:off x="1286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7091" name="Rectangle 19"/>
            <p:cNvSpPr>
              <a:spLocks noChangeArrowheads="1"/>
            </p:cNvSpPr>
            <p:nvPr/>
          </p:nvSpPr>
          <p:spPr bwMode="auto">
            <a:xfrm>
              <a:off x="1355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7092" name="Line 20"/>
          <p:cNvSpPr>
            <a:spLocks noChangeShapeType="1"/>
          </p:cNvSpPr>
          <p:nvPr/>
        </p:nvSpPr>
        <p:spPr bwMode="auto">
          <a:xfrm>
            <a:off x="1987550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7093" name="Line 21"/>
          <p:cNvSpPr>
            <a:spLocks noChangeShapeType="1"/>
          </p:cNvSpPr>
          <p:nvPr/>
        </p:nvSpPr>
        <p:spPr bwMode="auto">
          <a:xfrm>
            <a:off x="18780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7094" name="Group 22"/>
          <p:cNvGrpSpPr>
            <a:grpSpLocks/>
          </p:cNvGrpSpPr>
          <p:nvPr/>
        </p:nvGrpSpPr>
        <p:grpSpPr bwMode="auto">
          <a:xfrm>
            <a:off x="4219575" y="5105400"/>
            <a:ext cx="107950" cy="193675"/>
            <a:chOff x="1584" y="1728"/>
            <a:chExt cx="96" cy="144"/>
          </a:xfrm>
        </p:grpSpPr>
        <p:sp>
          <p:nvSpPr>
            <p:cNvPr id="387095" name="Line 2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7096" name="Line 2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7097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7098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7099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7100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7101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87102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7103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7104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7105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7106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87107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7108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7109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7110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87111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7112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7113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87114" name="Group 42"/>
          <p:cNvGrpSpPr>
            <a:grpSpLocks/>
          </p:cNvGrpSpPr>
          <p:nvPr/>
        </p:nvGrpSpPr>
        <p:grpSpPr bwMode="auto">
          <a:xfrm>
            <a:off x="1565275" y="3086100"/>
            <a:ext cx="2743200" cy="914400"/>
            <a:chOff x="1553" y="1944"/>
            <a:chExt cx="1728" cy="576"/>
          </a:xfrm>
        </p:grpSpPr>
        <p:sp>
          <p:nvSpPr>
            <p:cNvPr id="387115" name="Rectangle 43"/>
            <p:cNvSpPr>
              <a:spLocks noChangeArrowheads="1"/>
            </p:cNvSpPr>
            <p:nvPr/>
          </p:nvSpPr>
          <p:spPr bwMode="auto">
            <a:xfrm>
              <a:off x="155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7116" name="Line 44"/>
            <p:cNvSpPr>
              <a:spLocks noChangeShapeType="1"/>
            </p:cNvSpPr>
            <p:nvPr/>
          </p:nvSpPr>
          <p:spPr bwMode="auto">
            <a:xfrm flipH="1">
              <a:off x="1652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87117" name="Group 45"/>
            <p:cNvGrpSpPr>
              <a:grpSpLocks/>
            </p:cNvGrpSpPr>
            <p:nvPr/>
          </p:nvGrpSpPr>
          <p:grpSpPr bwMode="auto">
            <a:xfrm>
              <a:off x="1841" y="1944"/>
              <a:ext cx="1152" cy="576"/>
              <a:chOff x="1269" y="1944"/>
              <a:chExt cx="1152" cy="576"/>
            </a:xfrm>
          </p:grpSpPr>
          <p:sp>
            <p:nvSpPr>
              <p:cNvPr id="387118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7119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120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7121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87122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87123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7124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7125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87126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87127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7128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7129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87130" name="Rectangle 58"/>
            <p:cNvSpPr>
              <a:spLocks noChangeArrowheads="1"/>
            </p:cNvSpPr>
            <p:nvPr/>
          </p:nvSpPr>
          <p:spPr bwMode="auto">
            <a:xfrm>
              <a:off x="299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7131" name="Line 59"/>
            <p:cNvSpPr>
              <a:spLocks noChangeShapeType="1"/>
            </p:cNvSpPr>
            <p:nvPr/>
          </p:nvSpPr>
          <p:spPr bwMode="auto">
            <a:xfrm flipH="1">
              <a:off x="3092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87132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Tm="100"/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49029-5043-4B48-9730-A411F670EB38}" type="slidenum">
              <a:rPr lang="fr-FR"/>
              <a:pPr/>
              <a:t>187</a:t>
            </a:fld>
            <a:endParaRPr lang="fr-FR"/>
          </a:p>
        </p:txBody>
      </p:sp>
      <p:sp>
        <p:nvSpPr>
          <p:cNvPr id="388098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88099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88101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88102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8103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8104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8105" name="Rectangle 9"/>
          <p:cNvSpPr>
            <a:spLocks noChangeArrowheads="1"/>
          </p:cNvSpPr>
          <p:nvPr/>
        </p:nvSpPr>
        <p:spPr bwMode="auto">
          <a:xfrm>
            <a:off x="1824038" y="5233988"/>
            <a:ext cx="2557462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8106" name="Line 10"/>
          <p:cNvSpPr>
            <a:spLocks noChangeShapeType="1"/>
          </p:cNvSpPr>
          <p:nvPr/>
        </p:nvSpPr>
        <p:spPr bwMode="auto">
          <a:xfrm flipH="1">
            <a:off x="4219575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8107" name="Line 11"/>
          <p:cNvSpPr>
            <a:spLocks noChangeShapeType="1"/>
          </p:cNvSpPr>
          <p:nvPr/>
        </p:nvSpPr>
        <p:spPr bwMode="auto">
          <a:xfrm flipH="1">
            <a:off x="1878013" y="5233988"/>
            <a:ext cx="1095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8108" name="Line 12"/>
          <p:cNvSpPr>
            <a:spLocks noChangeShapeType="1"/>
          </p:cNvSpPr>
          <p:nvPr/>
        </p:nvSpPr>
        <p:spPr bwMode="auto">
          <a:xfrm flipH="1">
            <a:off x="4327525" y="5492750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8109" name="Line 13"/>
          <p:cNvSpPr>
            <a:spLocks noChangeShapeType="1"/>
          </p:cNvSpPr>
          <p:nvPr/>
        </p:nvSpPr>
        <p:spPr bwMode="auto">
          <a:xfrm flipH="1">
            <a:off x="4327525" y="5621338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8110" name="Line 14"/>
          <p:cNvSpPr>
            <a:spLocks noChangeShapeType="1"/>
          </p:cNvSpPr>
          <p:nvPr/>
        </p:nvSpPr>
        <p:spPr bwMode="auto">
          <a:xfrm>
            <a:off x="4381500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8111" name="Group 15"/>
          <p:cNvGrpSpPr>
            <a:grpSpLocks/>
          </p:cNvGrpSpPr>
          <p:nvPr/>
        </p:nvGrpSpPr>
        <p:grpSpPr bwMode="auto">
          <a:xfrm>
            <a:off x="2935288" y="5233988"/>
            <a:ext cx="2449512" cy="709612"/>
            <a:chOff x="1286" y="3297"/>
            <a:chExt cx="1543" cy="447"/>
          </a:xfrm>
        </p:grpSpPr>
        <p:sp>
          <p:nvSpPr>
            <p:cNvPr id="388112" name="Rectangle 16"/>
            <p:cNvSpPr>
              <a:spLocks noChangeArrowheads="1"/>
            </p:cNvSpPr>
            <p:nvPr/>
          </p:nvSpPr>
          <p:spPr bwMode="auto">
            <a:xfrm>
              <a:off x="1286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8113" name="Oval 17"/>
            <p:cNvSpPr>
              <a:spLocks noChangeArrowheads="1"/>
            </p:cNvSpPr>
            <p:nvPr/>
          </p:nvSpPr>
          <p:spPr bwMode="auto">
            <a:xfrm>
              <a:off x="1286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8114" name="Oval 18"/>
            <p:cNvSpPr>
              <a:spLocks noChangeArrowheads="1"/>
            </p:cNvSpPr>
            <p:nvPr/>
          </p:nvSpPr>
          <p:spPr bwMode="auto">
            <a:xfrm>
              <a:off x="1286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8115" name="Rectangle 19"/>
            <p:cNvSpPr>
              <a:spLocks noChangeArrowheads="1"/>
            </p:cNvSpPr>
            <p:nvPr/>
          </p:nvSpPr>
          <p:spPr bwMode="auto">
            <a:xfrm>
              <a:off x="1355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8116" name="Line 20"/>
          <p:cNvSpPr>
            <a:spLocks noChangeShapeType="1"/>
          </p:cNvSpPr>
          <p:nvPr/>
        </p:nvSpPr>
        <p:spPr bwMode="auto">
          <a:xfrm>
            <a:off x="1987550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8117" name="Line 21"/>
          <p:cNvSpPr>
            <a:spLocks noChangeShapeType="1"/>
          </p:cNvSpPr>
          <p:nvPr/>
        </p:nvSpPr>
        <p:spPr bwMode="auto">
          <a:xfrm>
            <a:off x="18780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8118" name="Group 22"/>
          <p:cNvGrpSpPr>
            <a:grpSpLocks/>
          </p:cNvGrpSpPr>
          <p:nvPr/>
        </p:nvGrpSpPr>
        <p:grpSpPr bwMode="auto">
          <a:xfrm>
            <a:off x="4219575" y="5105400"/>
            <a:ext cx="107950" cy="193675"/>
            <a:chOff x="1584" y="1728"/>
            <a:chExt cx="96" cy="144"/>
          </a:xfrm>
        </p:grpSpPr>
        <p:sp>
          <p:nvSpPr>
            <p:cNvPr id="388119" name="Line 2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8120" name="Line 2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8121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8122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8123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8124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8125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88126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8127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8128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8129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8130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88131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8132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8133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8134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88135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8136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8137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88138" name="Group 42"/>
          <p:cNvGrpSpPr>
            <a:grpSpLocks/>
          </p:cNvGrpSpPr>
          <p:nvPr/>
        </p:nvGrpSpPr>
        <p:grpSpPr bwMode="auto">
          <a:xfrm>
            <a:off x="1565275" y="3086100"/>
            <a:ext cx="2743200" cy="914400"/>
            <a:chOff x="1553" y="1944"/>
            <a:chExt cx="1728" cy="576"/>
          </a:xfrm>
        </p:grpSpPr>
        <p:sp>
          <p:nvSpPr>
            <p:cNvPr id="388139" name="Rectangle 43"/>
            <p:cNvSpPr>
              <a:spLocks noChangeArrowheads="1"/>
            </p:cNvSpPr>
            <p:nvPr/>
          </p:nvSpPr>
          <p:spPr bwMode="auto">
            <a:xfrm>
              <a:off x="155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8140" name="Line 44"/>
            <p:cNvSpPr>
              <a:spLocks noChangeShapeType="1"/>
            </p:cNvSpPr>
            <p:nvPr/>
          </p:nvSpPr>
          <p:spPr bwMode="auto">
            <a:xfrm flipH="1">
              <a:off x="1652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88141" name="Group 45"/>
            <p:cNvGrpSpPr>
              <a:grpSpLocks/>
            </p:cNvGrpSpPr>
            <p:nvPr/>
          </p:nvGrpSpPr>
          <p:grpSpPr bwMode="auto">
            <a:xfrm>
              <a:off x="1841" y="1944"/>
              <a:ext cx="1152" cy="576"/>
              <a:chOff x="1269" y="1944"/>
              <a:chExt cx="1152" cy="576"/>
            </a:xfrm>
          </p:grpSpPr>
          <p:sp>
            <p:nvSpPr>
              <p:cNvPr id="388142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8143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8144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8145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88146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88147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8148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8149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88150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88151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8152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8153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88154" name="Rectangle 58"/>
            <p:cNvSpPr>
              <a:spLocks noChangeArrowheads="1"/>
            </p:cNvSpPr>
            <p:nvPr/>
          </p:nvSpPr>
          <p:spPr bwMode="auto">
            <a:xfrm>
              <a:off x="299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8155" name="Line 59"/>
            <p:cNvSpPr>
              <a:spLocks noChangeShapeType="1"/>
            </p:cNvSpPr>
            <p:nvPr/>
          </p:nvSpPr>
          <p:spPr bwMode="auto">
            <a:xfrm flipH="1">
              <a:off x="3092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88156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Tm="100"/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FB4C-DFFE-4B94-9455-36BC9B5B32CF}" type="slidenum">
              <a:rPr lang="fr-FR"/>
              <a:pPr/>
              <a:t>188</a:t>
            </a:fld>
            <a:endParaRPr lang="fr-FR"/>
          </a:p>
        </p:txBody>
      </p:sp>
      <p:sp>
        <p:nvSpPr>
          <p:cNvPr id="389122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89123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89125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89126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27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28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29" name="Rectangle 9"/>
          <p:cNvSpPr>
            <a:spLocks noChangeArrowheads="1"/>
          </p:cNvSpPr>
          <p:nvPr/>
        </p:nvSpPr>
        <p:spPr bwMode="auto">
          <a:xfrm>
            <a:off x="1824038" y="5233988"/>
            <a:ext cx="2557462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30" name="Line 10"/>
          <p:cNvSpPr>
            <a:spLocks noChangeShapeType="1"/>
          </p:cNvSpPr>
          <p:nvPr/>
        </p:nvSpPr>
        <p:spPr bwMode="auto">
          <a:xfrm flipH="1">
            <a:off x="4219575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31" name="Line 11"/>
          <p:cNvSpPr>
            <a:spLocks noChangeShapeType="1"/>
          </p:cNvSpPr>
          <p:nvPr/>
        </p:nvSpPr>
        <p:spPr bwMode="auto">
          <a:xfrm flipH="1">
            <a:off x="1878013" y="5233988"/>
            <a:ext cx="1095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32" name="Line 12"/>
          <p:cNvSpPr>
            <a:spLocks noChangeShapeType="1"/>
          </p:cNvSpPr>
          <p:nvPr/>
        </p:nvSpPr>
        <p:spPr bwMode="auto">
          <a:xfrm flipH="1">
            <a:off x="4327525" y="5492750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33" name="Line 13"/>
          <p:cNvSpPr>
            <a:spLocks noChangeShapeType="1"/>
          </p:cNvSpPr>
          <p:nvPr/>
        </p:nvSpPr>
        <p:spPr bwMode="auto">
          <a:xfrm flipH="1">
            <a:off x="4327525" y="5621338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34" name="Line 14"/>
          <p:cNvSpPr>
            <a:spLocks noChangeShapeType="1"/>
          </p:cNvSpPr>
          <p:nvPr/>
        </p:nvSpPr>
        <p:spPr bwMode="auto">
          <a:xfrm>
            <a:off x="4381500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9135" name="Group 15"/>
          <p:cNvGrpSpPr>
            <a:grpSpLocks/>
          </p:cNvGrpSpPr>
          <p:nvPr/>
        </p:nvGrpSpPr>
        <p:grpSpPr bwMode="auto">
          <a:xfrm>
            <a:off x="2667000" y="5233988"/>
            <a:ext cx="2449513" cy="709612"/>
            <a:chOff x="1286" y="3297"/>
            <a:chExt cx="1543" cy="447"/>
          </a:xfrm>
        </p:grpSpPr>
        <p:sp>
          <p:nvSpPr>
            <p:cNvPr id="389136" name="Rectangle 16"/>
            <p:cNvSpPr>
              <a:spLocks noChangeArrowheads="1"/>
            </p:cNvSpPr>
            <p:nvPr/>
          </p:nvSpPr>
          <p:spPr bwMode="auto">
            <a:xfrm>
              <a:off x="1286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137" name="Oval 17"/>
            <p:cNvSpPr>
              <a:spLocks noChangeArrowheads="1"/>
            </p:cNvSpPr>
            <p:nvPr/>
          </p:nvSpPr>
          <p:spPr bwMode="auto">
            <a:xfrm>
              <a:off x="1286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138" name="Oval 18"/>
            <p:cNvSpPr>
              <a:spLocks noChangeArrowheads="1"/>
            </p:cNvSpPr>
            <p:nvPr/>
          </p:nvSpPr>
          <p:spPr bwMode="auto">
            <a:xfrm>
              <a:off x="1286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139" name="Rectangle 19"/>
            <p:cNvSpPr>
              <a:spLocks noChangeArrowheads="1"/>
            </p:cNvSpPr>
            <p:nvPr/>
          </p:nvSpPr>
          <p:spPr bwMode="auto">
            <a:xfrm>
              <a:off x="1355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9140" name="Line 20"/>
          <p:cNvSpPr>
            <a:spLocks noChangeShapeType="1"/>
          </p:cNvSpPr>
          <p:nvPr/>
        </p:nvSpPr>
        <p:spPr bwMode="auto">
          <a:xfrm>
            <a:off x="1987550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41" name="Line 21"/>
          <p:cNvSpPr>
            <a:spLocks noChangeShapeType="1"/>
          </p:cNvSpPr>
          <p:nvPr/>
        </p:nvSpPr>
        <p:spPr bwMode="auto">
          <a:xfrm>
            <a:off x="18780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9142" name="Group 22"/>
          <p:cNvGrpSpPr>
            <a:grpSpLocks/>
          </p:cNvGrpSpPr>
          <p:nvPr/>
        </p:nvGrpSpPr>
        <p:grpSpPr bwMode="auto">
          <a:xfrm>
            <a:off x="4219575" y="5105400"/>
            <a:ext cx="107950" cy="193675"/>
            <a:chOff x="1584" y="1728"/>
            <a:chExt cx="96" cy="144"/>
          </a:xfrm>
        </p:grpSpPr>
        <p:sp>
          <p:nvSpPr>
            <p:cNvPr id="389143" name="Line 2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144" name="Line 2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9145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46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47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48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9149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89150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151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152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9153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9154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89155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156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89157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89158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89159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160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161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89162" name="Group 42"/>
          <p:cNvGrpSpPr>
            <a:grpSpLocks/>
          </p:cNvGrpSpPr>
          <p:nvPr/>
        </p:nvGrpSpPr>
        <p:grpSpPr bwMode="auto">
          <a:xfrm>
            <a:off x="1565275" y="3086100"/>
            <a:ext cx="2743200" cy="914400"/>
            <a:chOff x="1553" y="1944"/>
            <a:chExt cx="1728" cy="576"/>
          </a:xfrm>
        </p:grpSpPr>
        <p:sp>
          <p:nvSpPr>
            <p:cNvPr id="389163" name="Rectangle 43"/>
            <p:cNvSpPr>
              <a:spLocks noChangeArrowheads="1"/>
            </p:cNvSpPr>
            <p:nvPr/>
          </p:nvSpPr>
          <p:spPr bwMode="auto">
            <a:xfrm>
              <a:off x="155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164" name="Line 44"/>
            <p:cNvSpPr>
              <a:spLocks noChangeShapeType="1"/>
            </p:cNvSpPr>
            <p:nvPr/>
          </p:nvSpPr>
          <p:spPr bwMode="auto">
            <a:xfrm flipH="1">
              <a:off x="1652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89165" name="Group 45"/>
            <p:cNvGrpSpPr>
              <a:grpSpLocks/>
            </p:cNvGrpSpPr>
            <p:nvPr/>
          </p:nvGrpSpPr>
          <p:grpSpPr bwMode="auto">
            <a:xfrm>
              <a:off x="1841" y="1944"/>
              <a:ext cx="1152" cy="576"/>
              <a:chOff x="1269" y="1944"/>
              <a:chExt cx="1152" cy="576"/>
            </a:xfrm>
          </p:grpSpPr>
          <p:sp>
            <p:nvSpPr>
              <p:cNvPr id="389166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9167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168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89169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89170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89171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9172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9173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89174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89175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89176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89177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89178" name="Rectangle 58"/>
            <p:cNvSpPr>
              <a:spLocks noChangeArrowheads="1"/>
            </p:cNvSpPr>
            <p:nvPr/>
          </p:nvSpPr>
          <p:spPr bwMode="auto">
            <a:xfrm>
              <a:off x="299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9179" name="Line 59"/>
            <p:cNvSpPr>
              <a:spLocks noChangeShapeType="1"/>
            </p:cNvSpPr>
            <p:nvPr/>
          </p:nvSpPr>
          <p:spPr bwMode="auto">
            <a:xfrm flipH="1">
              <a:off x="3092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89180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Tm="100"/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1491-5A6A-4E1C-97BB-006D310EB66C}" type="slidenum">
              <a:rPr lang="fr-FR"/>
              <a:pPr/>
              <a:t>189</a:t>
            </a:fld>
            <a:endParaRPr lang="fr-FR"/>
          </a:p>
        </p:txBody>
      </p:sp>
      <p:sp>
        <p:nvSpPr>
          <p:cNvPr id="390146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90147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90148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90149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90150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0151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0152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0153" name="Rectangle 9"/>
          <p:cNvSpPr>
            <a:spLocks noChangeArrowheads="1"/>
          </p:cNvSpPr>
          <p:nvPr/>
        </p:nvSpPr>
        <p:spPr bwMode="auto">
          <a:xfrm>
            <a:off x="1824038" y="5233988"/>
            <a:ext cx="2557462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0154" name="Line 10"/>
          <p:cNvSpPr>
            <a:spLocks noChangeShapeType="1"/>
          </p:cNvSpPr>
          <p:nvPr/>
        </p:nvSpPr>
        <p:spPr bwMode="auto">
          <a:xfrm flipH="1">
            <a:off x="4219575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0155" name="Line 11"/>
          <p:cNvSpPr>
            <a:spLocks noChangeShapeType="1"/>
          </p:cNvSpPr>
          <p:nvPr/>
        </p:nvSpPr>
        <p:spPr bwMode="auto">
          <a:xfrm flipH="1">
            <a:off x="1878013" y="5233988"/>
            <a:ext cx="1095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0156" name="Line 12"/>
          <p:cNvSpPr>
            <a:spLocks noChangeShapeType="1"/>
          </p:cNvSpPr>
          <p:nvPr/>
        </p:nvSpPr>
        <p:spPr bwMode="auto">
          <a:xfrm flipH="1">
            <a:off x="4327525" y="5492750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0157" name="Line 13"/>
          <p:cNvSpPr>
            <a:spLocks noChangeShapeType="1"/>
          </p:cNvSpPr>
          <p:nvPr/>
        </p:nvSpPr>
        <p:spPr bwMode="auto">
          <a:xfrm flipH="1">
            <a:off x="4327525" y="5621338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0158" name="Line 14"/>
          <p:cNvSpPr>
            <a:spLocks noChangeShapeType="1"/>
          </p:cNvSpPr>
          <p:nvPr/>
        </p:nvSpPr>
        <p:spPr bwMode="auto">
          <a:xfrm>
            <a:off x="4381500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90159" name="Group 15"/>
          <p:cNvGrpSpPr>
            <a:grpSpLocks/>
          </p:cNvGrpSpPr>
          <p:nvPr/>
        </p:nvGrpSpPr>
        <p:grpSpPr bwMode="auto">
          <a:xfrm>
            <a:off x="2425700" y="5233988"/>
            <a:ext cx="2449513" cy="709612"/>
            <a:chOff x="1286" y="3297"/>
            <a:chExt cx="1543" cy="447"/>
          </a:xfrm>
        </p:grpSpPr>
        <p:sp>
          <p:nvSpPr>
            <p:cNvPr id="390160" name="Rectangle 16"/>
            <p:cNvSpPr>
              <a:spLocks noChangeArrowheads="1"/>
            </p:cNvSpPr>
            <p:nvPr/>
          </p:nvSpPr>
          <p:spPr bwMode="auto">
            <a:xfrm>
              <a:off x="1286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0161" name="Oval 17"/>
            <p:cNvSpPr>
              <a:spLocks noChangeArrowheads="1"/>
            </p:cNvSpPr>
            <p:nvPr/>
          </p:nvSpPr>
          <p:spPr bwMode="auto">
            <a:xfrm>
              <a:off x="1286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0162" name="Oval 18"/>
            <p:cNvSpPr>
              <a:spLocks noChangeArrowheads="1"/>
            </p:cNvSpPr>
            <p:nvPr/>
          </p:nvSpPr>
          <p:spPr bwMode="auto">
            <a:xfrm>
              <a:off x="1286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0163" name="Rectangle 19"/>
            <p:cNvSpPr>
              <a:spLocks noChangeArrowheads="1"/>
            </p:cNvSpPr>
            <p:nvPr/>
          </p:nvSpPr>
          <p:spPr bwMode="auto">
            <a:xfrm>
              <a:off x="1355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90164" name="Line 20"/>
          <p:cNvSpPr>
            <a:spLocks noChangeShapeType="1"/>
          </p:cNvSpPr>
          <p:nvPr/>
        </p:nvSpPr>
        <p:spPr bwMode="auto">
          <a:xfrm>
            <a:off x="1987550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0165" name="Line 21"/>
          <p:cNvSpPr>
            <a:spLocks noChangeShapeType="1"/>
          </p:cNvSpPr>
          <p:nvPr/>
        </p:nvSpPr>
        <p:spPr bwMode="auto">
          <a:xfrm>
            <a:off x="18780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90166" name="Group 22"/>
          <p:cNvGrpSpPr>
            <a:grpSpLocks/>
          </p:cNvGrpSpPr>
          <p:nvPr/>
        </p:nvGrpSpPr>
        <p:grpSpPr bwMode="auto">
          <a:xfrm>
            <a:off x="4219575" y="5105400"/>
            <a:ext cx="107950" cy="193675"/>
            <a:chOff x="1584" y="1728"/>
            <a:chExt cx="96" cy="144"/>
          </a:xfrm>
        </p:grpSpPr>
        <p:sp>
          <p:nvSpPr>
            <p:cNvPr id="390167" name="Line 2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0168" name="Line 2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90169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0170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0171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0172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90173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90174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0175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0176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90177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90178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90179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0180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90181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90182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90183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0184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0185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90186" name="Group 42"/>
          <p:cNvGrpSpPr>
            <a:grpSpLocks/>
          </p:cNvGrpSpPr>
          <p:nvPr/>
        </p:nvGrpSpPr>
        <p:grpSpPr bwMode="auto">
          <a:xfrm>
            <a:off x="1565275" y="3086100"/>
            <a:ext cx="2743200" cy="914400"/>
            <a:chOff x="1553" y="1944"/>
            <a:chExt cx="1728" cy="576"/>
          </a:xfrm>
        </p:grpSpPr>
        <p:sp>
          <p:nvSpPr>
            <p:cNvPr id="390187" name="Rectangle 43"/>
            <p:cNvSpPr>
              <a:spLocks noChangeArrowheads="1"/>
            </p:cNvSpPr>
            <p:nvPr/>
          </p:nvSpPr>
          <p:spPr bwMode="auto">
            <a:xfrm>
              <a:off x="155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0188" name="Line 44"/>
            <p:cNvSpPr>
              <a:spLocks noChangeShapeType="1"/>
            </p:cNvSpPr>
            <p:nvPr/>
          </p:nvSpPr>
          <p:spPr bwMode="auto">
            <a:xfrm flipH="1">
              <a:off x="1652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90189" name="Group 45"/>
            <p:cNvGrpSpPr>
              <a:grpSpLocks/>
            </p:cNvGrpSpPr>
            <p:nvPr/>
          </p:nvGrpSpPr>
          <p:grpSpPr bwMode="auto">
            <a:xfrm>
              <a:off x="1841" y="1944"/>
              <a:ext cx="1152" cy="576"/>
              <a:chOff x="1269" y="1944"/>
              <a:chExt cx="1152" cy="576"/>
            </a:xfrm>
          </p:grpSpPr>
          <p:sp>
            <p:nvSpPr>
              <p:cNvPr id="390190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0191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0192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0193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90194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90195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0196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90197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90198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90199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0200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90201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90202" name="Rectangle 58"/>
            <p:cNvSpPr>
              <a:spLocks noChangeArrowheads="1"/>
            </p:cNvSpPr>
            <p:nvPr/>
          </p:nvSpPr>
          <p:spPr bwMode="auto">
            <a:xfrm>
              <a:off x="299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0203" name="Line 59"/>
            <p:cNvSpPr>
              <a:spLocks noChangeShapeType="1"/>
            </p:cNvSpPr>
            <p:nvPr/>
          </p:nvSpPr>
          <p:spPr bwMode="auto">
            <a:xfrm flipH="1">
              <a:off x="3092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90204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Tm="1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A9E28-848B-4152-91ED-FCA35C74B3F8}" type="slidenum">
              <a:rPr lang="fr-FR"/>
              <a:pPr/>
              <a:t>19</a:t>
            </a:fld>
            <a:endParaRPr lang="fr-FR"/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02184" name="Text Box 1832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grpSp>
        <p:nvGrpSpPr>
          <p:cNvPr id="102185" name="Group 1833"/>
          <p:cNvGrpSpPr>
            <a:grpSpLocks/>
          </p:cNvGrpSpPr>
          <p:nvPr/>
        </p:nvGrpSpPr>
        <p:grpSpPr bwMode="auto">
          <a:xfrm>
            <a:off x="381000" y="1600200"/>
            <a:ext cx="5486400" cy="2362200"/>
            <a:chOff x="240" y="1008"/>
            <a:chExt cx="3456" cy="1488"/>
          </a:xfrm>
        </p:grpSpPr>
        <p:sp>
          <p:nvSpPr>
            <p:cNvPr id="102186" name="Rectangle 1834"/>
            <p:cNvSpPr>
              <a:spLocks noChangeArrowheads="1"/>
            </p:cNvSpPr>
            <p:nvPr/>
          </p:nvSpPr>
          <p:spPr bwMode="auto">
            <a:xfrm>
              <a:off x="768" y="1968"/>
              <a:ext cx="1968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187" name="Rectangle 1835" descr="Bouquet"/>
            <p:cNvSpPr>
              <a:spLocks noChangeArrowheads="1"/>
            </p:cNvSpPr>
            <p:nvPr/>
          </p:nvSpPr>
          <p:spPr bwMode="auto">
            <a:xfrm>
              <a:off x="480" y="1968"/>
              <a:ext cx="1056" cy="52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02188" name="Group 1836"/>
            <p:cNvGrpSpPr>
              <a:grpSpLocks/>
            </p:cNvGrpSpPr>
            <p:nvPr/>
          </p:nvGrpSpPr>
          <p:grpSpPr bwMode="auto">
            <a:xfrm>
              <a:off x="240" y="1008"/>
              <a:ext cx="1200" cy="1488"/>
              <a:chOff x="240" y="1008"/>
              <a:chExt cx="1200" cy="1488"/>
            </a:xfrm>
          </p:grpSpPr>
          <p:sp>
            <p:nvSpPr>
              <p:cNvPr id="102189" name="Line 1837"/>
              <p:cNvSpPr>
                <a:spLocks noChangeShapeType="1"/>
              </p:cNvSpPr>
              <p:nvPr/>
            </p:nvSpPr>
            <p:spPr bwMode="auto">
              <a:xfrm>
                <a:off x="5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2190" name="Line 1838"/>
              <p:cNvSpPr>
                <a:spLocks noChangeShapeType="1"/>
              </p:cNvSpPr>
              <p:nvPr/>
            </p:nvSpPr>
            <p:spPr bwMode="auto">
              <a:xfrm>
                <a:off x="62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102191" name="Group 1839"/>
              <p:cNvGrpSpPr>
                <a:grpSpLocks/>
              </p:cNvGrpSpPr>
              <p:nvPr/>
            </p:nvGrpSpPr>
            <p:grpSpPr bwMode="auto">
              <a:xfrm>
                <a:off x="240" y="1008"/>
                <a:ext cx="1200" cy="960"/>
                <a:chOff x="240" y="1008"/>
                <a:chExt cx="1200" cy="960"/>
              </a:xfrm>
            </p:grpSpPr>
            <p:sp>
              <p:nvSpPr>
                <p:cNvPr id="102192" name="Line 1840"/>
                <p:cNvSpPr>
                  <a:spLocks noChangeShapeType="1"/>
                </p:cNvSpPr>
                <p:nvPr/>
              </p:nvSpPr>
              <p:spPr bwMode="auto">
                <a:xfrm flipH="1">
                  <a:off x="528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2193" name="Line 1841"/>
                <p:cNvSpPr>
                  <a:spLocks noChangeShapeType="1"/>
                </p:cNvSpPr>
                <p:nvPr/>
              </p:nvSpPr>
              <p:spPr bwMode="auto">
                <a:xfrm>
                  <a:off x="576" y="153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2194" name="Text Box 1842"/>
                <p:cNvSpPr txBox="1">
                  <a:spLocks noChangeArrowheads="1"/>
                </p:cNvSpPr>
                <p:nvPr/>
              </p:nvSpPr>
              <p:spPr bwMode="auto">
                <a:xfrm>
                  <a:off x="240" y="1008"/>
                  <a:ext cx="120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/>
                    <a:t>Pression=1</a:t>
                  </a:r>
                </a:p>
              </p:txBody>
            </p:sp>
            <p:sp>
              <p:nvSpPr>
                <p:cNvPr id="102195" name="Oval 1843"/>
                <p:cNvSpPr>
                  <a:spLocks noChangeArrowheads="1"/>
                </p:cNvSpPr>
                <p:nvPr/>
              </p:nvSpPr>
              <p:spPr bwMode="auto">
                <a:xfrm>
                  <a:off x="480" y="124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2196" name="Oval 1844"/>
                <p:cNvSpPr>
                  <a:spLocks noChangeArrowheads="1"/>
                </p:cNvSpPr>
                <p:nvPr/>
              </p:nvSpPr>
              <p:spPr bwMode="auto">
                <a:xfrm>
                  <a:off x="528" y="12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02197" name="Line 1845"/>
              <p:cNvSpPr>
                <a:spLocks noChangeShapeType="1"/>
              </p:cNvSpPr>
              <p:nvPr/>
            </p:nvSpPr>
            <p:spPr bwMode="auto">
              <a:xfrm>
                <a:off x="480" y="196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02198" name="Rectangle 1846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199" name="Line 1847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02200" name="Group 1848"/>
            <p:cNvGrpSpPr>
              <a:grpSpLocks/>
            </p:cNvGrpSpPr>
            <p:nvPr/>
          </p:nvGrpSpPr>
          <p:grpSpPr bwMode="auto">
            <a:xfrm>
              <a:off x="1392" y="1968"/>
              <a:ext cx="2304" cy="528"/>
              <a:chOff x="576" y="1968"/>
              <a:chExt cx="2304" cy="528"/>
            </a:xfrm>
          </p:grpSpPr>
          <p:grpSp>
            <p:nvGrpSpPr>
              <p:cNvPr id="102201" name="Group 1849"/>
              <p:cNvGrpSpPr>
                <a:grpSpLocks/>
              </p:cNvGrpSpPr>
              <p:nvPr/>
            </p:nvGrpSpPr>
            <p:grpSpPr bwMode="auto">
              <a:xfrm>
                <a:off x="576" y="2112"/>
                <a:ext cx="96" cy="288"/>
                <a:chOff x="528" y="2112"/>
                <a:chExt cx="96" cy="288"/>
              </a:xfrm>
            </p:grpSpPr>
            <p:sp>
              <p:nvSpPr>
                <p:cNvPr id="102202" name="Line 1850"/>
                <p:cNvSpPr>
                  <a:spLocks noChangeShapeType="1"/>
                </p:cNvSpPr>
                <p:nvPr/>
              </p:nvSpPr>
              <p:spPr bwMode="auto">
                <a:xfrm>
                  <a:off x="528" y="211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2203" name="Line 1851"/>
                <p:cNvSpPr>
                  <a:spLocks noChangeShapeType="1"/>
                </p:cNvSpPr>
                <p:nvPr/>
              </p:nvSpPr>
              <p:spPr bwMode="auto">
                <a:xfrm>
                  <a:off x="52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2204" name="Line 1852"/>
                <p:cNvSpPr>
                  <a:spLocks noChangeShapeType="1"/>
                </p:cNvSpPr>
                <p:nvPr/>
              </p:nvSpPr>
              <p:spPr bwMode="auto">
                <a:xfrm>
                  <a:off x="528" y="240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02205" name="Group 1853"/>
              <p:cNvGrpSpPr>
                <a:grpSpLocks/>
              </p:cNvGrpSpPr>
              <p:nvPr/>
            </p:nvGrpSpPr>
            <p:grpSpPr bwMode="auto">
              <a:xfrm>
                <a:off x="720" y="1968"/>
                <a:ext cx="2160" cy="528"/>
                <a:chOff x="720" y="1968"/>
                <a:chExt cx="2160" cy="528"/>
              </a:xfrm>
            </p:grpSpPr>
            <p:sp>
              <p:nvSpPr>
                <p:cNvPr id="102206" name="Rectangle 1854"/>
                <p:cNvSpPr>
                  <a:spLocks noChangeArrowheads="1"/>
                </p:cNvSpPr>
                <p:nvPr/>
              </p:nvSpPr>
              <p:spPr bwMode="auto">
                <a:xfrm>
                  <a:off x="816" y="2160"/>
                  <a:ext cx="2064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2207" name="Rectangle 1855"/>
                <p:cNvSpPr>
                  <a:spLocks noChangeArrowheads="1"/>
                </p:cNvSpPr>
                <p:nvPr/>
              </p:nvSpPr>
              <p:spPr bwMode="auto">
                <a:xfrm>
                  <a:off x="720" y="2016"/>
                  <a:ext cx="96" cy="43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2208" name="Oval 1856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2209" name="Oval 1857"/>
                <p:cNvSpPr>
                  <a:spLocks noChangeArrowheads="1"/>
                </p:cNvSpPr>
                <p:nvPr/>
              </p:nvSpPr>
              <p:spPr bwMode="auto">
                <a:xfrm>
                  <a:off x="720" y="24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2210" name="Group 1858"/>
            <p:cNvGrpSpPr>
              <a:grpSpLocks/>
            </p:cNvGrpSpPr>
            <p:nvPr/>
          </p:nvGrpSpPr>
          <p:grpSpPr bwMode="auto">
            <a:xfrm>
              <a:off x="1632" y="1968"/>
              <a:ext cx="1104" cy="528"/>
              <a:chOff x="772" y="1968"/>
              <a:chExt cx="1964" cy="528"/>
            </a:xfrm>
          </p:grpSpPr>
          <p:sp>
            <p:nvSpPr>
              <p:cNvPr id="102211" name="Line 1859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2212" name="Line 1860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2213" name="Line 1861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2214" name="Line 1862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2215" name="Line 1863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2216" name="Line 1864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2217" name="Line 1865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02218" name="AutoShape 186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9CB0-B415-4CBA-8AC5-8D45768223DD}" type="slidenum">
              <a:rPr lang="fr-FR"/>
              <a:pPr/>
              <a:t>190</a:t>
            </a:fld>
            <a:endParaRPr lang="fr-FR"/>
          </a:p>
        </p:txBody>
      </p:sp>
      <p:sp>
        <p:nvSpPr>
          <p:cNvPr id="391170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91171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91172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91173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91174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1175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1176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1177" name="Rectangle 9"/>
          <p:cNvSpPr>
            <a:spLocks noChangeArrowheads="1"/>
          </p:cNvSpPr>
          <p:nvPr/>
        </p:nvSpPr>
        <p:spPr bwMode="auto">
          <a:xfrm>
            <a:off x="1824038" y="5233988"/>
            <a:ext cx="2557462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1178" name="Line 10"/>
          <p:cNvSpPr>
            <a:spLocks noChangeShapeType="1"/>
          </p:cNvSpPr>
          <p:nvPr/>
        </p:nvSpPr>
        <p:spPr bwMode="auto">
          <a:xfrm flipH="1">
            <a:off x="4219575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1179" name="Line 11"/>
          <p:cNvSpPr>
            <a:spLocks noChangeShapeType="1"/>
          </p:cNvSpPr>
          <p:nvPr/>
        </p:nvSpPr>
        <p:spPr bwMode="auto">
          <a:xfrm flipH="1">
            <a:off x="1878013" y="5233988"/>
            <a:ext cx="1095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1180" name="Line 12"/>
          <p:cNvSpPr>
            <a:spLocks noChangeShapeType="1"/>
          </p:cNvSpPr>
          <p:nvPr/>
        </p:nvSpPr>
        <p:spPr bwMode="auto">
          <a:xfrm flipH="1">
            <a:off x="4327525" y="5492750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1181" name="Line 13"/>
          <p:cNvSpPr>
            <a:spLocks noChangeShapeType="1"/>
          </p:cNvSpPr>
          <p:nvPr/>
        </p:nvSpPr>
        <p:spPr bwMode="auto">
          <a:xfrm flipH="1">
            <a:off x="4327525" y="5621338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1182" name="Line 14"/>
          <p:cNvSpPr>
            <a:spLocks noChangeShapeType="1"/>
          </p:cNvSpPr>
          <p:nvPr/>
        </p:nvSpPr>
        <p:spPr bwMode="auto">
          <a:xfrm>
            <a:off x="4381500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91183" name="Group 15"/>
          <p:cNvGrpSpPr>
            <a:grpSpLocks/>
          </p:cNvGrpSpPr>
          <p:nvPr/>
        </p:nvGrpSpPr>
        <p:grpSpPr bwMode="auto">
          <a:xfrm>
            <a:off x="2217738" y="5233988"/>
            <a:ext cx="2449512" cy="709612"/>
            <a:chOff x="1286" y="3297"/>
            <a:chExt cx="1543" cy="447"/>
          </a:xfrm>
        </p:grpSpPr>
        <p:sp>
          <p:nvSpPr>
            <p:cNvPr id="391184" name="Rectangle 16"/>
            <p:cNvSpPr>
              <a:spLocks noChangeArrowheads="1"/>
            </p:cNvSpPr>
            <p:nvPr/>
          </p:nvSpPr>
          <p:spPr bwMode="auto">
            <a:xfrm>
              <a:off x="1286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1185" name="Oval 17"/>
            <p:cNvSpPr>
              <a:spLocks noChangeArrowheads="1"/>
            </p:cNvSpPr>
            <p:nvPr/>
          </p:nvSpPr>
          <p:spPr bwMode="auto">
            <a:xfrm>
              <a:off x="1286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1186" name="Oval 18"/>
            <p:cNvSpPr>
              <a:spLocks noChangeArrowheads="1"/>
            </p:cNvSpPr>
            <p:nvPr/>
          </p:nvSpPr>
          <p:spPr bwMode="auto">
            <a:xfrm>
              <a:off x="1286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1187" name="Rectangle 19"/>
            <p:cNvSpPr>
              <a:spLocks noChangeArrowheads="1"/>
            </p:cNvSpPr>
            <p:nvPr/>
          </p:nvSpPr>
          <p:spPr bwMode="auto">
            <a:xfrm>
              <a:off x="1355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91188" name="Line 20"/>
          <p:cNvSpPr>
            <a:spLocks noChangeShapeType="1"/>
          </p:cNvSpPr>
          <p:nvPr/>
        </p:nvSpPr>
        <p:spPr bwMode="auto">
          <a:xfrm>
            <a:off x="1987550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1189" name="Line 21"/>
          <p:cNvSpPr>
            <a:spLocks noChangeShapeType="1"/>
          </p:cNvSpPr>
          <p:nvPr/>
        </p:nvSpPr>
        <p:spPr bwMode="auto">
          <a:xfrm>
            <a:off x="18780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91190" name="Group 22"/>
          <p:cNvGrpSpPr>
            <a:grpSpLocks/>
          </p:cNvGrpSpPr>
          <p:nvPr/>
        </p:nvGrpSpPr>
        <p:grpSpPr bwMode="auto">
          <a:xfrm>
            <a:off x="4219575" y="5105400"/>
            <a:ext cx="107950" cy="193675"/>
            <a:chOff x="1584" y="1728"/>
            <a:chExt cx="96" cy="144"/>
          </a:xfrm>
        </p:grpSpPr>
        <p:sp>
          <p:nvSpPr>
            <p:cNvPr id="391191" name="Line 2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1192" name="Line 2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91193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1194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1195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1196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91197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91198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1199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1200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91201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91202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91203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1204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91205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91206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91207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1208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1209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91210" name="Group 42"/>
          <p:cNvGrpSpPr>
            <a:grpSpLocks/>
          </p:cNvGrpSpPr>
          <p:nvPr/>
        </p:nvGrpSpPr>
        <p:grpSpPr bwMode="auto">
          <a:xfrm>
            <a:off x="1565275" y="3086100"/>
            <a:ext cx="2743200" cy="914400"/>
            <a:chOff x="1553" y="1944"/>
            <a:chExt cx="1728" cy="576"/>
          </a:xfrm>
        </p:grpSpPr>
        <p:sp>
          <p:nvSpPr>
            <p:cNvPr id="391211" name="Rectangle 43"/>
            <p:cNvSpPr>
              <a:spLocks noChangeArrowheads="1"/>
            </p:cNvSpPr>
            <p:nvPr/>
          </p:nvSpPr>
          <p:spPr bwMode="auto">
            <a:xfrm>
              <a:off x="155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1212" name="Line 44"/>
            <p:cNvSpPr>
              <a:spLocks noChangeShapeType="1"/>
            </p:cNvSpPr>
            <p:nvPr/>
          </p:nvSpPr>
          <p:spPr bwMode="auto">
            <a:xfrm flipH="1">
              <a:off x="1652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91213" name="Group 45"/>
            <p:cNvGrpSpPr>
              <a:grpSpLocks/>
            </p:cNvGrpSpPr>
            <p:nvPr/>
          </p:nvGrpSpPr>
          <p:grpSpPr bwMode="auto">
            <a:xfrm>
              <a:off x="1841" y="1944"/>
              <a:ext cx="1152" cy="576"/>
              <a:chOff x="1269" y="1944"/>
              <a:chExt cx="1152" cy="576"/>
            </a:xfrm>
          </p:grpSpPr>
          <p:sp>
            <p:nvSpPr>
              <p:cNvPr id="391214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1215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216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1217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91218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91219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1220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91221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91222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91223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1224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91225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91226" name="Rectangle 58"/>
            <p:cNvSpPr>
              <a:spLocks noChangeArrowheads="1"/>
            </p:cNvSpPr>
            <p:nvPr/>
          </p:nvSpPr>
          <p:spPr bwMode="auto">
            <a:xfrm>
              <a:off x="299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1227" name="Line 59"/>
            <p:cNvSpPr>
              <a:spLocks noChangeShapeType="1"/>
            </p:cNvSpPr>
            <p:nvPr/>
          </p:nvSpPr>
          <p:spPr bwMode="auto">
            <a:xfrm flipH="1">
              <a:off x="3092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91228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Tm="100"/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E060A-66CC-48C4-A172-B9EE2D5D28DD}" type="slidenum">
              <a:rPr lang="fr-FR"/>
              <a:pPr/>
              <a:t>191</a:t>
            </a:fld>
            <a:endParaRPr lang="fr-FR"/>
          </a:p>
        </p:txBody>
      </p:sp>
      <p:sp>
        <p:nvSpPr>
          <p:cNvPr id="392194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/>
              <a:t>			</a:t>
            </a:r>
            <a:r>
              <a:rPr lang="fr-FR" sz="3200" u="sng">
                <a:solidFill>
                  <a:srgbClr val="CC0000"/>
                </a:solidFill>
              </a:rPr>
              <a:t>Distributeurs 5-2</a:t>
            </a:r>
          </a:p>
        </p:txBody>
      </p:sp>
      <p:sp>
        <p:nvSpPr>
          <p:cNvPr id="392195" name="Text Box 3"/>
          <p:cNvSpPr txBox="1">
            <a:spLocks noChangeArrowheads="1"/>
          </p:cNvSpPr>
          <p:nvPr/>
        </p:nvSpPr>
        <p:spPr bwMode="auto">
          <a:xfrm>
            <a:off x="1981200" y="1371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2 échappements</a:t>
            </a:r>
          </a:p>
        </p:txBody>
      </p:sp>
      <p:sp>
        <p:nvSpPr>
          <p:cNvPr id="392196" name="Text Box 4"/>
          <p:cNvSpPr txBox="1">
            <a:spLocks noChangeArrowheads="1"/>
          </p:cNvSpPr>
          <p:nvPr/>
        </p:nvSpPr>
        <p:spPr bwMode="auto">
          <a:xfrm>
            <a:off x="4953000" y="40005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/>
              <a:t>On règle la poussée et la rentrée de tige différemment.</a:t>
            </a:r>
          </a:p>
        </p:txBody>
      </p:sp>
      <p:sp>
        <p:nvSpPr>
          <p:cNvPr id="392197" name="Text Box 5"/>
          <p:cNvSpPr txBox="1">
            <a:spLocks noChangeArrowheads="1"/>
          </p:cNvSpPr>
          <p:nvPr/>
        </p:nvSpPr>
        <p:spPr bwMode="auto">
          <a:xfrm>
            <a:off x="914400" y="228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99"/>
                </a:solidFill>
              </a:rPr>
              <a:t>étrangleur</a:t>
            </a:r>
          </a:p>
        </p:txBody>
      </p:sp>
      <p:sp>
        <p:nvSpPr>
          <p:cNvPr id="392198" name="Line 6"/>
          <p:cNvSpPr>
            <a:spLocks noChangeShapeType="1"/>
          </p:cNvSpPr>
          <p:nvPr/>
        </p:nvSpPr>
        <p:spPr bwMode="auto">
          <a:xfrm flipV="1">
            <a:off x="3233738" y="4038600"/>
            <a:ext cx="0" cy="627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2199" name="Line 7"/>
          <p:cNvSpPr>
            <a:spLocks noChangeShapeType="1"/>
          </p:cNvSpPr>
          <p:nvPr/>
        </p:nvSpPr>
        <p:spPr bwMode="auto">
          <a:xfrm flipV="1">
            <a:off x="3533775" y="4038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2200" name="Line 8"/>
          <p:cNvSpPr>
            <a:spLocks noChangeShapeType="1"/>
          </p:cNvSpPr>
          <p:nvPr/>
        </p:nvSpPr>
        <p:spPr bwMode="auto">
          <a:xfrm flipV="1">
            <a:off x="1933575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2201" name="Rectangle 9"/>
          <p:cNvSpPr>
            <a:spLocks noChangeArrowheads="1"/>
          </p:cNvSpPr>
          <p:nvPr/>
        </p:nvSpPr>
        <p:spPr bwMode="auto">
          <a:xfrm>
            <a:off x="1824038" y="5233988"/>
            <a:ext cx="2557462" cy="7096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2202" name="Line 10"/>
          <p:cNvSpPr>
            <a:spLocks noChangeShapeType="1"/>
          </p:cNvSpPr>
          <p:nvPr/>
        </p:nvSpPr>
        <p:spPr bwMode="auto">
          <a:xfrm flipH="1">
            <a:off x="4219575" y="5233988"/>
            <a:ext cx="1079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2203" name="Line 11"/>
          <p:cNvSpPr>
            <a:spLocks noChangeShapeType="1"/>
          </p:cNvSpPr>
          <p:nvPr/>
        </p:nvSpPr>
        <p:spPr bwMode="auto">
          <a:xfrm flipH="1">
            <a:off x="1878013" y="5233988"/>
            <a:ext cx="1095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2204" name="Line 12"/>
          <p:cNvSpPr>
            <a:spLocks noChangeShapeType="1"/>
          </p:cNvSpPr>
          <p:nvPr/>
        </p:nvSpPr>
        <p:spPr bwMode="auto">
          <a:xfrm flipH="1">
            <a:off x="4327525" y="5492750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2205" name="Line 13"/>
          <p:cNvSpPr>
            <a:spLocks noChangeShapeType="1"/>
          </p:cNvSpPr>
          <p:nvPr/>
        </p:nvSpPr>
        <p:spPr bwMode="auto">
          <a:xfrm flipH="1">
            <a:off x="4327525" y="5621338"/>
            <a:ext cx="109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2206" name="Line 14"/>
          <p:cNvSpPr>
            <a:spLocks noChangeShapeType="1"/>
          </p:cNvSpPr>
          <p:nvPr/>
        </p:nvSpPr>
        <p:spPr bwMode="auto">
          <a:xfrm>
            <a:off x="4381500" y="5492750"/>
            <a:ext cx="0" cy="128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92207" name="Group 15"/>
          <p:cNvGrpSpPr>
            <a:grpSpLocks/>
          </p:cNvGrpSpPr>
          <p:nvPr/>
        </p:nvGrpSpPr>
        <p:grpSpPr bwMode="auto">
          <a:xfrm>
            <a:off x="2025650" y="5233988"/>
            <a:ext cx="2449513" cy="709612"/>
            <a:chOff x="1286" y="3297"/>
            <a:chExt cx="1543" cy="447"/>
          </a:xfrm>
        </p:grpSpPr>
        <p:sp>
          <p:nvSpPr>
            <p:cNvPr id="392208" name="Rectangle 16"/>
            <p:cNvSpPr>
              <a:spLocks noChangeArrowheads="1"/>
            </p:cNvSpPr>
            <p:nvPr/>
          </p:nvSpPr>
          <p:spPr bwMode="auto">
            <a:xfrm>
              <a:off x="1286" y="3338"/>
              <a:ext cx="69" cy="3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2209" name="Oval 17"/>
            <p:cNvSpPr>
              <a:spLocks noChangeArrowheads="1"/>
            </p:cNvSpPr>
            <p:nvPr/>
          </p:nvSpPr>
          <p:spPr bwMode="auto">
            <a:xfrm>
              <a:off x="1286" y="3297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2210" name="Oval 18"/>
            <p:cNvSpPr>
              <a:spLocks noChangeArrowheads="1"/>
            </p:cNvSpPr>
            <p:nvPr/>
          </p:nvSpPr>
          <p:spPr bwMode="auto">
            <a:xfrm>
              <a:off x="1286" y="3703"/>
              <a:ext cx="34" cy="4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2211" name="Rectangle 19"/>
            <p:cNvSpPr>
              <a:spLocks noChangeArrowheads="1"/>
            </p:cNvSpPr>
            <p:nvPr/>
          </p:nvSpPr>
          <p:spPr bwMode="auto">
            <a:xfrm>
              <a:off x="1355" y="3460"/>
              <a:ext cx="1474" cy="12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92212" name="Line 20"/>
          <p:cNvSpPr>
            <a:spLocks noChangeShapeType="1"/>
          </p:cNvSpPr>
          <p:nvPr/>
        </p:nvSpPr>
        <p:spPr bwMode="auto">
          <a:xfrm>
            <a:off x="1987550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2213" name="Line 21"/>
          <p:cNvSpPr>
            <a:spLocks noChangeShapeType="1"/>
          </p:cNvSpPr>
          <p:nvPr/>
        </p:nvSpPr>
        <p:spPr bwMode="auto">
          <a:xfrm>
            <a:off x="1878013" y="5105400"/>
            <a:ext cx="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92214" name="Group 22"/>
          <p:cNvGrpSpPr>
            <a:grpSpLocks/>
          </p:cNvGrpSpPr>
          <p:nvPr/>
        </p:nvGrpSpPr>
        <p:grpSpPr bwMode="auto">
          <a:xfrm>
            <a:off x="4219575" y="5105400"/>
            <a:ext cx="107950" cy="193675"/>
            <a:chOff x="1584" y="1728"/>
            <a:chExt cx="96" cy="144"/>
          </a:xfrm>
        </p:grpSpPr>
        <p:sp>
          <p:nvSpPr>
            <p:cNvPr id="392215" name="Line 23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2216" name="Line 24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92217" name="Line 25"/>
          <p:cNvSpPr>
            <a:spLocks noChangeShapeType="1"/>
          </p:cNvSpPr>
          <p:nvPr/>
        </p:nvSpPr>
        <p:spPr bwMode="auto">
          <a:xfrm rot="5400000" flipV="1">
            <a:off x="2583657" y="3980656"/>
            <a:ext cx="0" cy="1335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2218" name="Line 26"/>
          <p:cNvSpPr>
            <a:spLocks noChangeShapeType="1"/>
          </p:cNvSpPr>
          <p:nvPr/>
        </p:nvSpPr>
        <p:spPr bwMode="auto">
          <a:xfrm flipV="1">
            <a:off x="4271963" y="4630738"/>
            <a:ext cx="0" cy="4746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2219" name="Line 27"/>
          <p:cNvSpPr>
            <a:spLocks noChangeShapeType="1"/>
          </p:cNvSpPr>
          <p:nvPr/>
        </p:nvSpPr>
        <p:spPr bwMode="auto">
          <a:xfrm rot="5400000" flipV="1">
            <a:off x="3902075" y="4260850"/>
            <a:ext cx="0" cy="774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2220" name="Line 28"/>
          <p:cNvSpPr>
            <a:spLocks noChangeShapeType="1"/>
          </p:cNvSpPr>
          <p:nvPr/>
        </p:nvSpPr>
        <p:spPr bwMode="auto">
          <a:xfrm flipV="1">
            <a:off x="36909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92221" name="Group 29"/>
          <p:cNvGrpSpPr>
            <a:grpSpLocks/>
          </p:cNvGrpSpPr>
          <p:nvPr/>
        </p:nvGrpSpPr>
        <p:grpSpPr bwMode="auto">
          <a:xfrm>
            <a:off x="3498850" y="2705100"/>
            <a:ext cx="457200" cy="304800"/>
            <a:chOff x="480" y="1296"/>
            <a:chExt cx="288" cy="192"/>
          </a:xfrm>
        </p:grpSpPr>
        <p:sp>
          <p:nvSpPr>
            <p:cNvPr id="392222" name="Freeform 30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2223" name="Freeform 31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2224" name="Line 32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92225" name="Line 33"/>
          <p:cNvSpPr>
            <a:spLocks noChangeShapeType="1"/>
          </p:cNvSpPr>
          <p:nvPr/>
        </p:nvSpPr>
        <p:spPr bwMode="auto">
          <a:xfrm flipV="1">
            <a:off x="3386138" y="2438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92226" name="Group 34"/>
          <p:cNvGrpSpPr>
            <a:grpSpLocks/>
          </p:cNvGrpSpPr>
          <p:nvPr/>
        </p:nvGrpSpPr>
        <p:grpSpPr bwMode="auto">
          <a:xfrm>
            <a:off x="3233738" y="2311400"/>
            <a:ext cx="303212" cy="303213"/>
            <a:chOff x="1880" y="1456"/>
            <a:chExt cx="191" cy="191"/>
          </a:xfrm>
        </p:grpSpPr>
        <p:sp>
          <p:nvSpPr>
            <p:cNvPr id="392227" name="Oval 35"/>
            <p:cNvSpPr>
              <a:spLocks noChangeArrowheads="1"/>
            </p:cNvSpPr>
            <p:nvPr/>
          </p:nvSpPr>
          <p:spPr bwMode="auto">
            <a:xfrm>
              <a:off x="1880" y="1456"/>
              <a:ext cx="191" cy="1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2228" name="Oval 36"/>
            <p:cNvSpPr>
              <a:spLocks noChangeArrowheads="1"/>
            </p:cNvSpPr>
            <p:nvPr/>
          </p:nvSpPr>
          <p:spPr bwMode="auto">
            <a:xfrm>
              <a:off x="1940" y="1519"/>
              <a:ext cx="72" cy="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92229" name="Line 37"/>
          <p:cNvSpPr>
            <a:spLocks noChangeShapeType="1"/>
          </p:cNvSpPr>
          <p:nvPr/>
        </p:nvSpPr>
        <p:spPr bwMode="auto">
          <a:xfrm flipV="1">
            <a:off x="3081338" y="24463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92230" name="Group 38"/>
          <p:cNvGrpSpPr>
            <a:grpSpLocks/>
          </p:cNvGrpSpPr>
          <p:nvPr/>
        </p:nvGrpSpPr>
        <p:grpSpPr bwMode="auto">
          <a:xfrm>
            <a:off x="2889250" y="2705100"/>
            <a:ext cx="457200" cy="304800"/>
            <a:chOff x="480" y="1296"/>
            <a:chExt cx="288" cy="192"/>
          </a:xfrm>
        </p:grpSpPr>
        <p:sp>
          <p:nvSpPr>
            <p:cNvPr id="392231" name="Freeform 39"/>
            <p:cNvSpPr>
              <a:spLocks/>
            </p:cNvSpPr>
            <p:nvPr/>
          </p:nvSpPr>
          <p:spPr bwMode="auto">
            <a:xfrm>
              <a:off x="528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2232" name="Freeform 40"/>
            <p:cNvSpPr>
              <a:spLocks/>
            </p:cNvSpPr>
            <p:nvPr/>
          </p:nvSpPr>
          <p:spPr bwMode="auto">
            <a:xfrm flipH="1">
              <a:off x="624" y="1296"/>
              <a:ext cx="48" cy="192"/>
            </a:xfrm>
            <a:custGeom>
              <a:avLst/>
              <a:gdLst>
                <a:gd name="T0" fmla="*/ 0 w 48"/>
                <a:gd name="T1" fmla="*/ 0 h 192"/>
                <a:gd name="T2" fmla="*/ 48 w 48"/>
                <a:gd name="T3" fmla="*/ 96 h 192"/>
                <a:gd name="T4" fmla="*/ 0 w 4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92">
                  <a:moveTo>
                    <a:pt x="0" y="0"/>
                  </a:moveTo>
                  <a:cubicBezTo>
                    <a:pt x="24" y="32"/>
                    <a:pt x="48" y="64"/>
                    <a:pt x="48" y="96"/>
                  </a:cubicBezTo>
                  <a:cubicBezTo>
                    <a:pt x="48" y="128"/>
                    <a:pt x="8" y="176"/>
                    <a:pt x="0" y="192"/>
                  </a:cubicBezTo>
                </a:path>
              </a:pathLst>
            </a:cu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2233" name="Line 41"/>
            <p:cNvSpPr>
              <a:spLocks noChangeShapeType="1"/>
            </p:cNvSpPr>
            <p:nvPr/>
          </p:nvSpPr>
          <p:spPr bwMode="auto">
            <a:xfrm flipV="1">
              <a:off x="480" y="1344"/>
              <a:ext cx="288" cy="96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92234" name="Group 42"/>
          <p:cNvGrpSpPr>
            <a:grpSpLocks/>
          </p:cNvGrpSpPr>
          <p:nvPr/>
        </p:nvGrpSpPr>
        <p:grpSpPr bwMode="auto">
          <a:xfrm>
            <a:off x="1565275" y="3086100"/>
            <a:ext cx="2743200" cy="914400"/>
            <a:chOff x="1553" y="1944"/>
            <a:chExt cx="1728" cy="576"/>
          </a:xfrm>
        </p:grpSpPr>
        <p:sp>
          <p:nvSpPr>
            <p:cNvPr id="392235" name="Rectangle 43"/>
            <p:cNvSpPr>
              <a:spLocks noChangeArrowheads="1"/>
            </p:cNvSpPr>
            <p:nvPr/>
          </p:nvSpPr>
          <p:spPr bwMode="auto">
            <a:xfrm>
              <a:off x="155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2236" name="Line 44"/>
            <p:cNvSpPr>
              <a:spLocks noChangeShapeType="1"/>
            </p:cNvSpPr>
            <p:nvPr/>
          </p:nvSpPr>
          <p:spPr bwMode="auto">
            <a:xfrm flipH="1">
              <a:off x="1652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92237" name="Group 45"/>
            <p:cNvGrpSpPr>
              <a:grpSpLocks/>
            </p:cNvGrpSpPr>
            <p:nvPr/>
          </p:nvGrpSpPr>
          <p:grpSpPr bwMode="auto">
            <a:xfrm>
              <a:off x="1841" y="1944"/>
              <a:ext cx="1152" cy="576"/>
              <a:chOff x="1269" y="1944"/>
              <a:chExt cx="1152" cy="576"/>
            </a:xfrm>
          </p:grpSpPr>
          <p:sp>
            <p:nvSpPr>
              <p:cNvPr id="392238" name="Rectangle 46"/>
              <p:cNvSpPr>
                <a:spLocks noChangeArrowheads="1"/>
              </p:cNvSpPr>
              <p:nvPr/>
            </p:nvSpPr>
            <p:spPr bwMode="auto">
              <a:xfrm>
                <a:off x="1845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2239" name="Line 47"/>
              <p:cNvSpPr>
                <a:spLocks noChangeShapeType="1"/>
              </p:cNvSpPr>
              <p:nvPr/>
            </p:nvSpPr>
            <p:spPr bwMode="auto">
              <a:xfrm rot="10800000">
                <a:off x="2128" y="1944"/>
                <a:ext cx="99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240" name="Rectangle 48"/>
              <p:cNvSpPr>
                <a:spLocks noChangeArrowheads="1"/>
              </p:cNvSpPr>
              <p:nvPr/>
            </p:nvSpPr>
            <p:spPr bwMode="auto">
              <a:xfrm>
                <a:off x="1269" y="1944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92241" name="Line 49"/>
              <p:cNvSpPr>
                <a:spLocks noChangeShapeType="1"/>
              </p:cNvSpPr>
              <p:nvPr/>
            </p:nvSpPr>
            <p:spPr bwMode="auto">
              <a:xfrm rot="10800000" flipH="1" flipV="1">
                <a:off x="1939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92242" name="Group 50"/>
              <p:cNvGrpSpPr>
                <a:grpSpLocks/>
              </p:cNvGrpSpPr>
              <p:nvPr/>
            </p:nvGrpSpPr>
            <p:grpSpPr bwMode="auto">
              <a:xfrm>
                <a:off x="2277" y="1944"/>
                <a:ext cx="96" cy="96"/>
                <a:chOff x="5232" y="3264"/>
                <a:chExt cx="96" cy="96"/>
              </a:xfrm>
            </p:grpSpPr>
            <p:sp>
              <p:nvSpPr>
                <p:cNvPr id="392243" name="Line 51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2244" name="Line 52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92245" name="Line 53"/>
              <p:cNvSpPr>
                <a:spLocks noChangeShapeType="1"/>
              </p:cNvSpPr>
              <p:nvPr/>
            </p:nvSpPr>
            <p:spPr bwMode="auto">
              <a:xfrm rot="10800000" flipH="1">
                <a:off x="1458" y="1944"/>
                <a:ext cx="93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92246" name="Group 54"/>
              <p:cNvGrpSpPr>
                <a:grpSpLocks/>
              </p:cNvGrpSpPr>
              <p:nvPr/>
            </p:nvGrpSpPr>
            <p:grpSpPr bwMode="auto">
              <a:xfrm>
                <a:off x="1314" y="1944"/>
                <a:ext cx="96" cy="96"/>
                <a:chOff x="5232" y="3264"/>
                <a:chExt cx="96" cy="96"/>
              </a:xfrm>
            </p:grpSpPr>
            <p:sp>
              <p:nvSpPr>
                <p:cNvPr id="392247" name="Line 55"/>
                <p:cNvSpPr>
                  <a:spLocks noChangeShapeType="1"/>
                </p:cNvSpPr>
                <p:nvPr/>
              </p:nvSpPr>
              <p:spPr bwMode="auto">
                <a:xfrm>
                  <a:off x="5280" y="3264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92248" name="Line 56"/>
                <p:cNvSpPr>
                  <a:spLocks noChangeShapeType="1"/>
                </p:cNvSpPr>
                <p:nvPr/>
              </p:nvSpPr>
              <p:spPr bwMode="auto">
                <a:xfrm>
                  <a:off x="5232" y="3360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392249" name="Line 57"/>
              <p:cNvSpPr>
                <a:spLocks noChangeShapeType="1"/>
              </p:cNvSpPr>
              <p:nvPr/>
            </p:nvSpPr>
            <p:spPr bwMode="auto">
              <a:xfrm rot="10800000" flipV="1">
                <a:off x="1650" y="1944"/>
                <a:ext cx="97" cy="57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92250" name="Rectangle 58"/>
            <p:cNvSpPr>
              <a:spLocks noChangeArrowheads="1"/>
            </p:cNvSpPr>
            <p:nvPr/>
          </p:nvSpPr>
          <p:spPr bwMode="auto">
            <a:xfrm>
              <a:off x="2993" y="2160"/>
              <a:ext cx="28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2251" name="Line 59"/>
            <p:cNvSpPr>
              <a:spLocks noChangeShapeType="1"/>
            </p:cNvSpPr>
            <p:nvPr/>
          </p:nvSpPr>
          <p:spPr bwMode="auto">
            <a:xfrm flipH="1">
              <a:off x="3092" y="216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92252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2253" name="AutoShape 6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6311900"/>
            <a:ext cx="228600" cy="228600"/>
          </a:xfrm>
          <a:prstGeom prst="actionButtonBackPrevious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2254" name="AutoShape 6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19200" y="6311900"/>
            <a:ext cx="228600" cy="228600"/>
          </a:xfrm>
          <a:prstGeom prst="actionButtonBeginning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CFF2-1910-4053-8A35-13ADAEE679FC}" type="slidenum">
              <a:rPr lang="fr-FR"/>
              <a:pPr/>
              <a:t>192</a:t>
            </a:fld>
            <a:endParaRPr lang="fr-FR"/>
          </a:p>
        </p:txBody>
      </p:sp>
      <p:pic>
        <p:nvPicPr>
          <p:cNvPr id="69634" name="Picture 2" descr="A:\MVC-015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646" name="Group 14"/>
          <p:cNvGrpSpPr>
            <a:grpSpLocks/>
          </p:cNvGrpSpPr>
          <p:nvPr/>
        </p:nvGrpSpPr>
        <p:grpSpPr bwMode="auto">
          <a:xfrm>
            <a:off x="762000" y="762000"/>
            <a:ext cx="4876800" cy="1676400"/>
            <a:chOff x="480" y="480"/>
            <a:chExt cx="3072" cy="1056"/>
          </a:xfrm>
        </p:grpSpPr>
        <p:sp>
          <p:nvSpPr>
            <p:cNvPr id="69635" name="Text Box 3"/>
            <p:cNvSpPr txBox="1">
              <a:spLocks noChangeArrowheads="1"/>
            </p:cNvSpPr>
            <p:nvPr/>
          </p:nvSpPr>
          <p:spPr bwMode="auto">
            <a:xfrm>
              <a:off x="480" y="480"/>
              <a:ext cx="1872" cy="28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Distributeurs bistables</a:t>
              </a:r>
            </a:p>
          </p:txBody>
        </p:sp>
        <p:sp>
          <p:nvSpPr>
            <p:cNvPr id="69636" name="Line 4"/>
            <p:cNvSpPr>
              <a:spLocks noChangeShapeType="1"/>
            </p:cNvSpPr>
            <p:nvPr/>
          </p:nvSpPr>
          <p:spPr bwMode="auto">
            <a:xfrm>
              <a:off x="1392" y="768"/>
              <a:ext cx="48" cy="76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37" name="Line 5"/>
            <p:cNvSpPr>
              <a:spLocks noChangeShapeType="1"/>
            </p:cNvSpPr>
            <p:nvPr/>
          </p:nvSpPr>
          <p:spPr bwMode="auto">
            <a:xfrm>
              <a:off x="1392" y="768"/>
              <a:ext cx="2160" cy="768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9643" name="Group 11"/>
          <p:cNvGrpSpPr>
            <a:grpSpLocks/>
          </p:cNvGrpSpPr>
          <p:nvPr/>
        </p:nvGrpSpPr>
        <p:grpSpPr bwMode="auto">
          <a:xfrm>
            <a:off x="4343400" y="533400"/>
            <a:ext cx="4419600" cy="2522538"/>
            <a:chOff x="2736" y="336"/>
            <a:chExt cx="2784" cy="1589"/>
          </a:xfrm>
        </p:grpSpPr>
        <p:sp>
          <p:nvSpPr>
            <p:cNvPr id="69638" name="Text Box 6"/>
            <p:cNvSpPr txBox="1">
              <a:spLocks noChangeArrowheads="1"/>
            </p:cNvSpPr>
            <p:nvPr/>
          </p:nvSpPr>
          <p:spPr bwMode="auto">
            <a:xfrm>
              <a:off x="3218" y="336"/>
              <a:ext cx="2302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Distributeurs monostables</a:t>
              </a:r>
            </a:p>
          </p:txBody>
        </p:sp>
        <p:sp>
          <p:nvSpPr>
            <p:cNvPr id="69639" name="Line 7"/>
            <p:cNvSpPr>
              <a:spLocks noChangeShapeType="1"/>
            </p:cNvSpPr>
            <p:nvPr/>
          </p:nvSpPr>
          <p:spPr bwMode="auto">
            <a:xfrm flipH="1">
              <a:off x="2736" y="654"/>
              <a:ext cx="1606" cy="1271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40" name="Line 8"/>
            <p:cNvSpPr>
              <a:spLocks noChangeShapeType="1"/>
            </p:cNvSpPr>
            <p:nvPr/>
          </p:nvSpPr>
          <p:spPr bwMode="auto">
            <a:xfrm>
              <a:off x="4342" y="608"/>
              <a:ext cx="458" cy="126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0279-2645-458D-AAFE-4825D0EF124A}" type="slidenum">
              <a:rPr lang="fr-FR"/>
              <a:pPr/>
              <a:t>193</a:t>
            </a:fld>
            <a:endParaRPr lang="fr-FR"/>
          </a:p>
        </p:txBody>
      </p:sp>
      <p:pic>
        <p:nvPicPr>
          <p:cNvPr id="70658" name="Picture 2" descr="A:\MVC-01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5029200" y="5257800"/>
            <a:ext cx="4114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Deux distributeurs 4-2 bistables</a:t>
            </a:r>
          </a:p>
        </p:txBody>
      </p:sp>
    </p:spTree>
  </p:cSld>
  <p:clrMapOvr>
    <a:masterClrMapping/>
  </p:clrMapOvr>
  <p:transition/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35B2-1FB0-40A7-9839-E26945DB1712}" type="slidenum">
              <a:rPr lang="fr-FR"/>
              <a:pPr/>
              <a:t>194</a:t>
            </a:fld>
            <a:endParaRPr lang="fr-FR"/>
          </a:p>
        </p:txBody>
      </p:sp>
      <p:pic>
        <p:nvPicPr>
          <p:cNvPr id="73730" name="Picture 2" descr="A:\MVC-01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048000" y="4953000"/>
            <a:ext cx="419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Trois distributeurs 4-2 bistables</a:t>
            </a:r>
          </a:p>
        </p:txBody>
      </p:sp>
    </p:spTree>
  </p:cSld>
  <p:clrMapOvr>
    <a:masterClrMapping/>
  </p:clrMapOvr>
  <p:transition/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5332-B881-44A5-96F9-C3366BEB3E3D}" type="slidenum">
              <a:rPr lang="fr-FR"/>
              <a:pPr/>
              <a:t>195</a:t>
            </a:fld>
            <a:endParaRPr lang="fr-FR"/>
          </a:p>
        </p:txBody>
      </p:sp>
      <p:pic>
        <p:nvPicPr>
          <p:cNvPr id="75778" name="Picture 2" descr="A:\MVC-02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81000" y="3962400"/>
            <a:ext cx="26670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000">
                <a:solidFill>
                  <a:srgbClr val="FFFF00"/>
                </a:solidFill>
              </a:rPr>
              <a:t>Distributeur 5-2</a:t>
            </a:r>
          </a:p>
          <a:p>
            <a:pPr algn="ctr">
              <a:spcBef>
                <a:spcPct val="50000"/>
              </a:spcBef>
            </a:pPr>
            <a:r>
              <a:rPr lang="fr-FR" sz="3000">
                <a:solidFill>
                  <a:srgbClr val="FFFF00"/>
                </a:solidFill>
              </a:rPr>
              <a:t>bistable</a:t>
            </a:r>
          </a:p>
        </p:txBody>
      </p:sp>
    </p:spTree>
  </p:cSld>
  <p:clrMapOvr>
    <a:masterClrMapping/>
  </p:clrMapOvr>
  <p:transition/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678C-BABC-49A7-8E06-DAB19F3EDCC9}" type="slidenum">
              <a:rPr lang="fr-FR"/>
              <a:pPr/>
              <a:t>196</a:t>
            </a:fld>
            <a:endParaRPr lang="fr-FR"/>
          </a:p>
        </p:txBody>
      </p:sp>
      <p:pic>
        <p:nvPicPr>
          <p:cNvPr id="71682" name="Picture 2" descr="A:\MVC-017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685" name="Group 5"/>
          <p:cNvGrpSpPr>
            <a:grpSpLocks/>
          </p:cNvGrpSpPr>
          <p:nvPr/>
        </p:nvGrpSpPr>
        <p:grpSpPr bwMode="auto">
          <a:xfrm>
            <a:off x="3962400" y="3352800"/>
            <a:ext cx="4800600" cy="1752600"/>
            <a:chOff x="2256" y="2304"/>
            <a:chExt cx="3024" cy="1104"/>
          </a:xfrm>
        </p:grpSpPr>
        <p:sp>
          <p:nvSpPr>
            <p:cNvPr id="71683" name="Oval 3"/>
            <p:cNvSpPr>
              <a:spLocks noChangeArrowheads="1"/>
            </p:cNvSpPr>
            <p:nvPr/>
          </p:nvSpPr>
          <p:spPr bwMode="auto">
            <a:xfrm>
              <a:off x="2256" y="2304"/>
              <a:ext cx="1872" cy="110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684" name="Text Box 4"/>
            <p:cNvSpPr txBox="1">
              <a:spLocks noChangeArrowheads="1"/>
            </p:cNvSpPr>
            <p:nvPr/>
          </p:nvSpPr>
          <p:spPr bwMode="auto">
            <a:xfrm>
              <a:off x="4272" y="2688"/>
              <a:ext cx="100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Etrangleur</a:t>
              </a:r>
            </a:p>
          </p:txBody>
        </p:sp>
      </p:grpSp>
      <p:grpSp>
        <p:nvGrpSpPr>
          <p:cNvPr id="71688" name="Group 8"/>
          <p:cNvGrpSpPr>
            <a:grpSpLocks/>
          </p:cNvGrpSpPr>
          <p:nvPr/>
        </p:nvGrpSpPr>
        <p:grpSpPr bwMode="auto">
          <a:xfrm>
            <a:off x="3124200" y="762000"/>
            <a:ext cx="3276600" cy="1828800"/>
            <a:chOff x="1968" y="480"/>
            <a:chExt cx="2064" cy="1152"/>
          </a:xfrm>
        </p:grpSpPr>
        <p:sp>
          <p:nvSpPr>
            <p:cNvPr id="71686" name="Oval 6"/>
            <p:cNvSpPr>
              <a:spLocks noChangeArrowheads="1"/>
            </p:cNvSpPr>
            <p:nvPr/>
          </p:nvSpPr>
          <p:spPr bwMode="auto">
            <a:xfrm>
              <a:off x="2064" y="1008"/>
              <a:ext cx="1968" cy="624"/>
            </a:xfrm>
            <a:prstGeom prst="ellips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687" name="Text Box 7"/>
            <p:cNvSpPr txBox="1">
              <a:spLocks noChangeArrowheads="1"/>
            </p:cNvSpPr>
            <p:nvPr/>
          </p:nvSpPr>
          <p:spPr bwMode="auto">
            <a:xfrm>
              <a:off x="1968" y="480"/>
              <a:ext cx="1680" cy="28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Capteur magnétique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61286-BE61-4A89-8015-3421F9339E79}" type="slidenum">
              <a:rPr lang="fr-FR"/>
              <a:pPr/>
              <a:t>197</a:t>
            </a:fld>
            <a:endParaRPr lang="fr-FR"/>
          </a:p>
        </p:txBody>
      </p:sp>
      <p:pic>
        <p:nvPicPr>
          <p:cNvPr id="74754" name="Picture 2" descr="A:\MVC-01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768" name="Group 16"/>
          <p:cNvGrpSpPr>
            <a:grpSpLocks/>
          </p:cNvGrpSpPr>
          <p:nvPr/>
        </p:nvGrpSpPr>
        <p:grpSpPr bwMode="auto">
          <a:xfrm>
            <a:off x="2819400" y="1828800"/>
            <a:ext cx="5334000" cy="3429000"/>
            <a:chOff x="1776" y="1152"/>
            <a:chExt cx="3360" cy="2160"/>
          </a:xfrm>
        </p:grpSpPr>
        <p:sp>
          <p:nvSpPr>
            <p:cNvPr id="74755" name="Oval 3"/>
            <p:cNvSpPr>
              <a:spLocks noChangeArrowheads="1"/>
            </p:cNvSpPr>
            <p:nvPr/>
          </p:nvSpPr>
          <p:spPr bwMode="auto">
            <a:xfrm>
              <a:off x="1776" y="1152"/>
              <a:ext cx="1056" cy="960"/>
            </a:xfrm>
            <a:prstGeom prst="ellips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756" name="Oval 4"/>
            <p:cNvSpPr>
              <a:spLocks noChangeArrowheads="1"/>
            </p:cNvSpPr>
            <p:nvPr/>
          </p:nvSpPr>
          <p:spPr bwMode="auto">
            <a:xfrm>
              <a:off x="1824" y="2448"/>
              <a:ext cx="1056" cy="864"/>
            </a:xfrm>
            <a:prstGeom prst="ellips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757" name="Text Box 5"/>
            <p:cNvSpPr txBox="1">
              <a:spLocks noChangeArrowheads="1"/>
            </p:cNvSpPr>
            <p:nvPr/>
          </p:nvSpPr>
          <p:spPr bwMode="auto">
            <a:xfrm>
              <a:off x="3216" y="2112"/>
              <a:ext cx="1920" cy="28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Capteurs magnétiques</a:t>
              </a:r>
            </a:p>
          </p:txBody>
        </p:sp>
        <p:sp>
          <p:nvSpPr>
            <p:cNvPr id="74758" name="Line 6"/>
            <p:cNvSpPr>
              <a:spLocks noChangeShapeType="1"/>
            </p:cNvSpPr>
            <p:nvPr/>
          </p:nvSpPr>
          <p:spPr bwMode="auto">
            <a:xfrm flipH="1" flipV="1">
              <a:off x="2784" y="1824"/>
              <a:ext cx="432" cy="240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759" name="Line 7"/>
            <p:cNvSpPr>
              <a:spLocks noChangeShapeType="1"/>
            </p:cNvSpPr>
            <p:nvPr/>
          </p:nvSpPr>
          <p:spPr bwMode="auto">
            <a:xfrm flipH="1">
              <a:off x="2880" y="2448"/>
              <a:ext cx="336" cy="192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74769" name="Group 17"/>
          <p:cNvGrpSpPr>
            <a:grpSpLocks/>
          </p:cNvGrpSpPr>
          <p:nvPr/>
        </p:nvGrpSpPr>
        <p:grpSpPr bwMode="auto">
          <a:xfrm>
            <a:off x="228600" y="457200"/>
            <a:ext cx="4267200" cy="6019800"/>
            <a:chOff x="144" y="288"/>
            <a:chExt cx="2688" cy="3792"/>
          </a:xfrm>
        </p:grpSpPr>
        <p:sp>
          <p:nvSpPr>
            <p:cNvPr id="74763" name="Oval 11"/>
            <p:cNvSpPr>
              <a:spLocks noChangeArrowheads="1"/>
            </p:cNvSpPr>
            <p:nvPr/>
          </p:nvSpPr>
          <p:spPr bwMode="auto">
            <a:xfrm>
              <a:off x="1248" y="288"/>
              <a:ext cx="1200" cy="768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764" name="Text Box 12"/>
            <p:cNvSpPr txBox="1">
              <a:spLocks noChangeArrowheads="1"/>
            </p:cNvSpPr>
            <p:nvPr/>
          </p:nvSpPr>
          <p:spPr bwMode="auto">
            <a:xfrm>
              <a:off x="144" y="2160"/>
              <a:ext cx="100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Etrangleurs</a:t>
              </a:r>
            </a:p>
          </p:txBody>
        </p:sp>
        <p:sp>
          <p:nvSpPr>
            <p:cNvPr id="74765" name="Oval 13"/>
            <p:cNvSpPr>
              <a:spLocks noChangeArrowheads="1"/>
            </p:cNvSpPr>
            <p:nvPr/>
          </p:nvSpPr>
          <p:spPr bwMode="auto">
            <a:xfrm>
              <a:off x="1632" y="3312"/>
              <a:ext cx="1200" cy="768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766" name="Line 14"/>
            <p:cNvSpPr>
              <a:spLocks noChangeShapeType="1"/>
            </p:cNvSpPr>
            <p:nvPr/>
          </p:nvSpPr>
          <p:spPr bwMode="auto">
            <a:xfrm flipV="1">
              <a:off x="1152" y="1056"/>
              <a:ext cx="480" cy="105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767" name="Line 15"/>
            <p:cNvSpPr>
              <a:spLocks noChangeShapeType="1"/>
            </p:cNvSpPr>
            <p:nvPr/>
          </p:nvSpPr>
          <p:spPr bwMode="auto">
            <a:xfrm>
              <a:off x="1152" y="2544"/>
              <a:ext cx="624" cy="86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5F89B-E654-49B5-A803-870CFB61BC8B}" type="slidenum">
              <a:rPr lang="fr-FR"/>
              <a:pPr/>
              <a:t>198</a:t>
            </a:fld>
            <a:endParaRPr lang="fr-FR"/>
          </a:p>
        </p:txBody>
      </p:sp>
      <p:sp>
        <p:nvSpPr>
          <p:cNvPr id="393218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8001000" cy="4572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/>
              <a:t>QUESTIONNAIRE</a:t>
            </a:r>
          </a:p>
        </p:txBody>
      </p:sp>
      <p:sp>
        <p:nvSpPr>
          <p:cNvPr id="393219" name="Text Box 3"/>
          <p:cNvSpPr txBox="1">
            <a:spLocks noChangeArrowheads="1"/>
          </p:cNvSpPr>
          <p:nvPr/>
        </p:nvSpPr>
        <p:spPr bwMode="auto">
          <a:xfrm>
            <a:off x="838200" y="1905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CC"/>
                </a:solidFill>
                <a:hlinkClick r:id="rId3" action="ppaction://hlinksldjump"/>
              </a:rPr>
              <a:t>Comment l’air comprimé est-il traité avant utilisation?</a:t>
            </a:r>
            <a:endParaRPr lang="fr-FR">
              <a:solidFill>
                <a:srgbClr val="3333CC"/>
              </a:solidFill>
            </a:endParaRPr>
          </a:p>
        </p:txBody>
      </p:sp>
      <p:sp>
        <p:nvSpPr>
          <p:cNvPr id="393220" name="Text Box 4"/>
          <p:cNvSpPr txBox="1">
            <a:spLocks noChangeArrowheads="1"/>
          </p:cNvSpPr>
          <p:nvPr/>
        </p:nvSpPr>
        <p:spPr bwMode="auto">
          <a:xfrm>
            <a:off x="838200" y="13716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CC"/>
                </a:solidFill>
                <a:hlinkClick r:id="rId4" action="ppaction://hlinksldjump"/>
              </a:rPr>
              <a:t>Comment l’air comprimé est-il obtenu?</a:t>
            </a:r>
            <a:endParaRPr lang="fr-FR">
              <a:solidFill>
                <a:srgbClr val="3333CC"/>
              </a:solidFill>
            </a:endParaRPr>
          </a:p>
        </p:txBody>
      </p:sp>
      <p:sp>
        <p:nvSpPr>
          <p:cNvPr id="393221" name="Text Box 5"/>
          <p:cNvSpPr txBox="1">
            <a:spLocks noChangeArrowheads="1"/>
          </p:cNvSpPr>
          <p:nvPr/>
        </p:nvSpPr>
        <p:spPr bwMode="auto">
          <a:xfrm>
            <a:off x="838200" y="2971800"/>
            <a:ext cx="807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CC"/>
                </a:solidFill>
                <a:hlinkClick r:id="rId5" action="ppaction://hlinksldjump"/>
              </a:rPr>
              <a:t>Expliquez le fonctionnement de chacun d’eux ainsi que leurs caractéristiques propres.</a:t>
            </a:r>
            <a:endParaRPr lang="fr-FR">
              <a:solidFill>
                <a:srgbClr val="3333CC"/>
              </a:solidFill>
            </a:endParaRPr>
          </a:p>
        </p:txBody>
      </p:sp>
      <p:sp>
        <p:nvSpPr>
          <p:cNvPr id="393222" name="Text Box 6"/>
          <p:cNvSpPr txBox="1">
            <a:spLocks noChangeArrowheads="1"/>
          </p:cNvSpPr>
          <p:nvPr/>
        </p:nvSpPr>
        <p:spPr bwMode="auto">
          <a:xfrm>
            <a:off x="838200" y="24384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CC"/>
                </a:solidFill>
                <a:hlinkClick r:id="rId6" action="ppaction://hlinksldjump"/>
              </a:rPr>
              <a:t>Quels sont les actionneurs présents dans ce diaporama?</a:t>
            </a:r>
            <a:endParaRPr lang="fr-FR">
              <a:solidFill>
                <a:srgbClr val="3333CC"/>
              </a:solidFill>
            </a:endParaRPr>
          </a:p>
        </p:txBody>
      </p:sp>
      <p:sp>
        <p:nvSpPr>
          <p:cNvPr id="393223" name="Text Box 7"/>
          <p:cNvSpPr txBox="1">
            <a:spLocks noChangeArrowheads="1"/>
          </p:cNvSpPr>
          <p:nvPr/>
        </p:nvSpPr>
        <p:spPr bwMode="auto">
          <a:xfrm>
            <a:off x="838200" y="38862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CC"/>
                </a:solidFill>
                <a:hlinkClick r:id="rId7" action="ppaction://hlinksldjump"/>
              </a:rPr>
              <a:t>Comment un préactionneur s’appelle-t-il en pneumatique?</a:t>
            </a:r>
            <a:endParaRPr lang="fr-FR">
              <a:solidFill>
                <a:srgbClr val="3333CC"/>
              </a:solidFill>
            </a:endParaRPr>
          </a:p>
        </p:txBody>
      </p:sp>
      <p:sp>
        <p:nvSpPr>
          <p:cNvPr id="393225" name="Text Box 9"/>
          <p:cNvSpPr txBox="1">
            <a:spLocks noChangeArrowheads="1"/>
          </p:cNvSpPr>
          <p:nvPr/>
        </p:nvSpPr>
        <p:spPr bwMode="auto">
          <a:xfrm>
            <a:off x="838200" y="4953000"/>
            <a:ext cx="784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CC"/>
                </a:solidFill>
                <a:hlinkClick r:id="rId8" action="ppaction://hlinksldjump"/>
              </a:rPr>
              <a:t>Quelle est la différence entre préactionneurs monostables et bistables?</a:t>
            </a:r>
            <a:endParaRPr lang="fr-FR">
              <a:solidFill>
                <a:srgbClr val="3333CC"/>
              </a:solidFill>
            </a:endParaRPr>
          </a:p>
        </p:txBody>
      </p:sp>
      <p:sp>
        <p:nvSpPr>
          <p:cNvPr id="393226" name="Text Box 10"/>
          <p:cNvSpPr txBox="1">
            <a:spLocks noChangeArrowheads="1"/>
          </p:cNvSpPr>
          <p:nvPr/>
        </p:nvSpPr>
        <p:spPr bwMode="auto">
          <a:xfrm>
            <a:off x="838200" y="44196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CC"/>
                </a:solidFill>
                <a:hlinkClick r:id="rId9" action="ppaction://hlinksldjump"/>
              </a:rPr>
              <a:t>Que signifie un préactionneur 3-2?</a:t>
            </a:r>
            <a:endParaRPr lang="fr-FR">
              <a:solidFill>
                <a:srgbClr val="3333CC"/>
              </a:solidFill>
            </a:endParaRPr>
          </a:p>
        </p:txBody>
      </p:sp>
      <p:sp>
        <p:nvSpPr>
          <p:cNvPr id="393227" name="Text Box 11"/>
          <p:cNvSpPr txBox="1">
            <a:spLocks noChangeArrowheads="1"/>
          </p:cNvSpPr>
          <p:nvPr/>
        </p:nvSpPr>
        <p:spPr bwMode="auto">
          <a:xfrm>
            <a:off x="838200" y="58674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3333CC"/>
                </a:solidFill>
                <a:hlinkClick r:id="rId10" action="ppaction://hlinksldjump"/>
              </a:rPr>
              <a:t>Pourquoi existe-t-il des préactionneurs 4-2 et 5-2?</a:t>
            </a:r>
            <a:endParaRPr lang="fr-FR">
              <a:solidFill>
                <a:srgbClr val="3333CC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autoUpdateAnimBg="0"/>
      <p:bldP spid="393220" grpId="0" autoUpdateAnimBg="0"/>
      <p:bldP spid="393221" grpId="0" autoUpdateAnimBg="0"/>
      <p:bldP spid="393222" grpId="0" autoUpdateAnimBg="0"/>
      <p:bldP spid="393223" grpId="0" autoUpdateAnimBg="0"/>
      <p:bldP spid="393225" grpId="0" autoUpdateAnimBg="0"/>
      <p:bldP spid="393226" grpId="0" autoUpdateAnimBg="0"/>
      <p:bldP spid="39322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1792-8AFE-4F47-B585-F76AA629EB0B}" type="slidenum">
              <a:rPr lang="fr-FR"/>
              <a:pPr/>
              <a:t>2</a:t>
            </a:fld>
            <a:endParaRPr lang="fr-FR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010400" cy="914400"/>
          </a:xfrm>
          <a:gradFill rotWithShape="0">
            <a:gsLst>
              <a:gs pos="0">
                <a:srgbClr val="333399"/>
              </a:gs>
              <a:gs pos="50000">
                <a:srgbClr val="333399">
                  <a:gamma/>
                  <a:tint val="38431"/>
                  <a:invGamma/>
                </a:srgbClr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Bloc de conditionnement d ’air</a:t>
            </a:r>
          </a:p>
        </p:txBody>
      </p:sp>
      <p:pic>
        <p:nvPicPr>
          <p:cNvPr id="4115" name="Picture 19" descr="C:\WINDOWS\Bureau\Sans titre - 2 - co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467600" cy="470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4724400" y="2133600"/>
            <a:ext cx="2209800" cy="4038600"/>
            <a:chOff x="3024" y="1968"/>
            <a:chExt cx="960" cy="2064"/>
          </a:xfrm>
        </p:grpSpPr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3024" y="2208"/>
              <a:ext cx="624" cy="1824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3456" y="1968"/>
              <a:ext cx="528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/>
                <a:t>filtre</a:t>
              </a:r>
            </a:p>
          </p:txBody>
        </p:sp>
      </p:grpSp>
      <p:grpSp>
        <p:nvGrpSpPr>
          <p:cNvPr id="4116" name="Group 20"/>
          <p:cNvGrpSpPr>
            <a:grpSpLocks/>
          </p:cNvGrpSpPr>
          <p:nvPr/>
        </p:nvGrpSpPr>
        <p:grpSpPr bwMode="auto">
          <a:xfrm>
            <a:off x="1981200" y="1371600"/>
            <a:ext cx="3048000" cy="3505200"/>
            <a:chOff x="1248" y="864"/>
            <a:chExt cx="1920" cy="2208"/>
          </a:xfrm>
        </p:grpSpPr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2160" y="864"/>
              <a:ext cx="1008" cy="2208"/>
            </a:xfrm>
            <a:prstGeom prst="ellips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1248" y="912"/>
              <a:ext cx="1008" cy="28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/>
                <a:t>régulateur</a:t>
              </a:r>
            </a:p>
          </p:txBody>
        </p:sp>
      </p:grp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1066800" y="2286000"/>
            <a:ext cx="2743200" cy="3810000"/>
            <a:chOff x="1152" y="1776"/>
            <a:chExt cx="1392" cy="2256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1776" y="1872"/>
              <a:ext cx="768" cy="2160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1152" y="1776"/>
              <a:ext cx="816" cy="27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/>
                <a:t>graisseur</a:t>
              </a:r>
            </a:p>
          </p:txBody>
        </p:sp>
      </p:grpSp>
      <p:sp>
        <p:nvSpPr>
          <p:cNvPr id="4119" name="AutoShape 2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54C7-F359-4783-8E12-07E70FB5B660}" type="slidenum">
              <a:rPr lang="fr-FR"/>
              <a:pPr/>
              <a:t>20</a:t>
            </a:fld>
            <a:endParaRPr lang="fr-FR"/>
          </a:p>
        </p:txBody>
      </p:sp>
      <p:sp>
        <p:nvSpPr>
          <p:cNvPr id="103427" name="Rectangle 1027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04232" name="Text Box 1832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grpSp>
        <p:nvGrpSpPr>
          <p:cNvPr id="104233" name="Group 1833"/>
          <p:cNvGrpSpPr>
            <a:grpSpLocks/>
          </p:cNvGrpSpPr>
          <p:nvPr/>
        </p:nvGrpSpPr>
        <p:grpSpPr bwMode="auto">
          <a:xfrm>
            <a:off x="381000" y="1600200"/>
            <a:ext cx="5638800" cy="2362200"/>
            <a:chOff x="240" y="1008"/>
            <a:chExt cx="3552" cy="1488"/>
          </a:xfrm>
        </p:grpSpPr>
        <p:sp>
          <p:nvSpPr>
            <p:cNvPr id="104234" name="Rectangle 1834"/>
            <p:cNvSpPr>
              <a:spLocks noChangeArrowheads="1"/>
            </p:cNvSpPr>
            <p:nvPr/>
          </p:nvSpPr>
          <p:spPr bwMode="auto">
            <a:xfrm>
              <a:off x="768" y="1968"/>
              <a:ext cx="1968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235" name="Rectangle 1835" descr="Bouquet"/>
            <p:cNvSpPr>
              <a:spLocks noChangeArrowheads="1"/>
            </p:cNvSpPr>
            <p:nvPr/>
          </p:nvSpPr>
          <p:spPr bwMode="auto">
            <a:xfrm>
              <a:off x="480" y="1968"/>
              <a:ext cx="1152" cy="52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04236" name="Group 1836"/>
            <p:cNvGrpSpPr>
              <a:grpSpLocks/>
            </p:cNvGrpSpPr>
            <p:nvPr/>
          </p:nvGrpSpPr>
          <p:grpSpPr bwMode="auto">
            <a:xfrm>
              <a:off x="240" y="1008"/>
              <a:ext cx="1200" cy="1488"/>
              <a:chOff x="240" y="1008"/>
              <a:chExt cx="1200" cy="1488"/>
            </a:xfrm>
          </p:grpSpPr>
          <p:sp>
            <p:nvSpPr>
              <p:cNvPr id="104237" name="Line 1837"/>
              <p:cNvSpPr>
                <a:spLocks noChangeShapeType="1"/>
              </p:cNvSpPr>
              <p:nvPr/>
            </p:nvSpPr>
            <p:spPr bwMode="auto">
              <a:xfrm>
                <a:off x="5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238" name="Line 1838"/>
              <p:cNvSpPr>
                <a:spLocks noChangeShapeType="1"/>
              </p:cNvSpPr>
              <p:nvPr/>
            </p:nvSpPr>
            <p:spPr bwMode="auto">
              <a:xfrm>
                <a:off x="62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104239" name="Group 1839"/>
              <p:cNvGrpSpPr>
                <a:grpSpLocks/>
              </p:cNvGrpSpPr>
              <p:nvPr/>
            </p:nvGrpSpPr>
            <p:grpSpPr bwMode="auto">
              <a:xfrm>
                <a:off x="240" y="1008"/>
                <a:ext cx="1200" cy="960"/>
                <a:chOff x="240" y="1008"/>
                <a:chExt cx="1200" cy="960"/>
              </a:xfrm>
            </p:grpSpPr>
            <p:sp>
              <p:nvSpPr>
                <p:cNvPr id="104240" name="Line 1840"/>
                <p:cNvSpPr>
                  <a:spLocks noChangeShapeType="1"/>
                </p:cNvSpPr>
                <p:nvPr/>
              </p:nvSpPr>
              <p:spPr bwMode="auto">
                <a:xfrm flipH="1">
                  <a:off x="528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4241" name="Line 1841"/>
                <p:cNvSpPr>
                  <a:spLocks noChangeShapeType="1"/>
                </p:cNvSpPr>
                <p:nvPr/>
              </p:nvSpPr>
              <p:spPr bwMode="auto">
                <a:xfrm>
                  <a:off x="576" y="153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4242" name="Text Box 1842"/>
                <p:cNvSpPr txBox="1">
                  <a:spLocks noChangeArrowheads="1"/>
                </p:cNvSpPr>
                <p:nvPr/>
              </p:nvSpPr>
              <p:spPr bwMode="auto">
                <a:xfrm>
                  <a:off x="240" y="1008"/>
                  <a:ext cx="120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/>
                    <a:t>Pression=1</a:t>
                  </a:r>
                </a:p>
              </p:txBody>
            </p:sp>
            <p:sp>
              <p:nvSpPr>
                <p:cNvPr id="104243" name="Oval 1843"/>
                <p:cNvSpPr>
                  <a:spLocks noChangeArrowheads="1"/>
                </p:cNvSpPr>
                <p:nvPr/>
              </p:nvSpPr>
              <p:spPr bwMode="auto">
                <a:xfrm>
                  <a:off x="480" y="124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4244" name="Oval 1844"/>
                <p:cNvSpPr>
                  <a:spLocks noChangeArrowheads="1"/>
                </p:cNvSpPr>
                <p:nvPr/>
              </p:nvSpPr>
              <p:spPr bwMode="auto">
                <a:xfrm>
                  <a:off x="528" y="12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04245" name="Line 1845"/>
              <p:cNvSpPr>
                <a:spLocks noChangeShapeType="1"/>
              </p:cNvSpPr>
              <p:nvPr/>
            </p:nvSpPr>
            <p:spPr bwMode="auto">
              <a:xfrm>
                <a:off x="480" y="196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04246" name="Rectangle 1846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247" name="Line 1847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04248" name="Group 1848"/>
            <p:cNvGrpSpPr>
              <a:grpSpLocks/>
            </p:cNvGrpSpPr>
            <p:nvPr/>
          </p:nvGrpSpPr>
          <p:grpSpPr bwMode="auto">
            <a:xfrm>
              <a:off x="1488" y="1968"/>
              <a:ext cx="2304" cy="528"/>
              <a:chOff x="576" y="1968"/>
              <a:chExt cx="2304" cy="528"/>
            </a:xfrm>
          </p:grpSpPr>
          <p:grpSp>
            <p:nvGrpSpPr>
              <p:cNvPr id="104249" name="Group 1849"/>
              <p:cNvGrpSpPr>
                <a:grpSpLocks/>
              </p:cNvGrpSpPr>
              <p:nvPr/>
            </p:nvGrpSpPr>
            <p:grpSpPr bwMode="auto">
              <a:xfrm>
                <a:off x="576" y="2112"/>
                <a:ext cx="96" cy="288"/>
                <a:chOff x="528" y="2112"/>
                <a:chExt cx="96" cy="288"/>
              </a:xfrm>
            </p:grpSpPr>
            <p:sp>
              <p:nvSpPr>
                <p:cNvPr id="104250" name="Line 1850"/>
                <p:cNvSpPr>
                  <a:spLocks noChangeShapeType="1"/>
                </p:cNvSpPr>
                <p:nvPr/>
              </p:nvSpPr>
              <p:spPr bwMode="auto">
                <a:xfrm>
                  <a:off x="528" y="211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4251" name="Line 1851"/>
                <p:cNvSpPr>
                  <a:spLocks noChangeShapeType="1"/>
                </p:cNvSpPr>
                <p:nvPr/>
              </p:nvSpPr>
              <p:spPr bwMode="auto">
                <a:xfrm>
                  <a:off x="52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4252" name="Line 1852"/>
                <p:cNvSpPr>
                  <a:spLocks noChangeShapeType="1"/>
                </p:cNvSpPr>
                <p:nvPr/>
              </p:nvSpPr>
              <p:spPr bwMode="auto">
                <a:xfrm>
                  <a:off x="528" y="240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04253" name="Group 1853"/>
              <p:cNvGrpSpPr>
                <a:grpSpLocks/>
              </p:cNvGrpSpPr>
              <p:nvPr/>
            </p:nvGrpSpPr>
            <p:grpSpPr bwMode="auto">
              <a:xfrm>
                <a:off x="720" y="1968"/>
                <a:ext cx="2160" cy="528"/>
                <a:chOff x="720" y="1968"/>
                <a:chExt cx="2160" cy="528"/>
              </a:xfrm>
            </p:grpSpPr>
            <p:sp>
              <p:nvSpPr>
                <p:cNvPr id="104254" name="Rectangle 1854"/>
                <p:cNvSpPr>
                  <a:spLocks noChangeArrowheads="1"/>
                </p:cNvSpPr>
                <p:nvPr/>
              </p:nvSpPr>
              <p:spPr bwMode="auto">
                <a:xfrm>
                  <a:off x="816" y="2160"/>
                  <a:ext cx="2064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4255" name="Rectangle 1855"/>
                <p:cNvSpPr>
                  <a:spLocks noChangeArrowheads="1"/>
                </p:cNvSpPr>
                <p:nvPr/>
              </p:nvSpPr>
              <p:spPr bwMode="auto">
                <a:xfrm>
                  <a:off x="720" y="2016"/>
                  <a:ext cx="96" cy="43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4256" name="Oval 1856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4257" name="Oval 1857"/>
                <p:cNvSpPr>
                  <a:spLocks noChangeArrowheads="1"/>
                </p:cNvSpPr>
                <p:nvPr/>
              </p:nvSpPr>
              <p:spPr bwMode="auto">
                <a:xfrm>
                  <a:off x="720" y="24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4258" name="Group 1858"/>
            <p:cNvGrpSpPr>
              <a:grpSpLocks/>
            </p:cNvGrpSpPr>
            <p:nvPr/>
          </p:nvGrpSpPr>
          <p:grpSpPr bwMode="auto">
            <a:xfrm>
              <a:off x="1728" y="1968"/>
              <a:ext cx="1008" cy="528"/>
              <a:chOff x="772" y="1968"/>
              <a:chExt cx="1964" cy="528"/>
            </a:xfrm>
          </p:grpSpPr>
          <p:sp>
            <p:nvSpPr>
              <p:cNvPr id="104259" name="Line 1859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260" name="Line 1860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261" name="Line 1861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262" name="Line 1862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263" name="Line 1863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264" name="Line 1864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265" name="Line 1865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04266" name="AutoShape 186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E597-7A56-47B0-B45B-F98A785DF1C7}" type="slidenum">
              <a:rPr lang="fr-FR"/>
              <a:pPr/>
              <a:t>21</a:t>
            </a:fld>
            <a:endParaRPr lang="fr-FR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06280" name="Text Box 808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grpSp>
        <p:nvGrpSpPr>
          <p:cNvPr id="106281" name="Group 809"/>
          <p:cNvGrpSpPr>
            <a:grpSpLocks/>
          </p:cNvGrpSpPr>
          <p:nvPr/>
        </p:nvGrpSpPr>
        <p:grpSpPr bwMode="auto">
          <a:xfrm>
            <a:off x="381000" y="1600200"/>
            <a:ext cx="5791200" cy="2362200"/>
            <a:chOff x="240" y="1008"/>
            <a:chExt cx="3648" cy="1488"/>
          </a:xfrm>
        </p:grpSpPr>
        <p:sp>
          <p:nvSpPr>
            <p:cNvPr id="106282" name="Rectangle 810"/>
            <p:cNvSpPr>
              <a:spLocks noChangeArrowheads="1"/>
            </p:cNvSpPr>
            <p:nvPr/>
          </p:nvSpPr>
          <p:spPr bwMode="auto">
            <a:xfrm>
              <a:off x="768" y="1968"/>
              <a:ext cx="1968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283" name="Rectangle 811" descr="Bouquet"/>
            <p:cNvSpPr>
              <a:spLocks noChangeArrowheads="1"/>
            </p:cNvSpPr>
            <p:nvPr/>
          </p:nvSpPr>
          <p:spPr bwMode="auto">
            <a:xfrm>
              <a:off x="480" y="1968"/>
              <a:ext cx="1248" cy="52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06284" name="Group 812"/>
            <p:cNvGrpSpPr>
              <a:grpSpLocks/>
            </p:cNvGrpSpPr>
            <p:nvPr/>
          </p:nvGrpSpPr>
          <p:grpSpPr bwMode="auto">
            <a:xfrm>
              <a:off x="240" y="1008"/>
              <a:ext cx="1200" cy="1488"/>
              <a:chOff x="240" y="1008"/>
              <a:chExt cx="1200" cy="1488"/>
            </a:xfrm>
          </p:grpSpPr>
          <p:sp>
            <p:nvSpPr>
              <p:cNvPr id="106285" name="Line 813"/>
              <p:cNvSpPr>
                <a:spLocks noChangeShapeType="1"/>
              </p:cNvSpPr>
              <p:nvPr/>
            </p:nvSpPr>
            <p:spPr bwMode="auto">
              <a:xfrm>
                <a:off x="5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286" name="Line 814"/>
              <p:cNvSpPr>
                <a:spLocks noChangeShapeType="1"/>
              </p:cNvSpPr>
              <p:nvPr/>
            </p:nvSpPr>
            <p:spPr bwMode="auto">
              <a:xfrm>
                <a:off x="62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106287" name="Group 815"/>
              <p:cNvGrpSpPr>
                <a:grpSpLocks/>
              </p:cNvGrpSpPr>
              <p:nvPr/>
            </p:nvGrpSpPr>
            <p:grpSpPr bwMode="auto">
              <a:xfrm>
                <a:off x="240" y="1008"/>
                <a:ext cx="1200" cy="960"/>
                <a:chOff x="240" y="1008"/>
                <a:chExt cx="1200" cy="960"/>
              </a:xfrm>
            </p:grpSpPr>
            <p:sp>
              <p:nvSpPr>
                <p:cNvPr id="106288" name="Line 816"/>
                <p:cNvSpPr>
                  <a:spLocks noChangeShapeType="1"/>
                </p:cNvSpPr>
                <p:nvPr/>
              </p:nvSpPr>
              <p:spPr bwMode="auto">
                <a:xfrm flipH="1">
                  <a:off x="528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6289" name="Line 817"/>
                <p:cNvSpPr>
                  <a:spLocks noChangeShapeType="1"/>
                </p:cNvSpPr>
                <p:nvPr/>
              </p:nvSpPr>
              <p:spPr bwMode="auto">
                <a:xfrm>
                  <a:off x="576" y="153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6290" name="Text Box 818"/>
                <p:cNvSpPr txBox="1">
                  <a:spLocks noChangeArrowheads="1"/>
                </p:cNvSpPr>
                <p:nvPr/>
              </p:nvSpPr>
              <p:spPr bwMode="auto">
                <a:xfrm>
                  <a:off x="240" y="1008"/>
                  <a:ext cx="120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/>
                    <a:t>Pression=1</a:t>
                  </a:r>
                </a:p>
              </p:txBody>
            </p:sp>
            <p:sp>
              <p:nvSpPr>
                <p:cNvPr id="106291" name="Oval 819"/>
                <p:cNvSpPr>
                  <a:spLocks noChangeArrowheads="1"/>
                </p:cNvSpPr>
                <p:nvPr/>
              </p:nvSpPr>
              <p:spPr bwMode="auto">
                <a:xfrm>
                  <a:off x="480" y="124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6292" name="Oval 820"/>
                <p:cNvSpPr>
                  <a:spLocks noChangeArrowheads="1"/>
                </p:cNvSpPr>
                <p:nvPr/>
              </p:nvSpPr>
              <p:spPr bwMode="auto">
                <a:xfrm>
                  <a:off x="528" y="12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06293" name="Line 821"/>
              <p:cNvSpPr>
                <a:spLocks noChangeShapeType="1"/>
              </p:cNvSpPr>
              <p:nvPr/>
            </p:nvSpPr>
            <p:spPr bwMode="auto">
              <a:xfrm>
                <a:off x="480" y="196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06294" name="Rectangle 822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295" name="Line 823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06296" name="Group 824"/>
            <p:cNvGrpSpPr>
              <a:grpSpLocks/>
            </p:cNvGrpSpPr>
            <p:nvPr/>
          </p:nvGrpSpPr>
          <p:grpSpPr bwMode="auto">
            <a:xfrm>
              <a:off x="1584" y="1968"/>
              <a:ext cx="2304" cy="528"/>
              <a:chOff x="576" y="1968"/>
              <a:chExt cx="2304" cy="528"/>
            </a:xfrm>
          </p:grpSpPr>
          <p:grpSp>
            <p:nvGrpSpPr>
              <p:cNvPr id="106297" name="Group 825"/>
              <p:cNvGrpSpPr>
                <a:grpSpLocks/>
              </p:cNvGrpSpPr>
              <p:nvPr/>
            </p:nvGrpSpPr>
            <p:grpSpPr bwMode="auto">
              <a:xfrm>
                <a:off x="576" y="2112"/>
                <a:ext cx="96" cy="288"/>
                <a:chOff x="528" y="2112"/>
                <a:chExt cx="96" cy="288"/>
              </a:xfrm>
            </p:grpSpPr>
            <p:sp>
              <p:nvSpPr>
                <p:cNvPr id="106298" name="Line 826"/>
                <p:cNvSpPr>
                  <a:spLocks noChangeShapeType="1"/>
                </p:cNvSpPr>
                <p:nvPr/>
              </p:nvSpPr>
              <p:spPr bwMode="auto">
                <a:xfrm>
                  <a:off x="528" y="211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6299" name="Line 827"/>
                <p:cNvSpPr>
                  <a:spLocks noChangeShapeType="1"/>
                </p:cNvSpPr>
                <p:nvPr/>
              </p:nvSpPr>
              <p:spPr bwMode="auto">
                <a:xfrm>
                  <a:off x="52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6300" name="Line 828"/>
                <p:cNvSpPr>
                  <a:spLocks noChangeShapeType="1"/>
                </p:cNvSpPr>
                <p:nvPr/>
              </p:nvSpPr>
              <p:spPr bwMode="auto">
                <a:xfrm>
                  <a:off x="528" y="240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06301" name="Group 829"/>
              <p:cNvGrpSpPr>
                <a:grpSpLocks/>
              </p:cNvGrpSpPr>
              <p:nvPr/>
            </p:nvGrpSpPr>
            <p:grpSpPr bwMode="auto">
              <a:xfrm>
                <a:off x="720" y="1968"/>
                <a:ext cx="2160" cy="528"/>
                <a:chOff x="720" y="1968"/>
                <a:chExt cx="2160" cy="528"/>
              </a:xfrm>
            </p:grpSpPr>
            <p:sp>
              <p:nvSpPr>
                <p:cNvPr id="106302" name="Rectangle 830"/>
                <p:cNvSpPr>
                  <a:spLocks noChangeArrowheads="1"/>
                </p:cNvSpPr>
                <p:nvPr/>
              </p:nvSpPr>
              <p:spPr bwMode="auto">
                <a:xfrm>
                  <a:off x="816" y="2160"/>
                  <a:ext cx="2064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6303" name="Rectangle 831"/>
                <p:cNvSpPr>
                  <a:spLocks noChangeArrowheads="1"/>
                </p:cNvSpPr>
                <p:nvPr/>
              </p:nvSpPr>
              <p:spPr bwMode="auto">
                <a:xfrm>
                  <a:off x="720" y="2016"/>
                  <a:ext cx="96" cy="43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6304" name="Oval 832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6305" name="Oval 833"/>
                <p:cNvSpPr>
                  <a:spLocks noChangeArrowheads="1"/>
                </p:cNvSpPr>
                <p:nvPr/>
              </p:nvSpPr>
              <p:spPr bwMode="auto">
                <a:xfrm>
                  <a:off x="720" y="24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6306" name="Group 834"/>
            <p:cNvGrpSpPr>
              <a:grpSpLocks/>
            </p:cNvGrpSpPr>
            <p:nvPr/>
          </p:nvGrpSpPr>
          <p:grpSpPr bwMode="auto">
            <a:xfrm>
              <a:off x="1824" y="1968"/>
              <a:ext cx="912" cy="528"/>
              <a:chOff x="772" y="1968"/>
              <a:chExt cx="1964" cy="528"/>
            </a:xfrm>
          </p:grpSpPr>
          <p:sp>
            <p:nvSpPr>
              <p:cNvPr id="106307" name="Line 835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308" name="Line 836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309" name="Line 837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310" name="Line 838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311" name="Line 839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312" name="Line 840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6313" name="Line 841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06314" name="AutoShape 84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3AF4-179D-47B2-B9C1-09AB00045902}" type="slidenum">
              <a:rPr lang="fr-FR"/>
              <a:pPr/>
              <a:t>22</a:t>
            </a:fld>
            <a:endParaRPr lang="fr-FR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08328" name="Text Box 808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grpSp>
        <p:nvGrpSpPr>
          <p:cNvPr id="108329" name="Group 809"/>
          <p:cNvGrpSpPr>
            <a:grpSpLocks/>
          </p:cNvGrpSpPr>
          <p:nvPr/>
        </p:nvGrpSpPr>
        <p:grpSpPr bwMode="auto">
          <a:xfrm>
            <a:off x="381000" y="1600200"/>
            <a:ext cx="5943600" cy="2362200"/>
            <a:chOff x="240" y="1008"/>
            <a:chExt cx="3744" cy="1488"/>
          </a:xfrm>
        </p:grpSpPr>
        <p:sp>
          <p:nvSpPr>
            <p:cNvPr id="108330" name="Rectangle 810"/>
            <p:cNvSpPr>
              <a:spLocks noChangeArrowheads="1"/>
            </p:cNvSpPr>
            <p:nvPr/>
          </p:nvSpPr>
          <p:spPr bwMode="auto">
            <a:xfrm>
              <a:off x="768" y="1968"/>
              <a:ext cx="1968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331" name="Rectangle 811" descr="Bouquet"/>
            <p:cNvSpPr>
              <a:spLocks noChangeArrowheads="1"/>
            </p:cNvSpPr>
            <p:nvPr/>
          </p:nvSpPr>
          <p:spPr bwMode="auto">
            <a:xfrm>
              <a:off x="480" y="1968"/>
              <a:ext cx="1344" cy="52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08332" name="Group 812"/>
            <p:cNvGrpSpPr>
              <a:grpSpLocks/>
            </p:cNvGrpSpPr>
            <p:nvPr/>
          </p:nvGrpSpPr>
          <p:grpSpPr bwMode="auto">
            <a:xfrm>
              <a:off x="240" y="1008"/>
              <a:ext cx="1200" cy="1488"/>
              <a:chOff x="240" y="1008"/>
              <a:chExt cx="1200" cy="1488"/>
            </a:xfrm>
          </p:grpSpPr>
          <p:sp>
            <p:nvSpPr>
              <p:cNvPr id="108333" name="Line 813"/>
              <p:cNvSpPr>
                <a:spLocks noChangeShapeType="1"/>
              </p:cNvSpPr>
              <p:nvPr/>
            </p:nvSpPr>
            <p:spPr bwMode="auto">
              <a:xfrm>
                <a:off x="5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334" name="Line 814"/>
              <p:cNvSpPr>
                <a:spLocks noChangeShapeType="1"/>
              </p:cNvSpPr>
              <p:nvPr/>
            </p:nvSpPr>
            <p:spPr bwMode="auto">
              <a:xfrm>
                <a:off x="62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108335" name="Group 815"/>
              <p:cNvGrpSpPr>
                <a:grpSpLocks/>
              </p:cNvGrpSpPr>
              <p:nvPr/>
            </p:nvGrpSpPr>
            <p:grpSpPr bwMode="auto">
              <a:xfrm>
                <a:off x="240" y="1008"/>
                <a:ext cx="1200" cy="960"/>
                <a:chOff x="240" y="1008"/>
                <a:chExt cx="1200" cy="960"/>
              </a:xfrm>
            </p:grpSpPr>
            <p:sp>
              <p:nvSpPr>
                <p:cNvPr id="108336" name="Line 816"/>
                <p:cNvSpPr>
                  <a:spLocks noChangeShapeType="1"/>
                </p:cNvSpPr>
                <p:nvPr/>
              </p:nvSpPr>
              <p:spPr bwMode="auto">
                <a:xfrm flipH="1">
                  <a:off x="528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8337" name="Line 817"/>
                <p:cNvSpPr>
                  <a:spLocks noChangeShapeType="1"/>
                </p:cNvSpPr>
                <p:nvPr/>
              </p:nvSpPr>
              <p:spPr bwMode="auto">
                <a:xfrm>
                  <a:off x="576" y="153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8338" name="Text Box 818"/>
                <p:cNvSpPr txBox="1">
                  <a:spLocks noChangeArrowheads="1"/>
                </p:cNvSpPr>
                <p:nvPr/>
              </p:nvSpPr>
              <p:spPr bwMode="auto">
                <a:xfrm>
                  <a:off x="240" y="1008"/>
                  <a:ext cx="120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/>
                    <a:t>Pression=1</a:t>
                  </a:r>
                </a:p>
              </p:txBody>
            </p:sp>
            <p:sp>
              <p:nvSpPr>
                <p:cNvPr id="108339" name="Oval 819"/>
                <p:cNvSpPr>
                  <a:spLocks noChangeArrowheads="1"/>
                </p:cNvSpPr>
                <p:nvPr/>
              </p:nvSpPr>
              <p:spPr bwMode="auto">
                <a:xfrm>
                  <a:off x="480" y="124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8340" name="Oval 820"/>
                <p:cNvSpPr>
                  <a:spLocks noChangeArrowheads="1"/>
                </p:cNvSpPr>
                <p:nvPr/>
              </p:nvSpPr>
              <p:spPr bwMode="auto">
                <a:xfrm>
                  <a:off x="528" y="12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08341" name="Line 821"/>
              <p:cNvSpPr>
                <a:spLocks noChangeShapeType="1"/>
              </p:cNvSpPr>
              <p:nvPr/>
            </p:nvSpPr>
            <p:spPr bwMode="auto">
              <a:xfrm>
                <a:off x="480" y="196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08342" name="Rectangle 822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8343" name="Line 823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08344" name="Group 824"/>
            <p:cNvGrpSpPr>
              <a:grpSpLocks/>
            </p:cNvGrpSpPr>
            <p:nvPr/>
          </p:nvGrpSpPr>
          <p:grpSpPr bwMode="auto">
            <a:xfrm>
              <a:off x="1680" y="1968"/>
              <a:ext cx="2304" cy="528"/>
              <a:chOff x="576" y="1968"/>
              <a:chExt cx="2304" cy="528"/>
            </a:xfrm>
          </p:grpSpPr>
          <p:grpSp>
            <p:nvGrpSpPr>
              <p:cNvPr id="108345" name="Group 825"/>
              <p:cNvGrpSpPr>
                <a:grpSpLocks/>
              </p:cNvGrpSpPr>
              <p:nvPr/>
            </p:nvGrpSpPr>
            <p:grpSpPr bwMode="auto">
              <a:xfrm>
                <a:off x="576" y="2112"/>
                <a:ext cx="96" cy="288"/>
                <a:chOff x="528" y="2112"/>
                <a:chExt cx="96" cy="288"/>
              </a:xfrm>
            </p:grpSpPr>
            <p:sp>
              <p:nvSpPr>
                <p:cNvPr id="108346" name="Line 826"/>
                <p:cNvSpPr>
                  <a:spLocks noChangeShapeType="1"/>
                </p:cNvSpPr>
                <p:nvPr/>
              </p:nvSpPr>
              <p:spPr bwMode="auto">
                <a:xfrm>
                  <a:off x="528" y="211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8347" name="Line 827"/>
                <p:cNvSpPr>
                  <a:spLocks noChangeShapeType="1"/>
                </p:cNvSpPr>
                <p:nvPr/>
              </p:nvSpPr>
              <p:spPr bwMode="auto">
                <a:xfrm>
                  <a:off x="52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8348" name="Line 828"/>
                <p:cNvSpPr>
                  <a:spLocks noChangeShapeType="1"/>
                </p:cNvSpPr>
                <p:nvPr/>
              </p:nvSpPr>
              <p:spPr bwMode="auto">
                <a:xfrm>
                  <a:off x="528" y="240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08349" name="Group 829"/>
              <p:cNvGrpSpPr>
                <a:grpSpLocks/>
              </p:cNvGrpSpPr>
              <p:nvPr/>
            </p:nvGrpSpPr>
            <p:grpSpPr bwMode="auto">
              <a:xfrm>
                <a:off x="720" y="1968"/>
                <a:ext cx="2160" cy="528"/>
                <a:chOff x="720" y="1968"/>
                <a:chExt cx="2160" cy="528"/>
              </a:xfrm>
            </p:grpSpPr>
            <p:sp>
              <p:nvSpPr>
                <p:cNvPr id="108350" name="Rectangle 830"/>
                <p:cNvSpPr>
                  <a:spLocks noChangeArrowheads="1"/>
                </p:cNvSpPr>
                <p:nvPr/>
              </p:nvSpPr>
              <p:spPr bwMode="auto">
                <a:xfrm>
                  <a:off x="816" y="2160"/>
                  <a:ext cx="2064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8351" name="Rectangle 831"/>
                <p:cNvSpPr>
                  <a:spLocks noChangeArrowheads="1"/>
                </p:cNvSpPr>
                <p:nvPr/>
              </p:nvSpPr>
              <p:spPr bwMode="auto">
                <a:xfrm>
                  <a:off x="720" y="2016"/>
                  <a:ext cx="96" cy="43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8352" name="Oval 832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8353" name="Oval 833"/>
                <p:cNvSpPr>
                  <a:spLocks noChangeArrowheads="1"/>
                </p:cNvSpPr>
                <p:nvPr/>
              </p:nvSpPr>
              <p:spPr bwMode="auto">
                <a:xfrm>
                  <a:off x="720" y="24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108354" name="Group 834"/>
            <p:cNvGrpSpPr>
              <a:grpSpLocks/>
            </p:cNvGrpSpPr>
            <p:nvPr/>
          </p:nvGrpSpPr>
          <p:grpSpPr bwMode="auto">
            <a:xfrm>
              <a:off x="1920" y="1968"/>
              <a:ext cx="816" cy="528"/>
              <a:chOff x="772" y="1968"/>
              <a:chExt cx="1964" cy="528"/>
            </a:xfrm>
          </p:grpSpPr>
          <p:sp>
            <p:nvSpPr>
              <p:cNvPr id="108355" name="Line 835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356" name="Line 836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357" name="Line 837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358" name="Line 838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359" name="Line 839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360" name="Line 840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8361" name="Line 841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08362" name="AutoShape 84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1B36-B7D3-4467-A9C2-B639309774C8}" type="slidenum">
              <a:rPr lang="fr-FR"/>
              <a:pPr/>
              <a:t>23</a:t>
            </a:fld>
            <a:endParaRPr lang="fr-FR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10376" name="Text Box 808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grpSp>
        <p:nvGrpSpPr>
          <p:cNvPr id="110377" name="Group 809"/>
          <p:cNvGrpSpPr>
            <a:grpSpLocks/>
          </p:cNvGrpSpPr>
          <p:nvPr/>
        </p:nvGrpSpPr>
        <p:grpSpPr bwMode="auto">
          <a:xfrm>
            <a:off x="381000" y="1600200"/>
            <a:ext cx="6096000" cy="2362200"/>
            <a:chOff x="240" y="1008"/>
            <a:chExt cx="3840" cy="1488"/>
          </a:xfrm>
        </p:grpSpPr>
        <p:sp>
          <p:nvSpPr>
            <p:cNvPr id="110378" name="Rectangle 810"/>
            <p:cNvSpPr>
              <a:spLocks noChangeArrowheads="1"/>
            </p:cNvSpPr>
            <p:nvPr/>
          </p:nvSpPr>
          <p:spPr bwMode="auto">
            <a:xfrm>
              <a:off x="768" y="1968"/>
              <a:ext cx="1968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379" name="Rectangle 811" descr="Bouquet"/>
            <p:cNvSpPr>
              <a:spLocks noChangeArrowheads="1"/>
            </p:cNvSpPr>
            <p:nvPr/>
          </p:nvSpPr>
          <p:spPr bwMode="auto">
            <a:xfrm>
              <a:off x="480" y="1968"/>
              <a:ext cx="1440" cy="52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10380" name="Group 812"/>
            <p:cNvGrpSpPr>
              <a:grpSpLocks/>
            </p:cNvGrpSpPr>
            <p:nvPr/>
          </p:nvGrpSpPr>
          <p:grpSpPr bwMode="auto">
            <a:xfrm>
              <a:off x="240" y="1008"/>
              <a:ext cx="1200" cy="1488"/>
              <a:chOff x="240" y="1008"/>
              <a:chExt cx="1200" cy="1488"/>
            </a:xfrm>
          </p:grpSpPr>
          <p:sp>
            <p:nvSpPr>
              <p:cNvPr id="110381" name="Line 813"/>
              <p:cNvSpPr>
                <a:spLocks noChangeShapeType="1"/>
              </p:cNvSpPr>
              <p:nvPr/>
            </p:nvSpPr>
            <p:spPr bwMode="auto">
              <a:xfrm>
                <a:off x="5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0382" name="Line 814"/>
              <p:cNvSpPr>
                <a:spLocks noChangeShapeType="1"/>
              </p:cNvSpPr>
              <p:nvPr/>
            </p:nvSpPr>
            <p:spPr bwMode="auto">
              <a:xfrm>
                <a:off x="62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110383" name="Group 815"/>
              <p:cNvGrpSpPr>
                <a:grpSpLocks/>
              </p:cNvGrpSpPr>
              <p:nvPr/>
            </p:nvGrpSpPr>
            <p:grpSpPr bwMode="auto">
              <a:xfrm>
                <a:off x="240" y="1008"/>
                <a:ext cx="1200" cy="960"/>
                <a:chOff x="240" y="1008"/>
                <a:chExt cx="1200" cy="960"/>
              </a:xfrm>
            </p:grpSpPr>
            <p:sp>
              <p:nvSpPr>
                <p:cNvPr id="110384" name="Line 816"/>
                <p:cNvSpPr>
                  <a:spLocks noChangeShapeType="1"/>
                </p:cNvSpPr>
                <p:nvPr/>
              </p:nvSpPr>
              <p:spPr bwMode="auto">
                <a:xfrm flipH="1">
                  <a:off x="528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0385" name="Line 817"/>
                <p:cNvSpPr>
                  <a:spLocks noChangeShapeType="1"/>
                </p:cNvSpPr>
                <p:nvPr/>
              </p:nvSpPr>
              <p:spPr bwMode="auto">
                <a:xfrm>
                  <a:off x="576" y="153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0386" name="Text Box 818"/>
                <p:cNvSpPr txBox="1">
                  <a:spLocks noChangeArrowheads="1"/>
                </p:cNvSpPr>
                <p:nvPr/>
              </p:nvSpPr>
              <p:spPr bwMode="auto">
                <a:xfrm>
                  <a:off x="240" y="1008"/>
                  <a:ext cx="120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/>
                    <a:t>Pression=1</a:t>
                  </a:r>
                </a:p>
              </p:txBody>
            </p:sp>
            <p:sp>
              <p:nvSpPr>
                <p:cNvPr id="110387" name="Oval 819"/>
                <p:cNvSpPr>
                  <a:spLocks noChangeArrowheads="1"/>
                </p:cNvSpPr>
                <p:nvPr/>
              </p:nvSpPr>
              <p:spPr bwMode="auto">
                <a:xfrm>
                  <a:off x="480" y="124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0388" name="Oval 820"/>
                <p:cNvSpPr>
                  <a:spLocks noChangeArrowheads="1"/>
                </p:cNvSpPr>
                <p:nvPr/>
              </p:nvSpPr>
              <p:spPr bwMode="auto">
                <a:xfrm>
                  <a:off x="528" y="12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10389" name="Line 821"/>
              <p:cNvSpPr>
                <a:spLocks noChangeShapeType="1"/>
              </p:cNvSpPr>
              <p:nvPr/>
            </p:nvSpPr>
            <p:spPr bwMode="auto">
              <a:xfrm>
                <a:off x="480" y="196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10390" name="Rectangle 822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391" name="Line 823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10392" name="Group 824"/>
            <p:cNvGrpSpPr>
              <a:grpSpLocks/>
            </p:cNvGrpSpPr>
            <p:nvPr/>
          </p:nvGrpSpPr>
          <p:grpSpPr bwMode="auto">
            <a:xfrm>
              <a:off x="1776" y="1968"/>
              <a:ext cx="2304" cy="528"/>
              <a:chOff x="576" y="1968"/>
              <a:chExt cx="2304" cy="528"/>
            </a:xfrm>
          </p:grpSpPr>
          <p:grpSp>
            <p:nvGrpSpPr>
              <p:cNvPr id="110393" name="Group 825"/>
              <p:cNvGrpSpPr>
                <a:grpSpLocks/>
              </p:cNvGrpSpPr>
              <p:nvPr/>
            </p:nvGrpSpPr>
            <p:grpSpPr bwMode="auto">
              <a:xfrm>
                <a:off x="576" y="2112"/>
                <a:ext cx="96" cy="288"/>
                <a:chOff x="528" y="2112"/>
                <a:chExt cx="96" cy="288"/>
              </a:xfrm>
            </p:grpSpPr>
            <p:sp>
              <p:nvSpPr>
                <p:cNvPr id="110394" name="Line 826"/>
                <p:cNvSpPr>
                  <a:spLocks noChangeShapeType="1"/>
                </p:cNvSpPr>
                <p:nvPr/>
              </p:nvSpPr>
              <p:spPr bwMode="auto">
                <a:xfrm>
                  <a:off x="528" y="211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0395" name="Line 827"/>
                <p:cNvSpPr>
                  <a:spLocks noChangeShapeType="1"/>
                </p:cNvSpPr>
                <p:nvPr/>
              </p:nvSpPr>
              <p:spPr bwMode="auto">
                <a:xfrm>
                  <a:off x="52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0396" name="Line 828"/>
                <p:cNvSpPr>
                  <a:spLocks noChangeShapeType="1"/>
                </p:cNvSpPr>
                <p:nvPr/>
              </p:nvSpPr>
              <p:spPr bwMode="auto">
                <a:xfrm>
                  <a:off x="528" y="240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10397" name="Group 829"/>
              <p:cNvGrpSpPr>
                <a:grpSpLocks/>
              </p:cNvGrpSpPr>
              <p:nvPr/>
            </p:nvGrpSpPr>
            <p:grpSpPr bwMode="auto">
              <a:xfrm>
                <a:off x="720" y="1968"/>
                <a:ext cx="2160" cy="528"/>
                <a:chOff x="720" y="1968"/>
                <a:chExt cx="2160" cy="528"/>
              </a:xfrm>
            </p:grpSpPr>
            <p:sp>
              <p:nvSpPr>
                <p:cNvPr id="110398" name="Rectangle 830"/>
                <p:cNvSpPr>
                  <a:spLocks noChangeArrowheads="1"/>
                </p:cNvSpPr>
                <p:nvPr/>
              </p:nvSpPr>
              <p:spPr bwMode="auto">
                <a:xfrm>
                  <a:off x="816" y="2160"/>
                  <a:ext cx="2064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0399" name="Rectangle 831"/>
                <p:cNvSpPr>
                  <a:spLocks noChangeArrowheads="1"/>
                </p:cNvSpPr>
                <p:nvPr/>
              </p:nvSpPr>
              <p:spPr bwMode="auto">
                <a:xfrm>
                  <a:off x="720" y="2016"/>
                  <a:ext cx="96" cy="43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0400" name="Oval 832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0401" name="Oval 833"/>
                <p:cNvSpPr>
                  <a:spLocks noChangeArrowheads="1"/>
                </p:cNvSpPr>
                <p:nvPr/>
              </p:nvSpPr>
              <p:spPr bwMode="auto">
                <a:xfrm>
                  <a:off x="720" y="24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110402" name="Group 834"/>
            <p:cNvGrpSpPr>
              <a:grpSpLocks/>
            </p:cNvGrpSpPr>
            <p:nvPr/>
          </p:nvGrpSpPr>
          <p:grpSpPr bwMode="auto">
            <a:xfrm>
              <a:off x="2016" y="1968"/>
              <a:ext cx="720" cy="528"/>
              <a:chOff x="772" y="1968"/>
              <a:chExt cx="1964" cy="528"/>
            </a:xfrm>
          </p:grpSpPr>
          <p:sp>
            <p:nvSpPr>
              <p:cNvPr id="110403" name="Line 835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0404" name="Line 836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0405" name="Line 837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0406" name="Line 838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0407" name="Line 839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0408" name="Line 840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0409" name="Line 841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10410" name="AutoShape 84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67BA-EC69-4D7C-B07A-C78FC03806C0}" type="slidenum">
              <a:rPr lang="fr-FR"/>
              <a:pPr/>
              <a:t>24</a:t>
            </a:fld>
            <a:endParaRPr lang="fr-FR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12424" name="Text Box 808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grpSp>
        <p:nvGrpSpPr>
          <p:cNvPr id="112425" name="Group 809"/>
          <p:cNvGrpSpPr>
            <a:grpSpLocks/>
          </p:cNvGrpSpPr>
          <p:nvPr/>
        </p:nvGrpSpPr>
        <p:grpSpPr bwMode="auto">
          <a:xfrm>
            <a:off x="381000" y="1600200"/>
            <a:ext cx="6248400" cy="2362200"/>
            <a:chOff x="240" y="1008"/>
            <a:chExt cx="3936" cy="1488"/>
          </a:xfrm>
        </p:grpSpPr>
        <p:sp>
          <p:nvSpPr>
            <p:cNvPr id="112426" name="Rectangle 810"/>
            <p:cNvSpPr>
              <a:spLocks noChangeArrowheads="1"/>
            </p:cNvSpPr>
            <p:nvPr/>
          </p:nvSpPr>
          <p:spPr bwMode="auto">
            <a:xfrm>
              <a:off x="768" y="1968"/>
              <a:ext cx="1968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427" name="Rectangle 811" descr="Bouquet"/>
            <p:cNvSpPr>
              <a:spLocks noChangeArrowheads="1"/>
            </p:cNvSpPr>
            <p:nvPr/>
          </p:nvSpPr>
          <p:spPr bwMode="auto">
            <a:xfrm>
              <a:off x="480" y="1968"/>
              <a:ext cx="1536" cy="52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12428" name="Group 812"/>
            <p:cNvGrpSpPr>
              <a:grpSpLocks/>
            </p:cNvGrpSpPr>
            <p:nvPr/>
          </p:nvGrpSpPr>
          <p:grpSpPr bwMode="auto">
            <a:xfrm>
              <a:off x="240" y="1008"/>
              <a:ext cx="1200" cy="1488"/>
              <a:chOff x="240" y="1008"/>
              <a:chExt cx="1200" cy="1488"/>
            </a:xfrm>
          </p:grpSpPr>
          <p:sp>
            <p:nvSpPr>
              <p:cNvPr id="112429" name="Line 813"/>
              <p:cNvSpPr>
                <a:spLocks noChangeShapeType="1"/>
              </p:cNvSpPr>
              <p:nvPr/>
            </p:nvSpPr>
            <p:spPr bwMode="auto">
              <a:xfrm>
                <a:off x="5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430" name="Line 814"/>
              <p:cNvSpPr>
                <a:spLocks noChangeShapeType="1"/>
              </p:cNvSpPr>
              <p:nvPr/>
            </p:nvSpPr>
            <p:spPr bwMode="auto">
              <a:xfrm>
                <a:off x="62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112431" name="Group 815"/>
              <p:cNvGrpSpPr>
                <a:grpSpLocks/>
              </p:cNvGrpSpPr>
              <p:nvPr/>
            </p:nvGrpSpPr>
            <p:grpSpPr bwMode="auto">
              <a:xfrm>
                <a:off x="240" y="1008"/>
                <a:ext cx="1200" cy="960"/>
                <a:chOff x="240" y="1008"/>
                <a:chExt cx="1200" cy="960"/>
              </a:xfrm>
            </p:grpSpPr>
            <p:sp>
              <p:nvSpPr>
                <p:cNvPr id="112432" name="Line 816"/>
                <p:cNvSpPr>
                  <a:spLocks noChangeShapeType="1"/>
                </p:cNvSpPr>
                <p:nvPr/>
              </p:nvSpPr>
              <p:spPr bwMode="auto">
                <a:xfrm flipH="1">
                  <a:off x="528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2433" name="Line 817"/>
                <p:cNvSpPr>
                  <a:spLocks noChangeShapeType="1"/>
                </p:cNvSpPr>
                <p:nvPr/>
              </p:nvSpPr>
              <p:spPr bwMode="auto">
                <a:xfrm>
                  <a:off x="576" y="153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2434" name="Text Box 818"/>
                <p:cNvSpPr txBox="1">
                  <a:spLocks noChangeArrowheads="1"/>
                </p:cNvSpPr>
                <p:nvPr/>
              </p:nvSpPr>
              <p:spPr bwMode="auto">
                <a:xfrm>
                  <a:off x="240" y="1008"/>
                  <a:ext cx="120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/>
                    <a:t>Pression=1</a:t>
                  </a:r>
                </a:p>
              </p:txBody>
            </p:sp>
            <p:sp>
              <p:nvSpPr>
                <p:cNvPr id="112435" name="Oval 819"/>
                <p:cNvSpPr>
                  <a:spLocks noChangeArrowheads="1"/>
                </p:cNvSpPr>
                <p:nvPr/>
              </p:nvSpPr>
              <p:spPr bwMode="auto">
                <a:xfrm>
                  <a:off x="480" y="124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2436" name="Oval 820"/>
                <p:cNvSpPr>
                  <a:spLocks noChangeArrowheads="1"/>
                </p:cNvSpPr>
                <p:nvPr/>
              </p:nvSpPr>
              <p:spPr bwMode="auto">
                <a:xfrm>
                  <a:off x="528" y="12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12437" name="Line 821"/>
              <p:cNvSpPr>
                <a:spLocks noChangeShapeType="1"/>
              </p:cNvSpPr>
              <p:nvPr/>
            </p:nvSpPr>
            <p:spPr bwMode="auto">
              <a:xfrm>
                <a:off x="480" y="196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12438" name="Rectangle 822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439" name="Line 823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12440" name="Group 824"/>
            <p:cNvGrpSpPr>
              <a:grpSpLocks/>
            </p:cNvGrpSpPr>
            <p:nvPr/>
          </p:nvGrpSpPr>
          <p:grpSpPr bwMode="auto">
            <a:xfrm>
              <a:off x="1872" y="1968"/>
              <a:ext cx="2304" cy="528"/>
              <a:chOff x="576" y="1968"/>
              <a:chExt cx="2304" cy="528"/>
            </a:xfrm>
          </p:grpSpPr>
          <p:grpSp>
            <p:nvGrpSpPr>
              <p:cNvPr id="112441" name="Group 825"/>
              <p:cNvGrpSpPr>
                <a:grpSpLocks/>
              </p:cNvGrpSpPr>
              <p:nvPr/>
            </p:nvGrpSpPr>
            <p:grpSpPr bwMode="auto">
              <a:xfrm>
                <a:off x="576" y="2112"/>
                <a:ext cx="96" cy="288"/>
                <a:chOff x="528" y="2112"/>
                <a:chExt cx="96" cy="288"/>
              </a:xfrm>
            </p:grpSpPr>
            <p:sp>
              <p:nvSpPr>
                <p:cNvPr id="112442" name="Line 826"/>
                <p:cNvSpPr>
                  <a:spLocks noChangeShapeType="1"/>
                </p:cNvSpPr>
                <p:nvPr/>
              </p:nvSpPr>
              <p:spPr bwMode="auto">
                <a:xfrm>
                  <a:off x="528" y="211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2443" name="Line 827"/>
                <p:cNvSpPr>
                  <a:spLocks noChangeShapeType="1"/>
                </p:cNvSpPr>
                <p:nvPr/>
              </p:nvSpPr>
              <p:spPr bwMode="auto">
                <a:xfrm>
                  <a:off x="52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2444" name="Line 828"/>
                <p:cNvSpPr>
                  <a:spLocks noChangeShapeType="1"/>
                </p:cNvSpPr>
                <p:nvPr/>
              </p:nvSpPr>
              <p:spPr bwMode="auto">
                <a:xfrm>
                  <a:off x="528" y="240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12445" name="Group 829"/>
              <p:cNvGrpSpPr>
                <a:grpSpLocks/>
              </p:cNvGrpSpPr>
              <p:nvPr/>
            </p:nvGrpSpPr>
            <p:grpSpPr bwMode="auto">
              <a:xfrm>
                <a:off x="720" y="1968"/>
                <a:ext cx="2160" cy="528"/>
                <a:chOff x="720" y="1968"/>
                <a:chExt cx="2160" cy="528"/>
              </a:xfrm>
            </p:grpSpPr>
            <p:sp>
              <p:nvSpPr>
                <p:cNvPr id="112446" name="Rectangle 830"/>
                <p:cNvSpPr>
                  <a:spLocks noChangeArrowheads="1"/>
                </p:cNvSpPr>
                <p:nvPr/>
              </p:nvSpPr>
              <p:spPr bwMode="auto">
                <a:xfrm>
                  <a:off x="816" y="2160"/>
                  <a:ext cx="2064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2447" name="Rectangle 831"/>
                <p:cNvSpPr>
                  <a:spLocks noChangeArrowheads="1"/>
                </p:cNvSpPr>
                <p:nvPr/>
              </p:nvSpPr>
              <p:spPr bwMode="auto">
                <a:xfrm>
                  <a:off x="720" y="2016"/>
                  <a:ext cx="96" cy="43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2448" name="Oval 832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2449" name="Oval 833"/>
                <p:cNvSpPr>
                  <a:spLocks noChangeArrowheads="1"/>
                </p:cNvSpPr>
                <p:nvPr/>
              </p:nvSpPr>
              <p:spPr bwMode="auto">
                <a:xfrm>
                  <a:off x="720" y="24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112450" name="Group 834"/>
            <p:cNvGrpSpPr>
              <a:grpSpLocks/>
            </p:cNvGrpSpPr>
            <p:nvPr/>
          </p:nvGrpSpPr>
          <p:grpSpPr bwMode="auto">
            <a:xfrm>
              <a:off x="2112" y="1968"/>
              <a:ext cx="624" cy="528"/>
              <a:chOff x="772" y="1968"/>
              <a:chExt cx="1964" cy="528"/>
            </a:xfrm>
          </p:grpSpPr>
          <p:sp>
            <p:nvSpPr>
              <p:cNvPr id="112451" name="Line 835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452" name="Line 836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453" name="Line 837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454" name="Line 838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455" name="Line 839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456" name="Line 840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2457" name="Line 841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12458" name="AutoShape 84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5A651-700C-4109-A2A9-326320E01C19}" type="slidenum">
              <a:rPr lang="fr-FR"/>
              <a:pPr/>
              <a:t>25</a:t>
            </a:fld>
            <a:endParaRPr lang="fr-FR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14472" name="Text Box 808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grpSp>
        <p:nvGrpSpPr>
          <p:cNvPr id="114473" name="Group 809"/>
          <p:cNvGrpSpPr>
            <a:grpSpLocks/>
          </p:cNvGrpSpPr>
          <p:nvPr/>
        </p:nvGrpSpPr>
        <p:grpSpPr bwMode="auto">
          <a:xfrm>
            <a:off x="381000" y="1600200"/>
            <a:ext cx="6400800" cy="2362200"/>
            <a:chOff x="240" y="1008"/>
            <a:chExt cx="4032" cy="1488"/>
          </a:xfrm>
        </p:grpSpPr>
        <p:sp>
          <p:nvSpPr>
            <p:cNvPr id="114474" name="Rectangle 810"/>
            <p:cNvSpPr>
              <a:spLocks noChangeArrowheads="1"/>
            </p:cNvSpPr>
            <p:nvPr/>
          </p:nvSpPr>
          <p:spPr bwMode="auto">
            <a:xfrm>
              <a:off x="768" y="1968"/>
              <a:ext cx="1968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475" name="Rectangle 811" descr="Bouquet"/>
            <p:cNvSpPr>
              <a:spLocks noChangeArrowheads="1"/>
            </p:cNvSpPr>
            <p:nvPr/>
          </p:nvSpPr>
          <p:spPr bwMode="auto">
            <a:xfrm>
              <a:off x="480" y="1968"/>
              <a:ext cx="1632" cy="52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14476" name="Group 812"/>
            <p:cNvGrpSpPr>
              <a:grpSpLocks/>
            </p:cNvGrpSpPr>
            <p:nvPr/>
          </p:nvGrpSpPr>
          <p:grpSpPr bwMode="auto">
            <a:xfrm>
              <a:off x="240" y="1008"/>
              <a:ext cx="1200" cy="1488"/>
              <a:chOff x="240" y="1008"/>
              <a:chExt cx="1200" cy="1488"/>
            </a:xfrm>
          </p:grpSpPr>
          <p:sp>
            <p:nvSpPr>
              <p:cNvPr id="114477" name="Line 813"/>
              <p:cNvSpPr>
                <a:spLocks noChangeShapeType="1"/>
              </p:cNvSpPr>
              <p:nvPr/>
            </p:nvSpPr>
            <p:spPr bwMode="auto">
              <a:xfrm>
                <a:off x="5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478" name="Line 814"/>
              <p:cNvSpPr>
                <a:spLocks noChangeShapeType="1"/>
              </p:cNvSpPr>
              <p:nvPr/>
            </p:nvSpPr>
            <p:spPr bwMode="auto">
              <a:xfrm>
                <a:off x="62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114479" name="Group 815"/>
              <p:cNvGrpSpPr>
                <a:grpSpLocks/>
              </p:cNvGrpSpPr>
              <p:nvPr/>
            </p:nvGrpSpPr>
            <p:grpSpPr bwMode="auto">
              <a:xfrm>
                <a:off x="240" y="1008"/>
                <a:ext cx="1200" cy="960"/>
                <a:chOff x="240" y="1008"/>
                <a:chExt cx="1200" cy="960"/>
              </a:xfrm>
            </p:grpSpPr>
            <p:sp>
              <p:nvSpPr>
                <p:cNvPr id="114480" name="Line 816"/>
                <p:cNvSpPr>
                  <a:spLocks noChangeShapeType="1"/>
                </p:cNvSpPr>
                <p:nvPr/>
              </p:nvSpPr>
              <p:spPr bwMode="auto">
                <a:xfrm flipH="1">
                  <a:off x="528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4481" name="Line 817"/>
                <p:cNvSpPr>
                  <a:spLocks noChangeShapeType="1"/>
                </p:cNvSpPr>
                <p:nvPr/>
              </p:nvSpPr>
              <p:spPr bwMode="auto">
                <a:xfrm>
                  <a:off x="576" y="153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4482" name="Text Box 818"/>
                <p:cNvSpPr txBox="1">
                  <a:spLocks noChangeArrowheads="1"/>
                </p:cNvSpPr>
                <p:nvPr/>
              </p:nvSpPr>
              <p:spPr bwMode="auto">
                <a:xfrm>
                  <a:off x="240" y="1008"/>
                  <a:ext cx="120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/>
                    <a:t>Pression=1</a:t>
                  </a:r>
                </a:p>
              </p:txBody>
            </p:sp>
            <p:sp>
              <p:nvSpPr>
                <p:cNvPr id="114483" name="Oval 819"/>
                <p:cNvSpPr>
                  <a:spLocks noChangeArrowheads="1"/>
                </p:cNvSpPr>
                <p:nvPr/>
              </p:nvSpPr>
              <p:spPr bwMode="auto">
                <a:xfrm>
                  <a:off x="480" y="124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4484" name="Oval 820"/>
                <p:cNvSpPr>
                  <a:spLocks noChangeArrowheads="1"/>
                </p:cNvSpPr>
                <p:nvPr/>
              </p:nvSpPr>
              <p:spPr bwMode="auto">
                <a:xfrm>
                  <a:off x="528" y="12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14485" name="Line 821"/>
              <p:cNvSpPr>
                <a:spLocks noChangeShapeType="1"/>
              </p:cNvSpPr>
              <p:nvPr/>
            </p:nvSpPr>
            <p:spPr bwMode="auto">
              <a:xfrm>
                <a:off x="480" y="196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14486" name="Rectangle 822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487" name="Line 823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14488" name="Group 824"/>
            <p:cNvGrpSpPr>
              <a:grpSpLocks/>
            </p:cNvGrpSpPr>
            <p:nvPr/>
          </p:nvGrpSpPr>
          <p:grpSpPr bwMode="auto">
            <a:xfrm>
              <a:off x="1968" y="1968"/>
              <a:ext cx="2304" cy="528"/>
              <a:chOff x="576" y="1968"/>
              <a:chExt cx="2304" cy="528"/>
            </a:xfrm>
          </p:grpSpPr>
          <p:grpSp>
            <p:nvGrpSpPr>
              <p:cNvPr id="114489" name="Group 825"/>
              <p:cNvGrpSpPr>
                <a:grpSpLocks/>
              </p:cNvGrpSpPr>
              <p:nvPr/>
            </p:nvGrpSpPr>
            <p:grpSpPr bwMode="auto">
              <a:xfrm>
                <a:off x="576" y="2112"/>
                <a:ext cx="96" cy="288"/>
                <a:chOff x="528" y="2112"/>
                <a:chExt cx="96" cy="288"/>
              </a:xfrm>
            </p:grpSpPr>
            <p:sp>
              <p:nvSpPr>
                <p:cNvPr id="114490" name="Line 826"/>
                <p:cNvSpPr>
                  <a:spLocks noChangeShapeType="1"/>
                </p:cNvSpPr>
                <p:nvPr/>
              </p:nvSpPr>
              <p:spPr bwMode="auto">
                <a:xfrm>
                  <a:off x="528" y="211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4491" name="Line 827"/>
                <p:cNvSpPr>
                  <a:spLocks noChangeShapeType="1"/>
                </p:cNvSpPr>
                <p:nvPr/>
              </p:nvSpPr>
              <p:spPr bwMode="auto">
                <a:xfrm>
                  <a:off x="52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4492" name="Line 828"/>
                <p:cNvSpPr>
                  <a:spLocks noChangeShapeType="1"/>
                </p:cNvSpPr>
                <p:nvPr/>
              </p:nvSpPr>
              <p:spPr bwMode="auto">
                <a:xfrm>
                  <a:off x="528" y="240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14493" name="Group 829"/>
              <p:cNvGrpSpPr>
                <a:grpSpLocks/>
              </p:cNvGrpSpPr>
              <p:nvPr/>
            </p:nvGrpSpPr>
            <p:grpSpPr bwMode="auto">
              <a:xfrm>
                <a:off x="720" y="1968"/>
                <a:ext cx="2160" cy="528"/>
                <a:chOff x="720" y="1968"/>
                <a:chExt cx="2160" cy="528"/>
              </a:xfrm>
            </p:grpSpPr>
            <p:sp>
              <p:nvSpPr>
                <p:cNvPr id="114494" name="Rectangle 830"/>
                <p:cNvSpPr>
                  <a:spLocks noChangeArrowheads="1"/>
                </p:cNvSpPr>
                <p:nvPr/>
              </p:nvSpPr>
              <p:spPr bwMode="auto">
                <a:xfrm>
                  <a:off x="816" y="2160"/>
                  <a:ext cx="2064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4495" name="Rectangle 831"/>
                <p:cNvSpPr>
                  <a:spLocks noChangeArrowheads="1"/>
                </p:cNvSpPr>
                <p:nvPr/>
              </p:nvSpPr>
              <p:spPr bwMode="auto">
                <a:xfrm>
                  <a:off x="720" y="2016"/>
                  <a:ext cx="96" cy="43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4496" name="Oval 832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4497" name="Oval 833"/>
                <p:cNvSpPr>
                  <a:spLocks noChangeArrowheads="1"/>
                </p:cNvSpPr>
                <p:nvPr/>
              </p:nvSpPr>
              <p:spPr bwMode="auto">
                <a:xfrm>
                  <a:off x="720" y="24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114498" name="Group 834"/>
            <p:cNvGrpSpPr>
              <a:grpSpLocks/>
            </p:cNvGrpSpPr>
            <p:nvPr/>
          </p:nvGrpSpPr>
          <p:grpSpPr bwMode="auto">
            <a:xfrm>
              <a:off x="2208" y="1968"/>
              <a:ext cx="528" cy="528"/>
              <a:chOff x="772" y="1968"/>
              <a:chExt cx="1964" cy="528"/>
            </a:xfrm>
          </p:grpSpPr>
          <p:sp>
            <p:nvSpPr>
              <p:cNvPr id="114499" name="Line 835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500" name="Line 836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501" name="Line 837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502" name="Line 838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503" name="Line 839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504" name="Line 840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4505" name="Line 841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14506" name="AutoShape 84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8457B-A0FC-4557-9D4D-0C28CDF6552D}" type="slidenum">
              <a:rPr lang="fr-FR"/>
              <a:pPr/>
              <a:t>26</a:t>
            </a:fld>
            <a:endParaRPr lang="fr-FR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16520" name="Text Box 808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grpSp>
        <p:nvGrpSpPr>
          <p:cNvPr id="116521" name="Group 809"/>
          <p:cNvGrpSpPr>
            <a:grpSpLocks/>
          </p:cNvGrpSpPr>
          <p:nvPr/>
        </p:nvGrpSpPr>
        <p:grpSpPr bwMode="auto">
          <a:xfrm>
            <a:off x="381000" y="1600200"/>
            <a:ext cx="6553200" cy="2362200"/>
            <a:chOff x="240" y="1008"/>
            <a:chExt cx="4128" cy="1488"/>
          </a:xfrm>
        </p:grpSpPr>
        <p:sp>
          <p:nvSpPr>
            <p:cNvPr id="116522" name="Rectangle 810"/>
            <p:cNvSpPr>
              <a:spLocks noChangeArrowheads="1"/>
            </p:cNvSpPr>
            <p:nvPr/>
          </p:nvSpPr>
          <p:spPr bwMode="auto">
            <a:xfrm>
              <a:off x="768" y="1968"/>
              <a:ext cx="1968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6523" name="Rectangle 811" descr="Bouquet"/>
            <p:cNvSpPr>
              <a:spLocks noChangeArrowheads="1"/>
            </p:cNvSpPr>
            <p:nvPr/>
          </p:nvSpPr>
          <p:spPr bwMode="auto">
            <a:xfrm>
              <a:off x="480" y="1968"/>
              <a:ext cx="1728" cy="52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16524" name="Group 812"/>
            <p:cNvGrpSpPr>
              <a:grpSpLocks/>
            </p:cNvGrpSpPr>
            <p:nvPr/>
          </p:nvGrpSpPr>
          <p:grpSpPr bwMode="auto">
            <a:xfrm>
              <a:off x="240" y="1008"/>
              <a:ext cx="1200" cy="1488"/>
              <a:chOff x="240" y="1008"/>
              <a:chExt cx="1200" cy="1488"/>
            </a:xfrm>
          </p:grpSpPr>
          <p:sp>
            <p:nvSpPr>
              <p:cNvPr id="116525" name="Line 813"/>
              <p:cNvSpPr>
                <a:spLocks noChangeShapeType="1"/>
              </p:cNvSpPr>
              <p:nvPr/>
            </p:nvSpPr>
            <p:spPr bwMode="auto">
              <a:xfrm>
                <a:off x="5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6526" name="Line 814"/>
              <p:cNvSpPr>
                <a:spLocks noChangeShapeType="1"/>
              </p:cNvSpPr>
              <p:nvPr/>
            </p:nvSpPr>
            <p:spPr bwMode="auto">
              <a:xfrm>
                <a:off x="62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116527" name="Group 815"/>
              <p:cNvGrpSpPr>
                <a:grpSpLocks/>
              </p:cNvGrpSpPr>
              <p:nvPr/>
            </p:nvGrpSpPr>
            <p:grpSpPr bwMode="auto">
              <a:xfrm>
                <a:off x="240" y="1008"/>
                <a:ext cx="1200" cy="960"/>
                <a:chOff x="240" y="1008"/>
                <a:chExt cx="1200" cy="960"/>
              </a:xfrm>
            </p:grpSpPr>
            <p:sp>
              <p:nvSpPr>
                <p:cNvPr id="116528" name="Line 816"/>
                <p:cNvSpPr>
                  <a:spLocks noChangeShapeType="1"/>
                </p:cNvSpPr>
                <p:nvPr/>
              </p:nvSpPr>
              <p:spPr bwMode="auto">
                <a:xfrm flipH="1">
                  <a:off x="528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6529" name="Line 817"/>
                <p:cNvSpPr>
                  <a:spLocks noChangeShapeType="1"/>
                </p:cNvSpPr>
                <p:nvPr/>
              </p:nvSpPr>
              <p:spPr bwMode="auto">
                <a:xfrm>
                  <a:off x="576" y="153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6530" name="Text Box 818"/>
                <p:cNvSpPr txBox="1">
                  <a:spLocks noChangeArrowheads="1"/>
                </p:cNvSpPr>
                <p:nvPr/>
              </p:nvSpPr>
              <p:spPr bwMode="auto">
                <a:xfrm>
                  <a:off x="240" y="1008"/>
                  <a:ext cx="120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/>
                    <a:t>Pression=1</a:t>
                  </a:r>
                </a:p>
              </p:txBody>
            </p:sp>
            <p:sp>
              <p:nvSpPr>
                <p:cNvPr id="116531" name="Oval 819"/>
                <p:cNvSpPr>
                  <a:spLocks noChangeArrowheads="1"/>
                </p:cNvSpPr>
                <p:nvPr/>
              </p:nvSpPr>
              <p:spPr bwMode="auto">
                <a:xfrm>
                  <a:off x="480" y="124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6532" name="Oval 820"/>
                <p:cNvSpPr>
                  <a:spLocks noChangeArrowheads="1"/>
                </p:cNvSpPr>
                <p:nvPr/>
              </p:nvSpPr>
              <p:spPr bwMode="auto">
                <a:xfrm>
                  <a:off x="528" y="12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16533" name="Line 821"/>
              <p:cNvSpPr>
                <a:spLocks noChangeShapeType="1"/>
              </p:cNvSpPr>
              <p:nvPr/>
            </p:nvSpPr>
            <p:spPr bwMode="auto">
              <a:xfrm>
                <a:off x="480" y="196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16534" name="Rectangle 822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6535" name="Line 823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16536" name="Group 824"/>
            <p:cNvGrpSpPr>
              <a:grpSpLocks/>
            </p:cNvGrpSpPr>
            <p:nvPr/>
          </p:nvGrpSpPr>
          <p:grpSpPr bwMode="auto">
            <a:xfrm>
              <a:off x="2064" y="1968"/>
              <a:ext cx="2304" cy="528"/>
              <a:chOff x="576" y="1968"/>
              <a:chExt cx="2304" cy="528"/>
            </a:xfrm>
          </p:grpSpPr>
          <p:grpSp>
            <p:nvGrpSpPr>
              <p:cNvPr id="116537" name="Group 825"/>
              <p:cNvGrpSpPr>
                <a:grpSpLocks/>
              </p:cNvGrpSpPr>
              <p:nvPr/>
            </p:nvGrpSpPr>
            <p:grpSpPr bwMode="auto">
              <a:xfrm>
                <a:off x="576" y="2112"/>
                <a:ext cx="96" cy="288"/>
                <a:chOff x="528" y="2112"/>
                <a:chExt cx="96" cy="288"/>
              </a:xfrm>
            </p:grpSpPr>
            <p:sp>
              <p:nvSpPr>
                <p:cNvPr id="116538" name="Line 826"/>
                <p:cNvSpPr>
                  <a:spLocks noChangeShapeType="1"/>
                </p:cNvSpPr>
                <p:nvPr/>
              </p:nvSpPr>
              <p:spPr bwMode="auto">
                <a:xfrm>
                  <a:off x="528" y="211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6539" name="Line 827"/>
                <p:cNvSpPr>
                  <a:spLocks noChangeShapeType="1"/>
                </p:cNvSpPr>
                <p:nvPr/>
              </p:nvSpPr>
              <p:spPr bwMode="auto">
                <a:xfrm>
                  <a:off x="52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6540" name="Line 828"/>
                <p:cNvSpPr>
                  <a:spLocks noChangeShapeType="1"/>
                </p:cNvSpPr>
                <p:nvPr/>
              </p:nvSpPr>
              <p:spPr bwMode="auto">
                <a:xfrm>
                  <a:off x="528" y="240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16541" name="Group 829"/>
              <p:cNvGrpSpPr>
                <a:grpSpLocks/>
              </p:cNvGrpSpPr>
              <p:nvPr/>
            </p:nvGrpSpPr>
            <p:grpSpPr bwMode="auto">
              <a:xfrm>
                <a:off x="720" y="1968"/>
                <a:ext cx="2160" cy="528"/>
                <a:chOff x="720" y="1968"/>
                <a:chExt cx="2160" cy="528"/>
              </a:xfrm>
            </p:grpSpPr>
            <p:sp>
              <p:nvSpPr>
                <p:cNvPr id="116542" name="Rectangle 830"/>
                <p:cNvSpPr>
                  <a:spLocks noChangeArrowheads="1"/>
                </p:cNvSpPr>
                <p:nvPr/>
              </p:nvSpPr>
              <p:spPr bwMode="auto">
                <a:xfrm>
                  <a:off x="816" y="2160"/>
                  <a:ext cx="2064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6543" name="Rectangle 831"/>
                <p:cNvSpPr>
                  <a:spLocks noChangeArrowheads="1"/>
                </p:cNvSpPr>
                <p:nvPr/>
              </p:nvSpPr>
              <p:spPr bwMode="auto">
                <a:xfrm>
                  <a:off x="720" y="2016"/>
                  <a:ext cx="96" cy="43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6544" name="Oval 832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6545" name="Oval 833"/>
                <p:cNvSpPr>
                  <a:spLocks noChangeArrowheads="1"/>
                </p:cNvSpPr>
                <p:nvPr/>
              </p:nvSpPr>
              <p:spPr bwMode="auto">
                <a:xfrm>
                  <a:off x="720" y="24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116546" name="Group 834"/>
            <p:cNvGrpSpPr>
              <a:grpSpLocks/>
            </p:cNvGrpSpPr>
            <p:nvPr/>
          </p:nvGrpSpPr>
          <p:grpSpPr bwMode="auto">
            <a:xfrm>
              <a:off x="2304" y="1968"/>
              <a:ext cx="432" cy="528"/>
              <a:chOff x="772" y="1968"/>
              <a:chExt cx="1964" cy="528"/>
            </a:xfrm>
          </p:grpSpPr>
          <p:sp>
            <p:nvSpPr>
              <p:cNvPr id="116547" name="Line 835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6548" name="Line 836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6549" name="Line 837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6550" name="Line 838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6551" name="Line 839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6552" name="Line 840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6553" name="Line 841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16554" name="AutoShape 84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4062-2E4E-4075-8B22-F7B5F9AA6FF6}" type="slidenum">
              <a:rPr lang="fr-FR"/>
              <a:pPr/>
              <a:t>27</a:t>
            </a:fld>
            <a:endParaRPr lang="fr-FR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18568" name="Text Box 808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grpSp>
        <p:nvGrpSpPr>
          <p:cNvPr id="118569" name="Group 809"/>
          <p:cNvGrpSpPr>
            <a:grpSpLocks/>
          </p:cNvGrpSpPr>
          <p:nvPr/>
        </p:nvGrpSpPr>
        <p:grpSpPr bwMode="auto">
          <a:xfrm>
            <a:off x="381000" y="1600200"/>
            <a:ext cx="6705600" cy="2362200"/>
            <a:chOff x="240" y="1008"/>
            <a:chExt cx="4224" cy="1488"/>
          </a:xfrm>
        </p:grpSpPr>
        <p:sp>
          <p:nvSpPr>
            <p:cNvPr id="118570" name="Rectangle 810"/>
            <p:cNvSpPr>
              <a:spLocks noChangeArrowheads="1"/>
            </p:cNvSpPr>
            <p:nvPr/>
          </p:nvSpPr>
          <p:spPr bwMode="auto">
            <a:xfrm>
              <a:off x="768" y="1968"/>
              <a:ext cx="1968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8571" name="Rectangle 811" descr="Bouquet"/>
            <p:cNvSpPr>
              <a:spLocks noChangeArrowheads="1"/>
            </p:cNvSpPr>
            <p:nvPr/>
          </p:nvSpPr>
          <p:spPr bwMode="auto">
            <a:xfrm>
              <a:off x="480" y="1968"/>
              <a:ext cx="1824" cy="52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18572" name="Group 812"/>
            <p:cNvGrpSpPr>
              <a:grpSpLocks/>
            </p:cNvGrpSpPr>
            <p:nvPr/>
          </p:nvGrpSpPr>
          <p:grpSpPr bwMode="auto">
            <a:xfrm>
              <a:off x="240" y="1008"/>
              <a:ext cx="1200" cy="1488"/>
              <a:chOff x="240" y="1008"/>
              <a:chExt cx="1200" cy="1488"/>
            </a:xfrm>
          </p:grpSpPr>
          <p:sp>
            <p:nvSpPr>
              <p:cNvPr id="118573" name="Line 813"/>
              <p:cNvSpPr>
                <a:spLocks noChangeShapeType="1"/>
              </p:cNvSpPr>
              <p:nvPr/>
            </p:nvSpPr>
            <p:spPr bwMode="auto">
              <a:xfrm>
                <a:off x="5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8574" name="Line 814"/>
              <p:cNvSpPr>
                <a:spLocks noChangeShapeType="1"/>
              </p:cNvSpPr>
              <p:nvPr/>
            </p:nvSpPr>
            <p:spPr bwMode="auto">
              <a:xfrm>
                <a:off x="62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118575" name="Group 815"/>
              <p:cNvGrpSpPr>
                <a:grpSpLocks/>
              </p:cNvGrpSpPr>
              <p:nvPr/>
            </p:nvGrpSpPr>
            <p:grpSpPr bwMode="auto">
              <a:xfrm>
                <a:off x="240" y="1008"/>
                <a:ext cx="1200" cy="960"/>
                <a:chOff x="240" y="1008"/>
                <a:chExt cx="1200" cy="960"/>
              </a:xfrm>
            </p:grpSpPr>
            <p:sp>
              <p:nvSpPr>
                <p:cNvPr id="118576" name="Line 816"/>
                <p:cNvSpPr>
                  <a:spLocks noChangeShapeType="1"/>
                </p:cNvSpPr>
                <p:nvPr/>
              </p:nvSpPr>
              <p:spPr bwMode="auto">
                <a:xfrm flipH="1">
                  <a:off x="528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8577" name="Line 817"/>
                <p:cNvSpPr>
                  <a:spLocks noChangeShapeType="1"/>
                </p:cNvSpPr>
                <p:nvPr/>
              </p:nvSpPr>
              <p:spPr bwMode="auto">
                <a:xfrm>
                  <a:off x="576" y="153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8578" name="Text Box 818"/>
                <p:cNvSpPr txBox="1">
                  <a:spLocks noChangeArrowheads="1"/>
                </p:cNvSpPr>
                <p:nvPr/>
              </p:nvSpPr>
              <p:spPr bwMode="auto">
                <a:xfrm>
                  <a:off x="240" y="1008"/>
                  <a:ext cx="120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/>
                    <a:t>Pression=1</a:t>
                  </a:r>
                </a:p>
              </p:txBody>
            </p:sp>
            <p:sp>
              <p:nvSpPr>
                <p:cNvPr id="118579" name="Oval 819"/>
                <p:cNvSpPr>
                  <a:spLocks noChangeArrowheads="1"/>
                </p:cNvSpPr>
                <p:nvPr/>
              </p:nvSpPr>
              <p:spPr bwMode="auto">
                <a:xfrm>
                  <a:off x="480" y="124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8580" name="Oval 820"/>
                <p:cNvSpPr>
                  <a:spLocks noChangeArrowheads="1"/>
                </p:cNvSpPr>
                <p:nvPr/>
              </p:nvSpPr>
              <p:spPr bwMode="auto">
                <a:xfrm>
                  <a:off x="528" y="12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18581" name="Line 821"/>
              <p:cNvSpPr>
                <a:spLocks noChangeShapeType="1"/>
              </p:cNvSpPr>
              <p:nvPr/>
            </p:nvSpPr>
            <p:spPr bwMode="auto">
              <a:xfrm>
                <a:off x="480" y="196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18582" name="Rectangle 822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8583" name="Line 823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18584" name="Group 824"/>
            <p:cNvGrpSpPr>
              <a:grpSpLocks/>
            </p:cNvGrpSpPr>
            <p:nvPr/>
          </p:nvGrpSpPr>
          <p:grpSpPr bwMode="auto">
            <a:xfrm>
              <a:off x="2160" y="1968"/>
              <a:ext cx="2304" cy="528"/>
              <a:chOff x="576" y="1968"/>
              <a:chExt cx="2304" cy="528"/>
            </a:xfrm>
          </p:grpSpPr>
          <p:grpSp>
            <p:nvGrpSpPr>
              <p:cNvPr id="118585" name="Group 825"/>
              <p:cNvGrpSpPr>
                <a:grpSpLocks/>
              </p:cNvGrpSpPr>
              <p:nvPr/>
            </p:nvGrpSpPr>
            <p:grpSpPr bwMode="auto">
              <a:xfrm>
                <a:off x="576" y="2112"/>
                <a:ext cx="96" cy="288"/>
                <a:chOff x="528" y="2112"/>
                <a:chExt cx="96" cy="288"/>
              </a:xfrm>
            </p:grpSpPr>
            <p:sp>
              <p:nvSpPr>
                <p:cNvPr id="118586" name="Line 826"/>
                <p:cNvSpPr>
                  <a:spLocks noChangeShapeType="1"/>
                </p:cNvSpPr>
                <p:nvPr/>
              </p:nvSpPr>
              <p:spPr bwMode="auto">
                <a:xfrm>
                  <a:off x="528" y="211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8587" name="Line 827"/>
                <p:cNvSpPr>
                  <a:spLocks noChangeShapeType="1"/>
                </p:cNvSpPr>
                <p:nvPr/>
              </p:nvSpPr>
              <p:spPr bwMode="auto">
                <a:xfrm>
                  <a:off x="52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8588" name="Line 828"/>
                <p:cNvSpPr>
                  <a:spLocks noChangeShapeType="1"/>
                </p:cNvSpPr>
                <p:nvPr/>
              </p:nvSpPr>
              <p:spPr bwMode="auto">
                <a:xfrm>
                  <a:off x="528" y="240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18589" name="Group 829"/>
              <p:cNvGrpSpPr>
                <a:grpSpLocks/>
              </p:cNvGrpSpPr>
              <p:nvPr/>
            </p:nvGrpSpPr>
            <p:grpSpPr bwMode="auto">
              <a:xfrm>
                <a:off x="720" y="1968"/>
                <a:ext cx="2160" cy="528"/>
                <a:chOff x="720" y="1968"/>
                <a:chExt cx="2160" cy="528"/>
              </a:xfrm>
            </p:grpSpPr>
            <p:sp>
              <p:nvSpPr>
                <p:cNvPr id="118590" name="Rectangle 830"/>
                <p:cNvSpPr>
                  <a:spLocks noChangeArrowheads="1"/>
                </p:cNvSpPr>
                <p:nvPr/>
              </p:nvSpPr>
              <p:spPr bwMode="auto">
                <a:xfrm>
                  <a:off x="816" y="2160"/>
                  <a:ext cx="2064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8591" name="Rectangle 831"/>
                <p:cNvSpPr>
                  <a:spLocks noChangeArrowheads="1"/>
                </p:cNvSpPr>
                <p:nvPr/>
              </p:nvSpPr>
              <p:spPr bwMode="auto">
                <a:xfrm>
                  <a:off x="720" y="2016"/>
                  <a:ext cx="96" cy="43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8592" name="Oval 832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8593" name="Oval 833"/>
                <p:cNvSpPr>
                  <a:spLocks noChangeArrowheads="1"/>
                </p:cNvSpPr>
                <p:nvPr/>
              </p:nvSpPr>
              <p:spPr bwMode="auto">
                <a:xfrm>
                  <a:off x="720" y="24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118594" name="Group 834"/>
            <p:cNvGrpSpPr>
              <a:grpSpLocks/>
            </p:cNvGrpSpPr>
            <p:nvPr/>
          </p:nvGrpSpPr>
          <p:grpSpPr bwMode="auto">
            <a:xfrm>
              <a:off x="2400" y="1968"/>
              <a:ext cx="336" cy="528"/>
              <a:chOff x="772" y="1968"/>
              <a:chExt cx="1964" cy="528"/>
            </a:xfrm>
          </p:grpSpPr>
          <p:sp>
            <p:nvSpPr>
              <p:cNvPr id="118595" name="Line 835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8596" name="Line 836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8597" name="Line 837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8598" name="Line 838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8599" name="Line 839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8600" name="Line 840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8601" name="Line 841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18602" name="AutoShape 84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90FB-2DF1-4C63-B63A-F22261388DF8}" type="slidenum">
              <a:rPr lang="fr-FR"/>
              <a:pPr/>
              <a:t>28</a:t>
            </a:fld>
            <a:endParaRPr lang="fr-FR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20616" name="Text Box 808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grpSp>
        <p:nvGrpSpPr>
          <p:cNvPr id="120673" name="Group 865"/>
          <p:cNvGrpSpPr>
            <a:grpSpLocks/>
          </p:cNvGrpSpPr>
          <p:nvPr/>
        </p:nvGrpSpPr>
        <p:grpSpPr bwMode="auto">
          <a:xfrm>
            <a:off x="381000" y="1600200"/>
            <a:ext cx="6858000" cy="2362200"/>
            <a:chOff x="240" y="1008"/>
            <a:chExt cx="4320" cy="1488"/>
          </a:xfrm>
        </p:grpSpPr>
        <p:sp>
          <p:nvSpPr>
            <p:cNvPr id="120652" name="Rectangle 844" descr="Bouquet"/>
            <p:cNvSpPr>
              <a:spLocks noChangeArrowheads="1"/>
            </p:cNvSpPr>
            <p:nvPr/>
          </p:nvSpPr>
          <p:spPr bwMode="auto">
            <a:xfrm>
              <a:off x="480" y="1968"/>
              <a:ext cx="1920" cy="52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20620" name="Group 812"/>
            <p:cNvGrpSpPr>
              <a:grpSpLocks/>
            </p:cNvGrpSpPr>
            <p:nvPr/>
          </p:nvGrpSpPr>
          <p:grpSpPr bwMode="auto">
            <a:xfrm>
              <a:off x="240" y="1008"/>
              <a:ext cx="1200" cy="1488"/>
              <a:chOff x="240" y="1008"/>
              <a:chExt cx="1200" cy="1488"/>
            </a:xfrm>
          </p:grpSpPr>
          <p:sp>
            <p:nvSpPr>
              <p:cNvPr id="120621" name="Line 813"/>
              <p:cNvSpPr>
                <a:spLocks noChangeShapeType="1"/>
              </p:cNvSpPr>
              <p:nvPr/>
            </p:nvSpPr>
            <p:spPr bwMode="auto">
              <a:xfrm>
                <a:off x="5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0622" name="Line 814"/>
              <p:cNvSpPr>
                <a:spLocks noChangeShapeType="1"/>
              </p:cNvSpPr>
              <p:nvPr/>
            </p:nvSpPr>
            <p:spPr bwMode="auto">
              <a:xfrm>
                <a:off x="62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120623" name="Group 815"/>
              <p:cNvGrpSpPr>
                <a:grpSpLocks/>
              </p:cNvGrpSpPr>
              <p:nvPr/>
            </p:nvGrpSpPr>
            <p:grpSpPr bwMode="auto">
              <a:xfrm>
                <a:off x="240" y="1008"/>
                <a:ext cx="1200" cy="960"/>
                <a:chOff x="240" y="1008"/>
                <a:chExt cx="1200" cy="960"/>
              </a:xfrm>
            </p:grpSpPr>
            <p:sp>
              <p:nvSpPr>
                <p:cNvPr id="120624" name="Line 816"/>
                <p:cNvSpPr>
                  <a:spLocks noChangeShapeType="1"/>
                </p:cNvSpPr>
                <p:nvPr/>
              </p:nvSpPr>
              <p:spPr bwMode="auto">
                <a:xfrm flipH="1">
                  <a:off x="528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0625" name="Line 817"/>
                <p:cNvSpPr>
                  <a:spLocks noChangeShapeType="1"/>
                </p:cNvSpPr>
                <p:nvPr/>
              </p:nvSpPr>
              <p:spPr bwMode="auto">
                <a:xfrm>
                  <a:off x="576" y="153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0626" name="Text Box 818"/>
                <p:cNvSpPr txBox="1">
                  <a:spLocks noChangeArrowheads="1"/>
                </p:cNvSpPr>
                <p:nvPr/>
              </p:nvSpPr>
              <p:spPr bwMode="auto">
                <a:xfrm>
                  <a:off x="240" y="1008"/>
                  <a:ext cx="120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/>
                    <a:t>Pression=1</a:t>
                  </a:r>
                </a:p>
              </p:txBody>
            </p:sp>
            <p:sp>
              <p:nvSpPr>
                <p:cNvPr id="120627" name="Oval 819"/>
                <p:cNvSpPr>
                  <a:spLocks noChangeArrowheads="1"/>
                </p:cNvSpPr>
                <p:nvPr/>
              </p:nvSpPr>
              <p:spPr bwMode="auto">
                <a:xfrm>
                  <a:off x="480" y="124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0628" name="Oval 820"/>
                <p:cNvSpPr>
                  <a:spLocks noChangeArrowheads="1"/>
                </p:cNvSpPr>
                <p:nvPr/>
              </p:nvSpPr>
              <p:spPr bwMode="auto">
                <a:xfrm>
                  <a:off x="528" y="12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20629" name="Line 821"/>
              <p:cNvSpPr>
                <a:spLocks noChangeShapeType="1"/>
              </p:cNvSpPr>
              <p:nvPr/>
            </p:nvSpPr>
            <p:spPr bwMode="auto">
              <a:xfrm>
                <a:off x="480" y="196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20630" name="Rectangle 822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631" name="Line 823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653" name="Rectangle 845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0654" name="Line 846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20655" name="Group 847"/>
            <p:cNvGrpSpPr>
              <a:grpSpLocks/>
            </p:cNvGrpSpPr>
            <p:nvPr/>
          </p:nvGrpSpPr>
          <p:grpSpPr bwMode="auto">
            <a:xfrm>
              <a:off x="2256" y="1968"/>
              <a:ext cx="2304" cy="528"/>
              <a:chOff x="576" y="1968"/>
              <a:chExt cx="2304" cy="528"/>
            </a:xfrm>
          </p:grpSpPr>
          <p:grpSp>
            <p:nvGrpSpPr>
              <p:cNvPr id="120656" name="Group 848"/>
              <p:cNvGrpSpPr>
                <a:grpSpLocks/>
              </p:cNvGrpSpPr>
              <p:nvPr/>
            </p:nvGrpSpPr>
            <p:grpSpPr bwMode="auto">
              <a:xfrm>
                <a:off x="576" y="2112"/>
                <a:ext cx="96" cy="288"/>
                <a:chOff x="528" y="2112"/>
                <a:chExt cx="96" cy="288"/>
              </a:xfrm>
            </p:grpSpPr>
            <p:sp>
              <p:nvSpPr>
                <p:cNvPr id="120657" name="Line 849"/>
                <p:cNvSpPr>
                  <a:spLocks noChangeShapeType="1"/>
                </p:cNvSpPr>
                <p:nvPr/>
              </p:nvSpPr>
              <p:spPr bwMode="auto">
                <a:xfrm>
                  <a:off x="528" y="211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0658" name="Line 850"/>
                <p:cNvSpPr>
                  <a:spLocks noChangeShapeType="1"/>
                </p:cNvSpPr>
                <p:nvPr/>
              </p:nvSpPr>
              <p:spPr bwMode="auto">
                <a:xfrm>
                  <a:off x="52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0659" name="Line 851"/>
                <p:cNvSpPr>
                  <a:spLocks noChangeShapeType="1"/>
                </p:cNvSpPr>
                <p:nvPr/>
              </p:nvSpPr>
              <p:spPr bwMode="auto">
                <a:xfrm>
                  <a:off x="528" y="240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20660" name="Group 852"/>
              <p:cNvGrpSpPr>
                <a:grpSpLocks/>
              </p:cNvGrpSpPr>
              <p:nvPr/>
            </p:nvGrpSpPr>
            <p:grpSpPr bwMode="auto">
              <a:xfrm>
                <a:off x="720" y="1968"/>
                <a:ext cx="2160" cy="528"/>
                <a:chOff x="720" y="1968"/>
                <a:chExt cx="2160" cy="528"/>
              </a:xfrm>
            </p:grpSpPr>
            <p:sp>
              <p:nvSpPr>
                <p:cNvPr id="120661" name="Rectangle 853"/>
                <p:cNvSpPr>
                  <a:spLocks noChangeArrowheads="1"/>
                </p:cNvSpPr>
                <p:nvPr/>
              </p:nvSpPr>
              <p:spPr bwMode="auto">
                <a:xfrm>
                  <a:off x="816" y="2160"/>
                  <a:ext cx="2064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0662" name="Rectangle 854"/>
                <p:cNvSpPr>
                  <a:spLocks noChangeArrowheads="1"/>
                </p:cNvSpPr>
                <p:nvPr/>
              </p:nvSpPr>
              <p:spPr bwMode="auto">
                <a:xfrm>
                  <a:off x="720" y="2016"/>
                  <a:ext cx="96" cy="43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0663" name="Oval 855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0664" name="Oval 856"/>
                <p:cNvSpPr>
                  <a:spLocks noChangeArrowheads="1"/>
                </p:cNvSpPr>
                <p:nvPr/>
              </p:nvSpPr>
              <p:spPr bwMode="auto">
                <a:xfrm>
                  <a:off x="720" y="24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120642" name="Group 834"/>
            <p:cNvGrpSpPr>
              <a:grpSpLocks/>
            </p:cNvGrpSpPr>
            <p:nvPr/>
          </p:nvGrpSpPr>
          <p:grpSpPr bwMode="auto">
            <a:xfrm>
              <a:off x="2496" y="1968"/>
              <a:ext cx="240" cy="528"/>
              <a:chOff x="772" y="1968"/>
              <a:chExt cx="1964" cy="528"/>
            </a:xfrm>
          </p:grpSpPr>
          <p:sp>
            <p:nvSpPr>
              <p:cNvPr id="120643" name="Line 835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0644" name="Line 836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0645" name="Line 837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0646" name="Line 838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0647" name="Line 839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0648" name="Line 840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0649" name="Line 841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20674" name="AutoShape 86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E7352-B6BE-46D3-82BE-E23E9018008C}" type="slidenum">
              <a:rPr lang="fr-FR"/>
              <a:pPr/>
              <a:t>29</a:t>
            </a:fld>
            <a:endParaRPr lang="fr-FR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22664" name="Text Box 808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grpSp>
        <p:nvGrpSpPr>
          <p:cNvPr id="122665" name="Group 809"/>
          <p:cNvGrpSpPr>
            <a:grpSpLocks/>
          </p:cNvGrpSpPr>
          <p:nvPr/>
        </p:nvGrpSpPr>
        <p:grpSpPr bwMode="auto">
          <a:xfrm>
            <a:off x="381000" y="1600200"/>
            <a:ext cx="7010400" cy="2362200"/>
            <a:chOff x="240" y="1008"/>
            <a:chExt cx="4416" cy="1488"/>
          </a:xfrm>
        </p:grpSpPr>
        <p:sp>
          <p:nvSpPr>
            <p:cNvPr id="122666" name="Rectangle 810"/>
            <p:cNvSpPr>
              <a:spLocks noChangeArrowheads="1"/>
            </p:cNvSpPr>
            <p:nvPr/>
          </p:nvSpPr>
          <p:spPr bwMode="auto">
            <a:xfrm>
              <a:off x="768" y="1968"/>
              <a:ext cx="1968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667" name="Rectangle 811" descr="Bouquet"/>
            <p:cNvSpPr>
              <a:spLocks noChangeArrowheads="1"/>
            </p:cNvSpPr>
            <p:nvPr/>
          </p:nvSpPr>
          <p:spPr bwMode="auto">
            <a:xfrm>
              <a:off x="480" y="1968"/>
              <a:ext cx="2016" cy="52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22668" name="Group 812"/>
            <p:cNvGrpSpPr>
              <a:grpSpLocks/>
            </p:cNvGrpSpPr>
            <p:nvPr/>
          </p:nvGrpSpPr>
          <p:grpSpPr bwMode="auto">
            <a:xfrm>
              <a:off x="240" y="1008"/>
              <a:ext cx="1200" cy="1488"/>
              <a:chOff x="240" y="1008"/>
              <a:chExt cx="1200" cy="1488"/>
            </a:xfrm>
          </p:grpSpPr>
          <p:sp>
            <p:nvSpPr>
              <p:cNvPr id="122669" name="Line 813"/>
              <p:cNvSpPr>
                <a:spLocks noChangeShapeType="1"/>
              </p:cNvSpPr>
              <p:nvPr/>
            </p:nvSpPr>
            <p:spPr bwMode="auto">
              <a:xfrm>
                <a:off x="5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670" name="Line 814"/>
              <p:cNvSpPr>
                <a:spLocks noChangeShapeType="1"/>
              </p:cNvSpPr>
              <p:nvPr/>
            </p:nvSpPr>
            <p:spPr bwMode="auto">
              <a:xfrm>
                <a:off x="62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122671" name="Group 815"/>
              <p:cNvGrpSpPr>
                <a:grpSpLocks/>
              </p:cNvGrpSpPr>
              <p:nvPr/>
            </p:nvGrpSpPr>
            <p:grpSpPr bwMode="auto">
              <a:xfrm>
                <a:off x="240" y="1008"/>
                <a:ext cx="1200" cy="960"/>
                <a:chOff x="240" y="1008"/>
                <a:chExt cx="1200" cy="960"/>
              </a:xfrm>
            </p:grpSpPr>
            <p:sp>
              <p:nvSpPr>
                <p:cNvPr id="122672" name="Line 816"/>
                <p:cNvSpPr>
                  <a:spLocks noChangeShapeType="1"/>
                </p:cNvSpPr>
                <p:nvPr/>
              </p:nvSpPr>
              <p:spPr bwMode="auto">
                <a:xfrm flipH="1">
                  <a:off x="528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2673" name="Line 817"/>
                <p:cNvSpPr>
                  <a:spLocks noChangeShapeType="1"/>
                </p:cNvSpPr>
                <p:nvPr/>
              </p:nvSpPr>
              <p:spPr bwMode="auto">
                <a:xfrm>
                  <a:off x="576" y="153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2674" name="Text Box 818"/>
                <p:cNvSpPr txBox="1">
                  <a:spLocks noChangeArrowheads="1"/>
                </p:cNvSpPr>
                <p:nvPr/>
              </p:nvSpPr>
              <p:spPr bwMode="auto">
                <a:xfrm>
                  <a:off x="240" y="1008"/>
                  <a:ext cx="120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/>
                    <a:t>Pression=1</a:t>
                  </a:r>
                </a:p>
              </p:txBody>
            </p:sp>
            <p:sp>
              <p:nvSpPr>
                <p:cNvPr id="122675" name="Oval 819"/>
                <p:cNvSpPr>
                  <a:spLocks noChangeArrowheads="1"/>
                </p:cNvSpPr>
                <p:nvPr/>
              </p:nvSpPr>
              <p:spPr bwMode="auto">
                <a:xfrm>
                  <a:off x="480" y="124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2676" name="Oval 820"/>
                <p:cNvSpPr>
                  <a:spLocks noChangeArrowheads="1"/>
                </p:cNvSpPr>
                <p:nvPr/>
              </p:nvSpPr>
              <p:spPr bwMode="auto">
                <a:xfrm>
                  <a:off x="528" y="12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22677" name="Line 821"/>
              <p:cNvSpPr>
                <a:spLocks noChangeShapeType="1"/>
              </p:cNvSpPr>
              <p:nvPr/>
            </p:nvSpPr>
            <p:spPr bwMode="auto">
              <a:xfrm>
                <a:off x="480" y="196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22678" name="Rectangle 822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2679" name="Line 823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22680" name="Group 824"/>
            <p:cNvGrpSpPr>
              <a:grpSpLocks/>
            </p:cNvGrpSpPr>
            <p:nvPr/>
          </p:nvGrpSpPr>
          <p:grpSpPr bwMode="auto">
            <a:xfrm>
              <a:off x="2352" y="1968"/>
              <a:ext cx="2304" cy="528"/>
              <a:chOff x="576" y="1968"/>
              <a:chExt cx="2304" cy="528"/>
            </a:xfrm>
          </p:grpSpPr>
          <p:grpSp>
            <p:nvGrpSpPr>
              <p:cNvPr id="122681" name="Group 825"/>
              <p:cNvGrpSpPr>
                <a:grpSpLocks/>
              </p:cNvGrpSpPr>
              <p:nvPr/>
            </p:nvGrpSpPr>
            <p:grpSpPr bwMode="auto">
              <a:xfrm>
                <a:off x="576" y="2112"/>
                <a:ext cx="96" cy="288"/>
                <a:chOff x="528" y="2112"/>
                <a:chExt cx="96" cy="288"/>
              </a:xfrm>
            </p:grpSpPr>
            <p:sp>
              <p:nvSpPr>
                <p:cNvPr id="122682" name="Line 826"/>
                <p:cNvSpPr>
                  <a:spLocks noChangeShapeType="1"/>
                </p:cNvSpPr>
                <p:nvPr/>
              </p:nvSpPr>
              <p:spPr bwMode="auto">
                <a:xfrm>
                  <a:off x="528" y="211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2683" name="Line 827"/>
                <p:cNvSpPr>
                  <a:spLocks noChangeShapeType="1"/>
                </p:cNvSpPr>
                <p:nvPr/>
              </p:nvSpPr>
              <p:spPr bwMode="auto">
                <a:xfrm>
                  <a:off x="52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2684" name="Line 828"/>
                <p:cNvSpPr>
                  <a:spLocks noChangeShapeType="1"/>
                </p:cNvSpPr>
                <p:nvPr/>
              </p:nvSpPr>
              <p:spPr bwMode="auto">
                <a:xfrm>
                  <a:off x="528" y="240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22685" name="Group 829"/>
              <p:cNvGrpSpPr>
                <a:grpSpLocks/>
              </p:cNvGrpSpPr>
              <p:nvPr/>
            </p:nvGrpSpPr>
            <p:grpSpPr bwMode="auto">
              <a:xfrm>
                <a:off x="720" y="1968"/>
                <a:ext cx="2160" cy="528"/>
                <a:chOff x="720" y="1968"/>
                <a:chExt cx="2160" cy="528"/>
              </a:xfrm>
            </p:grpSpPr>
            <p:sp>
              <p:nvSpPr>
                <p:cNvPr id="122686" name="Rectangle 830"/>
                <p:cNvSpPr>
                  <a:spLocks noChangeArrowheads="1"/>
                </p:cNvSpPr>
                <p:nvPr/>
              </p:nvSpPr>
              <p:spPr bwMode="auto">
                <a:xfrm>
                  <a:off x="816" y="2160"/>
                  <a:ext cx="2064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2687" name="Rectangle 831"/>
                <p:cNvSpPr>
                  <a:spLocks noChangeArrowheads="1"/>
                </p:cNvSpPr>
                <p:nvPr/>
              </p:nvSpPr>
              <p:spPr bwMode="auto">
                <a:xfrm>
                  <a:off x="720" y="2016"/>
                  <a:ext cx="96" cy="43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2688" name="Oval 832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2689" name="Oval 833"/>
                <p:cNvSpPr>
                  <a:spLocks noChangeArrowheads="1"/>
                </p:cNvSpPr>
                <p:nvPr/>
              </p:nvSpPr>
              <p:spPr bwMode="auto">
                <a:xfrm>
                  <a:off x="720" y="24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122690" name="Group 834"/>
            <p:cNvGrpSpPr>
              <a:grpSpLocks/>
            </p:cNvGrpSpPr>
            <p:nvPr/>
          </p:nvGrpSpPr>
          <p:grpSpPr bwMode="auto">
            <a:xfrm>
              <a:off x="2592" y="1968"/>
              <a:ext cx="144" cy="528"/>
              <a:chOff x="772" y="1968"/>
              <a:chExt cx="1964" cy="528"/>
            </a:xfrm>
          </p:grpSpPr>
          <p:sp>
            <p:nvSpPr>
              <p:cNvPr id="122691" name="Line 835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692" name="Line 836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693" name="Line 837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694" name="Line 838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695" name="Line 839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696" name="Line 840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697" name="Line 841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22698" name="AutoShape 84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D47E-F74A-4514-92EE-8C5EEEF1C02E}" type="slidenum">
              <a:rPr lang="fr-FR"/>
              <a:pPr/>
              <a:t>3</a:t>
            </a:fld>
            <a:endParaRPr lang="fr-FR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  <a:gradFill rotWithShape="0">
            <a:gsLst>
              <a:gs pos="0">
                <a:srgbClr val="333399"/>
              </a:gs>
              <a:gs pos="50000">
                <a:srgbClr val="333399">
                  <a:gamma/>
                  <a:tint val="38431"/>
                  <a:invGamma/>
                </a:srgbClr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Symbole du bloc de </a:t>
            </a:r>
            <a:b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conditionnement d ’air</a:t>
            </a:r>
          </a:p>
        </p:txBody>
      </p:sp>
      <p:grpSp>
        <p:nvGrpSpPr>
          <p:cNvPr id="6154" name="Group 10"/>
          <p:cNvGrpSpPr>
            <a:grpSpLocks/>
          </p:cNvGrpSpPr>
          <p:nvPr/>
        </p:nvGrpSpPr>
        <p:grpSpPr bwMode="auto">
          <a:xfrm>
            <a:off x="762000" y="1905000"/>
            <a:ext cx="7543800" cy="3048000"/>
            <a:chOff x="480" y="1200"/>
            <a:chExt cx="4752" cy="1920"/>
          </a:xfrm>
        </p:grpSpPr>
        <p:pic>
          <p:nvPicPr>
            <p:cNvPr id="6148" name="Picture 4" descr="c:\windows\TEMP\auto0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200"/>
              <a:ext cx="4752" cy="1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51" name="Oval 7"/>
            <p:cNvSpPr>
              <a:spLocks noChangeArrowheads="1"/>
            </p:cNvSpPr>
            <p:nvPr/>
          </p:nvSpPr>
          <p:spPr bwMode="auto">
            <a:xfrm>
              <a:off x="2736" y="2832"/>
              <a:ext cx="288" cy="28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810000" y="5105400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Mano détendeur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715000" y="4267200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Graisseur d ’air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14600" y="4343400"/>
            <a:ext cx="137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Filtre d’air</a:t>
            </a:r>
          </a:p>
        </p:txBody>
      </p:sp>
      <p:sp>
        <p:nvSpPr>
          <p:cNvPr id="6158" name="AutoShape 1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84AC-AC3A-494A-8C46-2DCDB8AF6548}" type="slidenum">
              <a:rPr lang="fr-FR"/>
              <a:pPr/>
              <a:t>30</a:t>
            </a:fld>
            <a:endParaRPr lang="fr-FR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24712" name="Text Box 808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grpSp>
        <p:nvGrpSpPr>
          <p:cNvPr id="124713" name="Group 809"/>
          <p:cNvGrpSpPr>
            <a:grpSpLocks/>
          </p:cNvGrpSpPr>
          <p:nvPr/>
        </p:nvGrpSpPr>
        <p:grpSpPr bwMode="auto">
          <a:xfrm>
            <a:off x="381000" y="1600200"/>
            <a:ext cx="7162800" cy="2362200"/>
            <a:chOff x="240" y="1008"/>
            <a:chExt cx="4512" cy="1488"/>
          </a:xfrm>
        </p:grpSpPr>
        <p:sp>
          <p:nvSpPr>
            <p:cNvPr id="124714" name="Rectangle 810"/>
            <p:cNvSpPr>
              <a:spLocks noChangeArrowheads="1"/>
            </p:cNvSpPr>
            <p:nvPr/>
          </p:nvSpPr>
          <p:spPr bwMode="auto">
            <a:xfrm>
              <a:off x="768" y="1968"/>
              <a:ext cx="1968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715" name="Rectangle 811" descr="Bouquet"/>
            <p:cNvSpPr>
              <a:spLocks noChangeArrowheads="1"/>
            </p:cNvSpPr>
            <p:nvPr/>
          </p:nvSpPr>
          <p:spPr bwMode="auto">
            <a:xfrm>
              <a:off x="480" y="1968"/>
              <a:ext cx="2112" cy="52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24716" name="Group 812"/>
            <p:cNvGrpSpPr>
              <a:grpSpLocks/>
            </p:cNvGrpSpPr>
            <p:nvPr/>
          </p:nvGrpSpPr>
          <p:grpSpPr bwMode="auto">
            <a:xfrm>
              <a:off x="240" y="1008"/>
              <a:ext cx="1200" cy="1488"/>
              <a:chOff x="240" y="1008"/>
              <a:chExt cx="1200" cy="1488"/>
            </a:xfrm>
          </p:grpSpPr>
          <p:sp>
            <p:nvSpPr>
              <p:cNvPr id="124717" name="Line 813"/>
              <p:cNvSpPr>
                <a:spLocks noChangeShapeType="1"/>
              </p:cNvSpPr>
              <p:nvPr/>
            </p:nvSpPr>
            <p:spPr bwMode="auto">
              <a:xfrm>
                <a:off x="5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4718" name="Line 814"/>
              <p:cNvSpPr>
                <a:spLocks noChangeShapeType="1"/>
              </p:cNvSpPr>
              <p:nvPr/>
            </p:nvSpPr>
            <p:spPr bwMode="auto">
              <a:xfrm>
                <a:off x="62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124719" name="Group 815"/>
              <p:cNvGrpSpPr>
                <a:grpSpLocks/>
              </p:cNvGrpSpPr>
              <p:nvPr/>
            </p:nvGrpSpPr>
            <p:grpSpPr bwMode="auto">
              <a:xfrm>
                <a:off x="240" y="1008"/>
                <a:ext cx="1200" cy="960"/>
                <a:chOff x="240" y="1008"/>
                <a:chExt cx="1200" cy="960"/>
              </a:xfrm>
            </p:grpSpPr>
            <p:sp>
              <p:nvSpPr>
                <p:cNvPr id="124720" name="Line 816"/>
                <p:cNvSpPr>
                  <a:spLocks noChangeShapeType="1"/>
                </p:cNvSpPr>
                <p:nvPr/>
              </p:nvSpPr>
              <p:spPr bwMode="auto">
                <a:xfrm flipH="1">
                  <a:off x="528" y="196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4721" name="Line 817"/>
                <p:cNvSpPr>
                  <a:spLocks noChangeShapeType="1"/>
                </p:cNvSpPr>
                <p:nvPr/>
              </p:nvSpPr>
              <p:spPr bwMode="auto">
                <a:xfrm>
                  <a:off x="576" y="1536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4722" name="Text Box 818"/>
                <p:cNvSpPr txBox="1">
                  <a:spLocks noChangeArrowheads="1"/>
                </p:cNvSpPr>
                <p:nvPr/>
              </p:nvSpPr>
              <p:spPr bwMode="auto">
                <a:xfrm>
                  <a:off x="240" y="1008"/>
                  <a:ext cx="120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/>
                    <a:t>Pression=1</a:t>
                  </a:r>
                </a:p>
              </p:txBody>
            </p:sp>
            <p:sp>
              <p:nvSpPr>
                <p:cNvPr id="124723" name="Oval 819"/>
                <p:cNvSpPr>
                  <a:spLocks noChangeArrowheads="1"/>
                </p:cNvSpPr>
                <p:nvPr/>
              </p:nvSpPr>
              <p:spPr bwMode="auto">
                <a:xfrm>
                  <a:off x="480" y="1248"/>
                  <a:ext cx="192" cy="19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4724" name="Oval 820"/>
                <p:cNvSpPr>
                  <a:spLocks noChangeArrowheads="1"/>
                </p:cNvSpPr>
                <p:nvPr/>
              </p:nvSpPr>
              <p:spPr bwMode="auto">
                <a:xfrm>
                  <a:off x="528" y="1296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124725" name="Line 821"/>
              <p:cNvSpPr>
                <a:spLocks noChangeShapeType="1"/>
              </p:cNvSpPr>
              <p:nvPr/>
            </p:nvSpPr>
            <p:spPr bwMode="auto">
              <a:xfrm>
                <a:off x="480" y="1968"/>
                <a:ext cx="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24726" name="Rectangle 822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4727" name="Line 823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24728" name="Group 824"/>
            <p:cNvGrpSpPr>
              <a:grpSpLocks/>
            </p:cNvGrpSpPr>
            <p:nvPr/>
          </p:nvGrpSpPr>
          <p:grpSpPr bwMode="auto">
            <a:xfrm>
              <a:off x="2448" y="1968"/>
              <a:ext cx="2304" cy="528"/>
              <a:chOff x="576" y="1968"/>
              <a:chExt cx="2304" cy="528"/>
            </a:xfrm>
          </p:grpSpPr>
          <p:grpSp>
            <p:nvGrpSpPr>
              <p:cNvPr id="124729" name="Group 825"/>
              <p:cNvGrpSpPr>
                <a:grpSpLocks/>
              </p:cNvGrpSpPr>
              <p:nvPr/>
            </p:nvGrpSpPr>
            <p:grpSpPr bwMode="auto">
              <a:xfrm>
                <a:off x="576" y="2112"/>
                <a:ext cx="96" cy="288"/>
                <a:chOff x="528" y="2112"/>
                <a:chExt cx="96" cy="288"/>
              </a:xfrm>
            </p:grpSpPr>
            <p:sp>
              <p:nvSpPr>
                <p:cNvPr id="124730" name="Line 826"/>
                <p:cNvSpPr>
                  <a:spLocks noChangeShapeType="1"/>
                </p:cNvSpPr>
                <p:nvPr/>
              </p:nvSpPr>
              <p:spPr bwMode="auto">
                <a:xfrm>
                  <a:off x="528" y="211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4731" name="Line 827"/>
                <p:cNvSpPr>
                  <a:spLocks noChangeShapeType="1"/>
                </p:cNvSpPr>
                <p:nvPr/>
              </p:nvSpPr>
              <p:spPr bwMode="auto">
                <a:xfrm>
                  <a:off x="528" y="2256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4732" name="Line 828"/>
                <p:cNvSpPr>
                  <a:spLocks noChangeShapeType="1"/>
                </p:cNvSpPr>
                <p:nvPr/>
              </p:nvSpPr>
              <p:spPr bwMode="auto">
                <a:xfrm>
                  <a:off x="528" y="2400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24733" name="Group 829"/>
              <p:cNvGrpSpPr>
                <a:grpSpLocks/>
              </p:cNvGrpSpPr>
              <p:nvPr/>
            </p:nvGrpSpPr>
            <p:grpSpPr bwMode="auto">
              <a:xfrm>
                <a:off x="720" y="1968"/>
                <a:ext cx="2160" cy="528"/>
                <a:chOff x="720" y="1968"/>
                <a:chExt cx="2160" cy="528"/>
              </a:xfrm>
            </p:grpSpPr>
            <p:sp>
              <p:nvSpPr>
                <p:cNvPr id="124734" name="Rectangle 830"/>
                <p:cNvSpPr>
                  <a:spLocks noChangeArrowheads="1"/>
                </p:cNvSpPr>
                <p:nvPr/>
              </p:nvSpPr>
              <p:spPr bwMode="auto">
                <a:xfrm>
                  <a:off x="816" y="2160"/>
                  <a:ext cx="2064" cy="14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4735" name="Rectangle 831"/>
                <p:cNvSpPr>
                  <a:spLocks noChangeArrowheads="1"/>
                </p:cNvSpPr>
                <p:nvPr/>
              </p:nvSpPr>
              <p:spPr bwMode="auto">
                <a:xfrm>
                  <a:off x="720" y="2016"/>
                  <a:ext cx="96" cy="43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4736" name="Oval 832"/>
                <p:cNvSpPr>
                  <a:spLocks noChangeArrowheads="1"/>
                </p:cNvSpPr>
                <p:nvPr/>
              </p:nvSpPr>
              <p:spPr bwMode="auto">
                <a:xfrm>
                  <a:off x="720" y="196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24737" name="Oval 833"/>
                <p:cNvSpPr>
                  <a:spLocks noChangeArrowheads="1"/>
                </p:cNvSpPr>
                <p:nvPr/>
              </p:nvSpPr>
              <p:spPr bwMode="auto">
                <a:xfrm>
                  <a:off x="720" y="24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124738" name="Group 834"/>
            <p:cNvGrpSpPr>
              <a:grpSpLocks/>
            </p:cNvGrpSpPr>
            <p:nvPr/>
          </p:nvGrpSpPr>
          <p:grpSpPr bwMode="auto">
            <a:xfrm>
              <a:off x="2688" y="1968"/>
              <a:ext cx="48" cy="528"/>
              <a:chOff x="772" y="1968"/>
              <a:chExt cx="1964" cy="528"/>
            </a:xfrm>
          </p:grpSpPr>
          <p:sp>
            <p:nvSpPr>
              <p:cNvPr id="124739" name="Line 835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4740" name="Line 836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4741" name="Line 837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4742" name="Line 838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4743" name="Line 839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4744" name="Line 840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4745" name="Line 841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24746" name="AutoShape 84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4747" name="AutoShape 84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6311900"/>
            <a:ext cx="228600" cy="228600"/>
          </a:xfrm>
          <a:prstGeom prst="actionButtonBackPrevious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E229-C9B0-4B51-AC7E-B897465DF085}" type="slidenum">
              <a:rPr lang="fr-FR"/>
              <a:pPr/>
              <a:t>31</a:t>
            </a:fld>
            <a:endParaRPr lang="fr-FR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3581400" y="2057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 ressort pousse la tige</a:t>
            </a:r>
          </a:p>
        </p:txBody>
      </p:sp>
      <p:sp>
        <p:nvSpPr>
          <p:cNvPr id="15394" name="Rectangle 34" descr="Bouquet"/>
          <p:cNvSpPr>
            <a:spLocks noChangeArrowheads="1"/>
          </p:cNvSpPr>
          <p:nvPr/>
        </p:nvSpPr>
        <p:spPr bwMode="auto">
          <a:xfrm>
            <a:off x="762000" y="3124200"/>
            <a:ext cx="33528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426" name="Rectangle 66"/>
          <p:cNvSpPr>
            <a:spLocks noChangeArrowheads="1"/>
          </p:cNvSpPr>
          <p:nvPr/>
        </p:nvSpPr>
        <p:spPr bwMode="auto">
          <a:xfrm>
            <a:off x="762000" y="3124200"/>
            <a:ext cx="33528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5427" name="Group 67"/>
          <p:cNvGrpSpPr>
            <a:grpSpLocks/>
          </p:cNvGrpSpPr>
          <p:nvPr/>
        </p:nvGrpSpPr>
        <p:grpSpPr bwMode="auto">
          <a:xfrm>
            <a:off x="381000" y="1600200"/>
            <a:ext cx="7162800" cy="2362200"/>
            <a:chOff x="240" y="1008"/>
            <a:chExt cx="4512" cy="1488"/>
          </a:xfrm>
        </p:grpSpPr>
        <p:sp>
          <p:nvSpPr>
            <p:cNvPr id="15396" name="Line 36"/>
            <p:cNvSpPr>
              <a:spLocks noChangeShapeType="1"/>
            </p:cNvSpPr>
            <p:nvPr/>
          </p:nvSpPr>
          <p:spPr bwMode="auto">
            <a:xfrm>
              <a:off x="52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97" name="Line 37"/>
            <p:cNvSpPr>
              <a:spLocks noChangeShapeType="1"/>
            </p:cNvSpPr>
            <p:nvPr/>
          </p:nvSpPr>
          <p:spPr bwMode="auto">
            <a:xfrm>
              <a:off x="62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99" name="Line 39"/>
            <p:cNvSpPr>
              <a:spLocks noChangeShapeType="1"/>
            </p:cNvSpPr>
            <p:nvPr/>
          </p:nvSpPr>
          <p:spPr bwMode="auto">
            <a:xfrm flipH="1"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01" name="Text Box 41"/>
            <p:cNvSpPr txBox="1">
              <a:spLocks noChangeArrowheads="1"/>
            </p:cNvSpPr>
            <p:nvPr/>
          </p:nvSpPr>
          <p:spPr bwMode="auto">
            <a:xfrm>
              <a:off x="240" y="1008"/>
              <a:ext cx="1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Pression= 0</a:t>
              </a:r>
            </a:p>
          </p:txBody>
        </p:sp>
        <p:sp>
          <p:nvSpPr>
            <p:cNvPr id="15404" name="Line 44"/>
            <p:cNvSpPr>
              <a:spLocks noChangeShapeType="1"/>
            </p:cNvSpPr>
            <p:nvPr/>
          </p:nvSpPr>
          <p:spPr bwMode="auto">
            <a:xfrm>
              <a:off x="480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05" name="Rectangle 45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06" name="Line 46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5412" name="Group 52"/>
            <p:cNvGrpSpPr>
              <a:grpSpLocks/>
            </p:cNvGrpSpPr>
            <p:nvPr/>
          </p:nvGrpSpPr>
          <p:grpSpPr bwMode="auto">
            <a:xfrm>
              <a:off x="2592" y="1968"/>
              <a:ext cx="2160" cy="528"/>
              <a:chOff x="720" y="1968"/>
              <a:chExt cx="2160" cy="528"/>
            </a:xfrm>
          </p:grpSpPr>
          <p:sp>
            <p:nvSpPr>
              <p:cNvPr id="15413" name="Rectangle 53"/>
              <p:cNvSpPr>
                <a:spLocks noChangeArrowheads="1"/>
              </p:cNvSpPr>
              <p:nvPr/>
            </p:nvSpPr>
            <p:spPr bwMode="auto">
              <a:xfrm>
                <a:off x="816" y="2160"/>
                <a:ext cx="206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414" name="Rectangle 54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415" name="Oval 55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416" name="Oval 56"/>
              <p:cNvSpPr>
                <a:spLocks noChangeArrowheads="1"/>
              </p:cNvSpPr>
              <p:nvPr/>
            </p:nvSpPr>
            <p:spPr bwMode="auto">
              <a:xfrm>
                <a:off x="720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5417" name="Group 57"/>
            <p:cNvGrpSpPr>
              <a:grpSpLocks/>
            </p:cNvGrpSpPr>
            <p:nvPr/>
          </p:nvGrpSpPr>
          <p:grpSpPr bwMode="auto">
            <a:xfrm>
              <a:off x="2688" y="1968"/>
              <a:ext cx="48" cy="528"/>
              <a:chOff x="772" y="1968"/>
              <a:chExt cx="1964" cy="528"/>
            </a:xfrm>
          </p:grpSpPr>
          <p:sp>
            <p:nvSpPr>
              <p:cNvPr id="15418" name="Line 58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419" name="Line 59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420" name="Line 60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421" name="Line 61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422" name="Line 62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423" name="Line 63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424" name="Line 64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5999" name="Text Box 639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sp>
        <p:nvSpPr>
          <p:cNvPr id="16002" name="AutoShape 64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6" grpId="0" autoUpdateAnimBg="0"/>
      <p:bldP spid="154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5523-9763-42AA-A5A7-E592CCBE1B73}" type="slidenum">
              <a:rPr lang="fr-FR"/>
              <a:pPr/>
              <a:t>32</a:t>
            </a:fld>
            <a:endParaRPr lang="fr-FR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3581400" y="2057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 ressort pousse la tige</a:t>
            </a:r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 0</a:t>
            </a:r>
          </a:p>
        </p:txBody>
      </p:sp>
      <p:sp>
        <p:nvSpPr>
          <p:cNvPr id="145935" name="Text Box 527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grpSp>
        <p:nvGrpSpPr>
          <p:cNvPr id="145961" name="Group 553"/>
          <p:cNvGrpSpPr>
            <a:grpSpLocks/>
          </p:cNvGrpSpPr>
          <p:nvPr/>
        </p:nvGrpSpPr>
        <p:grpSpPr bwMode="auto">
          <a:xfrm>
            <a:off x="762000" y="2590800"/>
            <a:ext cx="6934200" cy="1371600"/>
            <a:chOff x="480" y="1632"/>
            <a:chExt cx="4368" cy="864"/>
          </a:xfrm>
        </p:grpSpPr>
        <p:sp>
          <p:nvSpPr>
            <p:cNvPr id="145962" name="Rectangle 554"/>
            <p:cNvSpPr>
              <a:spLocks noChangeArrowheads="1"/>
            </p:cNvSpPr>
            <p:nvPr/>
          </p:nvSpPr>
          <p:spPr bwMode="auto">
            <a:xfrm>
              <a:off x="2736" y="2016"/>
              <a:ext cx="211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963" name="Rectangle 555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964" name="Rectangle 556"/>
            <p:cNvSpPr>
              <a:spLocks noChangeArrowheads="1"/>
            </p:cNvSpPr>
            <p:nvPr/>
          </p:nvSpPr>
          <p:spPr bwMode="auto">
            <a:xfrm>
              <a:off x="480" y="1968"/>
              <a:ext cx="2016" cy="52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965" name="Rectangle 557"/>
            <p:cNvSpPr>
              <a:spLocks noChangeArrowheads="1"/>
            </p:cNvSpPr>
            <p:nvPr/>
          </p:nvSpPr>
          <p:spPr bwMode="auto">
            <a:xfrm>
              <a:off x="528" y="1824"/>
              <a:ext cx="96" cy="19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966" name="Line 558"/>
            <p:cNvSpPr>
              <a:spLocks noChangeShapeType="1"/>
            </p:cNvSpPr>
            <p:nvPr/>
          </p:nvSpPr>
          <p:spPr bwMode="auto">
            <a:xfrm>
              <a:off x="52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967" name="Line 559"/>
            <p:cNvSpPr>
              <a:spLocks noChangeShapeType="1"/>
            </p:cNvSpPr>
            <p:nvPr/>
          </p:nvSpPr>
          <p:spPr bwMode="auto">
            <a:xfrm>
              <a:off x="62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968" name="Line 560"/>
            <p:cNvSpPr>
              <a:spLocks noChangeShapeType="1"/>
            </p:cNvSpPr>
            <p:nvPr/>
          </p:nvSpPr>
          <p:spPr bwMode="auto">
            <a:xfrm flipH="1"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969" name="Line 561"/>
            <p:cNvSpPr>
              <a:spLocks noChangeShapeType="1"/>
            </p:cNvSpPr>
            <p:nvPr/>
          </p:nvSpPr>
          <p:spPr bwMode="auto">
            <a:xfrm>
              <a:off x="480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970" name="Rectangle 562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5971" name="Line 563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45972" name="Group 564"/>
            <p:cNvGrpSpPr>
              <a:grpSpLocks/>
            </p:cNvGrpSpPr>
            <p:nvPr/>
          </p:nvGrpSpPr>
          <p:grpSpPr bwMode="auto">
            <a:xfrm>
              <a:off x="2496" y="1968"/>
              <a:ext cx="2160" cy="528"/>
              <a:chOff x="720" y="1968"/>
              <a:chExt cx="2160" cy="528"/>
            </a:xfrm>
          </p:grpSpPr>
          <p:sp>
            <p:nvSpPr>
              <p:cNvPr id="145973" name="Rectangle 565"/>
              <p:cNvSpPr>
                <a:spLocks noChangeArrowheads="1"/>
              </p:cNvSpPr>
              <p:nvPr/>
            </p:nvSpPr>
            <p:spPr bwMode="auto">
              <a:xfrm>
                <a:off x="816" y="2160"/>
                <a:ext cx="206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5974" name="Rectangle 566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5975" name="Oval 567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5976" name="Oval 568"/>
              <p:cNvSpPr>
                <a:spLocks noChangeArrowheads="1"/>
              </p:cNvSpPr>
              <p:nvPr/>
            </p:nvSpPr>
            <p:spPr bwMode="auto">
              <a:xfrm>
                <a:off x="720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45977" name="Group 569"/>
            <p:cNvGrpSpPr>
              <a:grpSpLocks/>
            </p:cNvGrpSpPr>
            <p:nvPr/>
          </p:nvGrpSpPr>
          <p:grpSpPr bwMode="auto">
            <a:xfrm>
              <a:off x="2592" y="1968"/>
              <a:ext cx="144" cy="528"/>
              <a:chOff x="772" y="1968"/>
              <a:chExt cx="1964" cy="528"/>
            </a:xfrm>
          </p:grpSpPr>
          <p:sp>
            <p:nvSpPr>
              <p:cNvPr id="145978" name="Line 570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5979" name="Line 571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5980" name="Line 572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5981" name="Line 573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5982" name="Line 574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5983" name="Line 575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5984" name="Line 576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45985" name="Line 577"/>
            <p:cNvSpPr>
              <a:spLocks noChangeShapeType="1"/>
            </p:cNvSpPr>
            <p:nvPr/>
          </p:nvSpPr>
          <p:spPr bwMode="auto">
            <a:xfrm flipV="1">
              <a:off x="57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45986" name="AutoShape 57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9084-C852-4DF6-8C23-16C16C1C434E}" type="slidenum">
              <a:rPr lang="fr-FR"/>
              <a:pPr/>
              <a:t>33</a:t>
            </a:fld>
            <a:endParaRPr lang="fr-FR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3581400" y="2057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 ressort pousse la tige</a:t>
            </a: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 0</a:t>
            </a:r>
          </a:p>
        </p:txBody>
      </p:sp>
      <p:sp>
        <p:nvSpPr>
          <p:cNvPr id="146959" name="Text Box 527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grpSp>
        <p:nvGrpSpPr>
          <p:cNvPr id="146960" name="Group 528"/>
          <p:cNvGrpSpPr>
            <a:grpSpLocks/>
          </p:cNvGrpSpPr>
          <p:nvPr/>
        </p:nvGrpSpPr>
        <p:grpSpPr bwMode="auto">
          <a:xfrm>
            <a:off x="762000" y="2590800"/>
            <a:ext cx="6934200" cy="1371600"/>
            <a:chOff x="480" y="1632"/>
            <a:chExt cx="4368" cy="864"/>
          </a:xfrm>
        </p:grpSpPr>
        <p:sp>
          <p:nvSpPr>
            <p:cNvPr id="146961" name="Rectangle 529"/>
            <p:cNvSpPr>
              <a:spLocks noChangeArrowheads="1"/>
            </p:cNvSpPr>
            <p:nvPr/>
          </p:nvSpPr>
          <p:spPr bwMode="auto">
            <a:xfrm>
              <a:off x="2736" y="2016"/>
              <a:ext cx="211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962" name="Rectangle 530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963" name="Rectangle 531"/>
            <p:cNvSpPr>
              <a:spLocks noChangeArrowheads="1"/>
            </p:cNvSpPr>
            <p:nvPr/>
          </p:nvSpPr>
          <p:spPr bwMode="auto">
            <a:xfrm>
              <a:off x="480" y="1968"/>
              <a:ext cx="1920" cy="52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964" name="Rectangle 532"/>
            <p:cNvSpPr>
              <a:spLocks noChangeArrowheads="1"/>
            </p:cNvSpPr>
            <p:nvPr/>
          </p:nvSpPr>
          <p:spPr bwMode="auto">
            <a:xfrm>
              <a:off x="528" y="1824"/>
              <a:ext cx="96" cy="19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965" name="Line 533"/>
            <p:cNvSpPr>
              <a:spLocks noChangeShapeType="1"/>
            </p:cNvSpPr>
            <p:nvPr/>
          </p:nvSpPr>
          <p:spPr bwMode="auto">
            <a:xfrm>
              <a:off x="52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966" name="Line 534"/>
            <p:cNvSpPr>
              <a:spLocks noChangeShapeType="1"/>
            </p:cNvSpPr>
            <p:nvPr/>
          </p:nvSpPr>
          <p:spPr bwMode="auto">
            <a:xfrm>
              <a:off x="62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967" name="Line 535"/>
            <p:cNvSpPr>
              <a:spLocks noChangeShapeType="1"/>
            </p:cNvSpPr>
            <p:nvPr/>
          </p:nvSpPr>
          <p:spPr bwMode="auto">
            <a:xfrm flipH="1"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968" name="Line 536"/>
            <p:cNvSpPr>
              <a:spLocks noChangeShapeType="1"/>
            </p:cNvSpPr>
            <p:nvPr/>
          </p:nvSpPr>
          <p:spPr bwMode="auto">
            <a:xfrm>
              <a:off x="480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969" name="Rectangle 537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6970" name="Line 538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46971" name="Group 539"/>
            <p:cNvGrpSpPr>
              <a:grpSpLocks/>
            </p:cNvGrpSpPr>
            <p:nvPr/>
          </p:nvGrpSpPr>
          <p:grpSpPr bwMode="auto">
            <a:xfrm>
              <a:off x="2400" y="1968"/>
              <a:ext cx="2160" cy="528"/>
              <a:chOff x="720" y="1968"/>
              <a:chExt cx="2160" cy="528"/>
            </a:xfrm>
          </p:grpSpPr>
          <p:sp>
            <p:nvSpPr>
              <p:cNvPr id="146972" name="Rectangle 540"/>
              <p:cNvSpPr>
                <a:spLocks noChangeArrowheads="1"/>
              </p:cNvSpPr>
              <p:nvPr/>
            </p:nvSpPr>
            <p:spPr bwMode="auto">
              <a:xfrm>
                <a:off x="816" y="2160"/>
                <a:ext cx="206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6973" name="Rectangle 541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6974" name="Oval 542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6975" name="Oval 543"/>
              <p:cNvSpPr>
                <a:spLocks noChangeArrowheads="1"/>
              </p:cNvSpPr>
              <p:nvPr/>
            </p:nvSpPr>
            <p:spPr bwMode="auto">
              <a:xfrm>
                <a:off x="720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46976" name="Group 544"/>
            <p:cNvGrpSpPr>
              <a:grpSpLocks/>
            </p:cNvGrpSpPr>
            <p:nvPr/>
          </p:nvGrpSpPr>
          <p:grpSpPr bwMode="auto">
            <a:xfrm>
              <a:off x="2496" y="1968"/>
              <a:ext cx="240" cy="528"/>
              <a:chOff x="772" y="1968"/>
              <a:chExt cx="1964" cy="528"/>
            </a:xfrm>
          </p:grpSpPr>
          <p:sp>
            <p:nvSpPr>
              <p:cNvPr id="146977" name="Line 545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6978" name="Line 546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6979" name="Line 547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6980" name="Line 548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6981" name="Line 549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6982" name="Line 550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6983" name="Line 551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46984" name="Line 552"/>
            <p:cNvSpPr>
              <a:spLocks noChangeShapeType="1"/>
            </p:cNvSpPr>
            <p:nvPr/>
          </p:nvSpPr>
          <p:spPr bwMode="auto">
            <a:xfrm flipV="1">
              <a:off x="57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46985" name="AutoShape 55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CE4BF-27A2-4E18-BF88-682C2EB620D4}" type="slidenum">
              <a:rPr lang="fr-FR"/>
              <a:pPr/>
              <a:t>34</a:t>
            </a:fld>
            <a:endParaRPr lang="fr-FR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3581400" y="2057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 ressort pousse la tige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 0</a:t>
            </a:r>
          </a:p>
        </p:txBody>
      </p:sp>
      <p:grpSp>
        <p:nvGrpSpPr>
          <p:cNvPr id="147533" name="Group 77"/>
          <p:cNvGrpSpPr>
            <a:grpSpLocks/>
          </p:cNvGrpSpPr>
          <p:nvPr/>
        </p:nvGrpSpPr>
        <p:grpSpPr bwMode="auto">
          <a:xfrm>
            <a:off x="762000" y="2590800"/>
            <a:ext cx="6934200" cy="1371600"/>
            <a:chOff x="480" y="1632"/>
            <a:chExt cx="4368" cy="864"/>
          </a:xfrm>
        </p:grpSpPr>
        <p:sp>
          <p:nvSpPr>
            <p:cNvPr id="147534" name="Rectangle 78"/>
            <p:cNvSpPr>
              <a:spLocks noChangeArrowheads="1"/>
            </p:cNvSpPr>
            <p:nvPr/>
          </p:nvSpPr>
          <p:spPr bwMode="auto">
            <a:xfrm>
              <a:off x="2736" y="2016"/>
              <a:ext cx="211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535" name="Rectangle 79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536" name="Rectangle 80"/>
            <p:cNvSpPr>
              <a:spLocks noChangeArrowheads="1"/>
            </p:cNvSpPr>
            <p:nvPr/>
          </p:nvSpPr>
          <p:spPr bwMode="auto">
            <a:xfrm>
              <a:off x="480" y="1968"/>
              <a:ext cx="1824" cy="52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537" name="Rectangle 81"/>
            <p:cNvSpPr>
              <a:spLocks noChangeArrowheads="1"/>
            </p:cNvSpPr>
            <p:nvPr/>
          </p:nvSpPr>
          <p:spPr bwMode="auto">
            <a:xfrm>
              <a:off x="528" y="1824"/>
              <a:ext cx="96" cy="19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538" name="Line 82"/>
            <p:cNvSpPr>
              <a:spLocks noChangeShapeType="1"/>
            </p:cNvSpPr>
            <p:nvPr/>
          </p:nvSpPr>
          <p:spPr bwMode="auto">
            <a:xfrm>
              <a:off x="52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539" name="Line 83"/>
            <p:cNvSpPr>
              <a:spLocks noChangeShapeType="1"/>
            </p:cNvSpPr>
            <p:nvPr/>
          </p:nvSpPr>
          <p:spPr bwMode="auto">
            <a:xfrm>
              <a:off x="62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540" name="Line 84"/>
            <p:cNvSpPr>
              <a:spLocks noChangeShapeType="1"/>
            </p:cNvSpPr>
            <p:nvPr/>
          </p:nvSpPr>
          <p:spPr bwMode="auto">
            <a:xfrm flipH="1"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541" name="Line 85"/>
            <p:cNvSpPr>
              <a:spLocks noChangeShapeType="1"/>
            </p:cNvSpPr>
            <p:nvPr/>
          </p:nvSpPr>
          <p:spPr bwMode="auto">
            <a:xfrm>
              <a:off x="480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542" name="Rectangle 86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7543" name="Line 87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47544" name="Group 88"/>
            <p:cNvGrpSpPr>
              <a:grpSpLocks/>
            </p:cNvGrpSpPr>
            <p:nvPr/>
          </p:nvGrpSpPr>
          <p:grpSpPr bwMode="auto">
            <a:xfrm>
              <a:off x="2304" y="1968"/>
              <a:ext cx="2160" cy="528"/>
              <a:chOff x="720" y="1968"/>
              <a:chExt cx="2160" cy="528"/>
            </a:xfrm>
          </p:grpSpPr>
          <p:sp>
            <p:nvSpPr>
              <p:cNvPr id="147545" name="Rectangle 89"/>
              <p:cNvSpPr>
                <a:spLocks noChangeArrowheads="1"/>
              </p:cNvSpPr>
              <p:nvPr/>
            </p:nvSpPr>
            <p:spPr bwMode="auto">
              <a:xfrm>
                <a:off x="816" y="2160"/>
                <a:ext cx="206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7546" name="Rectangle 90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7547" name="Oval 9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7548" name="Oval 92"/>
              <p:cNvSpPr>
                <a:spLocks noChangeArrowheads="1"/>
              </p:cNvSpPr>
              <p:nvPr/>
            </p:nvSpPr>
            <p:spPr bwMode="auto">
              <a:xfrm>
                <a:off x="720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47549" name="Group 93"/>
            <p:cNvGrpSpPr>
              <a:grpSpLocks/>
            </p:cNvGrpSpPr>
            <p:nvPr/>
          </p:nvGrpSpPr>
          <p:grpSpPr bwMode="auto">
            <a:xfrm>
              <a:off x="2400" y="1968"/>
              <a:ext cx="336" cy="528"/>
              <a:chOff x="772" y="1968"/>
              <a:chExt cx="1964" cy="528"/>
            </a:xfrm>
          </p:grpSpPr>
          <p:sp>
            <p:nvSpPr>
              <p:cNvPr id="147550" name="Line 94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7551" name="Line 95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7552" name="Line 96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7553" name="Line 97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7554" name="Line 98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7555" name="Line 99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7556" name="Line 100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47557" name="Line 101"/>
            <p:cNvSpPr>
              <a:spLocks noChangeShapeType="1"/>
            </p:cNvSpPr>
            <p:nvPr/>
          </p:nvSpPr>
          <p:spPr bwMode="auto">
            <a:xfrm flipV="1">
              <a:off x="57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47983" name="Text Box 527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sp>
        <p:nvSpPr>
          <p:cNvPr id="147984" name="AutoShape 52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2209-0941-46D6-BD0F-390071CB2291}" type="slidenum">
              <a:rPr lang="fr-FR"/>
              <a:pPr/>
              <a:t>35</a:t>
            </a:fld>
            <a:endParaRPr lang="fr-FR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3581400" y="2057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 ressort pousse la tige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 0</a:t>
            </a:r>
          </a:p>
        </p:txBody>
      </p:sp>
      <p:grpSp>
        <p:nvGrpSpPr>
          <p:cNvPr id="148582" name="Group 102"/>
          <p:cNvGrpSpPr>
            <a:grpSpLocks/>
          </p:cNvGrpSpPr>
          <p:nvPr/>
        </p:nvGrpSpPr>
        <p:grpSpPr bwMode="auto">
          <a:xfrm>
            <a:off x="762000" y="2590800"/>
            <a:ext cx="6934200" cy="1371600"/>
            <a:chOff x="480" y="1632"/>
            <a:chExt cx="4368" cy="864"/>
          </a:xfrm>
        </p:grpSpPr>
        <p:sp>
          <p:nvSpPr>
            <p:cNvPr id="148583" name="Rectangle 103"/>
            <p:cNvSpPr>
              <a:spLocks noChangeArrowheads="1"/>
            </p:cNvSpPr>
            <p:nvPr/>
          </p:nvSpPr>
          <p:spPr bwMode="auto">
            <a:xfrm>
              <a:off x="2736" y="2016"/>
              <a:ext cx="211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584" name="Rectangle 104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585" name="Rectangle 105"/>
            <p:cNvSpPr>
              <a:spLocks noChangeArrowheads="1"/>
            </p:cNvSpPr>
            <p:nvPr/>
          </p:nvSpPr>
          <p:spPr bwMode="auto">
            <a:xfrm>
              <a:off x="480" y="1968"/>
              <a:ext cx="1728" cy="52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586" name="Rectangle 106"/>
            <p:cNvSpPr>
              <a:spLocks noChangeArrowheads="1"/>
            </p:cNvSpPr>
            <p:nvPr/>
          </p:nvSpPr>
          <p:spPr bwMode="auto">
            <a:xfrm>
              <a:off x="528" y="1824"/>
              <a:ext cx="96" cy="19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587" name="Line 107"/>
            <p:cNvSpPr>
              <a:spLocks noChangeShapeType="1"/>
            </p:cNvSpPr>
            <p:nvPr/>
          </p:nvSpPr>
          <p:spPr bwMode="auto">
            <a:xfrm>
              <a:off x="52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588" name="Line 108"/>
            <p:cNvSpPr>
              <a:spLocks noChangeShapeType="1"/>
            </p:cNvSpPr>
            <p:nvPr/>
          </p:nvSpPr>
          <p:spPr bwMode="auto">
            <a:xfrm>
              <a:off x="62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589" name="Line 109"/>
            <p:cNvSpPr>
              <a:spLocks noChangeShapeType="1"/>
            </p:cNvSpPr>
            <p:nvPr/>
          </p:nvSpPr>
          <p:spPr bwMode="auto">
            <a:xfrm flipH="1"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590" name="Line 110"/>
            <p:cNvSpPr>
              <a:spLocks noChangeShapeType="1"/>
            </p:cNvSpPr>
            <p:nvPr/>
          </p:nvSpPr>
          <p:spPr bwMode="auto">
            <a:xfrm>
              <a:off x="480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591" name="Rectangle 111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8592" name="Line 112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48593" name="Group 113"/>
            <p:cNvGrpSpPr>
              <a:grpSpLocks/>
            </p:cNvGrpSpPr>
            <p:nvPr/>
          </p:nvGrpSpPr>
          <p:grpSpPr bwMode="auto">
            <a:xfrm>
              <a:off x="2208" y="1968"/>
              <a:ext cx="2160" cy="528"/>
              <a:chOff x="720" y="1968"/>
              <a:chExt cx="2160" cy="528"/>
            </a:xfrm>
          </p:grpSpPr>
          <p:sp>
            <p:nvSpPr>
              <p:cNvPr id="148594" name="Rectangle 114"/>
              <p:cNvSpPr>
                <a:spLocks noChangeArrowheads="1"/>
              </p:cNvSpPr>
              <p:nvPr/>
            </p:nvSpPr>
            <p:spPr bwMode="auto">
              <a:xfrm>
                <a:off x="816" y="2160"/>
                <a:ext cx="206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8595" name="Rectangle 115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8596" name="Oval 116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8597" name="Oval 117"/>
              <p:cNvSpPr>
                <a:spLocks noChangeArrowheads="1"/>
              </p:cNvSpPr>
              <p:nvPr/>
            </p:nvSpPr>
            <p:spPr bwMode="auto">
              <a:xfrm>
                <a:off x="720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48598" name="Group 118"/>
            <p:cNvGrpSpPr>
              <a:grpSpLocks/>
            </p:cNvGrpSpPr>
            <p:nvPr/>
          </p:nvGrpSpPr>
          <p:grpSpPr bwMode="auto">
            <a:xfrm>
              <a:off x="2304" y="1968"/>
              <a:ext cx="432" cy="528"/>
              <a:chOff x="772" y="1968"/>
              <a:chExt cx="1964" cy="528"/>
            </a:xfrm>
          </p:grpSpPr>
          <p:sp>
            <p:nvSpPr>
              <p:cNvPr id="148599" name="Line 119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8600" name="Line 120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8601" name="Line 121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8602" name="Line 122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8603" name="Line 123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8604" name="Line 124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8605" name="Line 125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48606" name="Line 126"/>
            <p:cNvSpPr>
              <a:spLocks noChangeShapeType="1"/>
            </p:cNvSpPr>
            <p:nvPr/>
          </p:nvSpPr>
          <p:spPr bwMode="auto">
            <a:xfrm flipV="1">
              <a:off x="57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49007" name="Text Box 527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sp>
        <p:nvSpPr>
          <p:cNvPr id="149008" name="AutoShape 52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7E2B7-8D51-490C-99CB-38C81079CA9C}" type="slidenum">
              <a:rPr lang="fr-FR"/>
              <a:pPr/>
              <a:t>36</a:t>
            </a:fld>
            <a:endParaRPr lang="fr-FR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3581400" y="2057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 ressort pousse la tige</a:t>
            </a: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 0</a:t>
            </a:r>
          </a:p>
        </p:txBody>
      </p:sp>
      <p:grpSp>
        <p:nvGrpSpPr>
          <p:cNvPr id="149631" name="Group 127"/>
          <p:cNvGrpSpPr>
            <a:grpSpLocks/>
          </p:cNvGrpSpPr>
          <p:nvPr/>
        </p:nvGrpSpPr>
        <p:grpSpPr bwMode="auto">
          <a:xfrm>
            <a:off x="762000" y="2590800"/>
            <a:ext cx="6934200" cy="1371600"/>
            <a:chOff x="480" y="1632"/>
            <a:chExt cx="4368" cy="864"/>
          </a:xfrm>
        </p:grpSpPr>
        <p:sp>
          <p:nvSpPr>
            <p:cNvPr id="149632" name="Rectangle 128"/>
            <p:cNvSpPr>
              <a:spLocks noChangeArrowheads="1"/>
            </p:cNvSpPr>
            <p:nvPr/>
          </p:nvSpPr>
          <p:spPr bwMode="auto">
            <a:xfrm>
              <a:off x="2736" y="2016"/>
              <a:ext cx="211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633" name="Rectangle 129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634" name="Rectangle 130"/>
            <p:cNvSpPr>
              <a:spLocks noChangeArrowheads="1"/>
            </p:cNvSpPr>
            <p:nvPr/>
          </p:nvSpPr>
          <p:spPr bwMode="auto">
            <a:xfrm>
              <a:off x="480" y="1968"/>
              <a:ext cx="1632" cy="52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635" name="Rectangle 131"/>
            <p:cNvSpPr>
              <a:spLocks noChangeArrowheads="1"/>
            </p:cNvSpPr>
            <p:nvPr/>
          </p:nvSpPr>
          <p:spPr bwMode="auto">
            <a:xfrm>
              <a:off x="528" y="1824"/>
              <a:ext cx="96" cy="19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636" name="Line 132"/>
            <p:cNvSpPr>
              <a:spLocks noChangeShapeType="1"/>
            </p:cNvSpPr>
            <p:nvPr/>
          </p:nvSpPr>
          <p:spPr bwMode="auto">
            <a:xfrm>
              <a:off x="52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637" name="Line 133"/>
            <p:cNvSpPr>
              <a:spLocks noChangeShapeType="1"/>
            </p:cNvSpPr>
            <p:nvPr/>
          </p:nvSpPr>
          <p:spPr bwMode="auto">
            <a:xfrm>
              <a:off x="62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638" name="Line 134"/>
            <p:cNvSpPr>
              <a:spLocks noChangeShapeType="1"/>
            </p:cNvSpPr>
            <p:nvPr/>
          </p:nvSpPr>
          <p:spPr bwMode="auto">
            <a:xfrm flipH="1"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639" name="Line 135"/>
            <p:cNvSpPr>
              <a:spLocks noChangeShapeType="1"/>
            </p:cNvSpPr>
            <p:nvPr/>
          </p:nvSpPr>
          <p:spPr bwMode="auto">
            <a:xfrm>
              <a:off x="480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640" name="Rectangle 136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9641" name="Line 137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49642" name="Group 138"/>
            <p:cNvGrpSpPr>
              <a:grpSpLocks/>
            </p:cNvGrpSpPr>
            <p:nvPr/>
          </p:nvGrpSpPr>
          <p:grpSpPr bwMode="auto">
            <a:xfrm>
              <a:off x="2112" y="1968"/>
              <a:ext cx="2160" cy="528"/>
              <a:chOff x="720" y="1968"/>
              <a:chExt cx="2160" cy="528"/>
            </a:xfrm>
          </p:grpSpPr>
          <p:sp>
            <p:nvSpPr>
              <p:cNvPr id="149643" name="Rectangle 139"/>
              <p:cNvSpPr>
                <a:spLocks noChangeArrowheads="1"/>
              </p:cNvSpPr>
              <p:nvPr/>
            </p:nvSpPr>
            <p:spPr bwMode="auto">
              <a:xfrm>
                <a:off x="816" y="2160"/>
                <a:ext cx="206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9644" name="Rectangle 140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9645" name="Oval 14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9646" name="Oval 142"/>
              <p:cNvSpPr>
                <a:spLocks noChangeArrowheads="1"/>
              </p:cNvSpPr>
              <p:nvPr/>
            </p:nvSpPr>
            <p:spPr bwMode="auto">
              <a:xfrm>
                <a:off x="720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49647" name="Group 143"/>
            <p:cNvGrpSpPr>
              <a:grpSpLocks/>
            </p:cNvGrpSpPr>
            <p:nvPr/>
          </p:nvGrpSpPr>
          <p:grpSpPr bwMode="auto">
            <a:xfrm>
              <a:off x="2208" y="1968"/>
              <a:ext cx="528" cy="528"/>
              <a:chOff x="772" y="1968"/>
              <a:chExt cx="1964" cy="528"/>
            </a:xfrm>
          </p:grpSpPr>
          <p:sp>
            <p:nvSpPr>
              <p:cNvPr id="149648" name="Line 144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9649" name="Line 145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9650" name="Line 146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9651" name="Line 147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9652" name="Line 148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9653" name="Line 149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49654" name="Line 150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49655" name="Line 151"/>
            <p:cNvSpPr>
              <a:spLocks noChangeShapeType="1"/>
            </p:cNvSpPr>
            <p:nvPr/>
          </p:nvSpPr>
          <p:spPr bwMode="auto">
            <a:xfrm flipV="1">
              <a:off x="57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0031" name="Text Box 527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sp>
        <p:nvSpPr>
          <p:cNvPr id="150032" name="AutoShape 52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5514-0177-4F9D-88B8-B1BDDAB1EEF3}" type="slidenum">
              <a:rPr lang="fr-FR"/>
              <a:pPr/>
              <a:t>37</a:t>
            </a:fld>
            <a:endParaRPr lang="fr-FR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3581400" y="2057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 ressort pousse la tige</a:t>
            </a: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 0</a:t>
            </a:r>
          </a:p>
        </p:txBody>
      </p:sp>
      <p:grpSp>
        <p:nvGrpSpPr>
          <p:cNvPr id="150680" name="Group 152"/>
          <p:cNvGrpSpPr>
            <a:grpSpLocks/>
          </p:cNvGrpSpPr>
          <p:nvPr/>
        </p:nvGrpSpPr>
        <p:grpSpPr bwMode="auto">
          <a:xfrm>
            <a:off x="762000" y="2590800"/>
            <a:ext cx="6934200" cy="1371600"/>
            <a:chOff x="480" y="1632"/>
            <a:chExt cx="4368" cy="864"/>
          </a:xfrm>
        </p:grpSpPr>
        <p:sp>
          <p:nvSpPr>
            <p:cNvPr id="150681" name="Rectangle 153"/>
            <p:cNvSpPr>
              <a:spLocks noChangeArrowheads="1"/>
            </p:cNvSpPr>
            <p:nvPr/>
          </p:nvSpPr>
          <p:spPr bwMode="auto">
            <a:xfrm>
              <a:off x="2736" y="2016"/>
              <a:ext cx="211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0682" name="Rectangle 154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0683" name="Rectangle 155"/>
            <p:cNvSpPr>
              <a:spLocks noChangeArrowheads="1"/>
            </p:cNvSpPr>
            <p:nvPr/>
          </p:nvSpPr>
          <p:spPr bwMode="auto">
            <a:xfrm>
              <a:off x="480" y="1968"/>
              <a:ext cx="1536" cy="52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0684" name="Rectangle 156"/>
            <p:cNvSpPr>
              <a:spLocks noChangeArrowheads="1"/>
            </p:cNvSpPr>
            <p:nvPr/>
          </p:nvSpPr>
          <p:spPr bwMode="auto">
            <a:xfrm>
              <a:off x="528" y="1824"/>
              <a:ext cx="96" cy="19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0685" name="Line 157"/>
            <p:cNvSpPr>
              <a:spLocks noChangeShapeType="1"/>
            </p:cNvSpPr>
            <p:nvPr/>
          </p:nvSpPr>
          <p:spPr bwMode="auto">
            <a:xfrm>
              <a:off x="52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0686" name="Line 158"/>
            <p:cNvSpPr>
              <a:spLocks noChangeShapeType="1"/>
            </p:cNvSpPr>
            <p:nvPr/>
          </p:nvSpPr>
          <p:spPr bwMode="auto">
            <a:xfrm>
              <a:off x="62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0687" name="Line 159"/>
            <p:cNvSpPr>
              <a:spLocks noChangeShapeType="1"/>
            </p:cNvSpPr>
            <p:nvPr/>
          </p:nvSpPr>
          <p:spPr bwMode="auto">
            <a:xfrm flipH="1"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0688" name="Line 160"/>
            <p:cNvSpPr>
              <a:spLocks noChangeShapeType="1"/>
            </p:cNvSpPr>
            <p:nvPr/>
          </p:nvSpPr>
          <p:spPr bwMode="auto">
            <a:xfrm>
              <a:off x="480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0689" name="Rectangle 161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0690" name="Line 162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50691" name="Group 163"/>
            <p:cNvGrpSpPr>
              <a:grpSpLocks/>
            </p:cNvGrpSpPr>
            <p:nvPr/>
          </p:nvGrpSpPr>
          <p:grpSpPr bwMode="auto">
            <a:xfrm>
              <a:off x="2016" y="1968"/>
              <a:ext cx="2160" cy="528"/>
              <a:chOff x="720" y="1968"/>
              <a:chExt cx="2160" cy="528"/>
            </a:xfrm>
          </p:grpSpPr>
          <p:sp>
            <p:nvSpPr>
              <p:cNvPr id="150692" name="Rectangle 164"/>
              <p:cNvSpPr>
                <a:spLocks noChangeArrowheads="1"/>
              </p:cNvSpPr>
              <p:nvPr/>
            </p:nvSpPr>
            <p:spPr bwMode="auto">
              <a:xfrm>
                <a:off x="816" y="2160"/>
                <a:ext cx="206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0693" name="Rectangle 165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0694" name="Oval 166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0695" name="Oval 167"/>
              <p:cNvSpPr>
                <a:spLocks noChangeArrowheads="1"/>
              </p:cNvSpPr>
              <p:nvPr/>
            </p:nvSpPr>
            <p:spPr bwMode="auto">
              <a:xfrm>
                <a:off x="720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50696" name="Group 168"/>
            <p:cNvGrpSpPr>
              <a:grpSpLocks/>
            </p:cNvGrpSpPr>
            <p:nvPr/>
          </p:nvGrpSpPr>
          <p:grpSpPr bwMode="auto">
            <a:xfrm>
              <a:off x="2112" y="1968"/>
              <a:ext cx="624" cy="528"/>
              <a:chOff x="772" y="1968"/>
              <a:chExt cx="1964" cy="528"/>
            </a:xfrm>
          </p:grpSpPr>
          <p:sp>
            <p:nvSpPr>
              <p:cNvPr id="150697" name="Line 169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0698" name="Line 170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0699" name="Line 171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0700" name="Line 172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0701" name="Line 173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0702" name="Line 174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0703" name="Line 175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50704" name="Line 176"/>
            <p:cNvSpPr>
              <a:spLocks noChangeShapeType="1"/>
            </p:cNvSpPr>
            <p:nvPr/>
          </p:nvSpPr>
          <p:spPr bwMode="auto">
            <a:xfrm flipV="1">
              <a:off x="57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1055" name="Text Box 527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sp>
        <p:nvSpPr>
          <p:cNvPr id="151056" name="AutoShape 52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F5BD7-037E-488B-A778-798EA20F1343}" type="slidenum">
              <a:rPr lang="fr-FR"/>
              <a:pPr/>
              <a:t>38</a:t>
            </a:fld>
            <a:endParaRPr lang="fr-FR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3581400" y="2057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 ressort pousse la tige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 0</a:t>
            </a:r>
          </a:p>
        </p:txBody>
      </p:sp>
      <p:grpSp>
        <p:nvGrpSpPr>
          <p:cNvPr id="151729" name="Group 177"/>
          <p:cNvGrpSpPr>
            <a:grpSpLocks/>
          </p:cNvGrpSpPr>
          <p:nvPr/>
        </p:nvGrpSpPr>
        <p:grpSpPr bwMode="auto">
          <a:xfrm>
            <a:off x="762000" y="2590800"/>
            <a:ext cx="6934200" cy="1371600"/>
            <a:chOff x="480" y="1632"/>
            <a:chExt cx="4368" cy="864"/>
          </a:xfrm>
        </p:grpSpPr>
        <p:sp>
          <p:nvSpPr>
            <p:cNvPr id="151730" name="Rectangle 178"/>
            <p:cNvSpPr>
              <a:spLocks noChangeArrowheads="1"/>
            </p:cNvSpPr>
            <p:nvPr/>
          </p:nvSpPr>
          <p:spPr bwMode="auto">
            <a:xfrm>
              <a:off x="2736" y="2016"/>
              <a:ext cx="211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1731" name="Rectangle 179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1732" name="Rectangle 180"/>
            <p:cNvSpPr>
              <a:spLocks noChangeArrowheads="1"/>
            </p:cNvSpPr>
            <p:nvPr/>
          </p:nvSpPr>
          <p:spPr bwMode="auto">
            <a:xfrm>
              <a:off x="480" y="1968"/>
              <a:ext cx="1440" cy="52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1733" name="Rectangle 181"/>
            <p:cNvSpPr>
              <a:spLocks noChangeArrowheads="1"/>
            </p:cNvSpPr>
            <p:nvPr/>
          </p:nvSpPr>
          <p:spPr bwMode="auto">
            <a:xfrm>
              <a:off x="528" y="1824"/>
              <a:ext cx="96" cy="19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1734" name="Line 182"/>
            <p:cNvSpPr>
              <a:spLocks noChangeShapeType="1"/>
            </p:cNvSpPr>
            <p:nvPr/>
          </p:nvSpPr>
          <p:spPr bwMode="auto">
            <a:xfrm>
              <a:off x="52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1735" name="Line 183"/>
            <p:cNvSpPr>
              <a:spLocks noChangeShapeType="1"/>
            </p:cNvSpPr>
            <p:nvPr/>
          </p:nvSpPr>
          <p:spPr bwMode="auto">
            <a:xfrm>
              <a:off x="62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1736" name="Line 184"/>
            <p:cNvSpPr>
              <a:spLocks noChangeShapeType="1"/>
            </p:cNvSpPr>
            <p:nvPr/>
          </p:nvSpPr>
          <p:spPr bwMode="auto">
            <a:xfrm flipH="1"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1737" name="Line 185"/>
            <p:cNvSpPr>
              <a:spLocks noChangeShapeType="1"/>
            </p:cNvSpPr>
            <p:nvPr/>
          </p:nvSpPr>
          <p:spPr bwMode="auto">
            <a:xfrm>
              <a:off x="480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1738" name="Rectangle 186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1739" name="Line 187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51740" name="Group 188"/>
            <p:cNvGrpSpPr>
              <a:grpSpLocks/>
            </p:cNvGrpSpPr>
            <p:nvPr/>
          </p:nvGrpSpPr>
          <p:grpSpPr bwMode="auto">
            <a:xfrm>
              <a:off x="1920" y="1968"/>
              <a:ext cx="2160" cy="528"/>
              <a:chOff x="720" y="1968"/>
              <a:chExt cx="2160" cy="528"/>
            </a:xfrm>
          </p:grpSpPr>
          <p:sp>
            <p:nvSpPr>
              <p:cNvPr id="151741" name="Rectangle 189"/>
              <p:cNvSpPr>
                <a:spLocks noChangeArrowheads="1"/>
              </p:cNvSpPr>
              <p:nvPr/>
            </p:nvSpPr>
            <p:spPr bwMode="auto">
              <a:xfrm>
                <a:off x="816" y="2160"/>
                <a:ext cx="206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1742" name="Rectangle 190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1743" name="Oval 19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1744" name="Oval 192"/>
              <p:cNvSpPr>
                <a:spLocks noChangeArrowheads="1"/>
              </p:cNvSpPr>
              <p:nvPr/>
            </p:nvSpPr>
            <p:spPr bwMode="auto">
              <a:xfrm>
                <a:off x="720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51745" name="Group 193"/>
            <p:cNvGrpSpPr>
              <a:grpSpLocks/>
            </p:cNvGrpSpPr>
            <p:nvPr/>
          </p:nvGrpSpPr>
          <p:grpSpPr bwMode="auto">
            <a:xfrm>
              <a:off x="2016" y="1968"/>
              <a:ext cx="720" cy="528"/>
              <a:chOff x="772" y="1968"/>
              <a:chExt cx="1964" cy="528"/>
            </a:xfrm>
          </p:grpSpPr>
          <p:sp>
            <p:nvSpPr>
              <p:cNvPr id="151746" name="Line 194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1747" name="Line 195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1748" name="Line 196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1749" name="Line 197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1750" name="Line 198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1751" name="Line 199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1752" name="Line 200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51753" name="Line 201"/>
            <p:cNvSpPr>
              <a:spLocks noChangeShapeType="1"/>
            </p:cNvSpPr>
            <p:nvPr/>
          </p:nvSpPr>
          <p:spPr bwMode="auto">
            <a:xfrm flipV="1">
              <a:off x="57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2079" name="Text Box 527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sp>
        <p:nvSpPr>
          <p:cNvPr id="152080" name="AutoShape 52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1E3-9E90-40A9-A72B-E4F010DE7854}" type="slidenum">
              <a:rPr lang="fr-FR"/>
              <a:pPr/>
              <a:t>39</a:t>
            </a:fld>
            <a:endParaRPr lang="fr-FR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3581400" y="2057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 ressort pousse la tige</a:t>
            </a:r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 0</a:t>
            </a:r>
          </a:p>
        </p:txBody>
      </p:sp>
      <p:grpSp>
        <p:nvGrpSpPr>
          <p:cNvPr id="152778" name="Group 202"/>
          <p:cNvGrpSpPr>
            <a:grpSpLocks/>
          </p:cNvGrpSpPr>
          <p:nvPr/>
        </p:nvGrpSpPr>
        <p:grpSpPr bwMode="auto">
          <a:xfrm>
            <a:off x="762000" y="2590800"/>
            <a:ext cx="6934200" cy="1371600"/>
            <a:chOff x="480" y="1632"/>
            <a:chExt cx="4368" cy="864"/>
          </a:xfrm>
        </p:grpSpPr>
        <p:sp>
          <p:nvSpPr>
            <p:cNvPr id="152779" name="Rectangle 203"/>
            <p:cNvSpPr>
              <a:spLocks noChangeArrowheads="1"/>
            </p:cNvSpPr>
            <p:nvPr/>
          </p:nvSpPr>
          <p:spPr bwMode="auto">
            <a:xfrm>
              <a:off x="2736" y="2016"/>
              <a:ext cx="211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780" name="Rectangle 204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781" name="Rectangle 205"/>
            <p:cNvSpPr>
              <a:spLocks noChangeArrowheads="1"/>
            </p:cNvSpPr>
            <p:nvPr/>
          </p:nvSpPr>
          <p:spPr bwMode="auto">
            <a:xfrm>
              <a:off x="480" y="1968"/>
              <a:ext cx="1344" cy="52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782" name="Rectangle 206"/>
            <p:cNvSpPr>
              <a:spLocks noChangeArrowheads="1"/>
            </p:cNvSpPr>
            <p:nvPr/>
          </p:nvSpPr>
          <p:spPr bwMode="auto">
            <a:xfrm>
              <a:off x="528" y="1824"/>
              <a:ext cx="96" cy="19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783" name="Line 207"/>
            <p:cNvSpPr>
              <a:spLocks noChangeShapeType="1"/>
            </p:cNvSpPr>
            <p:nvPr/>
          </p:nvSpPr>
          <p:spPr bwMode="auto">
            <a:xfrm>
              <a:off x="52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784" name="Line 208"/>
            <p:cNvSpPr>
              <a:spLocks noChangeShapeType="1"/>
            </p:cNvSpPr>
            <p:nvPr/>
          </p:nvSpPr>
          <p:spPr bwMode="auto">
            <a:xfrm>
              <a:off x="62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785" name="Line 209"/>
            <p:cNvSpPr>
              <a:spLocks noChangeShapeType="1"/>
            </p:cNvSpPr>
            <p:nvPr/>
          </p:nvSpPr>
          <p:spPr bwMode="auto">
            <a:xfrm flipH="1"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786" name="Line 210"/>
            <p:cNvSpPr>
              <a:spLocks noChangeShapeType="1"/>
            </p:cNvSpPr>
            <p:nvPr/>
          </p:nvSpPr>
          <p:spPr bwMode="auto">
            <a:xfrm>
              <a:off x="480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787" name="Rectangle 211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2788" name="Line 212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52789" name="Group 213"/>
            <p:cNvGrpSpPr>
              <a:grpSpLocks/>
            </p:cNvGrpSpPr>
            <p:nvPr/>
          </p:nvGrpSpPr>
          <p:grpSpPr bwMode="auto">
            <a:xfrm>
              <a:off x="1824" y="1968"/>
              <a:ext cx="2160" cy="528"/>
              <a:chOff x="720" y="1968"/>
              <a:chExt cx="2160" cy="528"/>
            </a:xfrm>
          </p:grpSpPr>
          <p:sp>
            <p:nvSpPr>
              <p:cNvPr id="152790" name="Rectangle 214"/>
              <p:cNvSpPr>
                <a:spLocks noChangeArrowheads="1"/>
              </p:cNvSpPr>
              <p:nvPr/>
            </p:nvSpPr>
            <p:spPr bwMode="auto">
              <a:xfrm>
                <a:off x="816" y="2160"/>
                <a:ext cx="206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2791" name="Rectangle 215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2792" name="Oval 216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2793" name="Oval 217"/>
              <p:cNvSpPr>
                <a:spLocks noChangeArrowheads="1"/>
              </p:cNvSpPr>
              <p:nvPr/>
            </p:nvSpPr>
            <p:spPr bwMode="auto">
              <a:xfrm>
                <a:off x="720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52794" name="Group 218"/>
            <p:cNvGrpSpPr>
              <a:grpSpLocks/>
            </p:cNvGrpSpPr>
            <p:nvPr/>
          </p:nvGrpSpPr>
          <p:grpSpPr bwMode="auto">
            <a:xfrm>
              <a:off x="1920" y="1968"/>
              <a:ext cx="816" cy="528"/>
              <a:chOff x="772" y="1968"/>
              <a:chExt cx="1964" cy="528"/>
            </a:xfrm>
          </p:grpSpPr>
          <p:sp>
            <p:nvSpPr>
              <p:cNvPr id="152795" name="Line 219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2796" name="Line 220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2797" name="Line 221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2798" name="Line 222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2799" name="Line 223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2800" name="Line 224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2801" name="Line 225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52802" name="Line 226"/>
            <p:cNvSpPr>
              <a:spLocks noChangeShapeType="1"/>
            </p:cNvSpPr>
            <p:nvPr/>
          </p:nvSpPr>
          <p:spPr bwMode="auto">
            <a:xfrm flipV="1">
              <a:off x="57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3103" name="Text Box 527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sp>
        <p:nvSpPr>
          <p:cNvPr id="153104" name="AutoShape 52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05E9F-8CAE-440A-98EA-F0C8038B2E48}" type="slidenum">
              <a:rPr lang="fr-FR"/>
              <a:pPr/>
              <a:t>4</a:t>
            </a:fld>
            <a:endParaRPr lang="fr-FR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  <a:gradFill rotWithShape="0">
            <a:gsLst>
              <a:gs pos="0">
                <a:srgbClr val="333399"/>
              </a:gs>
              <a:gs pos="50000">
                <a:srgbClr val="333399">
                  <a:gamma/>
                  <a:tint val="38431"/>
                  <a:invGamma/>
                </a:srgbClr>
              </a:gs>
              <a:gs pos="100000">
                <a:srgbClr val="333399"/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Bloc de conditionnement d ’air</a:t>
            </a:r>
          </a:p>
        </p:txBody>
      </p:sp>
      <p:pic>
        <p:nvPicPr>
          <p:cNvPr id="5123" name="Picture 3" descr="c:\windows\TEMP\auto0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2700"/>
            <a:ext cx="5029200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windows\TEMP\auto0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4438"/>
            <a:ext cx="4343400" cy="405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066800" y="54864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     Filtre				     Graisseur</a:t>
            </a:r>
          </a:p>
        </p:txBody>
      </p:sp>
      <p:sp>
        <p:nvSpPr>
          <p:cNvPr id="5128" name="AutoShape 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F2EFA-58CA-4D21-A443-E0C8C52B8744}" type="slidenum">
              <a:rPr lang="fr-FR"/>
              <a:pPr/>
              <a:t>40</a:t>
            </a:fld>
            <a:endParaRPr lang="fr-FR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3581400" y="2057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 ressort pousse la tige</a:t>
            </a:r>
          </a:p>
        </p:txBody>
      </p:sp>
      <p:sp>
        <p:nvSpPr>
          <p:cNvPr id="153610" name="Text Box 10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 0</a:t>
            </a:r>
          </a:p>
        </p:txBody>
      </p:sp>
      <p:grpSp>
        <p:nvGrpSpPr>
          <p:cNvPr id="153827" name="Group 227"/>
          <p:cNvGrpSpPr>
            <a:grpSpLocks/>
          </p:cNvGrpSpPr>
          <p:nvPr/>
        </p:nvGrpSpPr>
        <p:grpSpPr bwMode="auto">
          <a:xfrm>
            <a:off x="762000" y="2590800"/>
            <a:ext cx="5791200" cy="1371600"/>
            <a:chOff x="480" y="1632"/>
            <a:chExt cx="3648" cy="864"/>
          </a:xfrm>
        </p:grpSpPr>
        <p:sp>
          <p:nvSpPr>
            <p:cNvPr id="153828" name="Rectangle 228"/>
            <p:cNvSpPr>
              <a:spLocks noChangeArrowheads="1"/>
            </p:cNvSpPr>
            <p:nvPr/>
          </p:nvSpPr>
          <p:spPr bwMode="auto">
            <a:xfrm>
              <a:off x="2736" y="2016"/>
              <a:ext cx="139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829" name="Rectangle 229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830" name="Rectangle 230"/>
            <p:cNvSpPr>
              <a:spLocks noChangeArrowheads="1"/>
            </p:cNvSpPr>
            <p:nvPr/>
          </p:nvSpPr>
          <p:spPr bwMode="auto">
            <a:xfrm>
              <a:off x="480" y="1968"/>
              <a:ext cx="1248" cy="52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831" name="Rectangle 231"/>
            <p:cNvSpPr>
              <a:spLocks noChangeArrowheads="1"/>
            </p:cNvSpPr>
            <p:nvPr/>
          </p:nvSpPr>
          <p:spPr bwMode="auto">
            <a:xfrm>
              <a:off x="528" y="1824"/>
              <a:ext cx="96" cy="19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832" name="Line 232"/>
            <p:cNvSpPr>
              <a:spLocks noChangeShapeType="1"/>
            </p:cNvSpPr>
            <p:nvPr/>
          </p:nvSpPr>
          <p:spPr bwMode="auto">
            <a:xfrm>
              <a:off x="52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833" name="Line 233"/>
            <p:cNvSpPr>
              <a:spLocks noChangeShapeType="1"/>
            </p:cNvSpPr>
            <p:nvPr/>
          </p:nvSpPr>
          <p:spPr bwMode="auto">
            <a:xfrm>
              <a:off x="62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834" name="Line 234"/>
            <p:cNvSpPr>
              <a:spLocks noChangeShapeType="1"/>
            </p:cNvSpPr>
            <p:nvPr/>
          </p:nvSpPr>
          <p:spPr bwMode="auto">
            <a:xfrm flipH="1"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835" name="Line 235"/>
            <p:cNvSpPr>
              <a:spLocks noChangeShapeType="1"/>
            </p:cNvSpPr>
            <p:nvPr/>
          </p:nvSpPr>
          <p:spPr bwMode="auto">
            <a:xfrm>
              <a:off x="480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836" name="Rectangle 236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3837" name="Line 237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53838" name="Group 238"/>
            <p:cNvGrpSpPr>
              <a:grpSpLocks/>
            </p:cNvGrpSpPr>
            <p:nvPr/>
          </p:nvGrpSpPr>
          <p:grpSpPr bwMode="auto">
            <a:xfrm>
              <a:off x="1728" y="1968"/>
              <a:ext cx="2160" cy="528"/>
              <a:chOff x="720" y="1968"/>
              <a:chExt cx="2160" cy="528"/>
            </a:xfrm>
          </p:grpSpPr>
          <p:sp>
            <p:nvSpPr>
              <p:cNvPr id="153839" name="Rectangle 239"/>
              <p:cNvSpPr>
                <a:spLocks noChangeArrowheads="1"/>
              </p:cNvSpPr>
              <p:nvPr/>
            </p:nvSpPr>
            <p:spPr bwMode="auto">
              <a:xfrm>
                <a:off x="816" y="2160"/>
                <a:ext cx="206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3840" name="Rectangle 240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3841" name="Oval 24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3842" name="Oval 242"/>
              <p:cNvSpPr>
                <a:spLocks noChangeArrowheads="1"/>
              </p:cNvSpPr>
              <p:nvPr/>
            </p:nvSpPr>
            <p:spPr bwMode="auto">
              <a:xfrm>
                <a:off x="720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53843" name="Group 243"/>
            <p:cNvGrpSpPr>
              <a:grpSpLocks/>
            </p:cNvGrpSpPr>
            <p:nvPr/>
          </p:nvGrpSpPr>
          <p:grpSpPr bwMode="auto">
            <a:xfrm>
              <a:off x="1824" y="1968"/>
              <a:ext cx="912" cy="528"/>
              <a:chOff x="772" y="1968"/>
              <a:chExt cx="1964" cy="528"/>
            </a:xfrm>
          </p:grpSpPr>
          <p:sp>
            <p:nvSpPr>
              <p:cNvPr id="153844" name="Line 244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3845" name="Line 245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3846" name="Line 246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3847" name="Line 247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3848" name="Line 248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3849" name="Line 249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3850" name="Line 250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53851" name="Line 251"/>
            <p:cNvSpPr>
              <a:spLocks noChangeShapeType="1"/>
            </p:cNvSpPr>
            <p:nvPr/>
          </p:nvSpPr>
          <p:spPr bwMode="auto">
            <a:xfrm flipV="1">
              <a:off x="57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4127" name="Text Box 527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sp>
        <p:nvSpPr>
          <p:cNvPr id="154128" name="AutoShape 52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5AE8E-3B97-4F5C-B2AB-4C4C0F2FD49C}" type="slidenum">
              <a:rPr lang="fr-FR"/>
              <a:pPr/>
              <a:t>41</a:t>
            </a:fld>
            <a:endParaRPr lang="fr-FR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3581400" y="2057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 ressort pousse la tige</a:t>
            </a:r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 0</a:t>
            </a:r>
          </a:p>
        </p:txBody>
      </p:sp>
      <p:grpSp>
        <p:nvGrpSpPr>
          <p:cNvPr id="154876" name="Group 252"/>
          <p:cNvGrpSpPr>
            <a:grpSpLocks/>
          </p:cNvGrpSpPr>
          <p:nvPr/>
        </p:nvGrpSpPr>
        <p:grpSpPr bwMode="auto">
          <a:xfrm>
            <a:off x="762000" y="2590800"/>
            <a:ext cx="5791200" cy="1371600"/>
            <a:chOff x="480" y="1632"/>
            <a:chExt cx="3648" cy="864"/>
          </a:xfrm>
        </p:grpSpPr>
        <p:sp>
          <p:nvSpPr>
            <p:cNvPr id="154877" name="Rectangle 253"/>
            <p:cNvSpPr>
              <a:spLocks noChangeArrowheads="1"/>
            </p:cNvSpPr>
            <p:nvPr/>
          </p:nvSpPr>
          <p:spPr bwMode="auto">
            <a:xfrm>
              <a:off x="2736" y="2016"/>
              <a:ext cx="139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878" name="Rectangle 254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879" name="Rectangle 255"/>
            <p:cNvSpPr>
              <a:spLocks noChangeArrowheads="1"/>
            </p:cNvSpPr>
            <p:nvPr/>
          </p:nvSpPr>
          <p:spPr bwMode="auto">
            <a:xfrm>
              <a:off x="480" y="1968"/>
              <a:ext cx="1152" cy="52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880" name="Rectangle 256"/>
            <p:cNvSpPr>
              <a:spLocks noChangeArrowheads="1"/>
            </p:cNvSpPr>
            <p:nvPr/>
          </p:nvSpPr>
          <p:spPr bwMode="auto">
            <a:xfrm>
              <a:off x="528" y="1824"/>
              <a:ext cx="96" cy="19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881" name="Line 257"/>
            <p:cNvSpPr>
              <a:spLocks noChangeShapeType="1"/>
            </p:cNvSpPr>
            <p:nvPr/>
          </p:nvSpPr>
          <p:spPr bwMode="auto">
            <a:xfrm>
              <a:off x="52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882" name="Line 258"/>
            <p:cNvSpPr>
              <a:spLocks noChangeShapeType="1"/>
            </p:cNvSpPr>
            <p:nvPr/>
          </p:nvSpPr>
          <p:spPr bwMode="auto">
            <a:xfrm>
              <a:off x="62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883" name="Line 259"/>
            <p:cNvSpPr>
              <a:spLocks noChangeShapeType="1"/>
            </p:cNvSpPr>
            <p:nvPr/>
          </p:nvSpPr>
          <p:spPr bwMode="auto">
            <a:xfrm flipH="1"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884" name="Line 260"/>
            <p:cNvSpPr>
              <a:spLocks noChangeShapeType="1"/>
            </p:cNvSpPr>
            <p:nvPr/>
          </p:nvSpPr>
          <p:spPr bwMode="auto">
            <a:xfrm>
              <a:off x="480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885" name="Rectangle 261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4886" name="Line 262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54887" name="Group 263"/>
            <p:cNvGrpSpPr>
              <a:grpSpLocks/>
            </p:cNvGrpSpPr>
            <p:nvPr/>
          </p:nvGrpSpPr>
          <p:grpSpPr bwMode="auto">
            <a:xfrm>
              <a:off x="1632" y="1968"/>
              <a:ext cx="2160" cy="528"/>
              <a:chOff x="720" y="1968"/>
              <a:chExt cx="2160" cy="528"/>
            </a:xfrm>
          </p:grpSpPr>
          <p:sp>
            <p:nvSpPr>
              <p:cNvPr id="154888" name="Rectangle 264"/>
              <p:cNvSpPr>
                <a:spLocks noChangeArrowheads="1"/>
              </p:cNvSpPr>
              <p:nvPr/>
            </p:nvSpPr>
            <p:spPr bwMode="auto">
              <a:xfrm>
                <a:off x="816" y="2160"/>
                <a:ext cx="206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4889" name="Rectangle 265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4890" name="Oval 266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4891" name="Oval 267"/>
              <p:cNvSpPr>
                <a:spLocks noChangeArrowheads="1"/>
              </p:cNvSpPr>
              <p:nvPr/>
            </p:nvSpPr>
            <p:spPr bwMode="auto">
              <a:xfrm>
                <a:off x="720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54892" name="Group 268"/>
            <p:cNvGrpSpPr>
              <a:grpSpLocks/>
            </p:cNvGrpSpPr>
            <p:nvPr/>
          </p:nvGrpSpPr>
          <p:grpSpPr bwMode="auto">
            <a:xfrm>
              <a:off x="1728" y="1968"/>
              <a:ext cx="1008" cy="528"/>
              <a:chOff x="772" y="1968"/>
              <a:chExt cx="1964" cy="528"/>
            </a:xfrm>
          </p:grpSpPr>
          <p:sp>
            <p:nvSpPr>
              <p:cNvPr id="154893" name="Line 269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4894" name="Line 270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4895" name="Line 271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4896" name="Line 272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4897" name="Line 273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4898" name="Line 274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4899" name="Line 275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54900" name="Line 276"/>
            <p:cNvSpPr>
              <a:spLocks noChangeShapeType="1"/>
            </p:cNvSpPr>
            <p:nvPr/>
          </p:nvSpPr>
          <p:spPr bwMode="auto">
            <a:xfrm flipV="1">
              <a:off x="57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5151" name="Text Box 527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sp>
        <p:nvSpPr>
          <p:cNvPr id="155152" name="AutoShape 52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FA632-8314-4A22-BA4F-F82D134E8D38}" type="slidenum">
              <a:rPr lang="fr-FR"/>
              <a:pPr/>
              <a:t>42</a:t>
            </a:fld>
            <a:endParaRPr lang="fr-FR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3581400" y="2057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 ressort pousse la tige</a:t>
            </a:r>
          </a:p>
        </p:txBody>
      </p:sp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 0</a:t>
            </a:r>
          </a:p>
        </p:txBody>
      </p:sp>
      <p:grpSp>
        <p:nvGrpSpPr>
          <p:cNvPr id="155925" name="Group 277"/>
          <p:cNvGrpSpPr>
            <a:grpSpLocks/>
          </p:cNvGrpSpPr>
          <p:nvPr/>
        </p:nvGrpSpPr>
        <p:grpSpPr bwMode="auto">
          <a:xfrm>
            <a:off x="762000" y="2590800"/>
            <a:ext cx="5791200" cy="1371600"/>
            <a:chOff x="480" y="1632"/>
            <a:chExt cx="3648" cy="864"/>
          </a:xfrm>
        </p:grpSpPr>
        <p:sp>
          <p:nvSpPr>
            <p:cNvPr id="155926" name="Rectangle 278"/>
            <p:cNvSpPr>
              <a:spLocks noChangeArrowheads="1"/>
            </p:cNvSpPr>
            <p:nvPr/>
          </p:nvSpPr>
          <p:spPr bwMode="auto">
            <a:xfrm>
              <a:off x="2736" y="2016"/>
              <a:ext cx="139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927" name="Rectangle 279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928" name="Rectangle 280"/>
            <p:cNvSpPr>
              <a:spLocks noChangeArrowheads="1"/>
            </p:cNvSpPr>
            <p:nvPr/>
          </p:nvSpPr>
          <p:spPr bwMode="auto">
            <a:xfrm>
              <a:off x="480" y="1968"/>
              <a:ext cx="1056" cy="52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929" name="Rectangle 281"/>
            <p:cNvSpPr>
              <a:spLocks noChangeArrowheads="1"/>
            </p:cNvSpPr>
            <p:nvPr/>
          </p:nvSpPr>
          <p:spPr bwMode="auto">
            <a:xfrm>
              <a:off x="528" y="1824"/>
              <a:ext cx="96" cy="19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930" name="Line 282"/>
            <p:cNvSpPr>
              <a:spLocks noChangeShapeType="1"/>
            </p:cNvSpPr>
            <p:nvPr/>
          </p:nvSpPr>
          <p:spPr bwMode="auto">
            <a:xfrm>
              <a:off x="52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931" name="Line 283"/>
            <p:cNvSpPr>
              <a:spLocks noChangeShapeType="1"/>
            </p:cNvSpPr>
            <p:nvPr/>
          </p:nvSpPr>
          <p:spPr bwMode="auto">
            <a:xfrm>
              <a:off x="62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932" name="Line 284"/>
            <p:cNvSpPr>
              <a:spLocks noChangeShapeType="1"/>
            </p:cNvSpPr>
            <p:nvPr/>
          </p:nvSpPr>
          <p:spPr bwMode="auto">
            <a:xfrm flipH="1"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933" name="Line 285"/>
            <p:cNvSpPr>
              <a:spLocks noChangeShapeType="1"/>
            </p:cNvSpPr>
            <p:nvPr/>
          </p:nvSpPr>
          <p:spPr bwMode="auto">
            <a:xfrm>
              <a:off x="480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934" name="Rectangle 286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5935" name="Line 287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55936" name="Group 288"/>
            <p:cNvGrpSpPr>
              <a:grpSpLocks/>
            </p:cNvGrpSpPr>
            <p:nvPr/>
          </p:nvGrpSpPr>
          <p:grpSpPr bwMode="auto">
            <a:xfrm>
              <a:off x="1536" y="1968"/>
              <a:ext cx="2160" cy="528"/>
              <a:chOff x="720" y="1968"/>
              <a:chExt cx="2160" cy="528"/>
            </a:xfrm>
          </p:grpSpPr>
          <p:sp>
            <p:nvSpPr>
              <p:cNvPr id="155937" name="Rectangle 289"/>
              <p:cNvSpPr>
                <a:spLocks noChangeArrowheads="1"/>
              </p:cNvSpPr>
              <p:nvPr/>
            </p:nvSpPr>
            <p:spPr bwMode="auto">
              <a:xfrm>
                <a:off x="816" y="2160"/>
                <a:ext cx="206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5938" name="Rectangle 290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5939" name="Oval 29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5940" name="Oval 292"/>
              <p:cNvSpPr>
                <a:spLocks noChangeArrowheads="1"/>
              </p:cNvSpPr>
              <p:nvPr/>
            </p:nvSpPr>
            <p:spPr bwMode="auto">
              <a:xfrm>
                <a:off x="720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55941" name="Group 293"/>
            <p:cNvGrpSpPr>
              <a:grpSpLocks/>
            </p:cNvGrpSpPr>
            <p:nvPr/>
          </p:nvGrpSpPr>
          <p:grpSpPr bwMode="auto">
            <a:xfrm>
              <a:off x="1632" y="1968"/>
              <a:ext cx="1104" cy="528"/>
              <a:chOff x="772" y="1968"/>
              <a:chExt cx="1964" cy="528"/>
            </a:xfrm>
          </p:grpSpPr>
          <p:sp>
            <p:nvSpPr>
              <p:cNvPr id="155942" name="Line 294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5943" name="Line 295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5944" name="Line 296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5945" name="Line 297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5946" name="Line 298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5947" name="Line 299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5948" name="Line 300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55949" name="Line 301"/>
            <p:cNvSpPr>
              <a:spLocks noChangeShapeType="1"/>
            </p:cNvSpPr>
            <p:nvPr/>
          </p:nvSpPr>
          <p:spPr bwMode="auto">
            <a:xfrm flipV="1">
              <a:off x="57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6175" name="Text Box 527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sp>
        <p:nvSpPr>
          <p:cNvPr id="156176" name="AutoShape 52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206D-AAB9-4D5F-8CBF-9A60FE668C0C}" type="slidenum">
              <a:rPr lang="fr-FR"/>
              <a:pPr/>
              <a:t>43</a:t>
            </a:fld>
            <a:endParaRPr lang="fr-FR"/>
          </a:p>
        </p:txBody>
      </p:sp>
      <p:sp>
        <p:nvSpPr>
          <p:cNvPr id="156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56675" name="Text Box 1027"/>
          <p:cNvSpPr txBox="1">
            <a:spLocks noChangeArrowheads="1"/>
          </p:cNvSpPr>
          <p:nvPr/>
        </p:nvSpPr>
        <p:spPr bwMode="auto">
          <a:xfrm>
            <a:off x="3581400" y="2057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 ressort pousse la tige</a:t>
            </a:r>
          </a:p>
        </p:txBody>
      </p:sp>
      <p:sp>
        <p:nvSpPr>
          <p:cNvPr id="156682" name="Text Box 1034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 0</a:t>
            </a:r>
          </a:p>
        </p:txBody>
      </p:sp>
      <p:grpSp>
        <p:nvGrpSpPr>
          <p:cNvPr id="156974" name="Group 1326"/>
          <p:cNvGrpSpPr>
            <a:grpSpLocks/>
          </p:cNvGrpSpPr>
          <p:nvPr/>
        </p:nvGrpSpPr>
        <p:grpSpPr bwMode="auto">
          <a:xfrm>
            <a:off x="762000" y="2590800"/>
            <a:ext cx="5791200" cy="1371600"/>
            <a:chOff x="480" y="1632"/>
            <a:chExt cx="3648" cy="864"/>
          </a:xfrm>
        </p:grpSpPr>
        <p:sp>
          <p:nvSpPr>
            <p:cNvPr id="156975" name="Rectangle 1327"/>
            <p:cNvSpPr>
              <a:spLocks noChangeArrowheads="1"/>
            </p:cNvSpPr>
            <p:nvPr/>
          </p:nvSpPr>
          <p:spPr bwMode="auto">
            <a:xfrm>
              <a:off x="2736" y="2016"/>
              <a:ext cx="139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976" name="Rectangle 1328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977" name="Rectangle 1329"/>
            <p:cNvSpPr>
              <a:spLocks noChangeArrowheads="1"/>
            </p:cNvSpPr>
            <p:nvPr/>
          </p:nvSpPr>
          <p:spPr bwMode="auto">
            <a:xfrm>
              <a:off x="480" y="1968"/>
              <a:ext cx="960" cy="52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978" name="Rectangle 1330"/>
            <p:cNvSpPr>
              <a:spLocks noChangeArrowheads="1"/>
            </p:cNvSpPr>
            <p:nvPr/>
          </p:nvSpPr>
          <p:spPr bwMode="auto">
            <a:xfrm>
              <a:off x="528" y="1824"/>
              <a:ext cx="96" cy="19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979" name="Line 1331"/>
            <p:cNvSpPr>
              <a:spLocks noChangeShapeType="1"/>
            </p:cNvSpPr>
            <p:nvPr/>
          </p:nvSpPr>
          <p:spPr bwMode="auto">
            <a:xfrm>
              <a:off x="52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980" name="Line 1332"/>
            <p:cNvSpPr>
              <a:spLocks noChangeShapeType="1"/>
            </p:cNvSpPr>
            <p:nvPr/>
          </p:nvSpPr>
          <p:spPr bwMode="auto">
            <a:xfrm>
              <a:off x="62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981" name="Line 1333"/>
            <p:cNvSpPr>
              <a:spLocks noChangeShapeType="1"/>
            </p:cNvSpPr>
            <p:nvPr/>
          </p:nvSpPr>
          <p:spPr bwMode="auto">
            <a:xfrm flipH="1"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982" name="Line 1334"/>
            <p:cNvSpPr>
              <a:spLocks noChangeShapeType="1"/>
            </p:cNvSpPr>
            <p:nvPr/>
          </p:nvSpPr>
          <p:spPr bwMode="auto">
            <a:xfrm>
              <a:off x="480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983" name="Rectangle 1335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6984" name="Line 1336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56985" name="Group 1337"/>
            <p:cNvGrpSpPr>
              <a:grpSpLocks/>
            </p:cNvGrpSpPr>
            <p:nvPr/>
          </p:nvGrpSpPr>
          <p:grpSpPr bwMode="auto">
            <a:xfrm>
              <a:off x="1440" y="1968"/>
              <a:ext cx="2160" cy="528"/>
              <a:chOff x="720" y="1968"/>
              <a:chExt cx="2160" cy="528"/>
            </a:xfrm>
          </p:grpSpPr>
          <p:sp>
            <p:nvSpPr>
              <p:cNvPr id="156986" name="Rectangle 1338"/>
              <p:cNvSpPr>
                <a:spLocks noChangeArrowheads="1"/>
              </p:cNvSpPr>
              <p:nvPr/>
            </p:nvSpPr>
            <p:spPr bwMode="auto">
              <a:xfrm>
                <a:off x="816" y="2160"/>
                <a:ext cx="206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6987" name="Rectangle 1339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6988" name="Oval 1340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6989" name="Oval 1341"/>
              <p:cNvSpPr>
                <a:spLocks noChangeArrowheads="1"/>
              </p:cNvSpPr>
              <p:nvPr/>
            </p:nvSpPr>
            <p:spPr bwMode="auto">
              <a:xfrm>
                <a:off x="720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56990" name="Group 1342"/>
            <p:cNvGrpSpPr>
              <a:grpSpLocks/>
            </p:cNvGrpSpPr>
            <p:nvPr/>
          </p:nvGrpSpPr>
          <p:grpSpPr bwMode="auto">
            <a:xfrm>
              <a:off x="1536" y="1968"/>
              <a:ext cx="1200" cy="528"/>
              <a:chOff x="772" y="1968"/>
              <a:chExt cx="1964" cy="528"/>
            </a:xfrm>
          </p:grpSpPr>
          <p:sp>
            <p:nvSpPr>
              <p:cNvPr id="156991" name="Line 1343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6992" name="Line 1344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6993" name="Line 1345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6994" name="Line 1346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6995" name="Line 1347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6996" name="Line 1348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6997" name="Line 1349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56998" name="Line 1350"/>
            <p:cNvSpPr>
              <a:spLocks noChangeShapeType="1"/>
            </p:cNvSpPr>
            <p:nvPr/>
          </p:nvSpPr>
          <p:spPr bwMode="auto">
            <a:xfrm flipV="1">
              <a:off x="57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7199" name="Text Box 1551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sp>
        <p:nvSpPr>
          <p:cNvPr id="157200" name="AutoShape 155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9580-2F3A-49CD-ACB3-259CD6E9C033}" type="slidenum">
              <a:rPr lang="fr-FR"/>
              <a:pPr/>
              <a:t>44</a:t>
            </a:fld>
            <a:endParaRPr lang="fr-FR"/>
          </a:p>
        </p:txBody>
      </p:sp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57699" name="Text Box 1027"/>
          <p:cNvSpPr txBox="1">
            <a:spLocks noChangeArrowheads="1"/>
          </p:cNvSpPr>
          <p:nvPr/>
        </p:nvSpPr>
        <p:spPr bwMode="auto">
          <a:xfrm>
            <a:off x="3581400" y="2057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 ressort pousse la tige</a:t>
            </a:r>
          </a:p>
        </p:txBody>
      </p:sp>
      <p:sp>
        <p:nvSpPr>
          <p:cNvPr id="157706" name="Text Box 1034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 0</a:t>
            </a:r>
          </a:p>
        </p:txBody>
      </p:sp>
      <p:grpSp>
        <p:nvGrpSpPr>
          <p:cNvPr id="158023" name="Group 1351"/>
          <p:cNvGrpSpPr>
            <a:grpSpLocks/>
          </p:cNvGrpSpPr>
          <p:nvPr/>
        </p:nvGrpSpPr>
        <p:grpSpPr bwMode="auto">
          <a:xfrm>
            <a:off x="762000" y="2590800"/>
            <a:ext cx="5791200" cy="1371600"/>
            <a:chOff x="480" y="1632"/>
            <a:chExt cx="3648" cy="864"/>
          </a:xfrm>
        </p:grpSpPr>
        <p:sp>
          <p:nvSpPr>
            <p:cNvPr id="158024" name="Rectangle 1352"/>
            <p:cNvSpPr>
              <a:spLocks noChangeArrowheads="1"/>
            </p:cNvSpPr>
            <p:nvPr/>
          </p:nvSpPr>
          <p:spPr bwMode="auto">
            <a:xfrm>
              <a:off x="2736" y="2016"/>
              <a:ext cx="139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025" name="Rectangle 1353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026" name="Rectangle 1354"/>
            <p:cNvSpPr>
              <a:spLocks noChangeArrowheads="1"/>
            </p:cNvSpPr>
            <p:nvPr/>
          </p:nvSpPr>
          <p:spPr bwMode="auto">
            <a:xfrm>
              <a:off x="480" y="1968"/>
              <a:ext cx="864" cy="52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027" name="Rectangle 1355"/>
            <p:cNvSpPr>
              <a:spLocks noChangeArrowheads="1"/>
            </p:cNvSpPr>
            <p:nvPr/>
          </p:nvSpPr>
          <p:spPr bwMode="auto">
            <a:xfrm>
              <a:off x="528" y="1824"/>
              <a:ext cx="96" cy="19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028" name="Line 1356"/>
            <p:cNvSpPr>
              <a:spLocks noChangeShapeType="1"/>
            </p:cNvSpPr>
            <p:nvPr/>
          </p:nvSpPr>
          <p:spPr bwMode="auto">
            <a:xfrm>
              <a:off x="52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029" name="Line 1357"/>
            <p:cNvSpPr>
              <a:spLocks noChangeShapeType="1"/>
            </p:cNvSpPr>
            <p:nvPr/>
          </p:nvSpPr>
          <p:spPr bwMode="auto">
            <a:xfrm>
              <a:off x="62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030" name="Line 1358"/>
            <p:cNvSpPr>
              <a:spLocks noChangeShapeType="1"/>
            </p:cNvSpPr>
            <p:nvPr/>
          </p:nvSpPr>
          <p:spPr bwMode="auto">
            <a:xfrm flipH="1"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031" name="Line 1359"/>
            <p:cNvSpPr>
              <a:spLocks noChangeShapeType="1"/>
            </p:cNvSpPr>
            <p:nvPr/>
          </p:nvSpPr>
          <p:spPr bwMode="auto">
            <a:xfrm>
              <a:off x="480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032" name="Rectangle 1360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8033" name="Line 1361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58034" name="Group 1362"/>
            <p:cNvGrpSpPr>
              <a:grpSpLocks/>
            </p:cNvGrpSpPr>
            <p:nvPr/>
          </p:nvGrpSpPr>
          <p:grpSpPr bwMode="auto">
            <a:xfrm>
              <a:off x="1344" y="1968"/>
              <a:ext cx="2160" cy="528"/>
              <a:chOff x="720" y="1968"/>
              <a:chExt cx="2160" cy="528"/>
            </a:xfrm>
          </p:grpSpPr>
          <p:sp>
            <p:nvSpPr>
              <p:cNvPr id="158035" name="Rectangle 1363"/>
              <p:cNvSpPr>
                <a:spLocks noChangeArrowheads="1"/>
              </p:cNvSpPr>
              <p:nvPr/>
            </p:nvSpPr>
            <p:spPr bwMode="auto">
              <a:xfrm>
                <a:off x="816" y="2160"/>
                <a:ext cx="206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8036" name="Rectangle 1364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8037" name="Oval 1365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8038" name="Oval 1366"/>
              <p:cNvSpPr>
                <a:spLocks noChangeArrowheads="1"/>
              </p:cNvSpPr>
              <p:nvPr/>
            </p:nvSpPr>
            <p:spPr bwMode="auto">
              <a:xfrm>
                <a:off x="720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58039" name="Group 1367"/>
            <p:cNvGrpSpPr>
              <a:grpSpLocks/>
            </p:cNvGrpSpPr>
            <p:nvPr/>
          </p:nvGrpSpPr>
          <p:grpSpPr bwMode="auto">
            <a:xfrm>
              <a:off x="1440" y="1968"/>
              <a:ext cx="1296" cy="528"/>
              <a:chOff x="772" y="1968"/>
              <a:chExt cx="1964" cy="528"/>
            </a:xfrm>
          </p:grpSpPr>
          <p:sp>
            <p:nvSpPr>
              <p:cNvPr id="158040" name="Line 1368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8041" name="Line 1369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8042" name="Line 1370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8043" name="Line 1371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8044" name="Line 1372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8045" name="Line 1373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8046" name="Line 1374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58047" name="Line 1375"/>
            <p:cNvSpPr>
              <a:spLocks noChangeShapeType="1"/>
            </p:cNvSpPr>
            <p:nvPr/>
          </p:nvSpPr>
          <p:spPr bwMode="auto">
            <a:xfrm flipV="1">
              <a:off x="57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8223" name="Text Box 1551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sp>
        <p:nvSpPr>
          <p:cNvPr id="158224" name="AutoShape 155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016A-60A4-4C2A-B507-343DE51BCFA7}" type="slidenum">
              <a:rPr lang="fr-FR"/>
              <a:pPr/>
              <a:t>45</a:t>
            </a:fld>
            <a:endParaRPr lang="fr-FR"/>
          </a:p>
        </p:txBody>
      </p:sp>
      <p:sp>
        <p:nvSpPr>
          <p:cNvPr id="158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58723" name="Text Box 1027"/>
          <p:cNvSpPr txBox="1">
            <a:spLocks noChangeArrowheads="1"/>
          </p:cNvSpPr>
          <p:nvPr/>
        </p:nvSpPr>
        <p:spPr bwMode="auto">
          <a:xfrm>
            <a:off x="3581400" y="2057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 ressort pousse la tige</a:t>
            </a:r>
          </a:p>
        </p:txBody>
      </p:sp>
      <p:sp>
        <p:nvSpPr>
          <p:cNvPr id="158730" name="Text Box 1034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 0</a:t>
            </a:r>
          </a:p>
        </p:txBody>
      </p:sp>
      <p:grpSp>
        <p:nvGrpSpPr>
          <p:cNvPr id="159072" name="Group 1376"/>
          <p:cNvGrpSpPr>
            <a:grpSpLocks/>
          </p:cNvGrpSpPr>
          <p:nvPr/>
        </p:nvGrpSpPr>
        <p:grpSpPr bwMode="auto">
          <a:xfrm>
            <a:off x="762000" y="2590800"/>
            <a:ext cx="5791200" cy="1371600"/>
            <a:chOff x="480" y="1632"/>
            <a:chExt cx="3648" cy="864"/>
          </a:xfrm>
        </p:grpSpPr>
        <p:sp>
          <p:nvSpPr>
            <p:cNvPr id="159073" name="Rectangle 1377"/>
            <p:cNvSpPr>
              <a:spLocks noChangeArrowheads="1"/>
            </p:cNvSpPr>
            <p:nvPr/>
          </p:nvSpPr>
          <p:spPr bwMode="auto">
            <a:xfrm>
              <a:off x="2736" y="2016"/>
              <a:ext cx="139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9074" name="Rectangle 1378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9075" name="Rectangle 1379"/>
            <p:cNvSpPr>
              <a:spLocks noChangeArrowheads="1"/>
            </p:cNvSpPr>
            <p:nvPr/>
          </p:nvSpPr>
          <p:spPr bwMode="auto">
            <a:xfrm>
              <a:off x="480" y="1968"/>
              <a:ext cx="768" cy="52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9076" name="Rectangle 1380"/>
            <p:cNvSpPr>
              <a:spLocks noChangeArrowheads="1"/>
            </p:cNvSpPr>
            <p:nvPr/>
          </p:nvSpPr>
          <p:spPr bwMode="auto">
            <a:xfrm>
              <a:off x="528" y="1824"/>
              <a:ext cx="96" cy="19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9077" name="Line 1381"/>
            <p:cNvSpPr>
              <a:spLocks noChangeShapeType="1"/>
            </p:cNvSpPr>
            <p:nvPr/>
          </p:nvSpPr>
          <p:spPr bwMode="auto">
            <a:xfrm>
              <a:off x="52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9078" name="Line 1382"/>
            <p:cNvSpPr>
              <a:spLocks noChangeShapeType="1"/>
            </p:cNvSpPr>
            <p:nvPr/>
          </p:nvSpPr>
          <p:spPr bwMode="auto">
            <a:xfrm>
              <a:off x="62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9079" name="Line 1383"/>
            <p:cNvSpPr>
              <a:spLocks noChangeShapeType="1"/>
            </p:cNvSpPr>
            <p:nvPr/>
          </p:nvSpPr>
          <p:spPr bwMode="auto">
            <a:xfrm flipH="1"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9080" name="Line 1384"/>
            <p:cNvSpPr>
              <a:spLocks noChangeShapeType="1"/>
            </p:cNvSpPr>
            <p:nvPr/>
          </p:nvSpPr>
          <p:spPr bwMode="auto">
            <a:xfrm>
              <a:off x="480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9081" name="Rectangle 1385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9082" name="Line 1386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59083" name="Group 1387"/>
            <p:cNvGrpSpPr>
              <a:grpSpLocks/>
            </p:cNvGrpSpPr>
            <p:nvPr/>
          </p:nvGrpSpPr>
          <p:grpSpPr bwMode="auto">
            <a:xfrm>
              <a:off x="1248" y="1968"/>
              <a:ext cx="2160" cy="528"/>
              <a:chOff x="720" y="1968"/>
              <a:chExt cx="2160" cy="528"/>
            </a:xfrm>
          </p:grpSpPr>
          <p:sp>
            <p:nvSpPr>
              <p:cNvPr id="159084" name="Rectangle 1388"/>
              <p:cNvSpPr>
                <a:spLocks noChangeArrowheads="1"/>
              </p:cNvSpPr>
              <p:nvPr/>
            </p:nvSpPr>
            <p:spPr bwMode="auto">
              <a:xfrm>
                <a:off x="816" y="2160"/>
                <a:ext cx="206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9085" name="Rectangle 1389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9086" name="Oval 1390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9087" name="Oval 1391"/>
              <p:cNvSpPr>
                <a:spLocks noChangeArrowheads="1"/>
              </p:cNvSpPr>
              <p:nvPr/>
            </p:nvSpPr>
            <p:spPr bwMode="auto">
              <a:xfrm>
                <a:off x="720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59088" name="Group 1392"/>
            <p:cNvGrpSpPr>
              <a:grpSpLocks/>
            </p:cNvGrpSpPr>
            <p:nvPr/>
          </p:nvGrpSpPr>
          <p:grpSpPr bwMode="auto">
            <a:xfrm>
              <a:off x="1344" y="1968"/>
              <a:ext cx="1392" cy="528"/>
              <a:chOff x="772" y="1968"/>
              <a:chExt cx="1964" cy="528"/>
            </a:xfrm>
          </p:grpSpPr>
          <p:sp>
            <p:nvSpPr>
              <p:cNvPr id="159089" name="Line 1393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9090" name="Line 1394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9091" name="Line 1395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9092" name="Line 1396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9093" name="Line 1397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9094" name="Line 1398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59095" name="Line 1399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59096" name="Line 1400"/>
            <p:cNvSpPr>
              <a:spLocks noChangeShapeType="1"/>
            </p:cNvSpPr>
            <p:nvPr/>
          </p:nvSpPr>
          <p:spPr bwMode="auto">
            <a:xfrm flipV="1">
              <a:off x="57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59247" name="Text Box 1551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sp>
        <p:nvSpPr>
          <p:cNvPr id="159248" name="AutoShape 155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FD82-4C05-4E9D-A911-2D71461BC0B2}" type="slidenum">
              <a:rPr lang="fr-FR"/>
              <a:pPr/>
              <a:t>46</a:t>
            </a:fld>
            <a:endParaRPr lang="fr-FR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3581400" y="2057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 ressort pousse la tige</a:t>
            </a:r>
          </a:p>
        </p:txBody>
      </p: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 0</a:t>
            </a:r>
          </a:p>
        </p:txBody>
      </p:sp>
      <p:grpSp>
        <p:nvGrpSpPr>
          <p:cNvPr id="160121" name="Group 377"/>
          <p:cNvGrpSpPr>
            <a:grpSpLocks/>
          </p:cNvGrpSpPr>
          <p:nvPr/>
        </p:nvGrpSpPr>
        <p:grpSpPr bwMode="auto">
          <a:xfrm>
            <a:off x="762000" y="2590800"/>
            <a:ext cx="5791200" cy="1371600"/>
            <a:chOff x="480" y="1632"/>
            <a:chExt cx="3648" cy="864"/>
          </a:xfrm>
        </p:grpSpPr>
        <p:sp>
          <p:nvSpPr>
            <p:cNvPr id="160122" name="Rectangle 378"/>
            <p:cNvSpPr>
              <a:spLocks noChangeArrowheads="1"/>
            </p:cNvSpPr>
            <p:nvPr/>
          </p:nvSpPr>
          <p:spPr bwMode="auto">
            <a:xfrm>
              <a:off x="2736" y="2016"/>
              <a:ext cx="139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0123" name="Rectangle 379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0124" name="Rectangle 380"/>
            <p:cNvSpPr>
              <a:spLocks noChangeArrowheads="1"/>
            </p:cNvSpPr>
            <p:nvPr/>
          </p:nvSpPr>
          <p:spPr bwMode="auto">
            <a:xfrm>
              <a:off x="480" y="1968"/>
              <a:ext cx="672" cy="52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0125" name="Rectangle 381"/>
            <p:cNvSpPr>
              <a:spLocks noChangeArrowheads="1"/>
            </p:cNvSpPr>
            <p:nvPr/>
          </p:nvSpPr>
          <p:spPr bwMode="auto">
            <a:xfrm>
              <a:off x="528" y="1824"/>
              <a:ext cx="96" cy="19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0126" name="Line 382"/>
            <p:cNvSpPr>
              <a:spLocks noChangeShapeType="1"/>
            </p:cNvSpPr>
            <p:nvPr/>
          </p:nvSpPr>
          <p:spPr bwMode="auto">
            <a:xfrm>
              <a:off x="52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0127" name="Line 383"/>
            <p:cNvSpPr>
              <a:spLocks noChangeShapeType="1"/>
            </p:cNvSpPr>
            <p:nvPr/>
          </p:nvSpPr>
          <p:spPr bwMode="auto">
            <a:xfrm>
              <a:off x="62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0128" name="Line 384"/>
            <p:cNvSpPr>
              <a:spLocks noChangeShapeType="1"/>
            </p:cNvSpPr>
            <p:nvPr/>
          </p:nvSpPr>
          <p:spPr bwMode="auto">
            <a:xfrm flipH="1"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0129" name="Line 385"/>
            <p:cNvSpPr>
              <a:spLocks noChangeShapeType="1"/>
            </p:cNvSpPr>
            <p:nvPr/>
          </p:nvSpPr>
          <p:spPr bwMode="auto">
            <a:xfrm>
              <a:off x="480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0130" name="Rectangle 386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0131" name="Line 387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60132" name="Group 388"/>
            <p:cNvGrpSpPr>
              <a:grpSpLocks/>
            </p:cNvGrpSpPr>
            <p:nvPr/>
          </p:nvGrpSpPr>
          <p:grpSpPr bwMode="auto">
            <a:xfrm>
              <a:off x="1152" y="1968"/>
              <a:ext cx="2160" cy="528"/>
              <a:chOff x="720" y="1968"/>
              <a:chExt cx="2160" cy="528"/>
            </a:xfrm>
          </p:grpSpPr>
          <p:sp>
            <p:nvSpPr>
              <p:cNvPr id="160133" name="Rectangle 389"/>
              <p:cNvSpPr>
                <a:spLocks noChangeArrowheads="1"/>
              </p:cNvSpPr>
              <p:nvPr/>
            </p:nvSpPr>
            <p:spPr bwMode="auto">
              <a:xfrm>
                <a:off x="816" y="2160"/>
                <a:ext cx="206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0134" name="Rectangle 390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0135" name="Oval 39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0136" name="Oval 392"/>
              <p:cNvSpPr>
                <a:spLocks noChangeArrowheads="1"/>
              </p:cNvSpPr>
              <p:nvPr/>
            </p:nvSpPr>
            <p:spPr bwMode="auto">
              <a:xfrm>
                <a:off x="720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0137" name="Group 393"/>
            <p:cNvGrpSpPr>
              <a:grpSpLocks/>
            </p:cNvGrpSpPr>
            <p:nvPr/>
          </p:nvGrpSpPr>
          <p:grpSpPr bwMode="auto">
            <a:xfrm>
              <a:off x="1248" y="1968"/>
              <a:ext cx="1488" cy="528"/>
              <a:chOff x="772" y="1968"/>
              <a:chExt cx="1964" cy="528"/>
            </a:xfrm>
          </p:grpSpPr>
          <p:sp>
            <p:nvSpPr>
              <p:cNvPr id="160138" name="Line 394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0139" name="Line 395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0140" name="Line 396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0141" name="Line 397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0142" name="Line 398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0143" name="Line 399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0144" name="Line 400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60145" name="Line 401"/>
            <p:cNvSpPr>
              <a:spLocks noChangeShapeType="1"/>
            </p:cNvSpPr>
            <p:nvPr/>
          </p:nvSpPr>
          <p:spPr bwMode="auto">
            <a:xfrm flipV="1">
              <a:off x="57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0271" name="Text Box 527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sp>
        <p:nvSpPr>
          <p:cNvPr id="160272" name="AutoShape 52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F3FB2-83B0-4494-9660-A118FD0DAA36}" type="slidenum">
              <a:rPr lang="fr-FR"/>
              <a:pPr/>
              <a:t>47</a:t>
            </a:fld>
            <a:endParaRPr lang="fr-FR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3581400" y="2057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 ressort pousse la tige</a:t>
            </a:r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 0</a:t>
            </a:r>
          </a:p>
        </p:txBody>
      </p:sp>
      <p:grpSp>
        <p:nvGrpSpPr>
          <p:cNvPr id="161170" name="Group 402"/>
          <p:cNvGrpSpPr>
            <a:grpSpLocks/>
          </p:cNvGrpSpPr>
          <p:nvPr/>
        </p:nvGrpSpPr>
        <p:grpSpPr bwMode="auto">
          <a:xfrm>
            <a:off x="762000" y="2590800"/>
            <a:ext cx="5791200" cy="1371600"/>
            <a:chOff x="480" y="1632"/>
            <a:chExt cx="3648" cy="864"/>
          </a:xfrm>
        </p:grpSpPr>
        <p:sp>
          <p:nvSpPr>
            <p:cNvPr id="161171" name="Rectangle 403"/>
            <p:cNvSpPr>
              <a:spLocks noChangeArrowheads="1"/>
            </p:cNvSpPr>
            <p:nvPr/>
          </p:nvSpPr>
          <p:spPr bwMode="auto">
            <a:xfrm>
              <a:off x="2736" y="2016"/>
              <a:ext cx="139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1172" name="Rectangle 404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1173" name="Rectangle 405"/>
            <p:cNvSpPr>
              <a:spLocks noChangeArrowheads="1"/>
            </p:cNvSpPr>
            <p:nvPr/>
          </p:nvSpPr>
          <p:spPr bwMode="auto">
            <a:xfrm>
              <a:off x="480" y="1968"/>
              <a:ext cx="576" cy="52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1174" name="Rectangle 406"/>
            <p:cNvSpPr>
              <a:spLocks noChangeArrowheads="1"/>
            </p:cNvSpPr>
            <p:nvPr/>
          </p:nvSpPr>
          <p:spPr bwMode="auto">
            <a:xfrm>
              <a:off x="528" y="1824"/>
              <a:ext cx="96" cy="19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1175" name="Line 407"/>
            <p:cNvSpPr>
              <a:spLocks noChangeShapeType="1"/>
            </p:cNvSpPr>
            <p:nvPr/>
          </p:nvSpPr>
          <p:spPr bwMode="auto">
            <a:xfrm>
              <a:off x="52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1176" name="Line 408"/>
            <p:cNvSpPr>
              <a:spLocks noChangeShapeType="1"/>
            </p:cNvSpPr>
            <p:nvPr/>
          </p:nvSpPr>
          <p:spPr bwMode="auto">
            <a:xfrm>
              <a:off x="62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1177" name="Line 409"/>
            <p:cNvSpPr>
              <a:spLocks noChangeShapeType="1"/>
            </p:cNvSpPr>
            <p:nvPr/>
          </p:nvSpPr>
          <p:spPr bwMode="auto">
            <a:xfrm flipH="1"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1178" name="Line 410"/>
            <p:cNvSpPr>
              <a:spLocks noChangeShapeType="1"/>
            </p:cNvSpPr>
            <p:nvPr/>
          </p:nvSpPr>
          <p:spPr bwMode="auto">
            <a:xfrm>
              <a:off x="480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1179" name="Rectangle 411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1180" name="Line 412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61181" name="Group 413"/>
            <p:cNvGrpSpPr>
              <a:grpSpLocks/>
            </p:cNvGrpSpPr>
            <p:nvPr/>
          </p:nvGrpSpPr>
          <p:grpSpPr bwMode="auto">
            <a:xfrm>
              <a:off x="1056" y="1968"/>
              <a:ext cx="2160" cy="528"/>
              <a:chOff x="720" y="1968"/>
              <a:chExt cx="2160" cy="528"/>
            </a:xfrm>
          </p:grpSpPr>
          <p:sp>
            <p:nvSpPr>
              <p:cNvPr id="161182" name="Rectangle 414"/>
              <p:cNvSpPr>
                <a:spLocks noChangeArrowheads="1"/>
              </p:cNvSpPr>
              <p:nvPr/>
            </p:nvSpPr>
            <p:spPr bwMode="auto">
              <a:xfrm>
                <a:off x="816" y="2160"/>
                <a:ext cx="206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1183" name="Rectangle 415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1184" name="Oval 416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1185" name="Oval 417"/>
              <p:cNvSpPr>
                <a:spLocks noChangeArrowheads="1"/>
              </p:cNvSpPr>
              <p:nvPr/>
            </p:nvSpPr>
            <p:spPr bwMode="auto">
              <a:xfrm>
                <a:off x="720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1186" name="Group 418"/>
            <p:cNvGrpSpPr>
              <a:grpSpLocks/>
            </p:cNvGrpSpPr>
            <p:nvPr/>
          </p:nvGrpSpPr>
          <p:grpSpPr bwMode="auto">
            <a:xfrm>
              <a:off x="1152" y="1968"/>
              <a:ext cx="1584" cy="528"/>
              <a:chOff x="772" y="1968"/>
              <a:chExt cx="1964" cy="528"/>
            </a:xfrm>
          </p:grpSpPr>
          <p:sp>
            <p:nvSpPr>
              <p:cNvPr id="161187" name="Line 419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1188" name="Line 420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1189" name="Line 421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1190" name="Line 422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1191" name="Line 423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1192" name="Line 424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1193" name="Line 425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61194" name="Line 426"/>
            <p:cNvSpPr>
              <a:spLocks noChangeShapeType="1"/>
            </p:cNvSpPr>
            <p:nvPr/>
          </p:nvSpPr>
          <p:spPr bwMode="auto">
            <a:xfrm flipV="1">
              <a:off x="57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295" name="Text Box 527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sp>
        <p:nvSpPr>
          <p:cNvPr id="161296" name="AutoShape 52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C020-D466-4D4B-84F5-0238A161B3CB}" type="slidenum">
              <a:rPr lang="fr-FR"/>
              <a:pPr/>
              <a:t>48</a:t>
            </a:fld>
            <a:endParaRPr lang="fr-FR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3581400" y="2057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 ressort pousse la tige</a:t>
            </a:r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 0</a:t>
            </a:r>
          </a:p>
        </p:txBody>
      </p:sp>
      <p:grpSp>
        <p:nvGrpSpPr>
          <p:cNvPr id="162219" name="Group 427"/>
          <p:cNvGrpSpPr>
            <a:grpSpLocks/>
          </p:cNvGrpSpPr>
          <p:nvPr/>
        </p:nvGrpSpPr>
        <p:grpSpPr bwMode="auto">
          <a:xfrm>
            <a:off x="762000" y="2590800"/>
            <a:ext cx="5791200" cy="1371600"/>
            <a:chOff x="480" y="1632"/>
            <a:chExt cx="3648" cy="864"/>
          </a:xfrm>
        </p:grpSpPr>
        <p:sp>
          <p:nvSpPr>
            <p:cNvPr id="162220" name="Rectangle 428"/>
            <p:cNvSpPr>
              <a:spLocks noChangeArrowheads="1"/>
            </p:cNvSpPr>
            <p:nvPr/>
          </p:nvSpPr>
          <p:spPr bwMode="auto">
            <a:xfrm>
              <a:off x="2736" y="2016"/>
              <a:ext cx="139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1" name="Rectangle 429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2" name="Rectangle 430"/>
            <p:cNvSpPr>
              <a:spLocks noChangeArrowheads="1"/>
            </p:cNvSpPr>
            <p:nvPr/>
          </p:nvSpPr>
          <p:spPr bwMode="auto">
            <a:xfrm>
              <a:off x="480" y="1968"/>
              <a:ext cx="480" cy="52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3" name="Rectangle 431"/>
            <p:cNvSpPr>
              <a:spLocks noChangeArrowheads="1"/>
            </p:cNvSpPr>
            <p:nvPr/>
          </p:nvSpPr>
          <p:spPr bwMode="auto">
            <a:xfrm>
              <a:off x="528" y="1824"/>
              <a:ext cx="96" cy="19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4" name="Line 432"/>
            <p:cNvSpPr>
              <a:spLocks noChangeShapeType="1"/>
            </p:cNvSpPr>
            <p:nvPr/>
          </p:nvSpPr>
          <p:spPr bwMode="auto">
            <a:xfrm>
              <a:off x="52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5" name="Line 433"/>
            <p:cNvSpPr>
              <a:spLocks noChangeShapeType="1"/>
            </p:cNvSpPr>
            <p:nvPr/>
          </p:nvSpPr>
          <p:spPr bwMode="auto">
            <a:xfrm>
              <a:off x="62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6" name="Line 434"/>
            <p:cNvSpPr>
              <a:spLocks noChangeShapeType="1"/>
            </p:cNvSpPr>
            <p:nvPr/>
          </p:nvSpPr>
          <p:spPr bwMode="auto">
            <a:xfrm flipH="1"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7" name="Line 435"/>
            <p:cNvSpPr>
              <a:spLocks noChangeShapeType="1"/>
            </p:cNvSpPr>
            <p:nvPr/>
          </p:nvSpPr>
          <p:spPr bwMode="auto">
            <a:xfrm>
              <a:off x="480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8" name="Rectangle 436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9" name="Line 437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62230" name="Group 438"/>
            <p:cNvGrpSpPr>
              <a:grpSpLocks/>
            </p:cNvGrpSpPr>
            <p:nvPr/>
          </p:nvGrpSpPr>
          <p:grpSpPr bwMode="auto">
            <a:xfrm>
              <a:off x="960" y="1968"/>
              <a:ext cx="2160" cy="528"/>
              <a:chOff x="720" y="1968"/>
              <a:chExt cx="2160" cy="528"/>
            </a:xfrm>
          </p:grpSpPr>
          <p:sp>
            <p:nvSpPr>
              <p:cNvPr id="162231" name="Rectangle 439"/>
              <p:cNvSpPr>
                <a:spLocks noChangeArrowheads="1"/>
              </p:cNvSpPr>
              <p:nvPr/>
            </p:nvSpPr>
            <p:spPr bwMode="auto">
              <a:xfrm>
                <a:off x="816" y="2160"/>
                <a:ext cx="206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32" name="Rectangle 440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33" name="Oval 44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34" name="Oval 442"/>
              <p:cNvSpPr>
                <a:spLocks noChangeArrowheads="1"/>
              </p:cNvSpPr>
              <p:nvPr/>
            </p:nvSpPr>
            <p:spPr bwMode="auto">
              <a:xfrm>
                <a:off x="720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2235" name="Group 443"/>
            <p:cNvGrpSpPr>
              <a:grpSpLocks/>
            </p:cNvGrpSpPr>
            <p:nvPr/>
          </p:nvGrpSpPr>
          <p:grpSpPr bwMode="auto">
            <a:xfrm>
              <a:off x="1056" y="1968"/>
              <a:ext cx="1680" cy="528"/>
              <a:chOff x="772" y="1968"/>
              <a:chExt cx="1964" cy="528"/>
            </a:xfrm>
          </p:grpSpPr>
          <p:sp>
            <p:nvSpPr>
              <p:cNvPr id="162236" name="Line 444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37" name="Line 445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38" name="Line 446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39" name="Line 447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40" name="Line 448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41" name="Line 449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42" name="Line 450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62243" name="Line 451"/>
            <p:cNvSpPr>
              <a:spLocks noChangeShapeType="1"/>
            </p:cNvSpPr>
            <p:nvPr/>
          </p:nvSpPr>
          <p:spPr bwMode="auto">
            <a:xfrm flipV="1">
              <a:off x="57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2319" name="Text Box 527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sp>
        <p:nvSpPr>
          <p:cNvPr id="162320" name="AutoShape 52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0AD6B-B265-41BC-970B-B5A2F2B1966E}" type="slidenum">
              <a:rPr lang="fr-FR"/>
              <a:pPr/>
              <a:t>49</a:t>
            </a:fld>
            <a:endParaRPr lang="fr-FR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3581400" y="2057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 ressort pousse la tige</a:t>
            </a:r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 0</a:t>
            </a:r>
          </a:p>
        </p:txBody>
      </p:sp>
      <p:grpSp>
        <p:nvGrpSpPr>
          <p:cNvPr id="163268" name="Group 452"/>
          <p:cNvGrpSpPr>
            <a:grpSpLocks/>
          </p:cNvGrpSpPr>
          <p:nvPr/>
        </p:nvGrpSpPr>
        <p:grpSpPr bwMode="auto">
          <a:xfrm>
            <a:off x="762000" y="2590800"/>
            <a:ext cx="5791200" cy="1371600"/>
            <a:chOff x="480" y="1632"/>
            <a:chExt cx="3648" cy="864"/>
          </a:xfrm>
        </p:grpSpPr>
        <p:sp>
          <p:nvSpPr>
            <p:cNvPr id="163269" name="Rectangle 453"/>
            <p:cNvSpPr>
              <a:spLocks noChangeArrowheads="1"/>
            </p:cNvSpPr>
            <p:nvPr/>
          </p:nvSpPr>
          <p:spPr bwMode="auto">
            <a:xfrm>
              <a:off x="2736" y="2016"/>
              <a:ext cx="139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270" name="Rectangle 454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271" name="Rectangle 455"/>
            <p:cNvSpPr>
              <a:spLocks noChangeArrowheads="1"/>
            </p:cNvSpPr>
            <p:nvPr/>
          </p:nvSpPr>
          <p:spPr bwMode="auto">
            <a:xfrm>
              <a:off x="480" y="1968"/>
              <a:ext cx="384" cy="52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272" name="Rectangle 456"/>
            <p:cNvSpPr>
              <a:spLocks noChangeArrowheads="1"/>
            </p:cNvSpPr>
            <p:nvPr/>
          </p:nvSpPr>
          <p:spPr bwMode="auto">
            <a:xfrm>
              <a:off x="528" y="1824"/>
              <a:ext cx="96" cy="19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273" name="Line 457"/>
            <p:cNvSpPr>
              <a:spLocks noChangeShapeType="1"/>
            </p:cNvSpPr>
            <p:nvPr/>
          </p:nvSpPr>
          <p:spPr bwMode="auto">
            <a:xfrm>
              <a:off x="52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274" name="Line 458"/>
            <p:cNvSpPr>
              <a:spLocks noChangeShapeType="1"/>
            </p:cNvSpPr>
            <p:nvPr/>
          </p:nvSpPr>
          <p:spPr bwMode="auto">
            <a:xfrm>
              <a:off x="62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275" name="Line 459"/>
            <p:cNvSpPr>
              <a:spLocks noChangeShapeType="1"/>
            </p:cNvSpPr>
            <p:nvPr/>
          </p:nvSpPr>
          <p:spPr bwMode="auto">
            <a:xfrm flipH="1"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276" name="Line 460"/>
            <p:cNvSpPr>
              <a:spLocks noChangeShapeType="1"/>
            </p:cNvSpPr>
            <p:nvPr/>
          </p:nvSpPr>
          <p:spPr bwMode="auto">
            <a:xfrm>
              <a:off x="480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277" name="Rectangle 461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278" name="Line 462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63279" name="Group 463"/>
            <p:cNvGrpSpPr>
              <a:grpSpLocks/>
            </p:cNvGrpSpPr>
            <p:nvPr/>
          </p:nvGrpSpPr>
          <p:grpSpPr bwMode="auto">
            <a:xfrm>
              <a:off x="864" y="1968"/>
              <a:ext cx="2160" cy="528"/>
              <a:chOff x="720" y="1968"/>
              <a:chExt cx="2160" cy="528"/>
            </a:xfrm>
          </p:grpSpPr>
          <p:sp>
            <p:nvSpPr>
              <p:cNvPr id="163280" name="Rectangle 464"/>
              <p:cNvSpPr>
                <a:spLocks noChangeArrowheads="1"/>
              </p:cNvSpPr>
              <p:nvPr/>
            </p:nvSpPr>
            <p:spPr bwMode="auto">
              <a:xfrm>
                <a:off x="816" y="2160"/>
                <a:ext cx="206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3281" name="Rectangle 465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3282" name="Oval 466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3283" name="Oval 467"/>
              <p:cNvSpPr>
                <a:spLocks noChangeArrowheads="1"/>
              </p:cNvSpPr>
              <p:nvPr/>
            </p:nvSpPr>
            <p:spPr bwMode="auto">
              <a:xfrm>
                <a:off x="720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3284" name="Group 468"/>
            <p:cNvGrpSpPr>
              <a:grpSpLocks/>
            </p:cNvGrpSpPr>
            <p:nvPr/>
          </p:nvGrpSpPr>
          <p:grpSpPr bwMode="auto">
            <a:xfrm>
              <a:off x="960" y="1968"/>
              <a:ext cx="1776" cy="528"/>
              <a:chOff x="772" y="1968"/>
              <a:chExt cx="1964" cy="528"/>
            </a:xfrm>
          </p:grpSpPr>
          <p:sp>
            <p:nvSpPr>
              <p:cNvPr id="163285" name="Line 469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3286" name="Line 470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3287" name="Line 471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3288" name="Line 472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3289" name="Line 473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3290" name="Line 474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3291" name="Line 475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63292" name="Line 476"/>
            <p:cNvSpPr>
              <a:spLocks noChangeShapeType="1"/>
            </p:cNvSpPr>
            <p:nvPr/>
          </p:nvSpPr>
          <p:spPr bwMode="auto">
            <a:xfrm flipV="1">
              <a:off x="57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3343" name="Text Box 527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sp>
        <p:nvSpPr>
          <p:cNvPr id="163344" name="AutoShape 52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80441-4F07-40A0-99FB-0D1DF5649590}" type="slidenum">
              <a:rPr lang="fr-FR"/>
              <a:pPr/>
              <a:t>5</a:t>
            </a:fld>
            <a:endParaRPr lang="fr-FR"/>
          </a:p>
        </p:txBody>
      </p:sp>
      <p:pic>
        <p:nvPicPr>
          <p:cNvPr id="66568" name="Picture 8" descr="C:\WINDOWS\Bureau\Sans titre - 1 - cop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3591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9" name="Picture 9" descr="C:\WINDOWS\Bureau\Sans titre - 1 - co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81200"/>
            <a:ext cx="4781550" cy="386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3" name="AutoShape 1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75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  <a:gradFill rotWithShape="0">
            <a:gsLst>
              <a:gs pos="0">
                <a:srgbClr val="333399"/>
              </a:gs>
              <a:gs pos="50000">
                <a:srgbClr val="333399">
                  <a:gamma/>
                  <a:tint val="38431"/>
                  <a:invGamma/>
                </a:srgbClr>
              </a:gs>
              <a:gs pos="100000">
                <a:srgbClr val="333399"/>
              </a:gs>
            </a:gsLst>
            <a:lin ang="5400000" scaled="1"/>
          </a:gradFill>
          <a:ln/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Bloc de conditionnement d ’air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6827-779A-4FBB-99CF-37D3B2C6A1CF}" type="slidenum">
              <a:rPr lang="fr-FR"/>
              <a:pPr/>
              <a:t>50</a:t>
            </a:fld>
            <a:endParaRPr lang="fr-FR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3581400" y="2057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 ressort pousse la tige</a:t>
            </a:r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 0</a:t>
            </a:r>
          </a:p>
        </p:txBody>
      </p:sp>
      <p:grpSp>
        <p:nvGrpSpPr>
          <p:cNvPr id="164317" name="Group 477"/>
          <p:cNvGrpSpPr>
            <a:grpSpLocks/>
          </p:cNvGrpSpPr>
          <p:nvPr/>
        </p:nvGrpSpPr>
        <p:grpSpPr bwMode="auto">
          <a:xfrm>
            <a:off x="762000" y="2590800"/>
            <a:ext cx="4419600" cy="1371600"/>
            <a:chOff x="480" y="1632"/>
            <a:chExt cx="2784" cy="864"/>
          </a:xfrm>
        </p:grpSpPr>
        <p:sp>
          <p:nvSpPr>
            <p:cNvPr id="164318" name="Rectangle 478"/>
            <p:cNvSpPr>
              <a:spLocks noChangeArrowheads="1"/>
            </p:cNvSpPr>
            <p:nvPr/>
          </p:nvSpPr>
          <p:spPr bwMode="auto">
            <a:xfrm>
              <a:off x="2736" y="2016"/>
              <a:ext cx="528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319" name="Rectangle 479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320" name="Rectangle 480"/>
            <p:cNvSpPr>
              <a:spLocks noChangeArrowheads="1"/>
            </p:cNvSpPr>
            <p:nvPr/>
          </p:nvSpPr>
          <p:spPr bwMode="auto">
            <a:xfrm>
              <a:off x="480" y="1968"/>
              <a:ext cx="288" cy="52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321" name="Rectangle 481"/>
            <p:cNvSpPr>
              <a:spLocks noChangeArrowheads="1"/>
            </p:cNvSpPr>
            <p:nvPr/>
          </p:nvSpPr>
          <p:spPr bwMode="auto">
            <a:xfrm>
              <a:off x="528" y="1824"/>
              <a:ext cx="96" cy="19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322" name="Line 482"/>
            <p:cNvSpPr>
              <a:spLocks noChangeShapeType="1"/>
            </p:cNvSpPr>
            <p:nvPr/>
          </p:nvSpPr>
          <p:spPr bwMode="auto">
            <a:xfrm>
              <a:off x="52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323" name="Line 483"/>
            <p:cNvSpPr>
              <a:spLocks noChangeShapeType="1"/>
            </p:cNvSpPr>
            <p:nvPr/>
          </p:nvSpPr>
          <p:spPr bwMode="auto">
            <a:xfrm>
              <a:off x="62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324" name="Line 484"/>
            <p:cNvSpPr>
              <a:spLocks noChangeShapeType="1"/>
            </p:cNvSpPr>
            <p:nvPr/>
          </p:nvSpPr>
          <p:spPr bwMode="auto">
            <a:xfrm flipH="1"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325" name="Line 485"/>
            <p:cNvSpPr>
              <a:spLocks noChangeShapeType="1"/>
            </p:cNvSpPr>
            <p:nvPr/>
          </p:nvSpPr>
          <p:spPr bwMode="auto">
            <a:xfrm>
              <a:off x="480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326" name="Rectangle 486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327" name="Line 487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64328" name="Group 488"/>
            <p:cNvGrpSpPr>
              <a:grpSpLocks/>
            </p:cNvGrpSpPr>
            <p:nvPr/>
          </p:nvGrpSpPr>
          <p:grpSpPr bwMode="auto">
            <a:xfrm>
              <a:off x="768" y="1968"/>
              <a:ext cx="2160" cy="528"/>
              <a:chOff x="720" y="1968"/>
              <a:chExt cx="2160" cy="528"/>
            </a:xfrm>
          </p:grpSpPr>
          <p:sp>
            <p:nvSpPr>
              <p:cNvPr id="164329" name="Rectangle 489"/>
              <p:cNvSpPr>
                <a:spLocks noChangeArrowheads="1"/>
              </p:cNvSpPr>
              <p:nvPr/>
            </p:nvSpPr>
            <p:spPr bwMode="auto">
              <a:xfrm>
                <a:off x="816" y="2160"/>
                <a:ext cx="206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4330" name="Rectangle 490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4331" name="Oval 491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4332" name="Oval 492"/>
              <p:cNvSpPr>
                <a:spLocks noChangeArrowheads="1"/>
              </p:cNvSpPr>
              <p:nvPr/>
            </p:nvSpPr>
            <p:spPr bwMode="auto">
              <a:xfrm>
                <a:off x="720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4333" name="Group 493"/>
            <p:cNvGrpSpPr>
              <a:grpSpLocks/>
            </p:cNvGrpSpPr>
            <p:nvPr/>
          </p:nvGrpSpPr>
          <p:grpSpPr bwMode="auto">
            <a:xfrm>
              <a:off x="864" y="1968"/>
              <a:ext cx="1872" cy="528"/>
              <a:chOff x="772" y="1968"/>
              <a:chExt cx="1964" cy="528"/>
            </a:xfrm>
          </p:grpSpPr>
          <p:sp>
            <p:nvSpPr>
              <p:cNvPr id="164334" name="Line 494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4335" name="Line 495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4336" name="Line 496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4337" name="Line 497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4338" name="Line 498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4339" name="Line 499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4340" name="Line 500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64341" name="Line 501"/>
            <p:cNvSpPr>
              <a:spLocks noChangeShapeType="1"/>
            </p:cNvSpPr>
            <p:nvPr/>
          </p:nvSpPr>
          <p:spPr bwMode="auto">
            <a:xfrm flipV="1">
              <a:off x="57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4367" name="Text Box 527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sp>
        <p:nvSpPr>
          <p:cNvPr id="164368" name="AutoShape 52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1F699-E569-4914-8B59-FE524665F054}" type="slidenum">
              <a:rPr lang="fr-FR"/>
              <a:pPr/>
              <a:t>51</a:t>
            </a:fld>
            <a:endParaRPr lang="fr-FR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3581400" y="2057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Le ressort pousse la tige</a:t>
            </a: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 0</a:t>
            </a:r>
          </a:p>
        </p:txBody>
      </p:sp>
      <p:grpSp>
        <p:nvGrpSpPr>
          <p:cNvPr id="165366" name="Group 502"/>
          <p:cNvGrpSpPr>
            <a:grpSpLocks/>
          </p:cNvGrpSpPr>
          <p:nvPr/>
        </p:nvGrpSpPr>
        <p:grpSpPr bwMode="auto">
          <a:xfrm>
            <a:off x="762000" y="2590800"/>
            <a:ext cx="4419600" cy="1371600"/>
            <a:chOff x="480" y="1632"/>
            <a:chExt cx="2784" cy="864"/>
          </a:xfrm>
        </p:grpSpPr>
        <p:sp>
          <p:nvSpPr>
            <p:cNvPr id="165367" name="Rectangle 503"/>
            <p:cNvSpPr>
              <a:spLocks noChangeArrowheads="1"/>
            </p:cNvSpPr>
            <p:nvPr/>
          </p:nvSpPr>
          <p:spPr bwMode="auto">
            <a:xfrm>
              <a:off x="2736" y="2016"/>
              <a:ext cx="528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5368" name="Rectangle 504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5369" name="Rectangle 505"/>
            <p:cNvSpPr>
              <a:spLocks noChangeArrowheads="1"/>
            </p:cNvSpPr>
            <p:nvPr/>
          </p:nvSpPr>
          <p:spPr bwMode="auto">
            <a:xfrm>
              <a:off x="480" y="1968"/>
              <a:ext cx="192" cy="52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5370" name="Rectangle 506"/>
            <p:cNvSpPr>
              <a:spLocks noChangeArrowheads="1"/>
            </p:cNvSpPr>
            <p:nvPr/>
          </p:nvSpPr>
          <p:spPr bwMode="auto">
            <a:xfrm>
              <a:off x="528" y="1824"/>
              <a:ext cx="96" cy="19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5371" name="Line 507"/>
            <p:cNvSpPr>
              <a:spLocks noChangeShapeType="1"/>
            </p:cNvSpPr>
            <p:nvPr/>
          </p:nvSpPr>
          <p:spPr bwMode="auto">
            <a:xfrm>
              <a:off x="52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5372" name="Line 508"/>
            <p:cNvSpPr>
              <a:spLocks noChangeShapeType="1"/>
            </p:cNvSpPr>
            <p:nvPr/>
          </p:nvSpPr>
          <p:spPr bwMode="auto">
            <a:xfrm>
              <a:off x="62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5373" name="Line 509"/>
            <p:cNvSpPr>
              <a:spLocks noChangeShapeType="1"/>
            </p:cNvSpPr>
            <p:nvPr/>
          </p:nvSpPr>
          <p:spPr bwMode="auto">
            <a:xfrm flipH="1"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5374" name="Line 510"/>
            <p:cNvSpPr>
              <a:spLocks noChangeShapeType="1"/>
            </p:cNvSpPr>
            <p:nvPr/>
          </p:nvSpPr>
          <p:spPr bwMode="auto">
            <a:xfrm>
              <a:off x="480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5375" name="Rectangle 511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5376" name="Line 512"/>
            <p:cNvSpPr>
              <a:spLocks noChangeShapeType="1"/>
            </p:cNvSpPr>
            <p:nvPr/>
          </p:nvSpPr>
          <p:spPr bwMode="auto">
            <a:xfrm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65377" name="Group 513"/>
            <p:cNvGrpSpPr>
              <a:grpSpLocks/>
            </p:cNvGrpSpPr>
            <p:nvPr/>
          </p:nvGrpSpPr>
          <p:grpSpPr bwMode="auto">
            <a:xfrm>
              <a:off x="672" y="1968"/>
              <a:ext cx="2160" cy="528"/>
              <a:chOff x="720" y="1968"/>
              <a:chExt cx="2160" cy="528"/>
            </a:xfrm>
          </p:grpSpPr>
          <p:sp>
            <p:nvSpPr>
              <p:cNvPr id="165378" name="Rectangle 514"/>
              <p:cNvSpPr>
                <a:spLocks noChangeArrowheads="1"/>
              </p:cNvSpPr>
              <p:nvPr/>
            </p:nvSpPr>
            <p:spPr bwMode="auto">
              <a:xfrm>
                <a:off x="816" y="2160"/>
                <a:ext cx="206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5379" name="Rectangle 515"/>
              <p:cNvSpPr>
                <a:spLocks noChangeArrowheads="1"/>
              </p:cNvSpPr>
              <p:nvPr/>
            </p:nvSpPr>
            <p:spPr bwMode="auto">
              <a:xfrm>
                <a:off x="720" y="2016"/>
                <a:ext cx="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5380" name="Oval 516"/>
              <p:cNvSpPr>
                <a:spLocks noChangeArrowheads="1"/>
              </p:cNvSpPr>
              <p:nvPr/>
            </p:nvSpPr>
            <p:spPr bwMode="auto">
              <a:xfrm>
                <a:off x="720" y="196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5381" name="Oval 517"/>
              <p:cNvSpPr>
                <a:spLocks noChangeArrowheads="1"/>
              </p:cNvSpPr>
              <p:nvPr/>
            </p:nvSpPr>
            <p:spPr bwMode="auto">
              <a:xfrm>
                <a:off x="720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5382" name="Group 518"/>
            <p:cNvGrpSpPr>
              <a:grpSpLocks/>
            </p:cNvGrpSpPr>
            <p:nvPr/>
          </p:nvGrpSpPr>
          <p:grpSpPr bwMode="auto">
            <a:xfrm>
              <a:off x="768" y="1968"/>
              <a:ext cx="1968" cy="528"/>
              <a:chOff x="772" y="1968"/>
              <a:chExt cx="1964" cy="528"/>
            </a:xfrm>
          </p:grpSpPr>
          <p:sp>
            <p:nvSpPr>
              <p:cNvPr id="165383" name="Line 519"/>
              <p:cNvSpPr>
                <a:spLocks noChangeShapeType="1"/>
              </p:cNvSpPr>
              <p:nvPr/>
            </p:nvSpPr>
            <p:spPr bwMode="auto">
              <a:xfrm flipV="1">
                <a:off x="1296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5384" name="Line 520"/>
              <p:cNvSpPr>
                <a:spLocks noChangeShapeType="1"/>
              </p:cNvSpPr>
              <p:nvPr/>
            </p:nvSpPr>
            <p:spPr bwMode="auto">
              <a:xfrm>
                <a:off x="1584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5385" name="Line 521"/>
              <p:cNvSpPr>
                <a:spLocks noChangeShapeType="1"/>
              </p:cNvSpPr>
              <p:nvPr/>
            </p:nvSpPr>
            <p:spPr bwMode="auto">
              <a:xfrm flipV="1">
                <a:off x="772" y="196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5386" name="Line 522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5387" name="Line 523"/>
              <p:cNvSpPr>
                <a:spLocks noChangeShapeType="1"/>
              </p:cNvSpPr>
              <p:nvPr/>
            </p:nvSpPr>
            <p:spPr bwMode="auto">
              <a:xfrm flipV="1">
                <a:off x="1872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5388" name="Line 524"/>
              <p:cNvSpPr>
                <a:spLocks noChangeShapeType="1"/>
              </p:cNvSpPr>
              <p:nvPr/>
            </p:nvSpPr>
            <p:spPr bwMode="auto">
              <a:xfrm>
                <a:off x="2160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5389" name="Line 525"/>
              <p:cNvSpPr>
                <a:spLocks noChangeShapeType="1"/>
              </p:cNvSpPr>
              <p:nvPr/>
            </p:nvSpPr>
            <p:spPr bwMode="auto">
              <a:xfrm flipV="1">
                <a:off x="2448" y="196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65390" name="Line 526"/>
            <p:cNvSpPr>
              <a:spLocks noChangeShapeType="1"/>
            </p:cNvSpPr>
            <p:nvPr/>
          </p:nvSpPr>
          <p:spPr bwMode="auto">
            <a:xfrm flipV="1">
              <a:off x="576" y="16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5391" name="Text Box 527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sp>
        <p:nvSpPr>
          <p:cNvPr id="165392" name="AutoShape 52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5393" name="AutoShape 52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6311900"/>
            <a:ext cx="228600" cy="228600"/>
          </a:xfrm>
          <a:prstGeom prst="actionButtonBackPrevious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5394" name="AutoShape 53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19200" y="6311900"/>
            <a:ext cx="228600" cy="228600"/>
          </a:xfrm>
          <a:prstGeom prst="actionButtonBeginning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5C5E6-24F9-44E5-9A17-4439255B8278}" type="slidenum">
              <a:rPr lang="fr-FR"/>
              <a:pPr/>
              <a:t>52</a:t>
            </a:fld>
            <a:endParaRPr lang="fr-FR"/>
          </a:p>
        </p:txBody>
      </p:sp>
      <p:sp>
        <p:nvSpPr>
          <p:cNvPr id="20530" name="Rectangle 50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33" name="Rectangle 53" descr="Bouquet"/>
          <p:cNvSpPr>
            <a:spLocks noChangeArrowheads="1"/>
          </p:cNvSpPr>
          <p:nvPr/>
        </p:nvSpPr>
        <p:spPr bwMode="auto">
          <a:xfrm>
            <a:off x="762000" y="3124200"/>
            <a:ext cx="3048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>
            <a:off x="914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0504" name="Oval 24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8382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2743200" y="4495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Sortie de la tige V+ ou V1</a:t>
            </a:r>
          </a:p>
        </p:txBody>
      </p:sp>
      <p:grpSp>
        <p:nvGrpSpPr>
          <p:cNvPr id="20535" name="Group 55"/>
          <p:cNvGrpSpPr>
            <a:grpSpLocks/>
          </p:cNvGrpSpPr>
          <p:nvPr/>
        </p:nvGrpSpPr>
        <p:grpSpPr bwMode="auto">
          <a:xfrm>
            <a:off x="838200" y="2971800"/>
            <a:ext cx="3657600" cy="990600"/>
            <a:chOff x="528" y="1872"/>
            <a:chExt cx="2304" cy="624"/>
          </a:xfrm>
        </p:grpSpPr>
        <p:sp>
          <p:nvSpPr>
            <p:cNvPr id="20524" name="Oval 44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20534" name="Group 54"/>
            <p:cNvGrpSpPr>
              <a:grpSpLocks/>
            </p:cNvGrpSpPr>
            <p:nvPr/>
          </p:nvGrpSpPr>
          <p:grpSpPr bwMode="auto">
            <a:xfrm>
              <a:off x="528" y="1872"/>
              <a:ext cx="2304" cy="624"/>
              <a:chOff x="528" y="1872"/>
              <a:chExt cx="2304" cy="624"/>
            </a:xfrm>
          </p:grpSpPr>
          <p:sp>
            <p:nvSpPr>
              <p:cNvPr id="20513" name="Line 33"/>
              <p:cNvSpPr>
                <a:spLocks noChangeShapeType="1"/>
              </p:cNvSpPr>
              <p:nvPr/>
            </p:nvSpPr>
            <p:spPr bwMode="auto">
              <a:xfrm>
                <a:off x="528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14" name="Line 34"/>
              <p:cNvSpPr>
                <a:spLocks noChangeShapeType="1"/>
              </p:cNvSpPr>
              <p:nvPr/>
            </p:nvSpPr>
            <p:spPr bwMode="auto">
              <a:xfrm>
                <a:off x="624" y="187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20515" name="Group 35"/>
              <p:cNvGrpSpPr>
                <a:grpSpLocks/>
              </p:cNvGrpSpPr>
              <p:nvPr/>
            </p:nvGrpSpPr>
            <p:grpSpPr bwMode="auto">
              <a:xfrm>
                <a:off x="2592" y="1872"/>
                <a:ext cx="96" cy="144"/>
                <a:chOff x="1584" y="1728"/>
                <a:chExt cx="96" cy="144"/>
              </a:xfrm>
            </p:grpSpPr>
            <p:sp>
              <p:nvSpPr>
                <p:cNvPr id="20516" name="Line 36"/>
                <p:cNvSpPr>
                  <a:spLocks noChangeShapeType="1"/>
                </p:cNvSpPr>
                <p:nvPr/>
              </p:nvSpPr>
              <p:spPr bwMode="auto">
                <a:xfrm>
                  <a:off x="1584" y="172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0517" name="Line 37"/>
                <p:cNvSpPr>
                  <a:spLocks noChangeShapeType="1"/>
                </p:cNvSpPr>
                <p:nvPr/>
              </p:nvSpPr>
              <p:spPr bwMode="auto">
                <a:xfrm>
                  <a:off x="1680" y="172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20518" name="Line 38"/>
              <p:cNvSpPr>
                <a:spLocks noChangeShapeType="1"/>
              </p:cNvSpPr>
              <p:nvPr/>
            </p:nvSpPr>
            <p:spPr bwMode="auto">
              <a:xfrm flipH="1">
                <a:off x="2592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19" name="Line 39"/>
              <p:cNvSpPr>
                <a:spLocks noChangeShapeType="1"/>
              </p:cNvSpPr>
              <p:nvPr/>
            </p:nvSpPr>
            <p:spPr bwMode="auto">
              <a:xfrm flipH="1">
                <a:off x="528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23" name="Rectangle 43"/>
              <p:cNvSpPr>
                <a:spLocks noChangeArrowheads="1"/>
              </p:cNvSpPr>
              <p:nvPr/>
            </p:nvSpPr>
            <p:spPr bwMode="auto">
              <a:xfrm>
                <a:off x="672" y="2016"/>
                <a:ext cx="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25" name="Oval 45"/>
              <p:cNvSpPr>
                <a:spLocks noChangeArrowheads="1"/>
              </p:cNvSpPr>
              <p:nvPr/>
            </p:nvSpPr>
            <p:spPr bwMode="auto">
              <a:xfrm>
                <a:off x="672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26" name="Rectangle 46"/>
              <p:cNvSpPr>
                <a:spLocks noChangeArrowheads="1"/>
              </p:cNvSpPr>
              <p:nvPr/>
            </p:nvSpPr>
            <p:spPr bwMode="auto">
              <a:xfrm>
                <a:off x="768" y="2160"/>
                <a:ext cx="206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20550" name="Line 70"/>
          <p:cNvSpPr>
            <a:spLocks noChangeShapeType="1"/>
          </p:cNvSpPr>
          <p:nvPr/>
        </p:nvSpPr>
        <p:spPr bwMode="auto">
          <a:xfrm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0552" name="Group 72"/>
          <p:cNvGrpSpPr>
            <a:grpSpLocks/>
          </p:cNvGrpSpPr>
          <p:nvPr/>
        </p:nvGrpSpPr>
        <p:grpSpPr bwMode="auto">
          <a:xfrm>
            <a:off x="838200" y="3352800"/>
            <a:ext cx="152400" cy="457200"/>
            <a:chOff x="528" y="2112"/>
            <a:chExt cx="96" cy="288"/>
          </a:xfrm>
        </p:grpSpPr>
        <p:sp>
          <p:nvSpPr>
            <p:cNvPr id="20553" name="Line 73"/>
            <p:cNvSpPr>
              <a:spLocks noChangeShapeType="1"/>
            </p:cNvSpPr>
            <p:nvPr/>
          </p:nvSpPr>
          <p:spPr bwMode="auto">
            <a:xfrm>
              <a:off x="528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54" name="Line 74"/>
            <p:cNvSpPr>
              <a:spLocks noChangeShapeType="1"/>
            </p:cNvSpPr>
            <p:nvPr/>
          </p:nvSpPr>
          <p:spPr bwMode="auto">
            <a:xfrm>
              <a:off x="528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55" name="Line 75"/>
            <p:cNvSpPr>
              <a:spLocks noChangeShapeType="1"/>
            </p:cNvSpPr>
            <p:nvPr/>
          </p:nvSpPr>
          <p:spPr bwMode="auto">
            <a:xfrm>
              <a:off x="528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569" name="AutoShape 89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0" grpId="0" animBg="1"/>
      <p:bldP spid="2053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34DB-0018-4F45-A474-34FAACAAF98A}" type="slidenum">
              <a:rPr lang="fr-FR"/>
              <a:pPr/>
              <a:t>53</a:t>
            </a:fld>
            <a:endParaRPr lang="fr-FR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914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8382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 flipV="1"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3581400" y="1905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échappement</a:t>
            </a:r>
          </a:p>
        </p:txBody>
      </p:sp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1295400" y="3124200"/>
            <a:ext cx="30480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591" name="Rectangle 39" descr="Bouquet"/>
          <p:cNvSpPr>
            <a:spLocks noChangeArrowheads="1"/>
          </p:cNvSpPr>
          <p:nvPr/>
        </p:nvSpPr>
        <p:spPr bwMode="auto">
          <a:xfrm>
            <a:off x="762000" y="3124200"/>
            <a:ext cx="4572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flipH="1">
            <a:off x="42672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H="1">
            <a:off x="42672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4343400" y="34290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3576" name="Group 24"/>
          <p:cNvGrpSpPr>
            <a:grpSpLocks/>
          </p:cNvGrpSpPr>
          <p:nvPr/>
        </p:nvGrpSpPr>
        <p:grpSpPr bwMode="auto">
          <a:xfrm>
            <a:off x="1219200" y="3124200"/>
            <a:ext cx="3429000" cy="838200"/>
            <a:chOff x="672" y="1968"/>
            <a:chExt cx="2160" cy="528"/>
          </a:xfrm>
        </p:grpSpPr>
        <p:sp>
          <p:nvSpPr>
            <p:cNvPr id="23571" name="Rectangle 19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72" name="Oval 20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73" name="Oval 21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74" name="Rectangle 22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3593" name="Group 41"/>
          <p:cNvGrpSpPr>
            <a:grpSpLocks/>
          </p:cNvGrpSpPr>
          <p:nvPr/>
        </p:nvGrpSpPr>
        <p:grpSpPr bwMode="auto">
          <a:xfrm>
            <a:off x="990600" y="3352800"/>
            <a:ext cx="152400" cy="457200"/>
            <a:chOff x="672" y="2112"/>
            <a:chExt cx="96" cy="288"/>
          </a:xfrm>
        </p:grpSpPr>
        <p:sp>
          <p:nvSpPr>
            <p:cNvPr id="23579" name="Line 27"/>
            <p:cNvSpPr>
              <a:spLocks noChangeShapeType="1"/>
            </p:cNvSpPr>
            <p:nvPr/>
          </p:nvSpPr>
          <p:spPr bwMode="auto">
            <a:xfrm>
              <a:off x="672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80" name="Line 28"/>
            <p:cNvSpPr>
              <a:spLocks noChangeShapeType="1"/>
            </p:cNvSpPr>
            <p:nvPr/>
          </p:nvSpPr>
          <p:spPr bwMode="auto">
            <a:xfrm>
              <a:off x="672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81" name="Line 29"/>
            <p:cNvSpPr>
              <a:spLocks noChangeShapeType="1"/>
            </p:cNvSpPr>
            <p:nvPr/>
          </p:nvSpPr>
          <p:spPr bwMode="auto">
            <a:xfrm>
              <a:off x="672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41148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2743200" y="4495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Sortie de la tige V+ ou V1</a:t>
            </a:r>
          </a:p>
        </p:txBody>
      </p:sp>
      <p:sp>
        <p:nvSpPr>
          <p:cNvPr id="23594" name="AutoShape 4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10D75-D708-4FCA-8093-DA58CB8EC139}" type="slidenum">
              <a:rPr lang="fr-FR"/>
              <a:pPr/>
              <a:t>54</a:t>
            </a:fld>
            <a:endParaRPr lang="fr-FR"/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1447800" y="3124200"/>
            <a:ext cx="28956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5114" name="Rectangle 10" descr="Bouquet"/>
          <p:cNvSpPr>
            <a:spLocks noChangeArrowheads="1"/>
          </p:cNvSpPr>
          <p:nvPr/>
        </p:nvSpPr>
        <p:spPr bwMode="auto">
          <a:xfrm>
            <a:off x="762000" y="3124200"/>
            <a:ext cx="6096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75107" name="Line 3"/>
          <p:cNvSpPr>
            <a:spLocks noChangeShapeType="1"/>
          </p:cNvSpPr>
          <p:nvPr/>
        </p:nvSpPr>
        <p:spPr bwMode="auto">
          <a:xfrm>
            <a:off x="914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175109" name="Oval 5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5110" name="Oval 6"/>
          <p:cNvSpPr>
            <a:spLocks noChangeArrowheads="1"/>
          </p:cNvSpPr>
          <p:nvPr/>
        </p:nvSpPr>
        <p:spPr bwMode="auto">
          <a:xfrm>
            <a:off x="8382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5111" name="Line 7"/>
          <p:cNvSpPr>
            <a:spLocks noChangeShapeType="1"/>
          </p:cNvSpPr>
          <p:nvPr/>
        </p:nvSpPr>
        <p:spPr bwMode="auto">
          <a:xfrm flipV="1"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5112" name="Text Box 8"/>
          <p:cNvSpPr txBox="1">
            <a:spLocks noChangeArrowheads="1"/>
          </p:cNvSpPr>
          <p:nvPr/>
        </p:nvSpPr>
        <p:spPr bwMode="auto">
          <a:xfrm>
            <a:off x="3581400" y="1905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échappement</a:t>
            </a:r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5116" name="Line 12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5117" name="Line 13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5118" name="Line 14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5119" name="Line 15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5120" name="Line 16"/>
          <p:cNvSpPr>
            <a:spLocks noChangeShapeType="1"/>
          </p:cNvSpPr>
          <p:nvPr/>
        </p:nvSpPr>
        <p:spPr bwMode="auto">
          <a:xfrm flipH="1">
            <a:off x="42672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5121" name="Line 17"/>
          <p:cNvSpPr>
            <a:spLocks noChangeShapeType="1"/>
          </p:cNvSpPr>
          <p:nvPr/>
        </p:nvSpPr>
        <p:spPr bwMode="auto">
          <a:xfrm flipH="1">
            <a:off x="42672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5122" name="Line 18"/>
          <p:cNvSpPr>
            <a:spLocks noChangeShapeType="1"/>
          </p:cNvSpPr>
          <p:nvPr/>
        </p:nvSpPr>
        <p:spPr bwMode="auto">
          <a:xfrm>
            <a:off x="4343400" y="34290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75123" name="Group 19"/>
          <p:cNvGrpSpPr>
            <a:grpSpLocks/>
          </p:cNvGrpSpPr>
          <p:nvPr/>
        </p:nvGrpSpPr>
        <p:grpSpPr bwMode="auto">
          <a:xfrm>
            <a:off x="1371600" y="3124200"/>
            <a:ext cx="3429000" cy="838200"/>
            <a:chOff x="672" y="1968"/>
            <a:chExt cx="2160" cy="528"/>
          </a:xfrm>
        </p:grpSpPr>
        <p:sp>
          <p:nvSpPr>
            <p:cNvPr id="175124" name="Rectangle 20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5125" name="Oval 21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5126" name="Oval 22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5127" name="Rectangle 23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75128" name="Line 24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75129" name="Group 25"/>
          <p:cNvGrpSpPr>
            <a:grpSpLocks/>
          </p:cNvGrpSpPr>
          <p:nvPr/>
        </p:nvGrpSpPr>
        <p:grpSpPr bwMode="auto">
          <a:xfrm>
            <a:off x="1143000" y="3352800"/>
            <a:ext cx="152400" cy="457200"/>
            <a:chOff x="672" y="2112"/>
            <a:chExt cx="96" cy="288"/>
          </a:xfrm>
        </p:grpSpPr>
        <p:sp>
          <p:nvSpPr>
            <p:cNvPr id="175130" name="Line 26"/>
            <p:cNvSpPr>
              <a:spLocks noChangeShapeType="1"/>
            </p:cNvSpPr>
            <p:nvPr/>
          </p:nvSpPr>
          <p:spPr bwMode="auto">
            <a:xfrm>
              <a:off x="672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5131" name="Line 27"/>
            <p:cNvSpPr>
              <a:spLocks noChangeShapeType="1"/>
            </p:cNvSpPr>
            <p:nvPr/>
          </p:nvSpPr>
          <p:spPr bwMode="auto">
            <a:xfrm>
              <a:off x="672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5132" name="Line 28"/>
            <p:cNvSpPr>
              <a:spLocks noChangeShapeType="1"/>
            </p:cNvSpPr>
            <p:nvPr/>
          </p:nvSpPr>
          <p:spPr bwMode="auto">
            <a:xfrm>
              <a:off x="672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75133" name="Rectangle 29"/>
          <p:cNvSpPr>
            <a:spLocks noChangeArrowheads="1"/>
          </p:cNvSpPr>
          <p:nvPr/>
        </p:nvSpPr>
        <p:spPr bwMode="auto">
          <a:xfrm>
            <a:off x="41148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5134" name="Line 30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75135" name="Group 31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175136" name="Line 32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5137" name="Line 33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75138" name="Text Box 34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175139" name="Text Box 35"/>
          <p:cNvSpPr txBox="1">
            <a:spLocks noChangeArrowheads="1"/>
          </p:cNvSpPr>
          <p:nvPr/>
        </p:nvSpPr>
        <p:spPr bwMode="auto">
          <a:xfrm>
            <a:off x="2743200" y="4495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Sortie de la tige V+ ou V1</a:t>
            </a:r>
          </a:p>
        </p:txBody>
      </p:sp>
      <p:sp>
        <p:nvSpPr>
          <p:cNvPr id="175140" name="AutoShape 3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986A5-2E8E-4C03-A049-3EE5F8CE8159}" type="slidenum">
              <a:rPr lang="fr-FR"/>
              <a:pPr/>
              <a:t>55</a:t>
            </a:fld>
            <a:endParaRPr lang="fr-FR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177155" name="Line 3"/>
          <p:cNvSpPr>
            <a:spLocks noChangeShapeType="1"/>
          </p:cNvSpPr>
          <p:nvPr/>
        </p:nvSpPr>
        <p:spPr bwMode="auto">
          <a:xfrm>
            <a:off x="914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177157" name="Oval 5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158" name="Oval 6"/>
          <p:cNvSpPr>
            <a:spLocks noChangeArrowheads="1"/>
          </p:cNvSpPr>
          <p:nvPr/>
        </p:nvSpPr>
        <p:spPr bwMode="auto">
          <a:xfrm>
            <a:off x="8382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159" name="Line 7"/>
          <p:cNvSpPr>
            <a:spLocks noChangeShapeType="1"/>
          </p:cNvSpPr>
          <p:nvPr/>
        </p:nvSpPr>
        <p:spPr bwMode="auto">
          <a:xfrm flipV="1"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3581400" y="1905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échappement</a:t>
            </a:r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1600200" y="3124200"/>
            <a:ext cx="27432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162" name="Rectangle 10" descr="Bouquet"/>
          <p:cNvSpPr>
            <a:spLocks noChangeArrowheads="1"/>
          </p:cNvSpPr>
          <p:nvPr/>
        </p:nvSpPr>
        <p:spPr bwMode="auto">
          <a:xfrm>
            <a:off x="762000" y="3124200"/>
            <a:ext cx="7620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164" name="Line 12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165" name="Line 13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166" name="Line 14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167" name="Line 15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168" name="Line 16"/>
          <p:cNvSpPr>
            <a:spLocks noChangeShapeType="1"/>
          </p:cNvSpPr>
          <p:nvPr/>
        </p:nvSpPr>
        <p:spPr bwMode="auto">
          <a:xfrm flipH="1">
            <a:off x="42672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169" name="Line 17"/>
          <p:cNvSpPr>
            <a:spLocks noChangeShapeType="1"/>
          </p:cNvSpPr>
          <p:nvPr/>
        </p:nvSpPr>
        <p:spPr bwMode="auto">
          <a:xfrm flipH="1">
            <a:off x="42672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170" name="Line 18"/>
          <p:cNvSpPr>
            <a:spLocks noChangeShapeType="1"/>
          </p:cNvSpPr>
          <p:nvPr/>
        </p:nvSpPr>
        <p:spPr bwMode="auto">
          <a:xfrm>
            <a:off x="4343400" y="34290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77171" name="Group 19"/>
          <p:cNvGrpSpPr>
            <a:grpSpLocks/>
          </p:cNvGrpSpPr>
          <p:nvPr/>
        </p:nvGrpSpPr>
        <p:grpSpPr bwMode="auto">
          <a:xfrm>
            <a:off x="1524000" y="3124200"/>
            <a:ext cx="3429000" cy="838200"/>
            <a:chOff x="672" y="1968"/>
            <a:chExt cx="2160" cy="528"/>
          </a:xfrm>
        </p:grpSpPr>
        <p:sp>
          <p:nvSpPr>
            <p:cNvPr id="177172" name="Rectangle 20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7173" name="Oval 21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7174" name="Oval 22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7175" name="Rectangle 23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77176" name="Line 24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77177" name="Group 25"/>
          <p:cNvGrpSpPr>
            <a:grpSpLocks/>
          </p:cNvGrpSpPr>
          <p:nvPr/>
        </p:nvGrpSpPr>
        <p:grpSpPr bwMode="auto">
          <a:xfrm>
            <a:off x="1295400" y="3352800"/>
            <a:ext cx="152400" cy="457200"/>
            <a:chOff x="672" y="2112"/>
            <a:chExt cx="96" cy="288"/>
          </a:xfrm>
        </p:grpSpPr>
        <p:sp>
          <p:nvSpPr>
            <p:cNvPr id="177178" name="Line 26"/>
            <p:cNvSpPr>
              <a:spLocks noChangeShapeType="1"/>
            </p:cNvSpPr>
            <p:nvPr/>
          </p:nvSpPr>
          <p:spPr bwMode="auto">
            <a:xfrm>
              <a:off x="672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7179" name="Line 27"/>
            <p:cNvSpPr>
              <a:spLocks noChangeShapeType="1"/>
            </p:cNvSpPr>
            <p:nvPr/>
          </p:nvSpPr>
          <p:spPr bwMode="auto">
            <a:xfrm>
              <a:off x="672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7180" name="Line 28"/>
            <p:cNvSpPr>
              <a:spLocks noChangeShapeType="1"/>
            </p:cNvSpPr>
            <p:nvPr/>
          </p:nvSpPr>
          <p:spPr bwMode="auto">
            <a:xfrm>
              <a:off x="672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77181" name="Rectangle 29"/>
          <p:cNvSpPr>
            <a:spLocks noChangeArrowheads="1"/>
          </p:cNvSpPr>
          <p:nvPr/>
        </p:nvSpPr>
        <p:spPr bwMode="auto">
          <a:xfrm>
            <a:off x="41148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7182" name="Line 30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77183" name="Group 31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177184" name="Line 32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7185" name="Line 33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77186" name="Text Box 34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177187" name="Text Box 35"/>
          <p:cNvSpPr txBox="1">
            <a:spLocks noChangeArrowheads="1"/>
          </p:cNvSpPr>
          <p:nvPr/>
        </p:nvSpPr>
        <p:spPr bwMode="auto">
          <a:xfrm>
            <a:off x="2743200" y="4495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Sortie de la tige V+ ou V1</a:t>
            </a:r>
          </a:p>
        </p:txBody>
      </p:sp>
      <p:sp>
        <p:nvSpPr>
          <p:cNvPr id="177188" name="AutoShape 3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8BB4-0E92-4240-A476-71CC7FF40A1B}" type="slidenum">
              <a:rPr lang="fr-FR"/>
              <a:pPr/>
              <a:t>56</a:t>
            </a:fld>
            <a:endParaRPr lang="fr-FR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22211" name="Line 3"/>
          <p:cNvSpPr>
            <a:spLocks noChangeShapeType="1"/>
          </p:cNvSpPr>
          <p:nvPr/>
        </p:nvSpPr>
        <p:spPr bwMode="auto">
          <a:xfrm>
            <a:off x="914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22213" name="Oval 5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2214" name="Oval 6"/>
          <p:cNvSpPr>
            <a:spLocks noChangeArrowheads="1"/>
          </p:cNvSpPr>
          <p:nvPr/>
        </p:nvSpPr>
        <p:spPr bwMode="auto">
          <a:xfrm>
            <a:off x="8382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2215" name="Line 7"/>
          <p:cNvSpPr>
            <a:spLocks noChangeShapeType="1"/>
          </p:cNvSpPr>
          <p:nvPr/>
        </p:nvSpPr>
        <p:spPr bwMode="auto">
          <a:xfrm flipV="1"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3581400" y="1905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échappement</a:t>
            </a:r>
          </a:p>
        </p:txBody>
      </p:sp>
      <p:sp>
        <p:nvSpPr>
          <p:cNvPr id="222217" name="Rectangle 9"/>
          <p:cNvSpPr>
            <a:spLocks noChangeArrowheads="1"/>
          </p:cNvSpPr>
          <p:nvPr/>
        </p:nvSpPr>
        <p:spPr bwMode="auto">
          <a:xfrm>
            <a:off x="1752600" y="3124200"/>
            <a:ext cx="25908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2218" name="Rectangle 10" descr="Bouquet"/>
          <p:cNvSpPr>
            <a:spLocks noChangeArrowheads="1"/>
          </p:cNvSpPr>
          <p:nvPr/>
        </p:nvSpPr>
        <p:spPr bwMode="auto">
          <a:xfrm>
            <a:off x="762000" y="3124200"/>
            <a:ext cx="9144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2219" name="Rectangle 11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2220" name="Line 12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2221" name="Line 13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2222" name="Line 14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2223" name="Line 15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2224" name="Line 16"/>
          <p:cNvSpPr>
            <a:spLocks noChangeShapeType="1"/>
          </p:cNvSpPr>
          <p:nvPr/>
        </p:nvSpPr>
        <p:spPr bwMode="auto">
          <a:xfrm flipH="1">
            <a:off x="42672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2225" name="Line 17"/>
          <p:cNvSpPr>
            <a:spLocks noChangeShapeType="1"/>
          </p:cNvSpPr>
          <p:nvPr/>
        </p:nvSpPr>
        <p:spPr bwMode="auto">
          <a:xfrm flipH="1">
            <a:off x="42672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2226" name="Line 18"/>
          <p:cNvSpPr>
            <a:spLocks noChangeShapeType="1"/>
          </p:cNvSpPr>
          <p:nvPr/>
        </p:nvSpPr>
        <p:spPr bwMode="auto">
          <a:xfrm>
            <a:off x="4343400" y="34290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22227" name="Group 19"/>
          <p:cNvGrpSpPr>
            <a:grpSpLocks/>
          </p:cNvGrpSpPr>
          <p:nvPr/>
        </p:nvGrpSpPr>
        <p:grpSpPr bwMode="auto">
          <a:xfrm>
            <a:off x="1676400" y="3124200"/>
            <a:ext cx="3429000" cy="838200"/>
            <a:chOff x="672" y="1968"/>
            <a:chExt cx="2160" cy="528"/>
          </a:xfrm>
        </p:grpSpPr>
        <p:sp>
          <p:nvSpPr>
            <p:cNvPr id="222228" name="Rectangle 20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2229" name="Oval 21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2230" name="Oval 22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2231" name="Rectangle 23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2232" name="Line 24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22233" name="Group 25"/>
          <p:cNvGrpSpPr>
            <a:grpSpLocks/>
          </p:cNvGrpSpPr>
          <p:nvPr/>
        </p:nvGrpSpPr>
        <p:grpSpPr bwMode="auto">
          <a:xfrm>
            <a:off x="1447800" y="3352800"/>
            <a:ext cx="152400" cy="457200"/>
            <a:chOff x="672" y="2112"/>
            <a:chExt cx="96" cy="288"/>
          </a:xfrm>
        </p:grpSpPr>
        <p:sp>
          <p:nvSpPr>
            <p:cNvPr id="222234" name="Line 26"/>
            <p:cNvSpPr>
              <a:spLocks noChangeShapeType="1"/>
            </p:cNvSpPr>
            <p:nvPr/>
          </p:nvSpPr>
          <p:spPr bwMode="auto">
            <a:xfrm>
              <a:off x="672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2235" name="Line 27"/>
            <p:cNvSpPr>
              <a:spLocks noChangeShapeType="1"/>
            </p:cNvSpPr>
            <p:nvPr/>
          </p:nvSpPr>
          <p:spPr bwMode="auto">
            <a:xfrm>
              <a:off x="672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2236" name="Line 28"/>
            <p:cNvSpPr>
              <a:spLocks noChangeShapeType="1"/>
            </p:cNvSpPr>
            <p:nvPr/>
          </p:nvSpPr>
          <p:spPr bwMode="auto">
            <a:xfrm>
              <a:off x="672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2237" name="Rectangle 29"/>
          <p:cNvSpPr>
            <a:spLocks noChangeArrowheads="1"/>
          </p:cNvSpPr>
          <p:nvPr/>
        </p:nvSpPr>
        <p:spPr bwMode="auto">
          <a:xfrm>
            <a:off x="41148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2238" name="Line 30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22239" name="Group 31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22240" name="Line 32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2241" name="Line 33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2242" name="Text Box 34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22243" name="Text Box 35"/>
          <p:cNvSpPr txBox="1">
            <a:spLocks noChangeArrowheads="1"/>
          </p:cNvSpPr>
          <p:nvPr/>
        </p:nvSpPr>
        <p:spPr bwMode="auto">
          <a:xfrm>
            <a:off x="2743200" y="4495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Sortie de la tige V+ ou V1</a:t>
            </a:r>
          </a:p>
        </p:txBody>
      </p:sp>
      <p:sp>
        <p:nvSpPr>
          <p:cNvPr id="222244" name="AutoShape 3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D67C7-0F22-4249-BD7F-881F7D09B867}" type="slidenum">
              <a:rPr lang="fr-FR"/>
              <a:pPr/>
              <a:t>57</a:t>
            </a:fld>
            <a:endParaRPr lang="fr-FR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24259" name="Line 3"/>
          <p:cNvSpPr>
            <a:spLocks noChangeShapeType="1"/>
          </p:cNvSpPr>
          <p:nvPr/>
        </p:nvSpPr>
        <p:spPr bwMode="auto">
          <a:xfrm>
            <a:off x="914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24261" name="Oval 5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4262" name="Oval 6"/>
          <p:cNvSpPr>
            <a:spLocks noChangeArrowheads="1"/>
          </p:cNvSpPr>
          <p:nvPr/>
        </p:nvSpPr>
        <p:spPr bwMode="auto">
          <a:xfrm>
            <a:off x="8382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4263" name="Line 7"/>
          <p:cNvSpPr>
            <a:spLocks noChangeShapeType="1"/>
          </p:cNvSpPr>
          <p:nvPr/>
        </p:nvSpPr>
        <p:spPr bwMode="auto">
          <a:xfrm flipV="1"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4264" name="Text Box 8"/>
          <p:cNvSpPr txBox="1">
            <a:spLocks noChangeArrowheads="1"/>
          </p:cNvSpPr>
          <p:nvPr/>
        </p:nvSpPr>
        <p:spPr bwMode="auto">
          <a:xfrm>
            <a:off x="3581400" y="1905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échappement</a:t>
            </a:r>
          </a:p>
        </p:txBody>
      </p:sp>
      <p:sp>
        <p:nvSpPr>
          <p:cNvPr id="224265" name="Rectangle 9"/>
          <p:cNvSpPr>
            <a:spLocks noChangeArrowheads="1"/>
          </p:cNvSpPr>
          <p:nvPr/>
        </p:nvSpPr>
        <p:spPr bwMode="auto">
          <a:xfrm>
            <a:off x="1905000" y="3124200"/>
            <a:ext cx="24384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4266" name="Rectangle 10" descr="Bouquet"/>
          <p:cNvSpPr>
            <a:spLocks noChangeArrowheads="1"/>
          </p:cNvSpPr>
          <p:nvPr/>
        </p:nvSpPr>
        <p:spPr bwMode="auto">
          <a:xfrm>
            <a:off x="762000" y="3124200"/>
            <a:ext cx="10668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4267" name="Rectangle 11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4268" name="Line 12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4269" name="Line 13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4270" name="Line 14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4271" name="Line 15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4272" name="Line 16"/>
          <p:cNvSpPr>
            <a:spLocks noChangeShapeType="1"/>
          </p:cNvSpPr>
          <p:nvPr/>
        </p:nvSpPr>
        <p:spPr bwMode="auto">
          <a:xfrm flipH="1">
            <a:off x="42672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4273" name="Line 17"/>
          <p:cNvSpPr>
            <a:spLocks noChangeShapeType="1"/>
          </p:cNvSpPr>
          <p:nvPr/>
        </p:nvSpPr>
        <p:spPr bwMode="auto">
          <a:xfrm flipH="1">
            <a:off x="42672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4274" name="Line 18"/>
          <p:cNvSpPr>
            <a:spLocks noChangeShapeType="1"/>
          </p:cNvSpPr>
          <p:nvPr/>
        </p:nvSpPr>
        <p:spPr bwMode="auto">
          <a:xfrm>
            <a:off x="4343400" y="34290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24275" name="Group 19"/>
          <p:cNvGrpSpPr>
            <a:grpSpLocks/>
          </p:cNvGrpSpPr>
          <p:nvPr/>
        </p:nvGrpSpPr>
        <p:grpSpPr bwMode="auto">
          <a:xfrm>
            <a:off x="1828800" y="3124200"/>
            <a:ext cx="3429000" cy="838200"/>
            <a:chOff x="672" y="1968"/>
            <a:chExt cx="2160" cy="528"/>
          </a:xfrm>
        </p:grpSpPr>
        <p:sp>
          <p:nvSpPr>
            <p:cNvPr id="224276" name="Rectangle 20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4277" name="Oval 21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4278" name="Oval 22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4279" name="Rectangle 23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4280" name="Line 24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24281" name="Group 25"/>
          <p:cNvGrpSpPr>
            <a:grpSpLocks/>
          </p:cNvGrpSpPr>
          <p:nvPr/>
        </p:nvGrpSpPr>
        <p:grpSpPr bwMode="auto">
          <a:xfrm>
            <a:off x="1600200" y="3352800"/>
            <a:ext cx="152400" cy="457200"/>
            <a:chOff x="672" y="2112"/>
            <a:chExt cx="96" cy="288"/>
          </a:xfrm>
        </p:grpSpPr>
        <p:sp>
          <p:nvSpPr>
            <p:cNvPr id="224282" name="Line 26"/>
            <p:cNvSpPr>
              <a:spLocks noChangeShapeType="1"/>
            </p:cNvSpPr>
            <p:nvPr/>
          </p:nvSpPr>
          <p:spPr bwMode="auto">
            <a:xfrm>
              <a:off x="672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4283" name="Line 27"/>
            <p:cNvSpPr>
              <a:spLocks noChangeShapeType="1"/>
            </p:cNvSpPr>
            <p:nvPr/>
          </p:nvSpPr>
          <p:spPr bwMode="auto">
            <a:xfrm>
              <a:off x="672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4284" name="Line 28"/>
            <p:cNvSpPr>
              <a:spLocks noChangeShapeType="1"/>
            </p:cNvSpPr>
            <p:nvPr/>
          </p:nvSpPr>
          <p:spPr bwMode="auto">
            <a:xfrm>
              <a:off x="672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4285" name="Rectangle 29"/>
          <p:cNvSpPr>
            <a:spLocks noChangeArrowheads="1"/>
          </p:cNvSpPr>
          <p:nvPr/>
        </p:nvSpPr>
        <p:spPr bwMode="auto">
          <a:xfrm>
            <a:off x="41148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4286" name="Line 30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24287" name="Group 31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24288" name="Line 32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4289" name="Line 33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4290" name="Text Box 34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24291" name="Text Box 35"/>
          <p:cNvSpPr txBox="1">
            <a:spLocks noChangeArrowheads="1"/>
          </p:cNvSpPr>
          <p:nvPr/>
        </p:nvSpPr>
        <p:spPr bwMode="auto">
          <a:xfrm>
            <a:off x="2743200" y="4495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Sortie de la tige V+ ou V1</a:t>
            </a:r>
          </a:p>
        </p:txBody>
      </p:sp>
      <p:sp>
        <p:nvSpPr>
          <p:cNvPr id="224292" name="AutoShape 3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1C4F-F378-4F86-AAB4-48BDEA7DCBB6}" type="slidenum">
              <a:rPr lang="fr-FR"/>
              <a:pPr/>
              <a:t>58</a:t>
            </a:fld>
            <a:endParaRPr lang="fr-FR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26307" name="Line 3"/>
          <p:cNvSpPr>
            <a:spLocks noChangeShapeType="1"/>
          </p:cNvSpPr>
          <p:nvPr/>
        </p:nvSpPr>
        <p:spPr bwMode="auto">
          <a:xfrm>
            <a:off x="914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26309" name="Oval 5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6310" name="Oval 6"/>
          <p:cNvSpPr>
            <a:spLocks noChangeArrowheads="1"/>
          </p:cNvSpPr>
          <p:nvPr/>
        </p:nvSpPr>
        <p:spPr bwMode="auto">
          <a:xfrm>
            <a:off x="8382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 flipV="1"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6312" name="Text Box 8"/>
          <p:cNvSpPr txBox="1">
            <a:spLocks noChangeArrowheads="1"/>
          </p:cNvSpPr>
          <p:nvPr/>
        </p:nvSpPr>
        <p:spPr bwMode="auto">
          <a:xfrm>
            <a:off x="3581400" y="1905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échappement</a:t>
            </a:r>
          </a:p>
        </p:txBody>
      </p:sp>
      <p:sp>
        <p:nvSpPr>
          <p:cNvPr id="226313" name="Rectangle 9"/>
          <p:cNvSpPr>
            <a:spLocks noChangeArrowheads="1"/>
          </p:cNvSpPr>
          <p:nvPr/>
        </p:nvSpPr>
        <p:spPr bwMode="auto">
          <a:xfrm>
            <a:off x="2057400" y="3124200"/>
            <a:ext cx="22860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6314" name="Rectangle 10" descr="Bouquet"/>
          <p:cNvSpPr>
            <a:spLocks noChangeArrowheads="1"/>
          </p:cNvSpPr>
          <p:nvPr/>
        </p:nvSpPr>
        <p:spPr bwMode="auto">
          <a:xfrm>
            <a:off x="762000" y="3124200"/>
            <a:ext cx="12192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6315" name="Rectangle 11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6316" name="Line 12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6317" name="Line 13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6318" name="Line 14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6319" name="Line 15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6320" name="Line 16"/>
          <p:cNvSpPr>
            <a:spLocks noChangeShapeType="1"/>
          </p:cNvSpPr>
          <p:nvPr/>
        </p:nvSpPr>
        <p:spPr bwMode="auto">
          <a:xfrm flipH="1">
            <a:off x="42672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6321" name="Line 17"/>
          <p:cNvSpPr>
            <a:spLocks noChangeShapeType="1"/>
          </p:cNvSpPr>
          <p:nvPr/>
        </p:nvSpPr>
        <p:spPr bwMode="auto">
          <a:xfrm flipH="1">
            <a:off x="42672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6322" name="Line 18"/>
          <p:cNvSpPr>
            <a:spLocks noChangeShapeType="1"/>
          </p:cNvSpPr>
          <p:nvPr/>
        </p:nvSpPr>
        <p:spPr bwMode="auto">
          <a:xfrm>
            <a:off x="4343400" y="34290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26323" name="Group 19"/>
          <p:cNvGrpSpPr>
            <a:grpSpLocks/>
          </p:cNvGrpSpPr>
          <p:nvPr/>
        </p:nvGrpSpPr>
        <p:grpSpPr bwMode="auto">
          <a:xfrm>
            <a:off x="1981200" y="3124200"/>
            <a:ext cx="3429000" cy="838200"/>
            <a:chOff x="672" y="1968"/>
            <a:chExt cx="2160" cy="528"/>
          </a:xfrm>
        </p:grpSpPr>
        <p:sp>
          <p:nvSpPr>
            <p:cNvPr id="226324" name="Rectangle 20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6325" name="Oval 21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6326" name="Oval 22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6327" name="Rectangle 23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6328" name="Line 24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26329" name="Group 25"/>
          <p:cNvGrpSpPr>
            <a:grpSpLocks/>
          </p:cNvGrpSpPr>
          <p:nvPr/>
        </p:nvGrpSpPr>
        <p:grpSpPr bwMode="auto">
          <a:xfrm>
            <a:off x="1752600" y="3352800"/>
            <a:ext cx="152400" cy="457200"/>
            <a:chOff x="672" y="2112"/>
            <a:chExt cx="96" cy="288"/>
          </a:xfrm>
        </p:grpSpPr>
        <p:sp>
          <p:nvSpPr>
            <p:cNvPr id="226330" name="Line 26"/>
            <p:cNvSpPr>
              <a:spLocks noChangeShapeType="1"/>
            </p:cNvSpPr>
            <p:nvPr/>
          </p:nvSpPr>
          <p:spPr bwMode="auto">
            <a:xfrm>
              <a:off x="672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6331" name="Line 27"/>
            <p:cNvSpPr>
              <a:spLocks noChangeShapeType="1"/>
            </p:cNvSpPr>
            <p:nvPr/>
          </p:nvSpPr>
          <p:spPr bwMode="auto">
            <a:xfrm>
              <a:off x="672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6332" name="Line 28"/>
            <p:cNvSpPr>
              <a:spLocks noChangeShapeType="1"/>
            </p:cNvSpPr>
            <p:nvPr/>
          </p:nvSpPr>
          <p:spPr bwMode="auto">
            <a:xfrm>
              <a:off x="672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6333" name="Rectangle 29"/>
          <p:cNvSpPr>
            <a:spLocks noChangeArrowheads="1"/>
          </p:cNvSpPr>
          <p:nvPr/>
        </p:nvSpPr>
        <p:spPr bwMode="auto">
          <a:xfrm>
            <a:off x="41148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6334" name="Line 30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26335" name="Group 31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26336" name="Line 32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6337" name="Line 33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6338" name="Text Box 34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26339" name="Text Box 35"/>
          <p:cNvSpPr txBox="1">
            <a:spLocks noChangeArrowheads="1"/>
          </p:cNvSpPr>
          <p:nvPr/>
        </p:nvSpPr>
        <p:spPr bwMode="auto">
          <a:xfrm>
            <a:off x="2743200" y="4495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Sortie de la tige V+ ou V1</a:t>
            </a:r>
          </a:p>
        </p:txBody>
      </p:sp>
      <p:sp>
        <p:nvSpPr>
          <p:cNvPr id="226340" name="AutoShape 3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F44D-693C-4988-8077-8DC2ABB92EFF}" type="slidenum">
              <a:rPr lang="fr-FR"/>
              <a:pPr/>
              <a:t>59</a:t>
            </a:fld>
            <a:endParaRPr lang="fr-FR"/>
          </a:p>
        </p:txBody>
      </p:sp>
      <p:sp>
        <p:nvSpPr>
          <p:cNvPr id="2283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28355" name="Line 1027"/>
          <p:cNvSpPr>
            <a:spLocks noChangeShapeType="1"/>
          </p:cNvSpPr>
          <p:nvPr/>
        </p:nvSpPr>
        <p:spPr bwMode="auto">
          <a:xfrm>
            <a:off x="914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8356" name="Text Box 1028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28357" name="Oval 1029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8358" name="Oval 1030"/>
          <p:cNvSpPr>
            <a:spLocks noChangeArrowheads="1"/>
          </p:cNvSpPr>
          <p:nvPr/>
        </p:nvSpPr>
        <p:spPr bwMode="auto">
          <a:xfrm>
            <a:off x="8382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8359" name="Line 1031"/>
          <p:cNvSpPr>
            <a:spLocks noChangeShapeType="1"/>
          </p:cNvSpPr>
          <p:nvPr/>
        </p:nvSpPr>
        <p:spPr bwMode="auto">
          <a:xfrm flipV="1"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8360" name="Text Box 1032"/>
          <p:cNvSpPr txBox="1">
            <a:spLocks noChangeArrowheads="1"/>
          </p:cNvSpPr>
          <p:nvPr/>
        </p:nvSpPr>
        <p:spPr bwMode="auto">
          <a:xfrm>
            <a:off x="3581400" y="1905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échappement</a:t>
            </a:r>
          </a:p>
        </p:txBody>
      </p:sp>
      <p:sp>
        <p:nvSpPr>
          <p:cNvPr id="228361" name="Rectangle 1033"/>
          <p:cNvSpPr>
            <a:spLocks noChangeArrowheads="1"/>
          </p:cNvSpPr>
          <p:nvPr/>
        </p:nvSpPr>
        <p:spPr bwMode="auto">
          <a:xfrm>
            <a:off x="2209800" y="3124200"/>
            <a:ext cx="21336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8362" name="Rectangle 1034" descr="Bouquet"/>
          <p:cNvSpPr>
            <a:spLocks noChangeArrowheads="1"/>
          </p:cNvSpPr>
          <p:nvPr/>
        </p:nvSpPr>
        <p:spPr bwMode="auto">
          <a:xfrm>
            <a:off x="762000" y="3124200"/>
            <a:ext cx="13716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8363" name="Rectangle 1035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8364" name="Line 1036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8365" name="Line 1037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8366" name="Line 1038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8367" name="Line 1039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8368" name="Line 1040"/>
          <p:cNvSpPr>
            <a:spLocks noChangeShapeType="1"/>
          </p:cNvSpPr>
          <p:nvPr/>
        </p:nvSpPr>
        <p:spPr bwMode="auto">
          <a:xfrm flipH="1">
            <a:off x="42672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8369" name="Line 1041"/>
          <p:cNvSpPr>
            <a:spLocks noChangeShapeType="1"/>
          </p:cNvSpPr>
          <p:nvPr/>
        </p:nvSpPr>
        <p:spPr bwMode="auto">
          <a:xfrm flipH="1">
            <a:off x="42672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8370" name="Line 1042"/>
          <p:cNvSpPr>
            <a:spLocks noChangeShapeType="1"/>
          </p:cNvSpPr>
          <p:nvPr/>
        </p:nvSpPr>
        <p:spPr bwMode="auto">
          <a:xfrm>
            <a:off x="4343400" y="34290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28371" name="Group 1043"/>
          <p:cNvGrpSpPr>
            <a:grpSpLocks/>
          </p:cNvGrpSpPr>
          <p:nvPr/>
        </p:nvGrpSpPr>
        <p:grpSpPr bwMode="auto">
          <a:xfrm>
            <a:off x="2133600" y="3124200"/>
            <a:ext cx="3429000" cy="838200"/>
            <a:chOff x="672" y="1968"/>
            <a:chExt cx="2160" cy="528"/>
          </a:xfrm>
        </p:grpSpPr>
        <p:sp>
          <p:nvSpPr>
            <p:cNvPr id="228372" name="Rectangle 1044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8373" name="Oval 1045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8374" name="Oval 1046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8375" name="Rectangle 1047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8376" name="Line 1048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28377" name="Group 1049"/>
          <p:cNvGrpSpPr>
            <a:grpSpLocks/>
          </p:cNvGrpSpPr>
          <p:nvPr/>
        </p:nvGrpSpPr>
        <p:grpSpPr bwMode="auto">
          <a:xfrm>
            <a:off x="1905000" y="3352800"/>
            <a:ext cx="152400" cy="457200"/>
            <a:chOff x="672" y="2112"/>
            <a:chExt cx="96" cy="288"/>
          </a:xfrm>
        </p:grpSpPr>
        <p:sp>
          <p:nvSpPr>
            <p:cNvPr id="228378" name="Line 1050"/>
            <p:cNvSpPr>
              <a:spLocks noChangeShapeType="1"/>
            </p:cNvSpPr>
            <p:nvPr/>
          </p:nvSpPr>
          <p:spPr bwMode="auto">
            <a:xfrm>
              <a:off x="672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8379" name="Line 1051"/>
            <p:cNvSpPr>
              <a:spLocks noChangeShapeType="1"/>
            </p:cNvSpPr>
            <p:nvPr/>
          </p:nvSpPr>
          <p:spPr bwMode="auto">
            <a:xfrm>
              <a:off x="672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8380" name="Line 1052"/>
            <p:cNvSpPr>
              <a:spLocks noChangeShapeType="1"/>
            </p:cNvSpPr>
            <p:nvPr/>
          </p:nvSpPr>
          <p:spPr bwMode="auto">
            <a:xfrm>
              <a:off x="672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8381" name="Rectangle 1053"/>
          <p:cNvSpPr>
            <a:spLocks noChangeArrowheads="1"/>
          </p:cNvSpPr>
          <p:nvPr/>
        </p:nvSpPr>
        <p:spPr bwMode="auto">
          <a:xfrm>
            <a:off x="41148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8382" name="Line 1054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28383" name="Group 1055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28384" name="Line 1056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8385" name="Line 1057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8386" name="Text Box 1058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28387" name="Text Box 1059"/>
          <p:cNvSpPr txBox="1">
            <a:spLocks noChangeArrowheads="1"/>
          </p:cNvSpPr>
          <p:nvPr/>
        </p:nvSpPr>
        <p:spPr bwMode="auto">
          <a:xfrm>
            <a:off x="2743200" y="4495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Sortie de la tige V+ ou V1</a:t>
            </a:r>
          </a:p>
        </p:txBody>
      </p:sp>
      <p:sp>
        <p:nvSpPr>
          <p:cNvPr id="228388" name="AutoShape 10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CF76C-EF83-4AB8-A3BB-EA303131C33A}" type="slidenum">
              <a:rPr lang="fr-FR"/>
              <a:pPr/>
              <a:t>6</a:t>
            </a:fld>
            <a:endParaRPr lang="fr-FR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09600" y="1730375"/>
            <a:ext cx="3411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2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Vérin simple effet:</a:t>
            </a: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3886200" y="2133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1 orifice</a:t>
            </a:r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533400" y="2590800"/>
            <a:ext cx="327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Uniquement de la force en poussée.</a:t>
            </a:r>
          </a:p>
        </p:txBody>
      </p:sp>
      <p:grpSp>
        <p:nvGrpSpPr>
          <p:cNvPr id="7240" name="Group 72"/>
          <p:cNvGrpSpPr>
            <a:grpSpLocks/>
          </p:cNvGrpSpPr>
          <p:nvPr/>
        </p:nvGrpSpPr>
        <p:grpSpPr bwMode="auto">
          <a:xfrm>
            <a:off x="4343400" y="2590800"/>
            <a:ext cx="3733800" cy="990600"/>
            <a:chOff x="2736" y="1632"/>
            <a:chExt cx="2352" cy="624"/>
          </a:xfrm>
        </p:grpSpPr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>
              <a:off x="2784" y="16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92" name="Line 24"/>
            <p:cNvSpPr>
              <a:spLocks noChangeShapeType="1"/>
            </p:cNvSpPr>
            <p:nvPr/>
          </p:nvSpPr>
          <p:spPr bwMode="auto">
            <a:xfrm>
              <a:off x="2880" y="16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7239" name="Group 71"/>
            <p:cNvGrpSpPr>
              <a:grpSpLocks/>
            </p:cNvGrpSpPr>
            <p:nvPr/>
          </p:nvGrpSpPr>
          <p:grpSpPr bwMode="auto">
            <a:xfrm>
              <a:off x="2736" y="1728"/>
              <a:ext cx="2352" cy="528"/>
              <a:chOff x="2736" y="1728"/>
              <a:chExt cx="2352" cy="528"/>
            </a:xfrm>
          </p:grpSpPr>
          <p:sp>
            <p:nvSpPr>
              <p:cNvPr id="7190" name="Rectangle 22"/>
              <p:cNvSpPr>
                <a:spLocks noChangeArrowheads="1"/>
              </p:cNvSpPr>
              <p:nvPr/>
            </p:nvSpPr>
            <p:spPr bwMode="auto">
              <a:xfrm>
                <a:off x="2736" y="1728"/>
                <a:ext cx="2256" cy="5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193" name="Line 25"/>
              <p:cNvSpPr>
                <a:spLocks noChangeShapeType="1"/>
              </p:cNvSpPr>
              <p:nvPr/>
            </p:nvSpPr>
            <p:spPr bwMode="auto">
              <a:xfrm flipH="1">
                <a:off x="2784" y="172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194" name="Line 26"/>
              <p:cNvSpPr>
                <a:spLocks noChangeShapeType="1"/>
              </p:cNvSpPr>
              <p:nvPr/>
            </p:nvSpPr>
            <p:spPr bwMode="auto">
              <a:xfrm flipH="1">
                <a:off x="4944" y="192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195" name="Line 27"/>
              <p:cNvSpPr>
                <a:spLocks noChangeShapeType="1"/>
              </p:cNvSpPr>
              <p:nvPr/>
            </p:nvSpPr>
            <p:spPr bwMode="auto">
              <a:xfrm flipH="1">
                <a:off x="4944" y="201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196" name="Line 28"/>
              <p:cNvSpPr>
                <a:spLocks noChangeShapeType="1"/>
              </p:cNvSpPr>
              <p:nvPr/>
            </p:nvSpPr>
            <p:spPr bwMode="auto">
              <a:xfrm>
                <a:off x="4992" y="19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198" name="Oval 30"/>
              <p:cNvSpPr>
                <a:spLocks noChangeArrowheads="1"/>
              </p:cNvSpPr>
              <p:nvPr/>
            </p:nvSpPr>
            <p:spPr bwMode="auto">
              <a:xfrm>
                <a:off x="2928" y="17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199" name="Oval 31"/>
              <p:cNvSpPr>
                <a:spLocks noChangeArrowheads="1"/>
              </p:cNvSpPr>
              <p:nvPr/>
            </p:nvSpPr>
            <p:spPr bwMode="auto">
              <a:xfrm>
                <a:off x="2928" y="220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200" name="Rectangle 32"/>
              <p:cNvSpPr>
                <a:spLocks noChangeArrowheads="1"/>
              </p:cNvSpPr>
              <p:nvPr/>
            </p:nvSpPr>
            <p:spPr bwMode="auto">
              <a:xfrm>
                <a:off x="3024" y="1920"/>
                <a:ext cx="206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/>
            </p:nvSpPr>
            <p:spPr bwMode="auto">
              <a:xfrm flipV="1">
                <a:off x="3552" y="172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204" name="Line 36"/>
              <p:cNvSpPr>
                <a:spLocks noChangeShapeType="1"/>
              </p:cNvSpPr>
              <p:nvPr/>
            </p:nvSpPr>
            <p:spPr bwMode="auto">
              <a:xfrm>
                <a:off x="3840" y="172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220" name="Line 52"/>
              <p:cNvSpPr>
                <a:spLocks noChangeShapeType="1"/>
              </p:cNvSpPr>
              <p:nvPr/>
            </p:nvSpPr>
            <p:spPr bwMode="auto">
              <a:xfrm flipV="1">
                <a:off x="3028" y="1728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221" name="Line 53"/>
              <p:cNvSpPr>
                <a:spLocks noChangeShapeType="1"/>
              </p:cNvSpPr>
              <p:nvPr/>
            </p:nvSpPr>
            <p:spPr bwMode="auto">
              <a:xfrm>
                <a:off x="3264" y="172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222" name="Line 54"/>
              <p:cNvSpPr>
                <a:spLocks noChangeShapeType="1"/>
              </p:cNvSpPr>
              <p:nvPr/>
            </p:nvSpPr>
            <p:spPr bwMode="auto">
              <a:xfrm flipV="1">
                <a:off x="4128" y="172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223" name="Line 55"/>
              <p:cNvSpPr>
                <a:spLocks noChangeShapeType="1"/>
              </p:cNvSpPr>
              <p:nvPr/>
            </p:nvSpPr>
            <p:spPr bwMode="auto">
              <a:xfrm>
                <a:off x="4416" y="172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227" name="Line 59"/>
              <p:cNvSpPr>
                <a:spLocks noChangeShapeType="1"/>
              </p:cNvSpPr>
              <p:nvPr/>
            </p:nvSpPr>
            <p:spPr bwMode="auto">
              <a:xfrm flipV="1">
                <a:off x="4704" y="1728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197" name="Rectangle 29"/>
              <p:cNvSpPr>
                <a:spLocks noChangeArrowheads="1"/>
              </p:cNvSpPr>
              <p:nvPr/>
            </p:nvSpPr>
            <p:spPr bwMode="auto">
              <a:xfrm>
                <a:off x="2928" y="1776"/>
                <a:ext cx="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pic>
        <p:nvPicPr>
          <p:cNvPr id="7238" name="Picture 70" descr="C:\WINDOWS\Bureau\Sans titre - 1 - cop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658495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13" name="Group 45"/>
          <p:cNvGrpSpPr>
            <a:grpSpLocks/>
          </p:cNvGrpSpPr>
          <p:nvPr/>
        </p:nvGrpSpPr>
        <p:grpSpPr bwMode="auto">
          <a:xfrm>
            <a:off x="6248400" y="2286000"/>
            <a:ext cx="1752600" cy="609600"/>
            <a:chOff x="2640" y="1440"/>
            <a:chExt cx="1104" cy="384"/>
          </a:xfrm>
        </p:grpSpPr>
        <p:sp>
          <p:nvSpPr>
            <p:cNvPr id="7214" name="Text Box 46"/>
            <p:cNvSpPr txBox="1">
              <a:spLocks noChangeArrowheads="1"/>
            </p:cNvSpPr>
            <p:nvPr/>
          </p:nvSpPr>
          <p:spPr bwMode="auto">
            <a:xfrm>
              <a:off x="2928" y="1440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1 ressort</a:t>
              </a:r>
            </a:p>
          </p:txBody>
        </p:sp>
        <p:sp>
          <p:nvSpPr>
            <p:cNvPr id="7215" name="Line 47"/>
            <p:cNvSpPr>
              <a:spLocks noChangeShapeType="1"/>
            </p:cNvSpPr>
            <p:nvPr/>
          </p:nvSpPr>
          <p:spPr bwMode="auto">
            <a:xfrm flipH="1">
              <a:off x="2640" y="163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7243" name="AutoShape 7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46" name="Rectangle 78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62000"/>
          </a:xfrm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5400000" scaled="1"/>
          </a:gradFill>
          <a:ln/>
        </p:spPr>
        <p:txBody>
          <a:bodyPr/>
          <a:lstStyle/>
          <a:p>
            <a:r>
              <a:rPr lang="fr-FR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Les actionneurs pneumatiques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"/>
                                        <p:tgtEl>
                                          <p:spTgt spid="7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chine à écr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O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7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chine à écr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 build="p" autoUpdateAnimBg="0"/>
      <p:bldP spid="7216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E23A-0C6B-4FDA-B0F9-F15F508D182C}" type="slidenum">
              <a:rPr lang="fr-FR"/>
              <a:pPr/>
              <a:t>60</a:t>
            </a:fld>
            <a:endParaRPr lang="fr-FR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30403" name="Line 3"/>
          <p:cNvSpPr>
            <a:spLocks noChangeShapeType="1"/>
          </p:cNvSpPr>
          <p:nvPr/>
        </p:nvSpPr>
        <p:spPr bwMode="auto">
          <a:xfrm>
            <a:off x="914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30405" name="Oval 5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0406" name="Oval 6"/>
          <p:cNvSpPr>
            <a:spLocks noChangeArrowheads="1"/>
          </p:cNvSpPr>
          <p:nvPr/>
        </p:nvSpPr>
        <p:spPr bwMode="auto">
          <a:xfrm>
            <a:off x="8382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0407" name="Line 7"/>
          <p:cNvSpPr>
            <a:spLocks noChangeShapeType="1"/>
          </p:cNvSpPr>
          <p:nvPr/>
        </p:nvSpPr>
        <p:spPr bwMode="auto">
          <a:xfrm flipV="1"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3581400" y="1905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échappement</a:t>
            </a:r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2362200" y="3124200"/>
            <a:ext cx="19812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0410" name="Rectangle 10" descr="Bouquet"/>
          <p:cNvSpPr>
            <a:spLocks noChangeArrowheads="1"/>
          </p:cNvSpPr>
          <p:nvPr/>
        </p:nvSpPr>
        <p:spPr bwMode="auto">
          <a:xfrm>
            <a:off x="762000" y="3124200"/>
            <a:ext cx="15240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0411" name="Rectangle 11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0412" name="Line 12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0413" name="Line 13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0414" name="Line 14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0415" name="Line 15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0416" name="Line 16"/>
          <p:cNvSpPr>
            <a:spLocks noChangeShapeType="1"/>
          </p:cNvSpPr>
          <p:nvPr/>
        </p:nvSpPr>
        <p:spPr bwMode="auto">
          <a:xfrm flipH="1">
            <a:off x="42672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0417" name="Line 17"/>
          <p:cNvSpPr>
            <a:spLocks noChangeShapeType="1"/>
          </p:cNvSpPr>
          <p:nvPr/>
        </p:nvSpPr>
        <p:spPr bwMode="auto">
          <a:xfrm flipH="1">
            <a:off x="42672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0418" name="Line 18"/>
          <p:cNvSpPr>
            <a:spLocks noChangeShapeType="1"/>
          </p:cNvSpPr>
          <p:nvPr/>
        </p:nvSpPr>
        <p:spPr bwMode="auto">
          <a:xfrm>
            <a:off x="4343400" y="34290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30419" name="Group 19"/>
          <p:cNvGrpSpPr>
            <a:grpSpLocks/>
          </p:cNvGrpSpPr>
          <p:nvPr/>
        </p:nvGrpSpPr>
        <p:grpSpPr bwMode="auto">
          <a:xfrm>
            <a:off x="2286000" y="3124200"/>
            <a:ext cx="3429000" cy="838200"/>
            <a:chOff x="672" y="1968"/>
            <a:chExt cx="2160" cy="528"/>
          </a:xfrm>
        </p:grpSpPr>
        <p:sp>
          <p:nvSpPr>
            <p:cNvPr id="230420" name="Rectangle 20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0421" name="Oval 21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0422" name="Oval 22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0423" name="Rectangle 23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0424" name="Line 24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30425" name="Group 25"/>
          <p:cNvGrpSpPr>
            <a:grpSpLocks/>
          </p:cNvGrpSpPr>
          <p:nvPr/>
        </p:nvGrpSpPr>
        <p:grpSpPr bwMode="auto">
          <a:xfrm>
            <a:off x="2057400" y="3352800"/>
            <a:ext cx="152400" cy="457200"/>
            <a:chOff x="672" y="2112"/>
            <a:chExt cx="96" cy="288"/>
          </a:xfrm>
        </p:grpSpPr>
        <p:sp>
          <p:nvSpPr>
            <p:cNvPr id="230426" name="Line 26"/>
            <p:cNvSpPr>
              <a:spLocks noChangeShapeType="1"/>
            </p:cNvSpPr>
            <p:nvPr/>
          </p:nvSpPr>
          <p:spPr bwMode="auto">
            <a:xfrm>
              <a:off x="672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0427" name="Line 27"/>
            <p:cNvSpPr>
              <a:spLocks noChangeShapeType="1"/>
            </p:cNvSpPr>
            <p:nvPr/>
          </p:nvSpPr>
          <p:spPr bwMode="auto">
            <a:xfrm>
              <a:off x="672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0428" name="Line 28"/>
            <p:cNvSpPr>
              <a:spLocks noChangeShapeType="1"/>
            </p:cNvSpPr>
            <p:nvPr/>
          </p:nvSpPr>
          <p:spPr bwMode="auto">
            <a:xfrm>
              <a:off x="672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0429" name="Rectangle 29"/>
          <p:cNvSpPr>
            <a:spLocks noChangeArrowheads="1"/>
          </p:cNvSpPr>
          <p:nvPr/>
        </p:nvSpPr>
        <p:spPr bwMode="auto">
          <a:xfrm>
            <a:off x="41148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0430" name="Line 30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30431" name="Group 31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30432" name="Line 32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0433" name="Line 33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0434" name="Text Box 34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30435" name="Text Box 35"/>
          <p:cNvSpPr txBox="1">
            <a:spLocks noChangeArrowheads="1"/>
          </p:cNvSpPr>
          <p:nvPr/>
        </p:nvSpPr>
        <p:spPr bwMode="auto">
          <a:xfrm>
            <a:off x="2743200" y="4495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Sortie de la tige V+ ou V1</a:t>
            </a:r>
          </a:p>
        </p:txBody>
      </p:sp>
      <p:sp>
        <p:nvSpPr>
          <p:cNvPr id="230436" name="AutoShape 3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289AD-899A-4AD9-877B-7F41D7B56363}" type="slidenum">
              <a:rPr lang="fr-FR"/>
              <a:pPr/>
              <a:t>61</a:t>
            </a:fld>
            <a:endParaRPr lang="fr-FR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32451" name="Line 3"/>
          <p:cNvSpPr>
            <a:spLocks noChangeShapeType="1"/>
          </p:cNvSpPr>
          <p:nvPr/>
        </p:nvSpPr>
        <p:spPr bwMode="auto">
          <a:xfrm>
            <a:off x="914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32453" name="Oval 5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2454" name="Oval 6"/>
          <p:cNvSpPr>
            <a:spLocks noChangeArrowheads="1"/>
          </p:cNvSpPr>
          <p:nvPr/>
        </p:nvSpPr>
        <p:spPr bwMode="auto">
          <a:xfrm>
            <a:off x="8382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2455" name="Line 7"/>
          <p:cNvSpPr>
            <a:spLocks noChangeShapeType="1"/>
          </p:cNvSpPr>
          <p:nvPr/>
        </p:nvSpPr>
        <p:spPr bwMode="auto">
          <a:xfrm flipV="1"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2456" name="Text Box 8"/>
          <p:cNvSpPr txBox="1">
            <a:spLocks noChangeArrowheads="1"/>
          </p:cNvSpPr>
          <p:nvPr/>
        </p:nvSpPr>
        <p:spPr bwMode="auto">
          <a:xfrm>
            <a:off x="3581400" y="1905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échappement</a:t>
            </a:r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2514600" y="3124200"/>
            <a:ext cx="18288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2458" name="Rectangle 10" descr="Bouquet"/>
          <p:cNvSpPr>
            <a:spLocks noChangeArrowheads="1"/>
          </p:cNvSpPr>
          <p:nvPr/>
        </p:nvSpPr>
        <p:spPr bwMode="auto">
          <a:xfrm>
            <a:off x="762000" y="3124200"/>
            <a:ext cx="16764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2459" name="Rectangle 11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2460" name="Line 12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2461" name="Line 13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2462" name="Line 14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2463" name="Line 15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2464" name="Line 16"/>
          <p:cNvSpPr>
            <a:spLocks noChangeShapeType="1"/>
          </p:cNvSpPr>
          <p:nvPr/>
        </p:nvSpPr>
        <p:spPr bwMode="auto">
          <a:xfrm flipH="1">
            <a:off x="42672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2465" name="Line 17"/>
          <p:cNvSpPr>
            <a:spLocks noChangeShapeType="1"/>
          </p:cNvSpPr>
          <p:nvPr/>
        </p:nvSpPr>
        <p:spPr bwMode="auto">
          <a:xfrm flipH="1">
            <a:off x="42672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2466" name="Line 18"/>
          <p:cNvSpPr>
            <a:spLocks noChangeShapeType="1"/>
          </p:cNvSpPr>
          <p:nvPr/>
        </p:nvSpPr>
        <p:spPr bwMode="auto">
          <a:xfrm>
            <a:off x="4343400" y="34290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32467" name="Group 19"/>
          <p:cNvGrpSpPr>
            <a:grpSpLocks/>
          </p:cNvGrpSpPr>
          <p:nvPr/>
        </p:nvGrpSpPr>
        <p:grpSpPr bwMode="auto">
          <a:xfrm>
            <a:off x="2438400" y="3124200"/>
            <a:ext cx="3429000" cy="838200"/>
            <a:chOff x="672" y="1968"/>
            <a:chExt cx="2160" cy="528"/>
          </a:xfrm>
        </p:grpSpPr>
        <p:sp>
          <p:nvSpPr>
            <p:cNvPr id="232468" name="Rectangle 20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2469" name="Oval 21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2470" name="Oval 22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2471" name="Rectangle 23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2472" name="Line 24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32473" name="Group 25"/>
          <p:cNvGrpSpPr>
            <a:grpSpLocks/>
          </p:cNvGrpSpPr>
          <p:nvPr/>
        </p:nvGrpSpPr>
        <p:grpSpPr bwMode="auto">
          <a:xfrm>
            <a:off x="2209800" y="3352800"/>
            <a:ext cx="152400" cy="457200"/>
            <a:chOff x="672" y="2112"/>
            <a:chExt cx="96" cy="288"/>
          </a:xfrm>
        </p:grpSpPr>
        <p:sp>
          <p:nvSpPr>
            <p:cNvPr id="232474" name="Line 26"/>
            <p:cNvSpPr>
              <a:spLocks noChangeShapeType="1"/>
            </p:cNvSpPr>
            <p:nvPr/>
          </p:nvSpPr>
          <p:spPr bwMode="auto">
            <a:xfrm>
              <a:off x="672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2475" name="Line 27"/>
            <p:cNvSpPr>
              <a:spLocks noChangeShapeType="1"/>
            </p:cNvSpPr>
            <p:nvPr/>
          </p:nvSpPr>
          <p:spPr bwMode="auto">
            <a:xfrm>
              <a:off x="672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2476" name="Line 28"/>
            <p:cNvSpPr>
              <a:spLocks noChangeShapeType="1"/>
            </p:cNvSpPr>
            <p:nvPr/>
          </p:nvSpPr>
          <p:spPr bwMode="auto">
            <a:xfrm>
              <a:off x="672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2477" name="Rectangle 29"/>
          <p:cNvSpPr>
            <a:spLocks noChangeArrowheads="1"/>
          </p:cNvSpPr>
          <p:nvPr/>
        </p:nvSpPr>
        <p:spPr bwMode="auto">
          <a:xfrm>
            <a:off x="41148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2478" name="Line 30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32479" name="Group 31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32480" name="Line 32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2481" name="Line 33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2482" name="Text Box 34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32483" name="Text Box 35"/>
          <p:cNvSpPr txBox="1">
            <a:spLocks noChangeArrowheads="1"/>
          </p:cNvSpPr>
          <p:nvPr/>
        </p:nvSpPr>
        <p:spPr bwMode="auto">
          <a:xfrm>
            <a:off x="2743200" y="4495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Sortie de la tige V+ ou V1</a:t>
            </a:r>
          </a:p>
        </p:txBody>
      </p:sp>
      <p:sp>
        <p:nvSpPr>
          <p:cNvPr id="232484" name="AutoShape 3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0BDB-5FF2-477D-954A-3E249D7AF91F}" type="slidenum">
              <a:rPr lang="fr-FR"/>
              <a:pPr/>
              <a:t>62</a:t>
            </a:fld>
            <a:endParaRPr lang="fr-FR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34499" name="Line 3"/>
          <p:cNvSpPr>
            <a:spLocks noChangeShapeType="1"/>
          </p:cNvSpPr>
          <p:nvPr/>
        </p:nvSpPr>
        <p:spPr bwMode="auto">
          <a:xfrm>
            <a:off x="914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34501" name="Oval 5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4502" name="Oval 6"/>
          <p:cNvSpPr>
            <a:spLocks noChangeArrowheads="1"/>
          </p:cNvSpPr>
          <p:nvPr/>
        </p:nvSpPr>
        <p:spPr bwMode="auto">
          <a:xfrm>
            <a:off x="8382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4503" name="Line 7"/>
          <p:cNvSpPr>
            <a:spLocks noChangeShapeType="1"/>
          </p:cNvSpPr>
          <p:nvPr/>
        </p:nvSpPr>
        <p:spPr bwMode="auto">
          <a:xfrm flipV="1"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4504" name="Text Box 8"/>
          <p:cNvSpPr txBox="1">
            <a:spLocks noChangeArrowheads="1"/>
          </p:cNvSpPr>
          <p:nvPr/>
        </p:nvSpPr>
        <p:spPr bwMode="auto">
          <a:xfrm>
            <a:off x="3581400" y="1905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échappement</a:t>
            </a:r>
          </a:p>
        </p:txBody>
      </p:sp>
      <p:sp>
        <p:nvSpPr>
          <p:cNvPr id="234505" name="Rectangle 9"/>
          <p:cNvSpPr>
            <a:spLocks noChangeArrowheads="1"/>
          </p:cNvSpPr>
          <p:nvPr/>
        </p:nvSpPr>
        <p:spPr bwMode="auto">
          <a:xfrm>
            <a:off x="2667000" y="3124200"/>
            <a:ext cx="16764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4506" name="Rectangle 10" descr="Bouquet"/>
          <p:cNvSpPr>
            <a:spLocks noChangeArrowheads="1"/>
          </p:cNvSpPr>
          <p:nvPr/>
        </p:nvSpPr>
        <p:spPr bwMode="auto">
          <a:xfrm>
            <a:off x="762000" y="3124200"/>
            <a:ext cx="18288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4507" name="Rectangle 11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4508" name="Line 12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4509" name="Line 13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4510" name="Line 14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4511" name="Line 15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4512" name="Line 16"/>
          <p:cNvSpPr>
            <a:spLocks noChangeShapeType="1"/>
          </p:cNvSpPr>
          <p:nvPr/>
        </p:nvSpPr>
        <p:spPr bwMode="auto">
          <a:xfrm flipH="1">
            <a:off x="42672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4513" name="Line 17"/>
          <p:cNvSpPr>
            <a:spLocks noChangeShapeType="1"/>
          </p:cNvSpPr>
          <p:nvPr/>
        </p:nvSpPr>
        <p:spPr bwMode="auto">
          <a:xfrm flipH="1">
            <a:off x="42672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4514" name="Line 18"/>
          <p:cNvSpPr>
            <a:spLocks noChangeShapeType="1"/>
          </p:cNvSpPr>
          <p:nvPr/>
        </p:nvSpPr>
        <p:spPr bwMode="auto">
          <a:xfrm>
            <a:off x="4343400" y="34290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34515" name="Group 19"/>
          <p:cNvGrpSpPr>
            <a:grpSpLocks/>
          </p:cNvGrpSpPr>
          <p:nvPr/>
        </p:nvGrpSpPr>
        <p:grpSpPr bwMode="auto">
          <a:xfrm>
            <a:off x="2590800" y="3124200"/>
            <a:ext cx="3429000" cy="838200"/>
            <a:chOff x="672" y="1968"/>
            <a:chExt cx="2160" cy="528"/>
          </a:xfrm>
        </p:grpSpPr>
        <p:sp>
          <p:nvSpPr>
            <p:cNvPr id="234516" name="Rectangle 20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4517" name="Oval 21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4518" name="Oval 22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4519" name="Rectangle 23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4520" name="Line 24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34521" name="Group 25"/>
          <p:cNvGrpSpPr>
            <a:grpSpLocks/>
          </p:cNvGrpSpPr>
          <p:nvPr/>
        </p:nvGrpSpPr>
        <p:grpSpPr bwMode="auto">
          <a:xfrm>
            <a:off x="2362200" y="3352800"/>
            <a:ext cx="152400" cy="457200"/>
            <a:chOff x="672" y="2112"/>
            <a:chExt cx="96" cy="288"/>
          </a:xfrm>
        </p:grpSpPr>
        <p:sp>
          <p:nvSpPr>
            <p:cNvPr id="234522" name="Line 26"/>
            <p:cNvSpPr>
              <a:spLocks noChangeShapeType="1"/>
            </p:cNvSpPr>
            <p:nvPr/>
          </p:nvSpPr>
          <p:spPr bwMode="auto">
            <a:xfrm>
              <a:off x="672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4523" name="Line 27"/>
            <p:cNvSpPr>
              <a:spLocks noChangeShapeType="1"/>
            </p:cNvSpPr>
            <p:nvPr/>
          </p:nvSpPr>
          <p:spPr bwMode="auto">
            <a:xfrm>
              <a:off x="672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4524" name="Line 28"/>
            <p:cNvSpPr>
              <a:spLocks noChangeShapeType="1"/>
            </p:cNvSpPr>
            <p:nvPr/>
          </p:nvSpPr>
          <p:spPr bwMode="auto">
            <a:xfrm>
              <a:off x="672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4525" name="Rectangle 29"/>
          <p:cNvSpPr>
            <a:spLocks noChangeArrowheads="1"/>
          </p:cNvSpPr>
          <p:nvPr/>
        </p:nvSpPr>
        <p:spPr bwMode="auto">
          <a:xfrm>
            <a:off x="41148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4526" name="Line 30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34527" name="Group 31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34528" name="Line 32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4529" name="Line 33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4530" name="Text Box 34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34531" name="Text Box 35"/>
          <p:cNvSpPr txBox="1">
            <a:spLocks noChangeArrowheads="1"/>
          </p:cNvSpPr>
          <p:nvPr/>
        </p:nvSpPr>
        <p:spPr bwMode="auto">
          <a:xfrm>
            <a:off x="2743200" y="4495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Sortie de la tige V+ ou V1</a:t>
            </a:r>
          </a:p>
        </p:txBody>
      </p:sp>
      <p:sp>
        <p:nvSpPr>
          <p:cNvPr id="234532" name="AutoShape 3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8EBF6-2DD6-4474-9D63-E4E44507A506}" type="slidenum">
              <a:rPr lang="fr-FR"/>
              <a:pPr/>
              <a:t>63</a:t>
            </a:fld>
            <a:endParaRPr lang="fr-FR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36547" name="Line 3"/>
          <p:cNvSpPr>
            <a:spLocks noChangeShapeType="1"/>
          </p:cNvSpPr>
          <p:nvPr/>
        </p:nvSpPr>
        <p:spPr bwMode="auto">
          <a:xfrm>
            <a:off x="914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36549" name="Oval 5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6550" name="Oval 6"/>
          <p:cNvSpPr>
            <a:spLocks noChangeArrowheads="1"/>
          </p:cNvSpPr>
          <p:nvPr/>
        </p:nvSpPr>
        <p:spPr bwMode="auto">
          <a:xfrm>
            <a:off x="8382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6551" name="Line 7"/>
          <p:cNvSpPr>
            <a:spLocks noChangeShapeType="1"/>
          </p:cNvSpPr>
          <p:nvPr/>
        </p:nvSpPr>
        <p:spPr bwMode="auto">
          <a:xfrm flipV="1"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6552" name="Text Box 8"/>
          <p:cNvSpPr txBox="1">
            <a:spLocks noChangeArrowheads="1"/>
          </p:cNvSpPr>
          <p:nvPr/>
        </p:nvSpPr>
        <p:spPr bwMode="auto">
          <a:xfrm>
            <a:off x="3581400" y="1905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échappement</a:t>
            </a:r>
          </a:p>
        </p:txBody>
      </p:sp>
      <p:sp>
        <p:nvSpPr>
          <p:cNvPr id="236553" name="Rectangle 9"/>
          <p:cNvSpPr>
            <a:spLocks noChangeArrowheads="1"/>
          </p:cNvSpPr>
          <p:nvPr/>
        </p:nvSpPr>
        <p:spPr bwMode="auto">
          <a:xfrm>
            <a:off x="2819400" y="3124200"/>
            <a:ext cx="15240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6554" name="Rectangle 10" descr="Bouquet"/>
          <p:cNvSpPr>
            <a:spLocks noChangeArrowheads="1"/>
          </p:cNvSpPr>
          <p:nvPr/>
        </p:nvSpPr>
        <p:spPr bwMode="auto">
          <a:xfrm>
            <a:off x="762000" y="3124200"/>
            <a:ext cx="19812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6555" name="Rectangle 11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6556" name="Line 12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6557" name="Line 13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6558" name="Line 14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6559" name="Line 15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6560" name="Line 16"/>
          <p:cNvSpPr>
            <a:spLocks noChangeShapeType="1"/>
          </p:cNvSpPr>
          <p:nvPr/>
        </p:nvSpPr>
        <p:spPr bwMode="auto">
          <a:xfrm flipH="1">
            <a:off x="42672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6561" name="Line 17"/>
          <p:cNvSpPr>
            <a:spLocks noChangeShapeType="1"/>
          </p:cNvSpPr>
          <p:nvPr/>
        </p:nvSpPr>
        <p:spPr bwMode="auto">
          <a:xfrm flipH="1">
            <a:off x="42672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6562" name="Line 18"/>
          <p:cNvSpPr>
            <a:spLocks noChangeShapeType="1"/>
          </p:cNvSpPr>
          <p:nvPr/>
        </p:nvSpPr>
        <p:spPr bwMode="auto">
          <a:xfrm>
            <a:off x="4343400" y="34290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36563" name="Group 19"/>
          <p:cNvGrpSpPr>
            <a:grpSpLocks/>
          </p:cNvGrpSpPr>
          <p:nvPr/>
        </p:nvGrpSpPr>
        <p:grpSpPr bwMode="auto">
          <a:xfrm>
            <a:off x="2743200" y="3124200"/>
            <a:ext cx="3429000" cy="838200"/>
            <a:chOff x="672" y="1968"/>
            <a:chExt cx="2160" cy="528"/>
          </a:xfrm>
        </p:grpSpPr>
        <p:sp>
          <p:nvSpPr>
            <p:cNvPr id="236564" name="Rectangle 20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6565" name="Oval 21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6566" name="Oval 22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6567" name="Rectangle 23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6568" name="Line 24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36569" name="Group 25"/>
          <p:cNvGrpSpPr>
            <a:grpSpLocks/>
          </p:cNvGrpSpPr>
          <p:nvPr/>
        </p:nvGrpSpPr>
        <p:grpSpPr bwMode="auto">
          <a:xfrm>
            <a:off x="2514600" y="3352800"/>
            <a:ext cx="152400" cy="457200"/>
            <a:chOff x="672" y="2112"/>
            <a:chExt cx="96" cy="288"/>
          </a:xfrm>
        </p:grpSpPr>
        <p:sp>
          <p:nvSpPr>
            <p:cNvPr id="236570" name="Line 26"/>
            <p:cNvSpPr>
              <a:spLocks noChangeShapeType="1"/>
            </p:cNvSpPr>
            <p:nvPr/>
          </p:nvSpPr>
          <p:spPr bwMode="auto">
            <a:xfrm>
              <a:off x="672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6571" name="Line 27"/>
            <p:cNvSpPr>
              <a:spLocks noChangeShapeType="1"/>
            </p:cNvSpPr>
            <p:nvPr/>
          </p:nvSpPr>
          <p:spPr bwMode="auto">
            <a:xfrm>
              <a:off x="672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6572" name="Line 28"/>
            <p:cNvSpPr>
              <a:spLocks noChangeShapeType="1"/>
            </p:cNvSpPr>
            <p:nvPr/>
          </p:nvSpPr>
          <p:spPr bwMode="auto">
            <a:xfrm>
              <a:off x="672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6573" name="Rectangle 29"/>
          <p:cNvSpPr>
            <a:spLocks noChangeArrowheads="1"/>
          </p:cNvSpPr>
          <p:nvPr/>
        </p:nvSpPr>
        <p:spPr bwMode="auto">
          <a:xfrm>
            <a:off x="41148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6574" name="Line 30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36575" name="Group 31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36576" name="Line 32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6577" name="Line 33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6578" name="Text Box 34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36579" name="Text Box 35"/>
          <p:cNvSpPr txBox="1">
            <a:spLocks noChangeArrowheads="1"/>
          </p:cNvSpPr>
          <p:nvPr/>
        </p:nvSpPr>
        <p:spPr bwMode="auto">
          <a:xfrm>
            <a:off x="2743200" y="4495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Sortie de la tige V+ ou V1</a:t>
            </a:r>
          </a:p>
        </p:txBody>
      </p:sp>
      <p:sp>
        <p:nvSpPr>
          <p:cNvPr id="236580" name="AutoShape 3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F1A1C-27C7-4D24-B1FE-840960DCEE2D}" type="slidenum">
              <a:rPr lang="fr-FR"/>
              <a:pPr/>
              <a:t>64</a:t>
            </a:fld>
            <a:endParaRPr lang="fr-FR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38595" name="Line 3"/>
          <p:cNvSpPr>
            <a:spLocks noChangeShapeType="1"/>
          </p:cNvSpPr>
          <p:nvPr/>
        </p:nvSpPr>
        <p:spPr bwMode="auto">
          <a:xfrm>
            <a:off x="914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38597" name="Oval 5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8598" name="Oval 6"/>
          <p:cNvSpPr>
            <a:spLocks noChangeArrowheads="1"/>
          </p:cNvSpPr>
          <p:nvPr/>
        </p:nvSpPr>
        <p:spPr bwMode="auto">
          <a:xfrm>
            <a:off x="8382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8599" name="Line 7"/>
          <p:cNvSpPr>
            <a:spLocks noChangeShapeType="1"/>
          </p:cNvSpPr>
          <p:nvPr/>
        </p:nvSpPr>
        <p:spPr bwMode="auto">
          <a:xfrm flipV="1"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8600" name="Text Box 8"/>
          <p:cNvSpPr txBox="1">
            <a:spLocks noChangeArrowheads="1"/>
          </p:cNvSpPr>
          <p:nvPr/>
        </p:nvSpPr>
        <p:spPr bwMode="auto">
          <a:xfrm>
            <a:off x="3581400" y="1905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échappement</a:t>
            </a:r>
          </a:p>
        </p:txBody>
      </p:sp>
      <p:sp>
        <p:nvSpPr>
          <p:cNvPr id="238601" name="Rectangle 9"/>
          <p:cNvSpPr>
            <a:spLocks noChangeArrowheads="1"/>
          </p:cNvSpPr>
          <p:nvPr/>
        </p:nvSpPr>
        <p:spPr bwMode="auto">
          <a:xfrm>
            <a:off x="2971800" y="3124200"/>
            <a:ext cx="13716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8602" name="Rectangle 10" descr="Bouquet"/>
          <p:cNvSpPr>
            <a:spLocks noChangeArrowheads="1"/>
          </p:cNvSpPr>
          <p:nvPr/>
        </p:nvSpPr>
        <p:spPr bwMode="auto">
          <a:xfrm>
            <a:off x="762000" y="3124200"/>
            <a:ext cx="21336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8603" name="Rectangle 11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8604" name="Line 12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8605" name="Line 13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8606" name="Line 14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8607" name="Line 15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8608" name="Line 16"/>
          <p:cNvSpPr>
            <a:spLocks noChangeShapeType="1"/>
          </p:cNvSpPr>
          <p:nvPr/>
        </p:nvSpPr>
        <p:spPr bwMode="auto">
          <a:xfrm flipH="1">
            <a:off x="42672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8609" name="Line 17"/>
          <p:cNvSpPr>
            <a:spLocks noChangeShapeType="1"/>
          </p:cNvSpPr>
          <p:nvPr/>
        </p:nvSpPr>
        <p:spPr bwMode="auto">
          <a:xfrm flipH="1">
            <a:off x="42672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8610" name="Line 18"/>
          <p:cNvSpPr>
            <a:spLocks noChangeShapeType="1"/>
          </p:cNvSpPr>
          <p:nvPr/>
        </p:nvSpPr>
        <p:spPr bwMode="auto">
          <a:xfrm>
            <a:off x="4343400" y="34290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38611" name="Group 19"/>
          <p:cNvGrpSpPr>
            <a:grpSpLocks/>
          </p:cNvGrpSpPr>
          <p:nvPr/>
        </p:nvGrpSpPr>
        <p:grpSpPr bwMode="auto">
          <a:xfrm>
            <a:off x="2895600" y="3124200"/>
            <a:ext cx="3429000" cy="838200"/>
            <a:chOff x="672" y="1968"/>
            <a:chExt cx="2160" cy="528"/>
          </a:xfrm>
        </p:grpSpPr>
        <p:sp>
          <p:nvSpPr>
            <p:cNvPr id="238612" name="Rectangle 20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8613" name="Oval 21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8614" name="Oval 22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8615" name="Rectangle 23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8616" name="Line 24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38617" name="Group 25"/>
          <p:cNvGrpSpPr>
            <a:grpSpLocks/>
          </p:cNvGrpSpPr>
          <p:nvPr/>
        </p:nvGrpSpPr>
        <p:grpSpPr bwMode="auto">
          <a:xfrm>
            <a:off x="2667000" y="3352800"/>
            <a:ext cx="152400" cy="457200"/>
            <a:chOff x="672" y="2112"/>
            <a:chExt cx="96" cy="288"/>
          </a:xfrm>
        </p:grpSpPr>
        <p:sp>
          <p:nvSpPr>
            <p:cNvPr id="238618" name="Line 26"/>
            <p:cNvSpPr>
              <a:spLocks noChangeShapeType="1"/>
            </p:cNvSpPr>
            <p:nvPr/>
          </p:nvSpPr>
          <p:spPr bwMode="auto">
            <a:xfrm>
              <a:off x="672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8619" name="Line 27"/>
            <p:cNvSpPr>
              <a:spLocks noChangeShapeType="1"/>
            </p:cNvSpPr>
            <p:nvPr/>
          </p:nvSpPr>
          <p:spPr bwMode="auto">
            <a:xfrm>
              <a:off x="672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8620" name="Line 28"/>
            <p:cNvSpPr>
              <a:spLocks noChangeShapeType="1"/>
            </p:cNvSpPr>
            <p:nvPr/>
          </p:nvSpPr>
          <p:spPr bwMode="auto">
            <a:xfrm>
              <a:off x="672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8621" name="Rectangle 29"/>
          <p:cNvSpPr>
            <a:spLocks noChangeArrowheads="1"/>
          </p:cNvSpPr>
          <p:nvPr/>
        </p:nvSpPr>
        <p:spPr bwMode="auto">
          <a:xfrm>
            <a:off x="41148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8622" name="Line 30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38623" name="Group 31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38624" name="Line 32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8625" name="Line 33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8626" name="Text Box 34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38627" name="Text Box 35"/>
          <p:cNvSpPr txBox="1">
            <a:spLocks noChangeArrowheads="1"/>
          </p:cNvSpPr>
          <p:nvPr/>
        </p:nvSpPr>
        <p:spPr bwMode="auto">
          <a:xfrm>
            <a:off x="2743200" y="4495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Sortie de la tige V+ ou V1</a:t>
            </a:r>
          </a:p>
        </p:txBody>
      </p:sp>
      <p:sp>
        <p:nvSpPr>
          <p:cNvPr id="238628" name="AutoShape 3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8AF8B-2460-4F42-8CBD-E1A2813265F1}" type="slidenum">
              <a:rPr lang="fr-FR"/>
              <a:pPr/>
              <a:t>65</a:t>
            </a:fld>
            <a:endParaRPr lang="fr-FR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40643" name="Line 3"/>
          <p:cNvSpPr>
            <a:spLocks noChangeShapeType="1"/>
          </p:cNvSpPr>
          <p:nvPr/>
        </p:nvSpPr>
        <p:spPr bwMode="auto">
          <a:xfrm>
            <a:off x="914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40645" name="Oval 5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0646" name="Oval 6"/>
          <p:cNvSpPr>
            <a:spLocks noChangeArrowheads="1"/>
          </p:cNvSpPr>
          <p:nvPr/>
        </p:nvSpPr>
        <p:spPr bwMode="auto">
          <a:xfrm>
            <a:off x="8382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0647" name="Line 7"/>
          <p:cNvSpPr>
            <a:spLocks noChangeShapeType="1"/>
          </p:cNvSpPr>
          <p:nvPr/>
        </p:nvSpPr>
        <p:spPr bwMode="auto">
          <a:xfrm flipV="1"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0648" name="Text Box 8"/>
          <p:cNvSpPr txBox="1">
            <a:spLocks noChangeArrowheads="1"/>
          </p:cNvSpPr>
          <p:nvPr/>
        </p:nvSpPr>
        <p:spPr bwMode="auto">
          <a:xfrm>
            <a:off x="3581400" y="1905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échappement</a:t>
            </a:r>
          </a:p>
        </p:txBody>
      </p:sp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3124200" y="3124200"/>
            <a:ext cx="12192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0650" name="Rectangle 10" descr="Bouquet"/>
          <p:cNvSpPr>
            <a:spLocks noChangeArrowheads="1"/>
          </p:cNvSpPr>
          <p:nvPr/>
        </p:nvSpPr>
        <p:spPr bwMode="auto">
          <a:xfrm>
            <a:off x="762000" y="3124200"/>
            <a:ext cx="22860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0651" name="Rectangle 11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0652" name="Line 12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0653" name="Line 13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0654" name="Line 14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0655" name="Line 15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0656" name="Line 16"/>
          <p:cNvSpPr>
            <a:spLocks noChangeShapeType="1"/>
          </p:cNvSpPr>
          <p:nvPr/>
        </p:nvSpPr>
        <p:spPr bwMode="auto">
          <a:xfrm flipH="1">
            <a:off x="42672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0657" name="Line 17"/>
          <p:cNvSpPr>
            <a:spLocks noChangeShapeType="1"/>
          </p:cNvSpPr>
          <p:nvPr/>
        </p:nvSpPr>
        <p:spPr bwMode="auto">
          <a:xfrm flipH="1">
            <a:off x="42672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0658" name="Line 18"/>
          <p:cNvSpPr>
            <a:spLocks noChangeShapeType="1"/>
          </p:cNvSpPr>
          <p:nvPr/>
        </p:nvSpPr>
        <p:spPr bwMode="auto">
          <a:xfrm>
            <a:off x="4343400" y="34290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40659" name="Group 19"/>
          <p:cNvGrpSpPr>
            <a:grpSpLocks/>
          </p:cNvGrpSpPr>
          <p:nvPr/>
        </p:nvGrpSpPr>
        <p:grpSpPr bwMode="auto">
          <a:xfrm>
            <a:off x="3048000" y="3124200"/>
            <a:ext cx="3429000" cy="838200"/>
            <a:chOff x="672" y="1968"/>
            <a:chExt cx="2160" cy="528"/>
          </a:xfrm>
        </p:grpSpPr>
        <p:sp>
          <p:nvSpPr>
            <p:cNvPr id="240660" name="Rectangle 20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0661" name="Oval 21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0662" name="Oval 22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0663" name="Rectangle 23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40664" name="Line 24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40665" name="Group 25"/>
          <p:cNvGrpSpPr>
            <a:grpSpLocks/>
          </p:cNvGrpSpPr>
          <p:nvPr/>
        </p:nvGrpSpPr>
        <p:grpSpPr bwMode="auto">
          <a:xfrm>
            <a:off x="2819400" y="3352800"/>
            <a:ext cx="152400" cy="457200"/>
            <a:chOff x="672" y="2112"/>
            <a:chExt cx="96" cy="288"/>
          </a:xfrm>
        </p:grpSpPr>
        <p:sp>
          <p:nvSpPr>
            <p:cNvPr id="240666" name="Line 26"/>
            <p:cNvSpPr>
              <a:spLocks noChangeShapeType="1"/>
            </p:cNvSpPr>
            <p:nvPr/>
          </p:nvSpPr>
          <p:spPr bwMode="auto">
            <a:xfrm>
              <a:off x="672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0667" name="Line 27"/>
            <p:cNvSpPr>
              <a:spLocks noChangeShapeType="1"/>
            </p:cNvSpPr>
            <p:nvPr/>
          </p:nvSpPr>
          <p:spPr bwMode="auto">
            <a:xfrm>
              <a:off x="672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0668" name="Line 28"/>
            <p:cNvSpPr>
              <a:spLocks noChangeShapeType="1"/>
            </p:cNvSpPr>
            <p:nvPr/>
          </p:nvSpPr>
          <p:spPr bwMode="auto">
            <a:xfrm>
              <a:off x="672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40669" name="Rectangle 29"/>
          <p:cNvSpPr>
            <a:spLocks noChangeArrowheads="1"/>
          </p:cNvSpPr>
          <p:nvPr/>
        </p:nvSpPr>
        <p:spPr bwMode="auto">
          <a:xfrm>
            <a:off x="41148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0670" name="Line 30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40671" name="Group 31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40672" name="Line 32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0673" name="Line 33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40674" name="Text Box 34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40675" name="Text Box 35"/>
          <p:cNvSpPr txBox="1">
            <a:spLocks noChangeArrowheads="1"/>
          </p:cNvSpPr>
          <p:nvPr/>
        </p:nvSpPr>
        <p:spPr bwMode="auto">
          <a:xfrm>
            <a:off x="2743200" y="4495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Sortie de la tige V+ ou V1</a:t>
            </a:r>
          </a:p>
        </p:txBody>
      </p:sp>
      <p:sp>
        <p:nvSpPr>
          <p:cNvPr id="240676" name="AutoShape 3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C1C5F-BD82-4EA5-B7EE-1363DAC8446C}" type="slidenum">
              <a:rPr lang="fr-FR"/>
              <a:pPr/>
              <a:t>66</a:t>
            </a:fld>
            <a:endParaRPr lang="fr-FR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42691" name="Line 3"/>
          <p:cNvSpPr>
            <a:spLocks noChangeShapeType="1"/>
          </p:cNvSpPr>
          <p:nvPr/>
        </p:nvSpPr>
        <p:spPr bwMode="auto">
          <a:xfrm>
            <a:off x="914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42693" name="Oval 5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2694" name="Oval 6"/>
          <p:cNvSpPr>
            <a:spLocks noChangeArrowheads="1"/>
          </p:cNvSpPr>
          <p:nvPr/>
        </p:nvSpPr>
        <p:spPr bwMode="auto">
          <a:xfrm>
            <a:off x="8382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2695" name="Line 7"/>
          <p:cNvSpPr>
            <a:spLocks noChangeShapeType="1"/>
          </p:cNvSpPr>
          <p:nvPr/>
        </p:nvSpPr>
        <p:spPr bwMode="auto">
          <a:xfrm flipV="1"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3581400" y="1905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échappement</a:t>
            </a:r>
          </a:p>
        </p:txBody>
      </p:sp>
      <p:sp>
        <p:nvSpPr>
          <p:cNvPr id="242697" name="Rectangle 9"/>
          <p:cNvSpPr>
            <a:spLocks noChangeArrowheads="1"/>
          </p:cNvSpPr>
          <p:nvPr/>
        </p:nvSpPr>
        <p:spPr bwMode="auto">
          <a:xfrm>
            <a:off x="3276600" y="3124200"/>
            <a:ext cx="10668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2698" name="Rectangle 10" descr="Bouquet"/>
          <p:cNvSpPr>
            <a:spLocks noChangeArrowheads="1"/>
          </p:cNvSpPr>
          <p:nvPr/>
        </p:nvSpPr>
        <p:spPr bwMode="auto">
          <a:xfrm>
            <a:off x="762000" y="3124200"/>
            <a:ext cx="24384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2699" name="Rectangle 11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2700" name="Line 12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2701" name="Line 13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2702" name="Line 14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2703" name="Line 15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2704" name="Line 16"/>
          <p:cNvSpPr>
            <a:spLocks noChangeShapeType="1"/>
          </p:cNvSpPr>
          <p:nvPr/>
        </p:nvSpPr>
        <p:spPr bwMode="auto">
          <a:xfrm flipH="1">
            <a:off x="42672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2705" name="Line 17"/>
          <p:cNvSpPr>
            <a:spLocks noChangeShapeType="1"/>
          </p:cNvSpPr>
          <p:nvPr/>
        </p:nvSpPr>
        <p:spPr bwMode="auto">
          <a:xfrm flipH="1">
            <a:off x="42672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2706" name="Line 18"/>
          <p:cNvSpPr>
            <a:spLocks noChangeShapeType="1"/>
          </p:cNvSpPr>
          <p:nvPr/>
        </p:nvSpPr>
        <p:spPr bwMode="auto">
          <a:xfrm>
            <a:off x="4343400" y="34290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42707" name="Group 19"/>
          <p:cNvGrpSpPr>
            <a:grpSpLocks/>
          </p:cNvGrpSpPr>
          <p:nvPr/>
        </p:nvGrpSpPr>
        <p:grpSpPr bwMode="auto">
          <a:xfrm>
            <a:off x="3200400" y="3124200"/>
            <a:ext cx="3429000" cy="838200"/>
            <a:chOff x="672" y="1968"/>
            <a:chExt cx="2160" cy="528"/>
          </a:xfrm>
        </p:grpSpPr>
        <p:sp>
          <p:nvSpPr>
            <p:cNvPr id="242708" name="Rectangle 20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2709" name="Oval 21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2710" name="Oval 22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2711" name="Rectangle 23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42712" name="Line 24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42713" name="Group 25"/>
          <p:cNvGrpSpPr>
            <a:grpSpLocks/>
          </p:cNvGrpSpPr>
          <p:nvPr/>
        </p:nvGrpSpPr>
        <p:grpSpPr bwMode="auto">
          <a:xfrm>
            <a:off x="2971800" y="3352800"/>
            <a:ext cx="152400" cy="457200"/>
            <a:chOff x="672" y="2112"/>
            <a:chExt cx="96" cy="288"/>
          </a:xfrm>
        </p:grpSpPr>
        <p:sp>
          <p:nvSpPr>
            <p:cNvPr id="242714" name="Line 26"/>
            <p:cNvSpPr>
              <a:spLocks noChangeShapeType="1"/>
            </p:cNvSpPr>
            <p:nvPr/>
          </p:nvSpPr>
          <p:spPr bwMode="auto">
            <a:xfrm>
              <a:off x="672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2715" name="Line 27"/>
            <p:cNvSpPr>
              <a:spLocks noChangeShapeType="1"/>
            </p:cNvSpPr>
            <p:nvPr/>
          </p:nvSpPr>
          <p:spPr bwMode="auto">
            <a:xfrm>
              <a:off x="672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2716" name="Line 28"/>
            <p:cNvSpPr>
              <a:spLocks noChangeShapeType="1"/>
            </p:cNvSpPr>
            <p:nvPr/>
          </p:nvSpPr>
          <p:spPr bwMode="auto">
            <a:xfrm>
              <a:off x="672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42717" name="Rectangle 29"/>
          <p:cNvSpPr>
            <a:spLocks noChangeArrowheads="1"/>
          </p:cNvSpPr>
          <p:nvPr/>
        </p:nvSpPr>
        <p:spPr bwMode="auto">
          <a:xfrm>
            <a:off x="41148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2718" name="Line 30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42719" name="Group 31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42720" name="Line 32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2721" name="Line 33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42722" name="Text Box 34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42723" name="Text Box 35"/>
          <p:cNvSpPr txBox="1">
            <a:spLocks noChangeArrowheads="1"/>
          </p:cNvSpPr>
          <p:nvPr/>
        </p:nvSpPr>
        <p:spPr bwMode="auto">
          <a:xfrm>
            <a:off x="2743200" y="4495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Sortie de la tige V+ ou V1</a:t>
            </a:r>
          </a:p>
        </p:txBody>
      </p:sp>
      <p:sp>
        <p:nvSpPr>
          <p:cNvPr id="242724" name="AutoShape 3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559A-5385-4927-9950-ECEF3ABD1D98}" type="slidenum">
              <a:rPr lang="fr-FR"/>
              <a:pPr/>
              <a:t>67</a:t>
            </a:fld>
            <a:endParaRPr lang="fr-FR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914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44741" name="Oval 5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4742" name="Oval 6"/>
          <p:cNvSpPr>
            <a:spLocks noChangeArrowheads="1"/>
          </p:cNvSpPr>
          <p:nvPr/>
        </p:nvSpPr>
        <p:spPr bwMode="auto">
          <a:xfrm>
            <a:off x="8382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4743" name="Line 7"/>
          <p:cNvSpPr>
            <a:spLocks noChangeShapeType="1"/>
          </p:cNvSpPr>
          <p:nvPr/>
        </p:nvSpPr>
        <p:spPr bwMode="auto">
          <a:xfrm flipV="1"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3581400" y="1905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échappement</a:t>
            </a:r>
          </a:p>
        </p:txBody>
      </p:sp>
      <p:sp>
        <p:nvSpPr>
          <p:cNvPr id="244745" name="Rectangle 9"/>
          <p:cNvSpPr>
            <a:spLocks noChangeArrowheads="1"/>
          </p:cNvSpPr>
          <p:nvPr/>
        </p:nvSpPr>
        <p:spPr bwMode="auto">
          <a:xfrm>
            <a:off x="3429000" y="3124200"/>
            <a:ext cx="9144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4746" name="Rectangle 10" descr="Bouquet"/>
          <p:cNvSpPr>
            <a:spLocks noChangeArrowheads="1"/>
          </p:cNvSpPr>
          <p:nvPr/>
        </p:nvSpPr>
        <p:spPr bwMode="auto">
          <a:xfrm>
            <a:off x="762000" y="3124200"/>
            <a:ext cx="25908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4747" name="Rectangle 11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4748" name="Line 12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4749" name="Line 13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4750" name="Line 14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4751" name="Line 15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4752" name="Line 16"/>
          <p:cNvSpPr>
            <a:spLocks noChangeShapeType="1"/>
          </p:cNvSpPr>
          <p:nvPr/>
        </p:nvSpPr>
        <p:spPr bwMode="auto">
          <a:xfrm flipH="1">
            <a:off x="42672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4753" name="Line 17"/>
          <p:cNvSpPr>
            <a:spLocks noChangeShapeType="1"/>
          </p:cNvSpPr>
          <p:nvPr/>
        </p:nvSpPr>
        <p:spPr bwMode="auto">
          <a:xfrm flipH="1">
            <a:off x="42672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4754" name="Line 18"/>
          <p:cNvSpPr>
            <a:spLocks noChangeShapeType="1"/>
          </p:cNvSpPr>
          <p:nvPr/>
        </p:nvSpPr>
        <p:spPr bwMode="auto">
          <a:xfrm>
            <a:off x="4343400" y="34290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44755" name="Group 19"/>
          <p:cNvGrpSpPr>
            <a:grpSpLocks/>
          </p:cNvGrpSpPr>
          <p:nvPr/>
        </p:nvGrpSpPr>
        <p:grpSpPr bwMode="auto">
          <a:xfrm>
            <a:off x="3352800" y="3124200"/>
            <a:ext cx="3429000" cy="838200"/>
            <a:chOff x="672" y="1968"/>
            <a:chExt cx="2160" cy="528"/>
          </a:xfrm>
        </p:grpSpPr>
        <p:sp>
          <p:nvSpPr>
            <p:cNvPr id="244756" name="Rectangle 20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4757" name="Oval 21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4758" name="Oval 22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4759" name="Rectangle 23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44760" name="Line 24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44761" name="Group 25"/>
          <p:cNvGrpSpPr>
            <a:grpSpLocks/>
          </p:cNvGrpSpPr>
          <p:nvPr/>
        </p:nvGrpSpPr>
        <p:grpSpPr bwMode="auto">
          <a:xfrm>
            <a:off x="3124200" y="3352800"/>
            <a:ext cx="152400" cy="457200"/>
            <a:chOff x="672" y="2112"/>
            <a:chExt cx="96" cy="288"/>
          </a:xfrm>
        </p:grpSpPr>
        <p:sp>
          <p:nvSpPr>
            <p:cNvPr id="244762" name="Line 26"/>
            <p:cNvSpPr>
              <a:spLocks noChangeShapeType="1"/>
            </p:cNvSpPr>
            <p:nvPr/>
          </p:nvSpPr>
          <p:spPr bwMode="auto">
            <a:xfrm>
              <a:off x="672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4763" name="Line 27"/>
            <p:cNvSpPr>
              <a:spLocks noChangeShapeType="1"/>
            </p:cNvSpPr>
            <p:nvPr/>
          </p:nvSpPr>
          <p:spPr bwMode="auto">
            <a:xfrm>
              <a:off x="672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4764" name="Line 28"/>
            <p:cNvSpPr>
              <a:spLocks noChangeShapeType="1"/>
            </p:cNvSpPr>
            <p:nvPr/>
          </p:nvSpPr>
          <p:spPr bwMode="auto">
            <a:xfrm>
              <a:off x="672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1148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4766" name="Line 30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44767" name="Group 31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44768" name="Line 32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4769" name="Line 33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44770" name="Text Box 34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44771" name="Text Box 35"/>
          <p:cNvSpPr txBox="1">
            <a:spLocks noChangeArrowheads="1"/>
          </p:cNvSpPr>
          <p:nvPr/>
        </p:nvSpPr>
        <p:spPr bwMode="auto">
          <a:xfrm>
            <a:off x="2743200" y="4495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Sortie de la tige V+ ou V1</a:t>
            </a:r>
          </a:p>
        </p:txBody>
      </p:sp>
      <p:sp>
        <p:nvSpPr>
          <p:cNvPr id="244772" name="AutoShape 3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58F9-EF2C-487C-896C-C780CD3C30F7}" type="slidenum">
              <a:rPr lang="fr-FR"/>
              <a:pPr/>
              <a:t>68</a:t>
            </a:fld>
            <a:endParaRPr lang="fr-FR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46787" name="Line 3"/>
          <p:cNvSpPr>
            <a:spLocks noChangeShapeType="1"/>
          </p:cNvSpPr>
          <p:nvPr/>
        </p:nvSpPr>
        <p:spPr bwMode="auto">
          <a:xfrm>
            <a:off x="914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8382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791" name="Line 7"/>
          <p:cNvSpPr>
            <a:spLocks noChangeShapeType="1"/>
          </p:cNvSpPr>
          <p:nvPr/>
        </p:nvSpPr>
        <p:spPr bwMode="auto">
          <a:xfrm flipV="1"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792" name="Text Box 8"/>
          <p:cNvSpPr txBox="1">
            <a:spLocks noChangeArrowheads="1"/>
          </p:cNvSpPr>
          <p:nvPr/>
        </p:nvSpPr>
        <p:spPr bwMode="auto">
          <a:xfrm>
            <a:off x="3581400" y="1905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échappement</a:t>
            </a:r>
          </a:p>
        </p:txBody>
      </p:sp>
      <p:sp>
        <p:nvSpPr>
          <p:cNvPr id="246793" name="Rectangle 9"/>
          <p:cNvSpPr>
            <a:spLocks noChangeArrowheads="1"/>
          </p:cNvSpPr>
          <p:nvPr/>
        </p:nvSpPr>
        <p:spPr bwMode="auto">
          <a:xfrm>
            <a:off x="3581400" y="3124200"/>
            <a:ext cx="7620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794" name="Rectangle 10" descr="Bouquet"/>
          <p:cNvSpPr>
            <a:spLocks noChangeArrowheads="1"/>
          </p:cNvSpPr>
          <p:nvPr/>
        </p:nvSpPr>
        <p:spPr bwMode="auto">
          <a:xfrm>
            <a:off x="762000" y="3124200"/>
            <a:ext cx="27432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795" name="Rectangle 11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799" name="Line 15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800" name="Line 16"/>
          <p:cNvSpPr>
            <a:spLocks noChangeShapeType="1"/>
          </p:cNvSpPr>
          <p:nvPr/>
        </p:nvSpPr>
        <p:spPr bwMode="auto">
          <a:xfrm flipH="1">
            <a:off x="42672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801" name="Line 17"/>
          <p:cNvSpPr>
            <a:spLocks noChangeShapeType="1"/>
          </p:cNvSpPr>
          <p:nvPr/>
        </p:nvSpPr>
        <p:spPr bwMode="auto">
          <a:xfrm flipH="1">
            <a:off x="42672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802" name="Line 18"/>
          <p:cNvSpPr>
            <a:spLocks noChangeShapeType="1"/>
          </p:cNvSpPr>
          <p:nvPr/>
        </p:nvSpPr>
        <p:spPr bwMode="auto">
          <a:xfrm>
            <a:off x="4343400" y="34290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46803" name="Group 19"/>
          <p:cNvGrpSpPr>
            <a:grpSpLocks/>
          </p:cNvGrpSpPr>
          <p:nvPr/>
        </p:nvGrpSpPr>
        <p:grpSpPr bwMode="auto">
          <a:xfrm>
            <a:off x="3505200" y="3124200"/>
            <a:ext cx="3429000" cy="838200"/>
            <a:chOff x="672" y="1968"/>
            <a:chExt cx="2160" cy="528"/>
          </a:xfrm>
        </p:grpSpPr>
        <p:sp>
          <p:nvSpPr>
            <p:cNvPr id="246804" name="Rectangle 20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805" name="Oval 21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806" name="Oval 22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807" name="Rectangle 23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46808" name="Line 24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46809" name="Group 25"/>
          <p:cNvGrpSpPr>
            <a:grpSpLocks/>
          </p:cNvGrpSpPr>
          <p:nvPr/>
        </p:nvGrpSpPr>
        <p:grpSpPr bwMode="auto">
          <a:xfrm>
            <a:off x="3276600" y="3352800"/>
            <a:ext cx="152400" cy="457200"/>
            <a:chOff x="672" y="2112"/>
            <a:chExt cx="96" cy="288"/>
          </a:xfrm>
        </p:grpSpPr>
        <p:sp>
          <p:nvSpPr>
            <p:cNvPr id="246810" name="Line 26"/>
            <p:cNvSpPr>
              <a:spLocks noChangeShapeType="1"/>
            </p:cNvSpPr>
            <p:nvPr/>
          </p:nvSpPr>
          <p:spPr bwMode="auto">
            <a:xfrm>
              <a:off x="672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811" name="Line 27"/>
            <p:cNvSpPr>
              <a:spLocks noChangeShapeType="1"/>
            </p:cNvSpPr>
            <p:nvPr/>
          </p:nvSpPr>
          <p:spPr bwMode="auto">
            <a:xfrm>
              <a:off x="672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812" name="Line 28"/>
            <p:cNvSpPr>
              <a:spLocks noChangeShapeType="1"/>
            </p:cNvSpPr>
            <p:nvPr/>
          </p:nvSpPr>
          <p:spPr bwMode="auto">
            <a:xfrm>
              <a:off x="672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46813" name="Rectangle 29"/>
          <p:cNvSpPr>
            <a:spLocks noChangeArrowheads="1"/>
          </p:cNvSpPr>
          <p:nvPr/>
        </p:nvSpPr>
        <p:spPr bwMode="auto">
          <a:xfrm>
            <a:off x="41148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6814" name="Line 30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46815" name="Group 31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46816" name="Line 32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6817" name="Line 33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46818" name="Text Box 34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46819" name="Text Box 35"/>
          <p:cNvSpPr txBox="1">
            <a:spLocks noChangeArrowheads="1"/>
          </p:cNvSpPr>
          <p:nvPr/>
        </p:nvSpPr>
        <p:spPr bwMode="auto">
          <a:xfrm>
            <a:off x="2743200" y="4495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Sortie de la tige V+ ou V1</a:t>
            </a:r>
          </a:p>
        </p:txBody>
      </p:sp>
      <p:sp>
        <p:nvSpPr>
          <p:cNvPr id="246820" name="AutoShape 3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094F9-DF80-479F-ACA6-752DC014085F}" type="slidenum">
              <a:rPr lang="fr-FR"/>
              <a:pPr/>
              <a:t>69</a:t>
            </a:fld>
            <a:endParaRPr lang="fr-FR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48835" name="Line 3"/>
          <p:cNvSpPr>
            <a:spLocks noChangeShapeType="1"/>
          </p:cNvSpPr>
          <p:nvPr/>
        </p:nvSpPr>
        <p:spPr bwMode="auto">
          <a:xfrm>
            <a:off x="914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8382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39" name="Line 7"/>
          <p:cNvSpPr>
            <a:spLocks noChangeShapeType="1"/>
          </p:cNvSpPr>
          <p:nvPr/>
        </p:nvSpPr>
        <p:spPr bwMode="auto">
          <a:xfrm flipV="1"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3581400" y="1905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échappement</a:t>
            </a:r>
          </a:p>
        </p:txBody>
      </p:sp>
      <p:sp>
        <p:nvSpPr>
          <p:cNvPr id="248841" name="Rectangle 9"/>
          <p:cNvSpPr>
            <a:spLocks noChangeArrowheads="1"/>
          </p:cNvSpPr>
          <p:nvPr/>
        </p:nvSpPr>
        <p:spPr bwMode="auto">
          <a:xfrm>
            <a:off x="3733800" y="3124200"/>
            <a:ext cx="6096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42" name="Rectangle 10" descr="Bouquet"/>
          <p:cNvSpPr>
            <a:spLocks noChangeArrowheads="1"/>
          </p:cNvSpPr>
          <p:nvPr/>
        </p:nvSpPr>
        <p:spPr bwMode="auto">
          <a:xfrm>
            <a:off x="762000" y="3124200"/>
            <a:ext cx="28956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43" name="Rectangle 11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44" name="Line 12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45" name="Line 13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H="1">
            <a:off x="42672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 flipH="1">
            <a:off x="42672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50" name="Line 18"/>
          <p:cNvSpPr>
            <a:spLocks noChangeShapeType="1"/>
          </p:cNvSpPr>
          <p:nvPr/>
        </p:nvSpPr>
        <p:spPr bwMode="auto">
          <a:xfrm>
            <a:off x="4343400" y="34290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48851" name="Group 19"/>
          <p:cNvGrpSpPr>
            <a:grpSpLocks/>
          </p:cNvGrpSpPr>
          <p:nvPr/>
        </p:nvGrpSpPr>
        <p:grpSpPr bwMode="auto">
          <a:xfrm>
            <a:off x="3657600" y="3124200"/>
            <a:ext cx="3429000" cy="838200"/>
            <a:chOff x="672" y="1968"/>
            <a:chExt cx="2160" cy="528"/>
          </a:xfrm>
        </p:grpSpPr>
        <p:sp>
          <p:nvSpPr>
            <p:cNvPr id="248852" name="Rectangle 20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853" name="Oval 21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854" name="Oval 22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855" name="Rectangle 23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48857" name="Group 25"/>
          <p:cNvGrpSpPr>
            <a:grpSpLocks/>
          </p:cNvGrpSpPr>
          <p:nvPr/>
        </p:nvGrpSpPr>
        <p:grpSpPr bwMode="auto">
          <a:xfrm>
            <a:off x="3429000" y="3352800"/>
            <a:ext cx="152400" cy="457200"/>
            <a:chOff x="672" y="2112"/>
            <a:chExt cx="96" cy="288"/>
          </a:xfrm>
        </p:grpSpPr>
        <p:sp>
          <p:nvSpPr>
            <p:cNvPr id="248858" name="Line 26"/>
            <p:cNvSpPr>
              <a:spLocks noChangeShapeType="1"/>
            </p:cNvSpPr>
            <p:nvPr/>
          </p:nvSpPr>
          <p:spPr bwMode="auto">
            <a:xfrm>
              <a:off x="672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859" name="Line 27"/>
            <p:cNvSpPr>
              <a:spLocks noChangeShapeType="1"/>
            </p:cNvSpPr>
            <p:nvPr/>
          </p:nvSpPr>
          <p:spPr bwMode="auto">
            <a:xfrm>
              <a:off x="672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860" name="Line 28"/>
            <p:cNvSpPr>
              <a:spLocks noChangeShapeType="1"/>
            </p:cNvSpPr>
            <p:nvPr/>
          </p:nvSpPr>
          <p:spPr bwMode="auto">
            <a:xfrm>
              <a:off x="672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48861" name="Rectangle 29"/>
          <p:cNvSpPr>
            <a:spLocks noChangeArrowheads="1"/>
          </p:cNvSpPr>
          <p:nvPr/>
        </p:nvSpPr>
        <p:spPr bwMode="auto">
          <a:xfrm>
            <a:off x="41148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48863" name="Group 31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48864" name="Line 32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8865" name="Line 33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48866" name="Text Box 34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48867" name="Text Box 35"/>
          <p:cNvSpPr txBox="1">
            <a:spLocks noChangeArrowheads="1"/>
          </p:cNvSpPr>
          <p:nvPr/>
        </p:nvSpPr>
        <p:spPr bwMode="auto">
          <a:xfrm>
            <a:off x="2743200" y="4495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Sortie de la tige V+ ou V1</a:t>
            </a:r>
          </a:p>
        </p:txBody>
      </p:sp>
      <p:sp>
        <p:nvSpPr>
          <p:cNvPr id="248868" name="AutoShape 3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464B-CB23-47F7-BC80-B0031FBB4CB1}" type="slidenum">
              <a:rPr lang="fr-FR"/>
              <a:pPr/>
              <a:t>7</a:t>
            </a:fld>
            <a:endParaRPr lang="fr-FR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28600" y="29718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Vérin double effet:</a:t>
            </a:r>
          </a:p>
        </p:txBody>
      </p:sp>
      <p:grpSp>
        <p:nvGrpSpPr>
          <p:cNvPr id="67589" name="Group 5"/>
          <p:cNvGrpSpPr>
            <a:grpSpLocks/>
          </p:cNvGrpSpPr>
          <p:nvPr/>
        </p:nvGrpSpPr>
        <p:grpSpPr bwMode="auto">
          <a:xfrm>
            <a:off x="4343400" y="5105400"/>
            <a:ext cx="3733800" cy="990600"/>
            <a:chOff x="1440" y="3216"/>
            <a:chExt cx="2352" cy="624"/>
          </a:xfrm>
        </p:grpSpPr>
        <p:sp>
          <p:nvSpPr>
            <p:cNvPr id="67590" name="Rectangle 6"/>
            <p:cNvSpPr>
              <a:spLocks noChangeArrowheads="1"/>
            </p:cNvSpPr>
            <p:nvPr/>
          </p:nvSpPr>
          <p:spPr bwMode="auto">
            <a:xfrm>
              <a:off x="1440" y="3312"/>
              <a:ext cx="2256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591" name="Line 7"/>
            <p:cNvSpPr>
              <a:spLocks noChangeShapeType="1"/>
            </p:cNvSpPr>
            <p:nvPr/>
          </p:nvSpPr>
          <p:spPr bwMode="auto">
            <a:xfrm>
              <a:off x="1488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592" name="Line 8"/>
            <p:cNvSpPr>
              <a:spLocks noChangeShapeType="1"/>
            </p:cNvSpPr>
            <p:nvPr/>
          </p:nvSpPr>
          <p:spPr bwMode="auto">
            <a:xfrm>
              <a:off x="1584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7593" name="Group 9"/>
            <p:cNvGrpSpPr>
              <a:grpSpLocks/>
            </p:cNvGrpSpPr>
            <p:nvPr/>
          </p:nvGrpSpPr>
          <p:grpSpPr bwMode="auto">
            <a:xfrm>
              <a:off x="3552" y="3216"/>
              <a:ext cx="96" cy="144"/>
              <a:chOff x="1584" y="1728"/>
              <a:chExt cx="96" cy="144"/>
            </a:xfrm>
          </p:grpSpPr>
          <p:sp>
            <p:nvSpPr>
              <p:cNvPr id="67594" name="Line 10"/>
              <p:cNvSpPr>
                <a:spLocks noChangeShapeType="1"/>
              </p:cNvSpPr>
              <p:nvPr/>
            </p:nvSpPr>
            <p:spPr bwMode="auto">
              <a:xfrm>
                <a:off x="1584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7595" name="Line 11"/>
              <p:cNvSpPr>
                <a:spLocks noChangeShapeType="1"/>
              </p:cNvSpPr>
              <p:nvPr/>
            </p:nvSpPr>
            <p:spPr bwMode="auto">
              <a:xfrm>
                <a:off x="168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7596" name="Line 12"/>
            <p:cNvSpPr>
              <a:spLocks noChangeShapeType="1"/>
            </p:cNvSpPr>
            <p:nvPr/>
          </p:nvSpPr>
          <p:spPr bwMode="auto">
            <a:xfrm flipH="1">
              <a:off x="3552" y="331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597" name="Line 13"/>
            <p:cNvSpPr>
              <a:spLocks noChangeShapeType="1"/>
            </p:cNvSpPr>
            <p:nvPr/>
          </p:nvSpPr>
          <p:spPr bwMode="auto">
            <a:xfrm flipH="1">
              <a:off x="1488" y="331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598" name="Line 14"/>
            <p:cNvSpPr>
              <a:spLocks noChangeShapeType="1"/>
            </p:cNvSpPr>
            <p:nvPr/>
          </p:nvSpPr>
          <p:spPr bwMode="auto">
            <a:xfrm flipH="1">
              <a:off x="3648" y="350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599" name="Line 15"/>
            <p:cNvSpPr>
              <a:spLocks noChangeShapeType="1"/>
            </p:cNvSpPr>
            <p:nvPr/>
          </p:nvSpPr>
          <p:spPr bwMode="auto">
            <a:xfrm flipH="1">
              <a:off x="3648" y="36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600" name="Line 16"/>
            <p:cNvSpPr>
              <a:spLocks noChangeShapeType="1"/>
            </p:cNvSpPr>
            <p:nvPr/>
          </p:nvSpPr>
          <p:spPr bwMode="auto">
            <a:xfrm>
              <a:off x="3696" y="3504"/>
              <a:ext cx="0" cy="9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601" name="Rectangle 17"/>
            <p:cNvSpPr>
              <a:spLocks noChangeArrowheads="1"/>
            </p:cNvSpPr>
            <p:nvPr/>
          </p:nvSpPr>
          <p:spPr bwMode="auto">
            <a:xfrm>
              <a:off x="1632" y="336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602" name="Oval 18"/>
            <p:cNvSpPr>
              <a:spLocks noChangeArrowheads="1"/>
            </p:cNvSpPr>
            <p:nvPr/>
          </p:nvSpPr>
          <p:spPr bwMode="auto">
            <a:xfrm>
              <a:off x="1632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603" name="Oval 19"/>
            <p:cNvSpPr>
              <a:spLocks noChangeArrowheads="1"/>
            </p:cNvSpPr>
            <p:nvPr/>
          </p:nvSpPr>
          <p:spPr bwMode="auto">
            <a:xfrm>
              <a:off x="1632" y="379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604" name="Rectangle 20"/>
            <p:cNvSpPr>
              <a:spLocks noChangeArrowheads="1"/>
            </p:cNvSpPr>
            <p:nvPr/>
          </p:nvSpPr>
          <p:spPr bwMode="auto">
            <a:xfrm>
              <a:off x="1728" y="350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7625" name="Group 41"/>
          <p:cNvGrpSpPr>
            <a:grpSpLocks/>
          </p:cNvGrpSpPr>
          <p:nvPr/>
        </p:nvGrpSpPr>
        <p:grpSpPr bwMode="auto">
          <a:xfrm>
            <a:off x="4648200" y="4648200"/>
            <a:ext cx="2971800" cy="457200"/>
            <a:chOff x="1632" y="2928"/>
            <a:chExt cx="1872" cy="288"/>
          </a:xfrm>
        </p:grpSpPr>
        <p:sp>
          <p:nvSpPr>
            <p:cNvPr id="67626" name="Text Box 42"/>
            <p:cNvSpPr txBox="1">
              <a:spLocks noChangeArrowheads="1"/>
            </p:cNvSpPr>
            <p:nvPr/>
          </p:nvSpPr>
          <p:spPr bwMode="auto">
            <a:xfrm>
              <a:off x="2304" y="2928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2 orifices</a:t>
              </a:r>
            </a:p>
          </p:txBody>
        </p:sp>
        <p:sp>
          <p:nvSpPr>
            <p:cNvPr id="67627" name="Line 43"/>
            <p:cNvSpPr>
              <a:spLocks noChangeShapeType="1"/>
            </p:cNvSpPr>
            <p:nvPr/>
          </p:nvSpPr>
          <p:spPr bwMode="auto">
            <a:xfrm flipH="1">
              <a:off x="1632" y="3120"/>
              <a:ext cx="62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628" name="Line 44"/>
            <p:cNvSpPr>
              <a:spLocks noChangeShapeType="1"/>
            </p:cNvSpPr>
            <p:nvPr/>
          </p:nvSpPr>
          <p:spPr bwMode="auto">
            <a:xfrm>
              <a:off x="3168" y="3072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7633" name="Text Box 49"/>
          <p:cNvSpPr txBox="1">
            <a:spLocks noChangeArrowheads="1"/>
          </p:cNvSpPr>
          <p:nvPr/>
        </p:nvSpPr>
        <p:spPr bwMode="auto">
          <a:xfrm>
            <a:off x="457200" y="4953000"/>
            <a:ext cx="350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Possède de la force en poussée </a:t>
            </a:r>
            <a:r>
              <a:rPr lang="fr-FR" b="1" u="sng"/>
              <a:t>et</a:t>
            </a:r>
            <a:r>
              <a:rPr lang="fr-FR"/>
              <a:t> en traction.</a:t>
            </a:r>
          </a:p>
        </p:txBody>
      </p:sp>
      <p:pic>
        <p:nvPicPr>
          <p:cNvPr id="67637" name="Picture 53" descr="C:\WINDOWS\Bureau\Sans titre - 1 - cop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33600"/>
            <a:ext cx="4800600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640" name="AutoShape 5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7641" name="Rectangle 57"/>
          <p:cNvSpPr>
            <a:spLocks noChangeArrowheads="1"/>
          </p:cNvSpPr>
          <p:nvPr/>
        </p:nvSpPr>
        <p:spPr bwMode="auto">
          <a:xfrm>
            <a:off x="685800" y="762000"/>
            <a:ext cx="7772400" cy="762000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FR" sz="4400" b="1" u="sng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Les actionneurs pneumatiques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7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67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chine à écr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33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1C201-E9B6-48AF-99DA-AB887C88131A}" type="slidenum">
              <a:rPr lang="fr-FR"/>
              <a:pPr/>
              <a:t>70</a:t>
            </a:fld>
            <a:endParaRPr lang="fr-FR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50883" name="Line 3"/>
          <p:cNvSpPr>
            <a:spLocks noChangeShapeType="1"/>
          </p:cNvSpPr>
          <p:nvPr/>
        </p:nvSpPr>
        <p:spPr bwMode="auto">
          <a:xfrm>
            <a:off x="914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8382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0887" name="Line 7"/>
          <p:cNvSpPr>
            <a:spLocks noChangeShapeType="1"/>
          </p:cNvSpPr>
          <p:nvPr/>
        </p:nvSpPr>
        <p:spPr bwMode="auto">
          <a:xfrm flipV="1"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3581400" y="1905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échappement</a:t>
            </a:r>
          </a:p>
        </p:txBody>
      </p:sp>
      <p:sp>
        <p:nvSpPr>
          <p:cNvPr id="250889" name="Rectangle 9"/>
          <p:cNvSpPr>
            <a:spLocks noChangeArrowheads="1"/>
          </p:cNvSpPr>
          <p:nvPr/>
        </p:nvSpPr>
        <p:spPr bwMode="auto">
          <a:xfrm>
            <a:off x="3886200" y="3124200"/>
            <a:ext cx="4572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0890" name="Rectangle 10" descr="Bouquet"/>
          <p:cNvSpPr>
            <a:spLocks noChangeArrowheads="1"/>
          </p:cNvSpPr>
          <p:nvPr/>
        </p:nvSpPr>
        <p:spPr bwMode="auto">
          <a:xfrm>
            <a:off x="762000" y="3124200"/>
            <a:ext cx="30480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0891" name="Rectangle 11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0892" name="Line 12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0893" name="Line 13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H="1">
            <a:off x="42672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 flipH="1">
            <a:off x="42672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0898" name="Line 18"/>
          <p:cNvSpPr>
            <a:spLocks noChangeShapeType="1"/>
          </p:cNvSpPr>
          <p:nvPr/>
        </p:nvSpPr>
        <p:spPr bwMode="auto">
          <a:xfrm>
            <a:off x="4343400" y="34290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0899" name="Group 19"/>
          <p:cNvGrpSpPr>
            <a:grpSpLocks/>
          </p:cNvGrpSpPr>
          <p:nvPr/>
        </p:nvGrpSpPr>
        <p:grpSpPr bwMode="auto">
          <a:xfrm>
            <a:off x="3810000" y="3124200"/>
            <a:ext cx="3429000" cy="838200"/>
            <a:chOff x="672" y="1968"/>
            <a:chExt cx="2160" cy="528"/>
          </a:xfrm>
        </p:grpSpPr>
        <p:sp>
          <p:nvSpPr>
            <p:cNvPr id="250900" name="Rectangle 20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0901" name="Oval 21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0902" name="Oval 22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0903" name="Rectangle 23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0905" name="Group 25"/>
          <p:cNvGrpSpPr>
            <a:grpSpLocks/>
          </p:cNvGrpSpPr>
          <p:nvPr/>
        </p:nvGrpSpPr>
        <p:grpSpPr bwMode="auto">
          <a:xfrm>
            <a:off x="3581400" y="3352800"/>
            <a:ext cx="152400" cy="457200"/>
            <a:chOff x="672" y="2112"/>
            <a:chExt cx="96" cy="288"/>
          </a:xfrm>
        </p:grpSpPr>
        <p:sp>
          <p:nvSpPr>
            <p:cNvPr id="250906" name="Line 26"/>
            <p:cNvSpPr>
              <a:spLocks noChangeShapeType="1"/>
            </p:cNvSpPr>
            <p:nvPr/>
          </p:nvSpPr>
          <p:spPr bwMode="auto">
            <a:xfrm>
              <a:off x="672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0907" name="Line 27"/>
            <p:cNvSpPr>
              <a:spLocks noChangeShapeType="1"/>
            </p:cNvSpPr>
            <p:nvPr/>
          </p:nvSpPr>
          <p:spPr bwMode="auto">
            <a:xfrm>
              <a:off x="672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0908" name="Line 28"/>
            <p:cNvSpPr>
              <a:spLocks noChangeShapeType="1"/>
            </p:cNvSpPr>
            <p:nvPr/>
          </p:nvSpPr>
          <p:spPr bwMode="auto">
            <a:xfrm>
              <a:off x="672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0909" name="Rectangle 29"/>
          <p:cNvSpPr>
            <a:spLocks noChangeArrowheads="1"/>
          </p:cNvSpPr>
          <p:nvPr/>
        </p:nvSpPr>
        <p:spPr bwMode="auto">
          <a:xfrm>
            <a:off x="41148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0911" name="Group 31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50912" name="Line 32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0913" name="Line 33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0914" name="Text Box 34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50915" name="Text Box 35"/>
          <p:cNvSpPr txBox="1">
            <a:spLocks noChangeArrowheads="1"/>
          </p:cNvSpPr>
          <p:nvPr/>
        </p:nvSpPr>
        <p:spPr bwMode="auto">
          <a:xfrm>
            <a:off x="2743200" y="4495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Sortie de la tige V+ ou V1</a:t>
            </a:r>
          </a:p>
        </p:txBody>
      </p:sp>
      <p:sp>
        <p:nvSpPr>
          <p:cNvPr id="250916" name="AutoShape 3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90E0C-22C7-4862-BA15-BE7C3AD5E9F1}" type="slidenum">
              <a:rPr lang="fr-FR"/>
              <a:pPr/>
              <a:t>71</a:t>
            </a:fld>
            <a:endParaRPr lang="fr-FR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52931" name="Line 3"/>
          <p:cNvSpPr>
            <a:spLocks noChangeShapeType="1"/>
          </p:cNvSpPr>
          <p:nvPr/>
        </p:nvSpPr>
        <p:spPr bwMode="auto">
          <a:xfrm>
            <a:off x="914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52933" name="Oval 5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8382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2935" name="Line 7"/>
          <p:cNvSpPr>
            <a:spLocks noChangeShapeType="1"/>
          </p:cNvSpPr>
          <p:nvPr/>
        </p:nvSpPr>
        <p:spPr bwMode="auto">
          <a:xfrm flipV="1"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2936" name="Text Box 8"/>
          <p:cNvSpPr txBox="1">
            <a:spLocks noChangeArrowheads="1"/>
          </p:cNvSpPr>
          <p:nvPr/>
        </p:nvSpPr>
        <p:spPr bwMode="auto">
          <a:xfrm>
            <a:off x="3581400" y="1905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échappement</a:t>
            </a:r>
          </a:p>
        </p:txBody>
      </p:sp>
      <p:sp>
        <p:nvSpPr>
          <p:cNvPr id="252937" name="Rectangle 9"/>
          <p:cNvSpPr>
            <a:spLocks noChangeArrowheads="1"/>
          </p:cNvSpPr>
          <p:nvPr/>
        </p:nvSpPr>
        <p:spPr bwMode="auto">
          <a:xfrm>
            <a:off x="4038600" y="3124200"/>
            <a:ext cx="3048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2938" name="Rectangle 10" descr="Bouquet"/>
          <p:cNvSpPr>
            <a:spLocks noChangeArrowheads="1"/>
          </p:cNvSpPr>
          <p:nvPr/>
        </p:nvSpPr>
        <p:spPr bwMode="auto">
          <a:xfrm>
            <a:off x="762000" y="3124200"/>
            <a:ext cx="32004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2939" name="Rectangle 11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2941" name="Line 13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2942" name="Line 14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 flipH="1">
            <a:off x="42672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H="1">
            <a:off x="42672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4343400" y="34290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2947" name="Group 19"/>
          <p:cNvGrpSpPr>
            <a:grpSpLocks/>
          </p:cNvGrpSpPr>
          <p:nvPr/>
        </p:nvGrpSpPr>
        <p:grpSpPr bwMode="auto">
          <a:xfrm>
            <a:off x="3962400" y="3124200"/>
            <a:ext cx="3429000" cy="838200"/>
            <a:chOff x="672" y="1968"/>
            <a:chExt cx="2160" cy="528"/>
          </a:xfrm>
        </p:grpSpPr>
        <p:sp>
          <p:nvSpPr>
            <p:cNvPr id="252948" name="Rectangle 20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2949" name="Oval 21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2950" name="Oval 22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2951" name="Rectangle 23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2953" name="Group 25"/>
          <p:cNvGrpSpPr>
            <a:grpSpLocks/>
          </p:cNvGrpSpPr>
          <p:nvPr/>
        </p:nvGrpSpPr>
        <p:grpSpPr bwMode="auto">
          <a:xfrm>
            <a:off x="3733800" y="3352800"/>
            <a:ext cx="152400" cy="457200"/>
            <a:chOff x="672" y="2112"/>
            <a:chExt cx="96" cy="288"/>
          </a:xfrm>
        </p:grpSpPr>
        <p:sp>
          <p:nvSpPr>
            <p:cNvPr id="252954" name="Line 26"/>
            <p:cNvSpPr>
              <a:spLocks noChangeShapeType="1"/>
            </p:cNvSpPr>
            <p:nvPr/>
          </p:nvSpPr>
          <p:spPr bwMode="auto">
            <a:xfrm>
              <a:off x="672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2955" name="Line 27"/>
            <p:cNvSpPr>
              <a:spLocks noChangeShapeType="1"/>
            </p:cNvSpPr>
            <p:nvPr/>
          </p:nvSpPr>
          <p:spPr bwMode="auto">
            <a:xfrm>
              <a:off x="672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2956" name="Line 28"/>
            <p:cNvSpPr>
              <a:spLocks noChangeShapeType="1"/>
            </p:cNvSpPr>
            <p:nvPr/>
          </p:nvSpPr>
          <p:spPr bwMode="auto">
            <a:xfrm>
              <a:off x="672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2957" name="Rectangle 29"/>
          <p:cNvSpPr>
            <a:spLocks noChangeArrowheads="1"/>
          </p:cNvSpPr>
          <p:nvPr/>
        </p:nvSpPr>
        <p:spPr bwMode="auto">
          <a:xfrm>
            <a:off x="41148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2958" name="Line 30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2959" name="Group 31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52960" name="Line 32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2961" name="Line 33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2962" name="Text Box 34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52963" name="Text Box 35"/>
          <p:cNvSpPr txBox="1">
            <a:spLocks noChangeArrowheads="1"/>
          </p:cNvSpPr>
          <p:nvPr/>
        </p:nvSpPr>
        <p:spPr bwMode="auto">
          <a:xfrm>
            <a:off x="2743200" y="4495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Sortie de la tige V+ ou V1</a:t>
            </a:r>
          </a:p>
        </p:txBody>
      </p:sp>
      <p:sp>
        <p:nvSpPr>
          <p:cNvPr id="252964" name="AutoShape 3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5D0FC-83FB-4B1D-9575-CBC4DB368A9D}" type="slidenum">
              <a:rPr lang="fr-FR"/>
              <a:pPr/>
              <a:t>72</a:t>
            </a:fld>
            <a:endParaRPr lang="fr-FR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914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7620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8382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4038600" y="3124200"/>
            <a:ext cx="3048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81" name="Rectangle 37" descr="Bouquet"/>
          <p:cNvSpPr>
            <a:spLocks noChangeArrowheads="1"/>
          </p:cNvSpPr>
          <p:nvPr/>
        </p:nvSpPr>
        <p:spPr bwMode="auto">
          <a:xfrm>
            <a:off x="762000" y="3124200"/>
            <a:ext cx="32004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H="1">
            <a:off x="42672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H="1">
            <a:off x="42672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4343400" y="34290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759" name="Group 15"/>
          <p:cNvGrpSpPr>
            <a:grpSpLocks/>
          </p:cNvGrpSpPr>
          <p:nvPr/>
        </p:nvGrpSpPr>
        <p:grpSpPr bwMode="auto">
          <a:xfrm>
            <a:off x="3962400" y="3124200"/>
            <a:ext cx="3429000" cy="838200"/>
            <a:chOff x="672" y="1968"/>
            <a:chExt cx="2160" cy="528"/>
          </a:xfrm>
        </p:grpSpPr>
        <p:sp>
          <p:nvSpPr>
            <p:cNvPr id="31760" name="Rectangle 16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61" name="Oval 17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63" name="Rectangle 19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783" name="Group 39"/>
          <p:cNvGrpSpPr>
            <a:grpSpLocks/>
          </p:cNvGrpSpPr>
          <p:nvPr/>
        </p:nvGrpSpPr>
        <p:grpSpPr bwMode="auto">
          <a:xfrm>
            <a:off x="3733800" y="3352800"/>
            <a:ext cx="152400" cy="457200"/>
            <a:chOff x="2352" y="2112"/>
            <a:chExt cx="96" cy="288"/>
          </a:xfrm>
        </p:grpSpPr>
        <p:sp>
          <p:nvSpPr>
            <p:cNvPr id="31768" name="Line 24"/>
            <p:cNvSpPr>
              <a:spLocks noChangeShapeType="1"/>
            </p:cNvSpPr>
            <p:nvPr/>
          </p:nvSpPr>
          <p:spPr bwMode="auto">
            <a:xfrm>
              <a:off x="2352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69" name="Line 25"/>
            <p:cNvSpPr>
              <a:spLocks noChangeShapeType="1"/>
            </p:cNvSpPr>
            <p:nvPr/>
          </p:nvSpPr>
          <p:spPr bwMode="auto">
            <a:xfrm>
              <a:off x="2352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70" name="Line 26"/>
            <p:cNvSpPr>
              <a:spLocks noChangeShapeType="1"/>
            </p:cNvSpPr>
            <p:nvPr/>
          </p:nvSpPr>
          <p:spPr bwMode="auto">
            <a:xfrm>
              <a:off x="2352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774" name="Line 30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1775" name="Group 31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31776" name="Line 32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777" name="Line 33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2743200" y="4495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Sortie de la tige V+ ou V1</a:t>
            </a:r>
          </a:p>
        </p:txBody>
      </p:sp>
      <p:sp>
        <p:nvSpPr>
          <p:cNvPr id="31784" name="AutoShape 4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50B7-4DFF-40ED-A5F3-F08740121872}" type="slidenum">
              <a:rPr lang="fr-FR"/>
              <a:pPr/>
              <a:t>73</a:t>
            </a:fld>
            <a:endParaRPr lang="fr-FR"/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762000" y="3124200"/>
            <a:ext cx="32004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6576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41148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2743200" y="4495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Rentrée de la tige V- ou V0</a:t>
            </a:r>
          </a:p>
        </p:txBody>
      </p:sp>
      <p:grpSp>
        <p:nvGrpSpPr>
          <p:cNvPr id="33825" name="Group 33"/>
          <p:cNvGrpSpPr>
            <a:grpSpLocks/>
          </p:cNvGrpSpPr>
          <p:nvPr/>
        </p:nvGrpSpPr>
        <p:grpSpPr bwMode="auto">
          <a:xfrm>
            <a:off x="0" y="1752600"/>
            <a:ext cx="2743200" cy="1143000"/>
            <a:chOff x="0" y="1104"/>
            <a:chExt cx="1728" cy="720"/>
          </a:xfrm>
        </p:grpSpPr>
        <p:sp>
          <p:nvSpPr>
            <p:cNvPr id="33823" name="Line 31"/>
            <p:cNvSpPr>
              <a:spLocks noChangeShapeType="1"/>
            </p:cNvSpPr>
            <p:nvPr/>
          </p:nvSpPr>
          <p:spPr bwMode="auto">
            <a:xfrm flipV="1">
              <a:off x="576" y="14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24" name="Text Box 32"/>
            <p:cNvSpPr txBox="1">
              <a:spLocks noChangeArrowheads="1"/>
            </p:cNvSpPr>
            <p:nvPr/>
          </p:nvSpPr>
          <p:spPr bwMode="auto">
            <a:xfrm>
              <a:off x="0" y="1104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échappement</a:t>
              </a:r>
            </a:p>
          </p:txBody>
        </p:sp>
      </p:grp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33829" name="Rectangle 37" descr="Bouquet"/>
          <p:cNvSpPr>
            <a:spLocks noChangeArrowheads="1"/>
          </p:cNvSpPr>
          <p:nvPr/>
        </p:nvSpPr>
        <p:spPr bwMode="auto">
          <a:xfrm>
            <a:off x="4038600" y="3124200"/>
            <a:ext cx="3048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807" name="Group 15"/>
          <p:cNvGrpSpPr>
            <a:grpSpLocks/>
          </p:cNvGrpSpPr>
          <p:nvPr/>
        </p:nvGrpSpPr>
        <p:grpSpPr bwMode="auto">
          <a:xfrm>
            <a:off x="3962400" y="3124200"/>
            <a:ext cx="3429000" cy="838200"/>
            <a:chOff x="672" y="1968"/>
            <a:chExt cx="2160" cy="528"/>
          </a:xfrm>
        </p:grpSpPr>
        <p:sp>
          <p:nvSpPr>
            <p:cNvPr id="33808" name="Rectangle 16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09" name="Oval 17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10" name="Oval 18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11" name="Rectangle 19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3834" name="Group 42"/>
          <p:cNvGrpSpPr>
            <a:grpSpLocks/>
          </p:cNvGrpSpPr>
          <p:nvPr/>
        </p:nvGrpSpPr>
        <p:grpSpPr bwMode="auto">
          <a:xfrm>
            <a:off x="4191000" y="3352800"/>
            <a:ext cx="152400" cy="457200"/>
            <a:chOff x="2640" y="2112"/>
            <a:chExt cx="96" cy="288"/>
          </a:xfrm>
        </p:grpSpPr>
        <p:sp>
          <p:nvSpPr>
            <p:cNvPr id="33814" name="Line 22"/>
            <p:cNvSpPr>
              <a:spLocks noChangeShapeType="1"/>
            </p:cNvSpPr>
            <p:nvPr/>
          </p:nvSpPr>
          <p:spPr bwMode="auto">
            <a:xfrm flipH="1">
              <a:off x="2640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15" name="Line 23"/>
            <p:cNvSpPr>
              <a:spLocks noChangeShapeType="1"/>
            </p:cNvSpPr>
            <p:nvPr/>
          </p:nvSpPr>
          <p:spPr bwMode="auto">
            <a:xfrm flipH="1">
              <a:off x="2640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 flipH="1">
              <a:off x="2640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8382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3818" name="Group 26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33819" name="Line 27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820" name="Line 28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843" name="AutoShape 5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60BF-AA17-4E1C-8B51-407B720116B3}" type="slidenum">
              <a:rPr lang="fr-FR"/>
              <a:pPr/>
              <a:t>74</a:t>
            </a:fld>
            <a:endParaRPr lang="fr-FR"/>
          </a:p>
        </p:txBody>
      </p:sp>
      <p:sp>
        <p:nvSpPr>
          <p:cNvPr id="254998" name="Rectangle 22"/>
          <p:cNvSpPr>
            <a:spLocks noChangeArrowheads="1"/>
          </p:cNvSpPr>
          <p:nvPr/>
        </p:nvSpPr>
        <p:spPr bwMode="auto">
          <a:xfrm>
            <a:off x="762000" y="3124200"/>
            <a:ext cx="30480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54979" name="Text Box 3"/>
          <p:cNvSpPr txBox="1">
            <a:spLocks noChangeArrowheads="1"/>
          </p:cNvSpPr>
          <p:nvPr/>
        </p:nvSpPr>
        <p:spPr bwMode="auto">
          <a:xfrm>
            <a:off x="36576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54980" name="Oval 4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4981" name="Oval 5"/>
          <p:cNvSpPr>
            <a:spLocks noChangeArrowheads="1"/>
          </p:cNvSpPr>
          <p:nvPr/>
        </p:nvSpPr>
        <p:spPr bwMode="auto">
          <a:xfrm>
            <a:off x="41148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4982" name="Text Box 6"/>
          <p:cNvSpPr txBox="1">
            <a:spLocks noChangeArrowheads="1"/>
          </p:cNvSpPr>
          <p:nvPr/>
        </p:nvSpPr>
        <p:spPr bwMode="auto">
          <a:xfrm>
            <a:off x="2743200" y="4495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Rentrée de la tige V- ou V0</a:t>
            </a:r>
          </a:p>
        </p:txBody>
      </p:sp>
      <p:grpSp>
        <p:nvGrpSpPr>
          <p:cNvPr id="254983" name="Group 7"/>
          <p:cNvGrpSpPr>
            <a:grpSpLocks/>
          </p:cNvGrpSpPr>
          <p:nvPr/>
        </p:nvGrpSpPr>
        <p:grpSpPr bwMode="auto">
          <a:xfrm>
            <a:off x="0" y="1752600"/>
            <a:ext cx="2743200" cy="1143000"/>
            <a:chOff x="0" y="1104"/>
            <a:chExt cx="1728" cy="720"/>
          </a:xfrm>
        </p:grpSpPr>
        <p:sp>
          <p:nvSpPr>
            <p:cNvPr id="254984" name="Line 8"/>
            <p:cNvSpPr>
              <a:spLocks noChangeShapeType="1"/>
            </p:cNvSpPr>
            <p:nvPr/>
          </p:nvSpPr>
          <p:spPr bwMode="auto">
            <a:xfrm flipV="1">
              <a:off x="576" y="14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4985" name="Text Box 9"/>
            <p:cNvSpPr txBox="1">
              <a:spLocks noChangeArrowheads="1"/>
            </p:cNvSpPr>
            <p:nvPr/>
          </p:nvSpPr>
          <p:spPr bwMode="auto">
            <a:xfrm>
              <a:off x="0" y="1104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échappement</a:t>
              </a:r>
            </a:p>
          </p:txBody>
        </p:sp>
      </p:grpSp>
      <p:sp>
        <p:nvSpPr>
          <p:cNvPr id="254986" name="Text Box 10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54987" name="Rectangle 11" descr="Bouquet"/>
          <p:cNvSpPr>
            <a:spLocks noChangeArrowheads="1"/>
          </p:cNvSpPr>
          <p:nvPr/>
        </p:nvSpPr>
        <p:spPr bwMode="auto">
          <a:xfrm>
            <a:off x="3886200" y="3124200"/>
            <a:ext cx="4572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4997" name="Line 21"/>
          <p:cNvSpPr>
            <a:spLocks noChangeShapeType="1"/>
          </p:cNvSpPr>
          <p:nvPr/>
        </p:nvSpPr>
        <p:spPr bwMode="auto">
          <a:xfrm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4999" name="Rectangle 23"/>
          <p:cNvSpPr>
            <a:spLocks noChangeArrowheads="1"/>
          </p:cNvSpPr>
          <p:nvPr/>
        </p:nvSpPr>
        <p:spPr bwMode="auto">
          <a:xfrm>
            <a:off x="8382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5000" name="Rectangle 24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5001" name="Line 25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5002" name="Line 26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5003" name="Line 27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5004" name="Line 28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5005" name="Group 29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55006" name="Line 30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5007" name="Line 31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5008" name="Line 32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5009" name="Line 33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4988" name="Group 12"/>
          <p:cNvGrpSpPr>
            <a:grpSpLocks/>
          </p:cNvGrpSpPr>
          <p:nvPr/>
        </p:nvGrpSpPr>
        <p:grpSpPr bwMode="auto">
          <a:xfrm>
            <a:off x="3810000" y="3124200"/>
            <a:ext cx="3429000" cy="838200"/>
            <a:chOff x="672" y="1968"/>
            <a:chExt cx="2160" cy="528"/>
          </a:xfrm>
        </p:grpSpPr>
        <p:sp>
          <p:nvSpPr>
            <p:cNvPr id="254989" name="Rectangle 13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4990" name="Oval 14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4991" name="Oval 15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4992" name="Rectangle 16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54993" name="Group 17"/>
          <p:cNvGrpSpPr>
            <a:grpSpLocks/>
          </p:cNvGrpSpPr>
          <p:nvPr/>
        </p:nvGrpSpPr>
        <p:grpSpPr bwMode="auto">
          <a:xfrm>
            <a:off x="4038600" y="3352800"/>
            <a:ext cx="152400" cy="457200"/>
            <a:chOff x="2640" y="2112"/>
            <a:chExt cx="96" cy="288"/>
          </a:xfrm>
        </p:grpSpPr>
        <p:sp>
          <p:nvSpPr>
            <p:cNvPr id="254994" name="Line 18"/>
            <p:cNvSpPr>
              <a:spLocks noChangeShapeType="1"/>
            </p:cNvSpPr>
            <p:nvPr/>
          </p:nvSpPr>
          <p:spPr bwMode="auto">
            <a:xfrm flipH="1">
              <a:off x="2640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4995" name="Line 19"/>
            <p:cNvSpPr>
              <a:spLocks noChangeShapeType="1"/>
            </p:cNvSpPr>
            <p:nvPr/>
          </p:nvSpPr>
          <p:spPr bwMode="auto">
            <a:xfrm flipH="1">
              <a:off x="2640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4996" name="Line 20"/>
            <p:cNvSpPr>
              <a:spLocks noChangeShapeType="1"/>
            </p:cNvSpPr>
            <p:nvPr/>
          </p:nvSpPr>
          <p:spPr bwMode="auto">
            <a:xfrm flipH="1">
              <a:off x="2640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5010" name="AutoShape 3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265F-7DBB-4371-9363-E35FDDFC130B}" type="slidenum">
              <a:rPr lang="fr-FR"/>
              <a:pPr/>
              <a:t>75</a:t>
            </a:fld>
            <a:endParaRPr lang="fr-FR"/>
          </a:p>
        </p:txBody>
      </p:sp>
      <p:sp>
        <p:nvSpPr>
          <p:cNvPr id="257026" name="Rectangle 2"/>
          <p:cNvSpPr>
            <a:spLocks noChangeArrowheads="1"/>
          </p:cNvSpPr>
          <p:nvPr/>
        </p:nvSpPr>
        <p:spPr bwMode="auto">
          <a:xfrm>
            <a:off x="762000" y="3124200"/>
            <a:ext cx="28956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36576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57029" name="Oval 5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7030" name="Oval 6"/>
          <p:cNvSpPr>
            <a:spLocks noChangeArrowheads="1"/>
          </p:cNvSpPr>
          <p:nvPr/>
        </p:nvSpPr>
        <p:spPr bwMode="auto">
          <a:xfrm>
            <a:off x="41148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7031" name="Text Box 7"/>
          <p:cNvSpPr txBox="1">
            <a:spLocks noChangeArrowheads="1"/>
          </p:cNvSpPr>
          <p:nvPr/>
        </p:nvSpPr>
        <p:spPr bwMode="auto">
          <a:xfrm>
            <a:off x="2743200" y="4495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Rentrée de la tige V- ou V0</a:t>
            </a:r>
          </a:p>
        </p:txBody>
      </p:sp>
      <p:grpSp>
        <p:nvGrpSpPr>
          <p:cNvPr id="257032" name="Group 8"/>
          <p:cNvGrpSpPr>
            <a:grpSpLocks/>
          </p:cNvGrpSpPr>
          <p:nvPr/>
        </p:nvGrpSpPr>
        <p:grpSpPr bwMode="auto">
          <a:xfrm>
            <a:off x="0" y="1752600"/>
            <a:ext cx="2743200" cy="1143000"/>
            <a:chOff x="0" y="1104"/>
            <a:chExt cx="1728" cy="720"/>
          </a:xfrm>
        </p:grpSpPr>
        <p:sp>
          <p:nvSpPr>
            <p:cNvPr id="257033" name="Line 9"/>
            <p:cNvSpPr>
              <a:spLocks noChangeShapeType="1"/>
            </p:cNvSpPr>
            <p:nvPr/>
          </p:nvSpPr>
          <p:spPr bwMode="auto">
            <a:xfrm flipV="1">
              <a:off x="576" y="14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7034" name="Text Box 10"/>
            <p:cNvSpPr txBox="1">
              <a:spLocks noChangeArrowheads="1"/>
            </p:cNvSpPr>
            <p:nvPr/>
          </p:nvSpPr>
          <p:spPr bwMode="auto">
            <a:xfrm>
              <a:off x="0" y="1104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échappement</a:t>
              </a:r>
            </a:p>
          </p:txBody>
        </p:sp>
      </p:grpSp>
      <p:sp>
        <p:nvSpPr>
          <p:cNvPr id="257035" name="Text Box 11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57036" name="Rectangle 12" descr="Bouquet"/>
          <p:cNvSpPr>
            <a:spLocks noChangeArrowheads="1"/>
          </p:cNvSpPr>
          <p:nvPr/>
        </p:nvSpPr>
        <p:spPr bwMode="auto">
          <a:xfrm>
            <a:off x="3733800" y="3124200"/>
            <a:ext cx="6096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7037" name="Line 13"/>
          <p:cNvSpPr>
            <a:spLocks noChangeShapeType="1"/>
          </p:cNvSpPr>
          <p:nvPr/>
        </p:nvSpPr>
        <p:spPr bwMode="auto">
          <a:xfrm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7038" name="Rectangle 14"/>
          <p:cNvSpPr>
            <a:spLocks noChangeArrowheads="1"/>
          </p:cNvSpPr>
          <p:nvPr/>
        </p:nvSpPr>
        <p:spPr bwMode="auto">
          <a:xfrm>
            <a:off x="8382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7039" name="Rectangle 15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7040" name="Line 16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7041" name="Line 17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7042" name="Line 18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7043" name="Line 19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7044" name="Group 20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57045" name="Line 21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7046" name="Line 22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7047" name="Line 23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7048" name="Line 24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7049" name="Group 25"/>
          <p:cNvGrpSpPr>
            <a:grpSpLocks/>
          </p:cNvGrpSpPr>
          <p:nvPr/>
        </p:nvGrpSpPr>
        <p:grpSpPr bwMode="auto">
          <a:xfrm>
            <a:off x="3657600" y="3124200"/>
            <a:ext cx="3429000" cy="838200"/>
            <a:chOff x="672" y="1968"/>
            <a:chExt cx="2160" cy="528"/>
          </a:xfrm>
        </p:grpSpPr>
        <p:sp>
          <p:nvSpPr>
            <p:cNvPr id="257050" name="Rectangle 26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7051" name="Oval 27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7052" name="Oval 28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7053" name="Rectangle 29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57054" name="Group 30"/>
          <p:cNvGrpSpPr>
            <a:grpSpLocks/>
          </p:cNvGrpSpPr>
          <p:nvPr/>
        </p:nvGrpSpPr>
        <p:grpSpPr bwMode="auto">
          <a:xfrm>
            <a:off x="3886200" y="3352800"/>
            <a:ext cx="152400" cy="457200"/>
            <a:chOff x="2640" y="2112"/>
            <a:chExt cx="96" cy="288"/>
          </a:xfrm>
        </p:grpSpPr>
        <p:sp>
          <p:nvSpPr>
            <p:cNvPr id="257055" name="Line 31"/>
            <p:cNvSpPr>
              <a:spLocks noChangeShapeType="1"/>
            </p:cNvSpPr>
            <p:nvPr/>
          </p:nvSpPr>
          <p:spPr bwMode="auto">
            <a:xfrm flipH="1">
              <a:off x="2640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7056" name="Line 32"/>
            <p:cNvSpPr>
              <a:spLocks noChangeShapeType="1"/>
            </p:cNvSpPr>
            <p:nvPr/>
          </p:nvSpPr>
          <p:spPr bwMode="auto">
            <a:xfrm flipH="1">
              <a:off x="2640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7057" name="Line 33"/>
            <p:cNvSpPr>
              <a:spLocks noChangeShapeType="1"/>
            </p:cNvSpPr>
            <p:nvPr/>
          </p:nvSpPr>
          <p:spPr bwMode="auto">
            <a:xfrm flipH="1">
              <a:off x="2640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7058" name="AutoShape 3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6DCF1-072B-4367-8C47-071B62CF317E}" type="slidenum">
              <a:rPr lang="fr-FR"/>
              <a:pPr/>
              <a:t>76</a:t>
            </a:fld>
            <a:endParaRPr lang="fr-FR"/>
          </a:p>
        </p:txBody>
      </p:sp>
      <p:sp>
        <p:nvSpPr>
          <p:cNvPr id="259074" name="Rectangle 2"/>
          <p:cNvSpPr>
            <a:spLocks noChangeArrowheads="1"/>
          </p:cNvSpPr>
          <p:nvPr/>
        </p:nvSpPr>
        <p:spPr bwMode="auto">
          <a:xfrm>
            <a:off x="762000" y="3124200"/>
            <a:ext cx="27432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36576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59077" name="Oval 5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9078" name="Oval 6"/>
          <p:cNvSpPr>
            <a:spLocks noChangeArrowheads="1"/>
          </p:cNvSpPr>
          <p:nvPr/>
        </p:nvSpPr>
        <p:spPr bwMode="auto">
          <a:xfrm>
            <a:off x="41148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9079" name="Text Box 7"/>
          <p:cNvSpPr txBox="1">
            <a:spLocks noChangeArrowheads="1"/>
          </p:cNvSpPr>
          <p:nvPr/>
        </p:nvSpPr>
        <p:spPr bwMode="auto">
          <a:xfrm>
            <a:off x="2743200" y="4495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Rentrée de la tige V- ou V0</a:t>
            </a:r>
          </a:p>
        </p:txBody>
      </p:sp>
      <p:grpSp>
        <p:nvGrpSpPr>
          <p:cNvPr id="259080" name="Group 8"/>
          <p:cNvGrpSpPr>
            <a:grpSpLocks/>
          </p:cNvGrpSpPr>
          <p:nvPr/>
        </p:nvGrpSpPr>
        <p:grpSpPr bwMode="auto">
          <a:xfrm>
            <a:off x="0" y="1752600"/>
            <a:ext cx="2743200" cy="1143000"/>
            <a:chOff x="0" y="1104"/>
            <a:chExt cx="1728" cy="720"/>
          </a:xfrm>
        </p:grpSpPr>
        <p:sp>
          <p:nvSpPr>
            <p:cNvPr id="259081" name="Line 9"/>
            <p:cNvSpPr>
              <a:spLocks noChangeShapeType="1"/>
            </p:cNvSpPr>
            <p:nvPr/>
          </p:nvSpPr>
          <p:spPr bwMode="auto">
            <a:xfrm flipV="1">
              <a:off x="576" y="14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9082" name="Text Box 10"/>
            <p:cNvSpPr txBox="1">
              <a:spLocks noChangeArrowheads="1"/>
            </p:cNvSpPr>
            <p:nvPr/>
          </p:nvSpPr>
          <p:spPr bwMode="auto">
            <a:xfrm>
              <a:off x="0" y="1104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échappement</a:t>
              </a:r>
            </a:p>
          </p:txBody>
        </p:sp>
      </p:grpSp>
      <p:sp>
        <p:nvSpPr>
          <p:cNvPr id="259083" name="Text Box 11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59084" name="Rectangle 12" descr="Bouquet"/>
          <p:cNvSpPr>
            <a:spLocks noChangeArrowheads="1"/>
          </p:cNvSpPr>
          <p:nvPr/>
        </p:nvSpPr>
        <p:spPr bwMode="auto">
          <a:xfrm>
            <a:off x="3581400" y="3124200"/>
            <a:ext cx="7620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9085" name="Line 13"/>
          <p:cNvSpPr>
            <a:spLocks noChangeShapeType="1"/>
          </p:cNvSpPr>
          <p:nvPr/>
        </p:nvSpPr>
        <p:spPr bwMode="auto">
          <a:xfrm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9086" name="Rectangle 14"/>
          <p:cNvSpPr>
            <a:spLocks noChangeArrowheads="1"/>
          </p:cNvSpPr>
          <p:nvPr/>
        </p:nvSpPr>
        <p:spPr bwMode="auto">
          <a:xfrm>
            <a:off x="8382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9087" name="Rectangle 15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9088" name="Line 16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9089" name="Line 17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9090" name="Line 18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9091" name="Line 19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9092" name="Group 20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59093" name="Line 21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9094" name="Line 22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9095" name="Line 23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9096" name="Line 24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59097" name="Group 25"/>
          <p:cNvGrpSpPr>
            <a:grpSpLocks/>
          </p:cNvGrpSpPr>
          <p:nvPr/>
        </p:nvGrpSpPr>
        <p:grpSpPr bwMode="auto">
          <a:xfrm>
            <a:off x="3505200" y="3124200"/>
            <a:ext cx="3429000" cy="838200"/>
            <a:chOff x="672" y="1968"/>
            <a:chExt cx="2160" cy="528"/>
          </a:xfrm>
        </p:grpSpPr>
        <p:sp>
          <p:nvSpPr>
            <p:cNvPr id="259098" name="Rectangle 26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9099" name="Oval 27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9100" name="Oval 28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9101" name="Rectangle 29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59102" name="Group 30"/>
          <p:cNvGrpSpPr>
            <a:grpSpLocks/>
          </p:cNvGrpSpPr>
          <p:nvPr/>
        </p:nvGrpSpPr>
        <p:grpSpPr bwMode="auto">
          <a:xfrm>
            <a:off x="3733800" y="3352800"/>
            <a:ext cx="152400" cy="457200"/>
            <a:chOff x="2640" y="2112"/>
            <a:chExt cx="96" cy="288"/>
          </a:xfrm>
        </p:grpSpPr>
        <p:sp>
          <p:nvSpPr>
            <p:cNvPr id="259103" name="Line 31"/>
            <p:cNvSpPr>
              <a:spLocks noChangeShapeType="1"/>
            </p:cNvSpPr>
            <p:nvPr/>
          </p:nvSpPr>
          <p:spPr bwMode="auto">
            <a:xfrm flipH="1">
              <a:off x="2640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9104" name="Line 32"/>
            <p:cNvSpPr>
              <a:spLocks noChangeShapeType="1"/>
            </p:cNvSpPr>
            <p:nvPr/>
          </p:nvSpPr>
          <p:spPr bwMode="auto">
            <a:xfrm flipH="1">
              <a:off x="2640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9105" name="Line 33"/>
            <p:cNvSpPr>
              <a:spLocks noChangeShapeType="1"/>
            </p:cNvSpPr>
            <p:nvPr/>
          </p:nvSpPr>
          <p:spPr bwMode="auto">
            <a:xfrm flipH="1">
              <a:off x="2640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59106" name="AutoShape 3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86633-F718-4717-ADC4-54956FF0DF91}" type="slidenum">
              <a:rPr lang="fr-FR"/>
              <a:pPr/>
              <a:t>77</a:t>
            </a:fld>
            <a:endParaRPr lang="fr-FR"/>
          </a:p>
        </p:txBody>
      </p:sp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762000" y="3124200"/>
            <a:ext cx="25908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36576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61125" name="Oval 5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1126" name="Oval 6"/>
          <p:cNvSpPr>
            <a:spLocks noChangeArrowheads="1"/>
          </p:cNvSpPr>
          <p:nvPr/>
        </p:nvSpPr>
        <p:spPr bwMode="auto">
          <a:xfrm>
            <a:off x="41148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1127" name="Text Box 7"/>
          <p:cNvSpPr txBox="1">
            <a:spLocks noChangeArrowheads="1"/>
          </p:cNvSpPr>
          <p:nvPr/>
        </p:nvSpPr>
        <p:spPr bwMode="auto">
          <a:xfrm>
            <a:off x="2743200" y="4495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Rentrée de la tige V- ou V0</a:t>
            </a:r>
          </a:p>
        </p:txBody>
      </p:sp>
      <p:grpSp>
        <p:nvGrpSpPr>
          <p:cNvPr id="261128" name="Group 8"/>
          <p:cNvGrpSpPr>
            <a:grpSpLocks/>
          </p:cNvGrpSpPr>
          <p:nvPr/>
        </p:nvGrpSpPr>
        <p:grpSpPr bwMode="auto">
          <a:xfrm>
            <a:off x="0" y="1752600"/>
            <a:ext cx="2743200" cy="1143000"/>
            <a:chOff x="0" y="1104"/>
            <a:chExt cx="1728" cy="720"/>
          </a:xfrm>
        </p:grpSpPr>
        <p:sp>
          <p:nvSpPr>
            <p:cNvPr id="261129" name="Line 9"/>
            <p:cNvSpPr>
              <a:spLocks noChangeShapeType="1"/>
            </p:cNvSpPr>
            <p:nvPr/>
          </p:nvSpPr>
          <p:spPr bwMode="auto">
            <a:xfrm flipV="1">
              <a:off x="576" y="14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1130" name="Text Box 10"/>
            <p:cNvSpPr txBox="1">
              <a:spLocks noChangeArrowheads="1"/>
            </p:cNvSpPr>
            <p:nvPr/>
          </p:nvSpPr>
          <p:spPr bwMode="auto">
            <a:xfrm>
              <a:off x="0" y="1104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échappement</a:t>
              </a:r>
            </a:p>
          </p:txBody>
        </p:sp>
      </p:grpSp>
      <p:sp>
        <p:nvSpPr>
          <p:cNvPr id="261131" name="Text Box 11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61132" name="Rectangle 12" descr="Bouquet"/>
          <p:cNvSpPr>
            <a:spLocks noChangeArrowheads="1"/>
          </p:cNvSpPr>
          <p:nvPr/>
        </p:nvSpPr>
        <p:spPr bwMode="auto">
          <a:xfrm>
            <a:off x="3429000" y="3124200"/>
            <a:ext cx="9144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1133" name="Line 13"/>
          <p:cNvSpPr>
            <a:spLocks noChangeShapeType="1"/>
          </p:cNvSpPr>
          <p:nvPr/>
        </p:nvSpPr>
        <p:spPr bwMode="auto">
          <a:xfrm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1134" name="Rectangle 14"/>
          <p:cNvSpPr>
            <a:spLocks noChangeArrowheads="1"/>
          </p:cNvSpPr>
          <p:nvPr/>
        </p:nvSpPr>
        <p:spPr bwMode="auto">
          <a:xfrm>
            <a:off x="8382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1135" name="Rectangle 15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1136" name="Line 16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1137" name="Line 17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1138" name="Line 18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1139" name="Line 19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61140" name="Group 20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61141" name="Line 21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1142" name="Line 22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1143" name="Line 23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1144" name="Line 24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61145" name="Group 25"/>
          <p:cNvGrpSpPr>
            <a:grpSpLocks/>
          </p:cNvGrpSpPr>
          <p:nvPr/>
        </p:nvGrpSpPr>
        <p:grpSpPr bwMode="auto">
          <a:xfrm>
            <a:off x="3352800" y="3124200"/>
            <a:ext cx="3429000" cy="838200"/>
            <a:chOff x="672" y="1968"/>
            <a:chExt cx="2160" cy="528"/>
          </a:xfrm>
        </p:grpSpPr>
        <p:sp>
          <p:nvSpPr>
            <p:cNvPr id="261146" name="Rectangle 26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1147" name="Oval 27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1148" name="Oval 28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1149" name="Rectangle 29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61150" name="Group 30"/>
          <p:cNvGrpSpPr>
            <a:grpSpLocks/>
          </p:cNvGrpSpPr>
          <p:nvPr/>
        </p:nvGrpSpPr>
        <p:grpSpPr bwMode="auto">
          <a:xfrm>
            <a:off x="3581400" y="3352800"/>
            <a:ext cx="152400" cy="457200"/>
            <a:chOff x="2640" y="2112"/>
            <a:chExt cx="96" cy="288"/>
          </a:xfrm>
        </p:grpSpPr>
        <p:sp>
          <p:nvSpPr>
            <p:cNvPr id="261151" name="Line 31"/>
            <p:cNvSpPr>
              <a:spLocks noChangeShapeType="1"/>
            </p:cNvSpPr>
            <p:nvPr/>
          </p:nvSpPr>
          <p:spPr bwMode="auto">
            <a:xfrm flipH="1">
              <a:off x="2640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1152" name="Line 32"/>
            <p:cNvSpPr>
              <a:spLocks noChangeShapeType="1"/>
            </p:cNvSpPr>
            <p:nvPr/>
          </p:nvSpPr>
          <p:spPr bwMode="auto">
            <a:xfrm flipH="1">
              <a:off x="2640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1153" name="Line 33"/>
            <p:cNvSpPr>
              <a:spLocks noChangeShapeType="1"/>
            </p:cNvSpPr>
            <p:nvPr/>
          </p:nvSpPr>
          <p:spPr bwMode="auto">
            <a:xfrm flipH="1">
              <a:off x="2640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1154" name="AutoShape 3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0A2F-C482-4DB7-9195-4B66D89651DC}" type="slidenum">
              <a:rPr lang="fr-FR"/>
              <a:pPr/>
              <a:t>78</a:t>
            </a:fld>
            <a:endParaRPr lang="fr-FR"/>
          </a:p>
        </p:txBody>
      </p:sp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762000" y="3124200"/>
            <a:ext cx="24384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36576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63173" name="Oval 5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3174" name="Oval 6"/>
          <p:cNvSpPr>
            <a:spLocks noChangeArrowheads="1"/>
          </p:cNvSpPr>
          <p:nvPr/>
        </p:nvSpPr>
        <p:spPr bwMode="auto">
          <a:xfrm>
            <a:off x="41148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2743200" y="4495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Rentrée de la tige V- ou V0</a:t>
            </a:r>
          </a:p>
        </p:txBody>
      </p:sp>
      <p:grpSp>
        <p:nvGrpSpPr>
          <p:cNvPr id="263176" name="Group 8"/>
          <p:cNvGrpSpPr>
            <a:grpSpLocks/>
          </p:cNvGrpSpPr>
          <p:nvPr/>
        </p:nvGrpSpPr>
        <p:grpSpPr bwMode="auto">
          <a:xfrm>
            <a:off x="0" y="1752600"/>
            <a:ext cx="2743200" cy="1143000"/>
            <a:chOff x="0" y="1104"/>
            <a:chExt cx="1728" cy="720"/>
          </a:xfrm>
        </p:grpSpPr>
        <p:sp>
          <p:nvSpPr>
            <p:cNvPr id="263177" name="Line 9"/>
            <p:cNvSpPr>
              <a:spLocks noChangeShapeType="1"/>
            </p:cNvSpPr>
            <p:nvPr/>
          </p:nvSpPr>
          <p:spPr bwMode="auto">
            <a:xfrm flipV="1">
              <a:off x="576" y="14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3178" name="Text Box 10"/>
            <p:cNvSpPr txBox="1">
              <a:spLocks noChangeArrowheads="1"/>
            </p:cNvSpPr>
            <p:nvPr/>
          </p:nvSpPr>
          <p:spPr bwMode="auto">
            <a:xfrm>
              <a:off x="0" y="1104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échappement</a:t>
              </a:r>
            </a:p>
          </p:txBody>
        </p:sp>
      </p:grpSp>
      <p:sp>
        <p:nvSpPr>
          <p:cNvPr id="263179" name="Text Box 11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63180" name="Rectangle 12" descr="Bouquet"/>
          <p:cNvSpPr>
            <a:spLocks noChangeArrowheads="1"/>
          </p:cNvSpPr>
          <p:nvPr/>
        </p:nvSpPr>
        <p:spPr bwMode="auto">
          <a:xfrm>
            <a:off x="3276600" y="3124200"/>
            <a:ext cx="10668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3181" name="Line 13"/>
          <p:cNvSpPr>
            <a:spLocks noChangeShapeType="1"/>
          </p:cNvSpPr>
          <p:nvPr/>
        </p:nvSpPr>
        <p:spPr bwMode="auto">
          <a:xfrm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3182" name="Rectangle 14"/>
          <p:cNvSpPr>
            <a:spLocks noChangeArrowheads="1"/>
          </p:cNvSpPr>
          <p:nvPr/>
        </p:nvSpPr>
        <p:spPr bwMode="auto">
          <a:xfrm>
            <a:off x="8382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3183" name="Rectangle 15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3184" name="Line 16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3185" name="Line 17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3186" name="Line 18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3187" name="Line 19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63188" name="Group 20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63189" name="Line 21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3190" name="Line 22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63193" name="Group 25"/>
          <p:cNvGrpSpPr>
            <a:grpSpLocks/>
          </p:cNvGrpSpPr>
          <p:nvPr/>
        </p:nvGrpSpPr>
        <p:grpSpPr bwMode="auto">
          <a:xfrm>
            <a:off x="3200400" y="3124200"/>
            <a:ext cx="3429000" cy="838200"/>
            <a:chOff x="672" y="1968"/>
            <a:chExt cx="2160" cy="528"/>
          </a:xfrm>
        </p:grpSpPr>
        <p:sp>
          <p:nvSpPr>
            <p:cNvPr id="263194" name="Rectangle 26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3195" name="Oval 27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3196" name="Oval 28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3197" name="Rectangle 29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63198" name="Group 30"/>
          <p:cNvGrpSpPr>
            <a:grpSpLocks/>
          </p:cNvGrpSpPr>
          <p:nvPr/>
        </p:nvGrpSpPr>
        <p:grpSpPr bwMode="auto">
          <a:xfrm>
            <a:off x="3429000" y="3352800"/>
            <a:ext cx="152400" cy="457200"/>
            <a:chOff x="2640" y="2112"/>
            <a:chExt cx="96" cy="288"/>
          </a:xfrm>
        </p:grpSpPr>
        <p:sp>
          <p:nvSpPr>
            <p:cNvPr id="263199" name="Line 31"/>
            <p:cNvSpPr>
              <a:spLocks noChangeShapeType="1"/>
            </p:cNvSpPr>
            <p:nvPr/>
          </p:nvSpPr>
          <p:spPr bwMode="auto">
            <a:xfrm flipH="1">
              <a:off x="2640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3200" name="Line 32"/>
            <p:cNvSpPr>
              <a:spLocks noChangeShapeType="1"/>
            </p:cNvSpPr>
            <p:nvPr/>
          </p:nvSpPr>
          <p:spPr bwMode="auto">
            <a:xfrm flipH="1">
              <a:off x="2640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3201" name="Line 33"/>
            <p:cNvSpPr>
              <a:spLocks noChangeShapeType="1"/>
            </p:cNvSpPr>
            <p:nvPr/>
          </p:nvSpPr>
          <p:spPr bwMode="auto">
            <a:xfrm flipH="1">
              <a:off x="2640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3202" name="AutoShape 3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D778-37FD-4A19-8E35-E779F2061CD7}" type="slidenum">
              <a:rPr lang="fr-FR"/>
              <a:pPr/>
              <a:t>79</a:t>
            </a:fld>
            <a:endParaRPr lang="fr-FR"/>
          </a:p>
        </p:txBody>
      </p:sp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762000" y="3124200"/>
            <a:ext cx="22860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36576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65221" name="Oval 5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5222" name="Oval 6"/>
          <p:cNvSpPr>
            <a:spLocks noChangeArrowheads="1"/>
          </p:cNvSpPr>
          <p:nvPr/>
        </p:nvSpPr>
        <p:spPr bwMode="auto">
          <a:xfrm>
            <a:off x="41148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5223" name="Text Box 7"/>
          <p:cNvSpPr txBox="1">
            <a:spLocks noChangeArrowheads="1"/>
          </p:cNvSpPr>
          <p:nvPr/>
        </p:nvSpPr>
        <p:spPr bwMode="auto">
          <a:xfrm>
            <a:off x="2743200" y="4495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Rentrée de la tige V- ou V0</a:t>
            </a:r>
          </a:p>
        </p:txBody>
      </p:sp>
      <p:grpSp>
        <p:nvGrpSpPr>
          <p:cNvPr id="265224" name="Group 8"/>
          <p:cNvGrpSpPr>
            <a:grpSpLocks/>
          </p:cNvGrpSpPr>
          <p:nvPr/>
        </p:nvGrpSpPr>
        <p:grpSpPr bwMode="auto">
          <a:xfrm>
            <a:off x="0" y="1752600"/>
            <a:ext cx="2743200" cy="1143000"/>
            <a:chOff x="0" y="1104"/>
            <a:chExt cx="1728" cy="720"/>
          </a:xfrm>
        </p:grpSpPr>
        <p:sp>
          <p:nvSpPr>
            <p:cNvPr id="265225" name="Line 9"/>
            <p:cNvSpPr>
              <a:spLocks noChangeShapeType="1"/>
            </p:cNvSpPr>
            <p:nvPr/>
          </p:nvSpPr>
          <p:spPr bwMode="auto">
            <a:xfrm flipV="1">
              <a:off x="576" y="14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5226" name="Text Box 10"/>
            <p:cNvSpPr txBox="1">
              <a:spLocks noChangeArrowheads="1"/>
            </p:cNvSpPr>
            <p:nvPr/>
          </p:nvSpPr>
          <p:spPr bwMode="auto">
            <a:xfrm>
              <a:off x="0" y="1104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échappement</a:t>
              </a:r>
            </a:p>
          </p:txBody>
        </p:sp>
      </p:grpSp>
      <p:sp>
        <p:nvSpPr>
          <p:cNvPr id="265227" name="Text Box 11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65228" name="Rectangle 12" descr="Bouquet"/>
          <p:cNvSpPr>
            <a:spLocks noChangeArrowheads="1"/>
          </p:cNvSpPr>
          <p:nvPr/>
        </p:nvSpPr>
        <p:spPr bwMode="auto">
          <a:xfrm>
            <a:off x="3124200" y="3124200"/>
            <a:ext cx="12192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5229" name="Line 13"/>
          <p:cNvSpPr>
            <a:spLocks noChangeShapeType="1"/>
          </p:cNvSpPr>
          <p:nvPr/>
        </p:nvSpPr>
        <p:spPr bwMode="auto">
          <a:xfrm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5230" name="Rectangle 14"/>
          <p:cNvSpPr>
            <a:spLocks noChangeArrowheads="1"/>
          </p:cNvSpPr>
          <p:nvPr/>
        </p:nvSpPr>
        <p:spPr bwMode="auto">
          <a:xfrm>
            <a:off x="8382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5231" name="Rectangle 15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5232" name="Line 16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5233" name="Line 17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5234" name="Line 18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5235" name="Line 19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65236" name="Group 20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65237" name="Line 21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5238" name="Line 22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5239" name="Line 23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5240" name="Line 24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65241" name="Group 25"/>
          <p:cNvGrpSpPr>
            <a:grpSpLocks/>
          </p:cNvGrpSpPr>
          <p:nvPr/>
        </p:nvGrpSpPr>
        <p:grpSpPr bwMode="auto">
          <a:xfrm>
            <a:off x="3048000" y="3124200"/>
            <a:ext cx="3429000" cy="838200"/>
            <a:chOff x="672" y="1968"/>
            <a:chExt cx="2160" cy="528"/>
          </a:xfrm>
        </p:grpSpPr>
        <p:sp>
          <p:nvSpPr>
            <p:cNvPr id="265242" name="Rectangle 26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5243" name="Oval 27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5244" name="Oval 28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5245" name="Rectangle 29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65246" name="Group 30"/>
          <p:cNvGrpSpPr>
            <a:grpSpLocks/>
          </p:cNvGrpSpPr>
          <p:nvPr/>
        </p:nvGrpSpPr>
        <p:grpSpPr bwMode="auto">
          <a:xfrm>
            <a:off x="3276600" y="3352800"/>
            <a:ext cx="152400" cy="457200"/>
            <a:chOff x="2640" y="2112"/>
            <a:chExt cx="96" cy="288"/>
          </a:xfrm>
        </p:grpSpPr>
        <p:sp>
          <p:nvSpPr>
            <p:cNvPr id="265247" name="Line 31"/>
            <p:cNvSpPr>
              <a:spLocks noChangeShapeType="1"/>
            </p:cNvSpPr>
            <p:nvPr/>
          </p:nvSpPr>
          <p:spPr bwMode="auto">
            <a:xfrm flipH="1">
              <a:off x="2640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5248" name="Line 32"/>
            <p:cNvSpPr>
              <a:spLocks noChangeShapeType="1"/>
            </p:cNvSpPr>
            <p:nvPr/>
          </p:nvSpPr>
          <p:spPr bwMode="auto">
            <a:xfrm flipH="1">
              <a:off x="2640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5249" name="Line 33"/>
            <p:cNvSpPr>
              <a:spLocks noChangeShapeType="1"/>
            </p:cNvSpPr>
            <p:nvPr/>
          </p:nvSpPr>
          <p:spPr bwMode="auto">
            <a:xfrm flipH="1">
              <a:off x="2640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5250" name="AutoShape 3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D70-EB75-4541-8AA1-01D220A8AB55}" type="slidenum">
              <a:rPr lang="fr-FR"/>
              <a:pPr/>
              <a:t>8</a:t>
            </a:fld>
            <a:endParaRPr lang="fr-FR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762000"/>
          </a:xfrm>
          <a:gradFill rotWithShape="0">
            <a:gsLst>
              <a:gs pos="0">
                <a:srgbClr val="FFFFCC">
                  <a:gamma/>
                  <a:shade val="4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Les actionneurs pneumatiques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09600" y="1730375"/>
            <a:ext cx="3411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2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Vérin simple effet: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609600" y="41910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Vérin double effet:</a:t>
            </a:r>
          </a:p>
        </p:txBody>
      </p:sp>
      <p:grpSp>
        <p:nvGrpSpPr>
          <p:cNvPr id="68613" name="Group 5"/>
          <p:cNvGrpSpPr>
            <a:grpSpLocks/>
          </p:cNvGrpSpPr>
          <p:nvPr/>
        </p:nvGrpSpPr>
        <p:grpSpPr bwMode="auto">
          <a:xfrm>
            <a:off x="4343400" y="5105400"/>
            <a:ext cx="3733800" cy="990600"/>
            <a:chOff x="1440" y="3216"/>
            <a:chExt cx="2352" cy="624"/>
          </a:xfrm>
        </p:grpSpPr>
        <p:sp>
          <p:nvSpPr>
            <p:cNvPr id="68614" name="Rectangle 6"/>
            <p:cNvSpPr>
              <a:spLocks noChangeArrowheads="1"/>
            </p:cNvSpPr>
            <p:nvPr/>
          </p:nvSpPr>
          <p:spPr bwMode="auto">
            <a:xfrm>
              <a:off x="1440" y="3312"/>
              <a:ext cx="2256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15" name="Line 7"/>
            <p:cNvSpPr>
              <a:spLocks noChangeShapeType="1"/>
            </p:cNvSpPr>
            <p:nvPr/>
          </p:nvSpPr>
          <p:spPr bwMode="auto">
            <a:xfrm>
              <a:off x="1488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16" name="Line 8"/>
            <p:cNvSpPr>
              <a:spLocks noChangeShapeType="1"/>
            </p:cNvSpPr>
            <p:nvPr/>
          </p:nvSpPr>
          <p:spPr bwMode="auto">
            <a:xfrm>
              <a:off x="1584" y="32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8617" name="Group 9"/>
            <p:cNvGrpSpPr>
              <a:grpSpLocks/>
            </p:cNvGrpSpPr>
            <p:nvPr/>
          </p:nvGrpSpPr>
          <p:grpSpPr bwMode="auto">
            <a:xfrm>
              <a:off x="3552" y="3216"/>
              <a:ext cx="96" cy="144"/>
              <a:chOff x="1584" y="1728"/>
              <a:chExt cx="96" cy="144"/>
            </a:xfrm>
          </p:grpSpPr>
          <p:sp>
            <p:nvSpPr>
              <p:cNvPr id="68618" name="Line 10"/>
              <p:cNvSpPr>
                <a:spLocks noChangeShapeType="1"/>
              </p:cNvSpPr>
              <p:nvPr/>
            </p:nvSpPr>
            <p:spPr bwMode="auto">
              <a:xfrm>
                <a:off x="1584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619" name="Line 11"/>
              <p:cNvSpPr>
                <a:spLocks noChangeShapeType="1"/>
              </p:cNvSpPr>
              <p:nvPr/>
            </p:nvSpPr>
            <p:spPr bwMode="auto">
              <a:xfrm>
                <a:off x="168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8620" name="Line 12"/>
            <p:cNvSpPr>
              <a:spLocks noChangeShapeType="1"/>
            </p:cNvSpPr>
            <p:nvPr/>
          </p:nvSpPr>
          <p:spPr bwMode="auto">
            <a:xfrm flipH="1">
              <a:off x="3552" y="331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21" name="Line 13"/>
            <p:cNvSpPr>
              <a:spLocks noChangeShapeType="1"/>
            </p:cNvSpPr>
            <p:nvPr/>
          </p:nvSpPr>
          <p:spPr bwMode="auto">
            <a:xfrm flipH="1">
              <a:off x="1488" y="3312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22" name="Line 14"/>
            <p:cNvSpPr>
              <a:spLocks noChangeShapeType="1"/>
            </p:cNvSpPr>
            <p:nvPr/>
          </p:nvSpPr>
          <p:spPr bwMode="auto">
            <a:xfrm flipH="1">
              <a:off x="3648" y="350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23" name="Line 15"/>
            <p:cNvSpPr>
              <a:spLocks noChangeShapeType="1"/>
            </p:cNvSpPr>
            <p:nvPr/>
          </p:nvSpPr>
          <p:spPr bwMode="auto">
            <a:xfrm flipH="1">
              <a:off x="3648" y="36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24" name="Line 16"/>
            <p:cNvSpPr>
              <a:spLocks noChangeShapeType="1"/>
            </p:cNvSpPr>
            <p:nvPr/>
          </p:nvSpPr>
          <p:spPr bwMode="auto">
            <a:xfrm>
              <a:off x="3696" y="3504"/>
              <a:ext cx="0" cy="9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25" name="Rectangle 17"/>
            <p:cNvSpPr>
              <a:spLocks noChangeArrowheads="1"/>
            </p:cNvSpPr>
            <p:nvPr/>
          </p:nvSpPr>
          <p:spPr bwMode="auto">
            <a:xfrm>
              <a:off x="1632" y="336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26" name="Oval 18"/>
            <p:cNvSpPr>
              <a:spLocks noChangeArrowheads="1"/>
            </p:cNvSpPr>
            <p:nvPr/>
          </p:nvSpPr>
          <p:spPr bwMode="auto">
            <a:xfrm>
              <a:off x="1632" y="331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27" name="Oval 19"/>
            <p:cNvSpPr>
              <a:spLocks noChangeArrowheads="1"/>
            </p:cNvSpPr>
            <p:nvPr/>
          </p:nvSpPr>
          <p:spPr bwMode="auto">
            <a:xfrm>
              <a:off x="1632" y="379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28" name="Rectangle 20"/>
            <p:cNvSpPr>
              <a:spLocks noChangeArrowheads="1"/>
            </p:cNvSpPr>
            <p:nvPr/>
          </p:nvSpPr>
          <p:spPr bwMode="auto">
            <a:xfrm>
              <a:off x="1728" y="350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8630" name="Rectangle 22"/>
          <p:cNvSpPr>
            <a:spLocks noChangeArrowheads="1"/>
          </p:cNvSpPr>
          <p:nvPr/>
        </p:nvSpPr>
        <p:spPr bwMode="auto">
          <a:xfrm>
            <a:off x="4343400" y="2743200"/>
            <a:ext cx="35814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>
            <a:off x="4419600" y="2590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632" name="Line 24"/>
          <p:cNvSpPr>
            <a:spLocks noChangeShapeType="1"/>
          </p:cNvSpPr>
          <p:nvPr/>
        </p:nvSpPr>
        <p:spPr bwMode="auto">
          <a:xfrm>
            <a:off x="4572000" y="2590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633" name="Line 25"/>
          <p:cNvSpPr>
            <a:spLocks noChangeShapeType="1"/>
          </p:cNvSpPr>
          <p:nvPr/>
        </p:nvSpPr>
        <p:spPr bwMode="auto">
          <a:xfrm flipH="1">
            <a:off x="4419600" y="2743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634" name="Line 26"/>
          <p:cNvSpPr>
            <a:spLocks noChangeShapeType="1"/>
          </p:cNvSpPr>
          <p:nvPr/>
        </p:nvSpPr>
        <p:spPr bwMode="auto">
          <a:xfrm flipH="1">
            <a:off x="7848600" y="3048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635" name="Line 27"/>
          <p:cNvSpPr>
            <a:spLocks noChangeShapeType="1"/>
          </p:cNvSpPr>
          <p:nvPr/>
        </p:nvSpPr>
        <p:spPr bwMode="auto">
          <a:xfrm flipH="1">
            <a:off x="7848600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636" name="Line 28"/>
          <p:cNvSpPr>
            <a:spLocks noChangeShapeType="1"/>
          </p:cNvSpPr>
          <p:nvPr/>
        </p:nvSpPr>
        <p:spPr bwMode="auto">
          <a:xfrm>
            <a:off x="7924800" y="3048000"/>
            <a:ext cx="0" cy="152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637" name="Rectangle 29"/>
          <p:cNvSpPr>
            <a:spLocks noChangeArrowheads="1"/>
          </p:cNvSpPr>
          <p:nvPr/>
        </p:nvSpPr>
        <p:spPr bwMode="auto">
          <a:xfrm>
            <a:off x="4648200" y="2819400"/>
            <a:ext cx="152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638" name="Oval 30"/>
          <p:cNvSpPr>
            <a:spLocks noChangeArrowheads="1"/>
          </p:cNvSpPr>
          <p:nvPr/>
        </p:nvSpPr>
        <p:spPr bwMode="auto">
          <a:xfrm>
            <a:off x="46482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639" name="Oval 31"/>
          <p:cNvSpPr>
            <a:spLocks noChangeArrowheads="1"/>
          </p:cNvSpPr>
          <p:nvPr/>
        </p:nvSpPr>
        <p:spPr bwMode="auto">
          <a:xfrm>
            <a:off x="46482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640" name="Rectangle 32"/>
          <p:cNvSpPr>
            <a:spLocks noChangeArrowheads="1"/>
          </p:cNvSpPr>
          <p:nvPr/>
        </p:nvSpPr>
        <p:spPr bwMode="auto">
          <a:xfrm>
            <a:off x="4800600" y="3048000"/>
            <a:ext cx="3276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648" name="Text Box 40"/>
          <p:cNvSpPr txBox="1">
            <a:spLocks noChangeArrowheads="1"/>
          </p:cNvSpPr>
          <p:nvPr/>
        </p:nvSpPr>
        <p:spPr bwMode="auto">
          <a:xfrm>
            <a:off x="3886200" y="2133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1 orifice</a:t>
            </a:r>
          </a:p>
        </p:txBody>
      </p:sp>
      <p:grpSp>
        <p:nvGrpSpPr>
          <p:cNvPr id="68649" name="Group 41"/>
          <p:cNvGrpSpPr>
            <a:grpSpLocks/>
          </p:cNvGrpSpPr>
          <p:nvPr/>
        </p:nvGrpSpPr>
        <p:grpSpPr bwMode="auto">
          <a:xfrm>
            <a:off x="4648200" y="4648200"/>
            <a:ext cx="2971800" cy="457200"/>
            <a:chOff x="1632" y="2928"/>
            <a:chExt cx="1872" cy="288"/>
          </a:xfrm>
        </p:grpSpPr>
        <p:sp>
          <p:nvSpPr>
            <p:cNvPr id="68650" name="Text Box 42"/>
            <p:cNvSpPr txBox="1">
              <a:spLocks noChangeArrowheads="1"/>
            </p:cNvSpPr>
            <p:nvPr/>
          </p:nvSpPr>
          <p:spPr bwMode="auto">
            <a:xfrm>
              <a:off x="2304" y="2928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2 orifices</a:t>
              </a:r>
            </a:p>
          </p:txBody>
        </p:sp>
        <p:sp>
          <p:nvSpPr>
            <p:cNvPr id="68651" name="Line 43"/>
            <p:cNvSpPr>
              <a:spLocks noChangeShapeType="1"/>
            </p:cNvSpPr>
            <p:nvPr/>
          </p:nvSpPr>
          <p:spPr bwMode="auto">
            <a:xfrm flipH="1">
              <a:off x="1632" y="3120"/>
              <a:ext cx="62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52" name="Line 44"/>
            <p:cNvSpPr>
              <a:spLocks noChangeShapeType="1"/>
            </p:cNvSpPr>
            <p:nvPr/>
          </p:nvSpPr>
          <p:spPr bwMode="auto">
            <a:xfrm>
              <a:off x="3168" y="3072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8653" name="Group 45"/>
          <p:cNvGrpSpPr>
            <a:grpSpLocks/>
          </p:cNvGrpSpPr>
          <p:nvPr/>
        </p:nvGrpSpPr>
        <p:grpSpPr bwMode="auto">
          <a:xfrm>
            <a:off x="6248400" y="2286000"/>
            <a:ext cx="1752600" cy="609600"/>
            <a:chOff x="2640" y="1440"/>
            <a:chExt cx="1104" cy="384"/>
          </a:xfrm>
        </p:grpSpPr>
        <p:sp>
          <p:nvSpPr>
            <p:cNvPr id="68654" name="Text Box 46"/>
            <p:cNvSpPr txBox="1">
              <a:spLocks noChangeArrowheads="1"/>
            </p:cNvSpPr>
            <p:nvPr/>
          </p:nvSpPr>
          <p:spPr bwMode="auto">
            <a:xfrm>
              <a:off x="2928" y="1440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1 ressort</a:t>
              </a:r>
            </a:p>
          </p:txBody>
        </p:sp>
        <p:sp>
          <p:nvSpPr>
            <p:cNvPr id="68655" name="Line 47"/>
            <p:cNvSpPr>
              <a:spLocks noChangeShapeType="1"/>
            </p:cNvSpPr>
            <p:nvPr/>
          </p:nvSpPr>
          <p:spPr bwMode="auto">
            <a:xfrm flipH="1">
              <a:off x="2640" y="1632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68656" name="Text Box 48"/>
          <p:cNvSpPr txBox="1">
            <a:spLocks noChangeArrowheads="1"/>
          </p:cNvSpPr>
          <p:nvPr/>
        </p:nvSpPr>
        <p:spPr bwMode="auto">
          <a:xfrm>
            <a:off x="533400" y="2590800"/>
            <a:ext cx="327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Uniquement de la force en poussée.</a:t>
            </a:r>
          </a:p>
        </p:txBody>
      </p:sp>
      <p:sp>
        <p:nvSpPr>
          <p:cNvPr id="68657" name="Text Box 49"/>
          <p:cNvSpPr txBox="1">
            <a:spLocks noChangeArrowheads="1"/>
          </p:cNvSpPr>
          <p:nvPr/>
        </p:nvSpPr>
        <p:spPr bwMode="auto">
          <a:xfrm>
            <a:off x="457200" y="4953000"/>
            <a:ext cx="350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Possède de la force en poussée </a:t>
            </a:r>
            <a:r>
              <a:rPr lang="fr-FR" b="1" u="sng"/>
              <a:t>et</a:t>
            </a:r>
            <a:r>
              <a:rPr lang="fr-FR"/>
              <a:t> en traction.</a:t>
            </a:r>
          </a:p>
        </p:txBody>
      </p:sp>
      <p:sp>
        <p:nvSpPr>
          <p:cNvPr id="68658" name="Line 50"/>
          <p:cNvSpPr>
            <a:spLocks noChangeShapeType="1"/>
          </p:cNvSpPr>
          <p:nvPr/>
        </p:nvSpPr>
        <p:spPr bwMode="auto">
          <a:xfrm flipV="1">
            <a:off x="5638800" y="27432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659" name="Line 51"/>
          <p:cNvSpPr>
            <a:spLocks noChangeShapeType="1"/>
          </p:cNvSpPr>
          <p:nvPr/>
        </p:nvSpPr>
        <p:spPr bwMode="auto">
          <a:xfrm>
            <a:off x="6096000" y="27432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660" name="Line 52"/>
          <p:cNvSpPr>
            <a:spLocks noChangeShapeType="1"/>
          </p:cNvSpPr>
          <p:nvPr/>
        </p:nvSpPr>
        <p:spPr bwMode="auto">
          <a:xfrm flipV="1">
            <a:off x="4806950" y="2743200"/>
            <a:ext cx="3746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661" name="Line 53"/>
          <p:cNvSpPr>
            <a:spLocks noChangeShapeType="1"/>
          </p:cNvSpPr>
          <p:nvPr/>
        </p:nvSpPr>
        <p:spPr bwMode="auto">
          <a:xfrm>
            <a:off x="5181600" y="27432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662" name="Line 54"/>
          <p:cNvSpPr>
            <a:spLocks noChangeShapeType="1"/>
          </p:cNvSpPr>
          <p:nvPr/>
        </p:nvSpPr>
        <p:spPr bwMode="auto">
          <a:xfrm flipV="1">
            <a:off x="6553200" y="27432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663" name="Line 55"/>
          <p:cNvSpPr>
            <a:spLocks noChangeShapeType="1"/>
          </p:cNvSpPr>
          <p:nvPr/>
        </p:nvSpPr>
        <p:spPr bwMode="auto">
          <a:xfrm>
            <a:off x="7010400" y="27432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664" name="Line 56"/>
          <p:cNvSpPr>
            <a:spLocks noChangeShapeType="1"/>
          </p:cNvSpPr>
          <p:nvPr/>
        </p:nvSpPr>
        <p:spPr bwMode="auto">
          <a:xfrm flipV="1">
            <a:off x="7467600" y="27432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668" name="AutoShape 6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DD69-02F3-4832-96FD-B532C6CDDA53}" type="slidenum">
              <a:rPr lang="fr-FR"/>
              <a:pPr/>
              <a:t>80</a:t>
            </a:fld>
            <a:endParaRPr lang="fr-FR"/>
          </a:p>
        </p:txBody>
      </p:sp>
      <p:sp>
        <p:nvSpPr>
          <p:cNvPr id="267266" name="Rectangle 2"/>
          <p:cNvSpPr>
            <a:spLocks noChangeArrowheads="1"/>
          </p:cNvSpPr>
          <p:nvPr/>
        </p:nvSpPr>
        <p:spPr bwMode="auto">
          <a:xfrm>
            <a:off x="762000" y="3124200"/>
            <a:ext cx="21336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36576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67269" name="Oval 5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7270" name="Oval 6"/>
          <p:cNvSpPr>
            <a:spLocks noChangeArrowheads="1"/>
          </p:cNvSpPr>
          <p:nvPr/>
        </p:nvSpPr>
        <p:spPr bwMode="auto">
          <a:xfrm>
            <a:off x="41148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7271" name="Text Box 7"/>
          <p:cNvSpPr txBox="1">
            <a:spLocks noChangeArrowheads="1"/>
          </p:cNvSpPr>
          <p:nvPr/>
        </p:nvSpPr>
        <p:spPr bwMode="auto">
          <a:xfrm>
            <a:off x="2743200" y="4495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Rentrée de la tige V- ou V0</a:t>
            </a:r>
          </a:p>
        </p:txBody>
      </p:sp>
      <p:grpSp>
        <p:nvGrpSpPr>
          <p:cNvPr id="267272" name="Group 8"/>
          <p:cNvGrpSpPr>
            <a:grpSpLocks/>
          </p:cNvGrpSpPr>
          <p:nvPr/>
        </p:nvGrpSpPr>
        <p:grpSpPr bwMode="auto">
          <a:xfrm>
            <a:off x="0" y="1752600"/>
            <a:ext cx="2743200" cy="1143000"/>
            <a:chOff x="0" y="1104"/>
            <a:chExt cx="1728" cy="720"/>
          </a:xfrm>
        </p:grpSpPr>
        <p:sp>
          <p:nvSpPr>
            <p:cNvPr id="267273" name="Line 9"/>
            <p:cNvSpPr>
              <a:spLocks noChangeShapeType="1"/>
            </p:cNvSpPr>
            <p:nvPr/>
          </p:nvSpPr>
          <p:spPr bwMode="auto">
            <a:xfrm flipV="1">
              <a:off x="576" y="14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7274" name="Text Box 10"/>
            <p:cNvSpPr txBox="1">
              <a:spLocks noChangeArrowheads="1"/>
            </p:cNvSpPr>
            <p:nvPr/>
          </p:nvSpPr>
          <p:spPr bwMode="auto">
            <a:xfrm>
              <a:off x="0" y="1104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échappement</a:t>
              </a:r>
            </a:p>
          </p:txBody>
        </p:sp>
      </p:grpSp>
      <p:sp>
        <p:nvSpPr>
          <p:cNvPr id="267275" name="Text Box 11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67276" name="Rectangle 12" descr="Bouquet"/>
          <p:cNvSpPr>
            <a:spLocks noChangeArrowheads="1"/>
          </p:cNvSpPr>
          <p:nvPr/>
        </p:nvSpPr>
        <p:spPr bwMode="auto">
          <a:xfrm>
            <a:off x="2971800" y="3124200"/>
            <a:ext cx="13716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7277" name="Line 13"/>
          <p:cNvSpPr>
            <a:spLocks noChangeShapeType="1"/>
          </p:cNvSpPr>
          <p:nvPr/>
        </p:nvSpPr>
        <p:spPr bwMode="auto">
          <a:xfrm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7278" name="Rectangle 14"/>
          <p:cNvSpPr>
            <a:spLocks noChangeArrowheads="1"/>
          </p:cNvSpPr>
          <p:nvPr/>
        </p:nvSpPr>
        <p:spPr bwMode="auto">
          <a:xfrm>
            <a:off x="8382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7279" name="Rectangle 15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7280" name="Line 16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7281" name="Line 17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7282" name="Line 18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7283" name="Line 19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67284" name="Group 20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67285" name="Line 21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7286" name="Line 22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7287" name="Line 23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7288" name="Line 24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67289" name="Group 25"/>
          <p:cNvGrpSpPr>
            <a:grpSpLocks/>
          </p:cNvGrpSpPr>
          <p:nvPr/>
        </p:nvGrpSpPr>
        <p:grpSpPr bwMode="auto">
          <a:xfrm>
            <a:off x="2895600" y="3124200"/>
            <a:ext cx="3429000" cy="838200"/>
            <a:chOff x="672" y="1968"/>
            <a:chExt cx="2160" cy="528"/>
          </a:xfrm>
        </p:grpSpPr>
        <p:sp>
          <p:nvSpPr>
            <p:cNvPr id="267290" name="Rectangle 26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7291" name="Oval 27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7292" name="Oval 28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7293" name="Rectangle 29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67294" name="Group 30"/>
          <p:cNvGrpSpPr>
            <a:grpSpLocks/>
          </p:cNvGrpSpPr>
          <p:nvPr/>
        </p:nvGrpSpPr>
        <p:grpSpPr bwMode="auto">
          <a:xfrm>
            <a:off x="3124200" y="3352800"/>
            <a:ext cx="152400" cy="457200"/>
            <a:chOff x="2640" y="2112"/>
            <a:chExt cx="96" cy="288"/>
          </a:xfrm>
        </p:grpSpPr>
        <p:sp>
          <p:nvSpPr>
            <p:cNvPr id="267295" name="Line 31"/>
            <p:cNvSpPr>
              <a:spLocks noChangeShapeType="1"/>
            </p:cNvSpPr>
            <p:nvPr/>
          </p:nvSpPr>
          <p:spPr bwMode="auto">
            <a:xfrm flipH="1">
              <a:off x="2640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7296" name="Line 32"/>
            <p:cNvSpPr>
              <a:spLocks noChangeShapeType="1"/>
            </p:cNvSpPr>
            <p:nvPr/>
          </p:nvSpPr>
          <p:spPr bwMode="auto">
            <a:xfrm flipH="1">
              <a:off x="2640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7297" name="Line 33"/>
            <p:cNvSpPr>
              <a:spLocks noChangeShapeType="1"/>
            </p:cNvSpPr>
            <p:nvPr/>
          </p:nvSpPr>
          <p:spPr bwMode="auto">
            <a:xfrm flipH="1">
              <a:off x="2640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7298" name="AutoShape 3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1CAC-CB8A-4C06-AEFA-EC138633640D}" type="slidenum">
              <a:rPr lang="fr-FR"/>
              <a:pPr/>
              <a:t>81</a:t>
            </a:fld>
            <a:endParaRPr lang="fr-FR"/>
          </a:p>
        </p:txBody>
      </p:sp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762000" y="3124200"/>
            <a:ext cx="19812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36576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69317" name="Oval 5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9318" name="Oval 6"/>
          <p:cNvSpPr>
            <a:spLocks noChangeArrowheads="1"/>
          </p:cNvSpPr>
          <p:nvPr/>
        </p:nvSpPr>
        <p:spPr bwMode="auto">
          <a:xfrm>
            <a:off x="41148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9319" name="Text Box 7"/>
          <p:cNvSpPr txBox="1">
            <a:spLocks noChangeArrowheads="1"/>
          </p:cNvSpPr>
          <p:nvPr/>
        </p:nvSpPr>
        <p:spPr bwMode="auto">
          <a:xfrm>
            <a:off x="2743200" y="4495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Rentrée de la tige V- ou V0</a:t>
            </a:r>
          </a:p>
        </p:txBody>
      </p:sp>
      <p:grpSp>
        <p:nvGrpSpPr>
          <p:cNvPr id="269320" name="Group 8"/>
          <p:cNvGrpSpPr>
            <a:grpSpLocks/>
          </p:cNvGrpSpPr>
          <p:nvPr/>
        </p:nvGrpSpPr>
        <p:grpSpPr bwMode="auto">
          <a:xfrm>
            <a:off x="0" y="1752600"/>
            <a:ext cx="2743200" cy="1143000"/>
            <a:chOff x="0" y="1104"/>
            <a:chExt cx="1728" cy="720"/>
          </a:xfrm>
        </p:grpSpPr>
        <p:sp>
          <p:nvSpPr>
            <p:cNvPr id="269321" name="Line 9"/>
            <p:cNvSpPr>
              <a:spLocks noChangeShapeType="1"/>
            </p:cNvSpPr>
            <p:nvPr/>
          </p:nvSpPr>
          <p:spPr bwMode="auto">
            <a:xfrm flipV="1">
              <a:off x="576" y="14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9322" name="Text Box 10"/>
            <p:cNvSpPr txBox="1">
              <a:spLocks noChangeArrowheads="1"/>
            </p:cNvSpPr>
            <p:nvPr/>
          </p:nvSpPr>
          <p:spPr bwMode="auto">
            <a:xfrm>
              <a:off x="0" y="1104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échappement</a:t>
              </a:r>
            </a:p>
          </p:txBody>
        </p:sp>
      </p:grpSp>
      <p:sp>
        <p:nvSpPr>
          <p:cNvPr id="269323" name="Text Box 11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69324" name="Rectangle 12" descr="Bouquet"/>
          <p:cNvSpPr>
            <a:spLocks noChangeArrowheads="1"/>
          </p:cNvSpPr>
          <p:nvPr/>
        </p:nvSpPr>
        <p:spPr bwMode="auto">
          <a:xfrm>
            <a:off x="2819400" y="3124200"/>
            <a:ext cx="15240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9325" name="Line 13"/>
          <p:cNvSpPr>
            <a:spLocks noChangeShapeType="1"/>
          </p:cNvSpPr>
          <p:nvPr/>
        </p:nvSpPr>
        <p:spPr bwMode="auto">
          <a:xfrm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9326" name="Rectangle 14"/>
          <p:cNvSpPr>
            <a:spLocks noChangeArrowheads="1"/>
          </p:cNvSpPr>
          <p:nvPr/>
        </p:nvSpPr>
        <p:spPr bwMode="auto">
          <a:xfrm>
            <a:off x="8382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9327" name="Rectangle 15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9328" name="Line 16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9329" name="Line 17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9330" name="Line 18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9331" name="Line 19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69332" name="Group 20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69333" name="Line 21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9334" name="Line 22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9335" name="Line 23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9336" name="Line 24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69337" name="Group 25"/>
          <p:cNvGrpSpPr>
            <a:grpSpLocks/>
          </p:cNvGrpSpPr>
          <p:nvPr/>
        </p:nvGrpSpPr>
        <p:grpSpPr bwMode="auto">
          <a:xfrm>
            <a:off x="2743200" y="3124200"/>
            <a:ext cx="3429000" cy="838200"/>
            <a:chOff x="672" y="1968"/>
            <a:chExt cx="2160" cy="528"/>
          </a:xfrm>
        </p:grpSpPr>
        <p:sp>
          <p:nvSpPr>
            <p:cNvPr id="269338" name="Rectangle 26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9339" name="Oval 27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9340" name="Oval 28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9341" name="Rectangle 29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69342" name="Group 30"/>
          <p:cNvGrpSpPr>
            <a:grpSpLocks/>
          </p:cNvGrpSpPr>
          <p:nvPr/>
        </p:nvGrpSpPr>
        <p:grpSpPr bwMode="auto">
          <a:xfrm>
            <a:off x="2971800" y="3352800"/>
            <a:ext cx="152400" cy="457200"/>
            <a:chOff x="2640" y="2112"/>
            <a:chExt cx="96" cy="288"/>
          </a:xfrm>
        </p:grpSpPr>
        <p:sp>
          <p:nvSpPr>
            <p:cNvPr id="269343" name="Line 31"/>
            <p:cNvSpPr>
              <a:spLocks noChangeShapeType="1"/>
            </p:cNvSpPr>
            <p:nvPr/>
          </p:nvSpPr>
          <p:spPr bwMode="auto">
            <a:xfrm flipH="1">
              <a:off x="2640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9344" name="Line 32"/>
            <p:cNvSpPr>
              <a:spLocks noChangeShapeType="1"/>
            </p:cNvSpPr>
            <p:nvPr/>
          </p:nvSpPr>
          <p:spPr bwMode="auto">
            <a:xfrm flipH="1">
              <a:off x="2640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9345" name="Line 33"/>
            <p:cNvSpPr>
              <a:spLocks noChangeShapeType="1"/>
            </p:cNvSpPr>
            <p:nvPr/>
          </p:nvSpPr>
          <p:spPr bwMode="auto">
            <a:xfrm flipH="1">
              <a:off x="2640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9346" name="AutoShape 3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3AEC-2D95-4DE0-9B71-C08624D9E066}" type="slidenum">
              <a:rPr lang="fr-FR"/>
              <a:pPr/>
              <a:t>82</a:t>
            </a:fld>
            <a:endParaRPr lang="fr-FR"/>
          </a:p>
        </p:txBody>
      </p:sp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762000" y="3124200"/>
            <a:ext cx="18288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36576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71365" name="Oval 5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1366" name="Oval 6"/>
          <p:cNvSpPr>
            <a:spLocks noChangeArrowheads="1"/>
          </p:cNvSpPr>
          <p:nvPr/>
        </p:nvSpPr>
        <p:spPr bwMode="auto">
          <a:xfrm>
            <a:off x="41148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1367" name="Text Box 7"/>
          <p:cNvSpPr txBox="1">
            <a:spLocks noChangeArrowheads="1"/>
          </p:cNvSpPr>
          <p:nvPr/>
        </p:nvSpPr>
        <p:spPr bwMode="auto">
          <a:xfrm>
            <a:off x="2743200" y="4495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Rentrée de la tige V- ou V0</a:t>
            </a:r>
          </a:p>
        </p:txBody>
      </p:sp>
      <p:grpSp>
        <p:nvGrpSpPr>
          <p:cNvPr id="271368" name="Group 8"/>
          <p:cNvGrpSpPr>
            <a:grpSpLocks/>
          </p:cNvGrpSpPr>
          <p:nvPr/>
        </p:nvGrpSpPr>
        <p:grpSpPr bwMode="auto">
          <a:xfrm>
            <a:off x="0" y="1752600"/>
            <a:ext cx="2743200" cy="1143000"/>
            <a:chOff x="0" y="1104"/>
            <a:chExt cx="1728" cy="720"/>
          </a:xfrm>
        </p:grpSpPr>
        <p:sp>
          <p:nvSpPr>
            <p:cNvPr id="271369" name="Line 9"/>
            <p:cNvSpPr>
              <a:spLocks noChangeShapeType="1"/>
            </p:cNvSpPr>
            <p:nvPr/>
          </p:nvSpPr>
          <p:spPr bwMode="auto">
            <a:xfrm flipV="1">
              <a:off x="576" y="14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1370" name="Text Box 10"/>
            <p:cNvSpPr txBox="1">
              <a:spLocks noChangeArrowheads="1"/>
            </p:cNvSpPr>
            <p:nvPr/>
          </p:nvSpPr>
          <p:spPr bwMode="auto">
            <a:xfrm>
              <a:off x="0" y="1104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échappement</a:t>
              </a:r>
            </a:p>
          </p:txBody>
        </p:sp>
      </p:grpSp>
      <p:sp>
        <p:nvSpPr>
          <p:cNvPr id="271371" name="Text Box 11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71372" name="Rectangle 12" descr="Bouquet"/>
          <p:cNvSpPr>
            <a:spLocks noChangeArrowheads="1"/>
          </p:cNvSpPr>
          <p:nvPr/>
        </p:nvSpPr>
        <p:spPr bwMode="auto">
          <a:xfrm>
            <a:off x="2667000" y="3124200"/>
            <a:ext cx="16764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1373" name="Line 13"/>
          <p:cNvSpPr>
            <a:spLocks noChangeShapeType="1"/>
          </p:cNvSpPr>
          <p:nvPr/>
        </p:nvSpPr>
        <p:spPr bwMode="auto">
          <a:xfrm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1374" name="Rectangle 14"/>
          <p:cNvSpPr>
            <a:spLocks noChangeArrowheads="1"/>
          </p:cNvSpPr>
          <p:nvPr/>
        </p:nvSpPr>
        <p:spPr bwMode="auto">
          <a:xfrm>
            <a:off x="8382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1375" name="Rectangle 15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1376" name="Line 16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1377" name="Line 17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1378" name="Line 18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1379" name="Line 19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71380" name="Group 20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71381" name="Line 21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1382" name="Line 22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71383" name="Line 23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1384" name="Line 24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71385" name="Group 25"/>
          <p:cNvGrpSpPr>
            <a:grpSpLocks/>
          </p:cNvGrpSpPr>
          <p:nvPr/>
        </p:nvGrpSpPr>
        <p:grpSpPr bwMode="auto">
          <a:xfrm>
            <a:off x="2590800" y="3124200"/>
            <a:ext cx="3429000" cy="838200"/>
            <a:chOff x="672" y="1968"/>
            <a:chExt cx="2160" cy="528"/>
          </a:xfrm>
        </p:grpSpPr>
        <p:sp>
          <p:nvSpPr>
            <p:cNvPr id="271386" name="Rectangle 26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1387" name="Oval 27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1388" name="Oval 28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1389" name="Rectangle 29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71390" name="Group 30"/>
          <p:cNvGrpSpPr>
            <a:grpSpLocks/>
          </p:cNvGrpSpPr>
          <p:nvPr/>
        </p:nvGrpSpPr>
        <p:grpSpPr bwMode="auto">
          <a:xfrm>
            <a:off x="2819400" y="3352800"/>
            <a:ext cx="152400" cy="457200"/>
            <a:chOff x="2640" y="2112"/>
            <a:chExt cx="96" cy="288"/>
          </a:xfrm>
        </p:grpSpPr>
        <p:sp>
          <p:nvSpPr>
            <p:cNvPr id="271391" name="Line 31"/>
            <p:cNvSpPr>
              <a:spLocks noChangeShapeType="1"/>
            </p:cNvSpPr>
            <p:nvPr/>
          </p:nvSpPr>
          <p:spPr bwMode="auto">
            <a:xfrm flipH="1">
              <a:off x="2640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1392" name="Line 32"/>
            <p:cNvSpPr>
              <a:spLocks noChangeShapeType="1"/>
            </p:cNvSpPr>
            <p:nvPr/>
          </p:nvSpPr>
          <p:spPr bwMode="auto">
            <a:xfrm flipH="1">
              <a:off x="2640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1393" name="Line 33"/>
            <p:cNvSpPr>
              <a:spLocks noChangeShapeType="1"/>
            </p:cNvSpPr>
            <p:nvPr/>
          </p:nvSpPr>
          <p:spPr bwMode="auto">
            <a:xfrm flipH="1">
              <a:off x="2640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71394" name="AutoShape 3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AA62-0A74-49AD-903B-2A65F460209D}" type="slidenum">
              <a:rPr lang="fr-FR"/>
              <a:pPr/>
              <a:t>83</a:t>
            </a:fld>
            <a:endParaRPr lang="fr-FR"/>
          </a:p>
        </p:txBody>
      </p:sp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762000" y="3124200"/>
            <a:ext cx="16764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36576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73413" name="Oval 5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3414" name="Oval 6"/>
          <p:cNvSpPr>
            <a:spLocks noChangeArrowheads="1"/>
          </p:cNvSpPr>
          <p:nvPr/>
        </p:nvSpPr>
        <p:spPr bwMode="auto">
          <a:xfrm>
            <a:off x="41148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2743200" y="4495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Rentrée de la tige V- ou V0</a:t>
            </a:r>
          </a:p>
        </p:txBody>
      </p:sp>
      <p:grpSp>
        <p:nvGrpSpPr>
          <p:cNvPr id="273416" name="Group 8"/>
          <p:cNvGrpSpPr>
            <a:grpSpLocks/>
          </p:cNvGrpSpPr>
          <p:nvPr/>
        </p:nvGrpSpPr>
        <p:grpSpPr bwMode="auto">
          <a:xfrm>
            <a:off x="0" y="1752600"/>
            <a:ext cx="2743200" cy="1143000"/>
            <a:chOff x="0" y="1104"/>
            <a:chExt cx="1728" cy="720"/>
          </a:xfrm>
        </p:grpSpPr>
        <p:sp>
          <p:nvSpPr>
            <p:cNvPr id="273417" name="Line 9"/>
            <p:cNvSpPr>
              <a:spLocks noChangeShapeType="1"/>
            </p:cNvSpPr>
            <p:nvPr/>
          </p:nvSpPr>
          <p:spPr bwMode="auto">
            <a:xfrm flipV="1">
              <a:off x="576" y="14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3418" name="Text Box 10"/>
            <p:cNvSpPr txBox="1">
              <a:spLocks noChangeArrowheads="1"/>
            </p:cNvSpPr>
            <p:nvPr/>
          </p:nvSpPr>
          <p:spPr bwMode="auto">
            <a:xfrm>
              <a:off x="0" y="1104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échappement</a:t>
              </a:r>
            </a:p>
          </p:txBody>
        </p:sp>
      </p:grpSp>
      <p:sp>
        <p:nvSpPr>
          <p:cNvPr id="273419" name="Text Box 11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73420" name="Rectangle 12" descr="Bouquet"/>
          <p:cNvSpPr>
            <a:spLocks noChangeArrowheads="1"/>
          </p:cNvSpPr>
          <p:nvPr/>
        </p:nvSpPr>
        <p:spPr bwMode="auto">
          <a:xfrm>
            <a:off x="2514600" y="3124200"/>
            <a:ext cx="18288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3421" name="Line 13"/>
          <p:cNvSpPr>
            <a:spLocks noChangeShapeType="1"/>
          </p:cNvSpPr>
          <p:nvPr/>
        </p:nvSpPr>
        <p:spPr bwMode="auto">
          <a:xfrm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3422" name="Rectangle 14"/>
          <p:cNvSpPr>
            <a:spLocks noChangeArrowheads="1"/>
          </p:cNvSpPr>
          <p:nvPr/>
        </p:nvSpPr>
        <p:spPr bwMode="auto">
          <a:xfrm>
            <a:off x="8382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3423" name="Rectangle 15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3424" name="Line 16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3425" name="Line 17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3426" name="Line 18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3427" name="Line 19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73428" name="Group 20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73429" name="Line 21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3430" name="Line 22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73431" name="Line 23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3432" name="Line 24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73433" name="Group 25"/>
          <p:cNvGrpSpPr>
            <a:grpSpLocks/>
          </p:cNvGrpSpPr>
          <p:nvPr/>
        </p:nvGrpSpPr>
        <p:grpSpPr bwMode="auto">
          <a:xfrm>
            <a:off x="2438400" y="3124200"/>
            <a:ext cx="3429000" cy="838200"/>
            <a:chOff x="672" y="1968"/>
            <a:chExt cx="2160" cy="528"/>
          </a:xfrm>
        </p:grpSpPr>
        <p:sp>
          <p:nvSpPr>
            <p:cNvPr id="273434" name="Rectangle 26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3435" name="Oval 27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3436" name="Oval 28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3437" name="Rectangle 29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73438" name="Group 30"/>
          <p:cNvGrpSpPr>
            <a:grpSpLocks/>
          </p:cNvGrpSpPr>
          <p:nvPr/>
        </p:nvGrpSpPr>
        <p:grpSpPr bwMode="auto">
          <a:xfrm>
            <a:off x="2667000" y="3352800"/>
            <a:ext cx="152400" cy="457200"/>
            <a:chOff x="2640" y="2112"/>
            <a:chExt cx="96" cy="288"/>
          </a:xfrm>
        </p:grpSpPr>
        <p:sp>
          <p:nvSpPr>
            <p:cNvPr id="273439" name="Line 31"/>
            <p:cNvSpPr>
              <a:spLocks noChangeShapeType="1"/>
            </p:cNvSpPr>
            <p:nvPr/>
          </p:nvSpPr>
          <p:spPr bwMode="auto">
            <a:xfrm flipH="1">
              <a:off x="2640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3440" name="Line 32"/>
            <p:cNvSpPr>
              <a:spLocks noChangeShapeType="1"/>
            </p:cNvSpPr>
            <p:nvPr/>
          </p:nvSpPr>
          <p:spPr bwMode="auto">
            <a:xfrm flipH="1">
              <a:off x="2640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3441" name="Line 33"/>
            <p:cNvSpPr>
              <a:spLocks noChangeShapeType="1"/>
            </p:cNvSpPr>
            <p:nvPr/>
          </p:nvSpPr>
          <p:spPr bwMode="auto">
            <a:xfrm flipH="1">
              <a:off x="2640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73442" name="AutoShape 3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F36B-D99B-4ACE-8088-F702FC36A9D9}" type="slidenum">
              <a:rPr lang="fr-FR"/>
              <a:pPr/>
              <a:t>84</a:t>
            </a:fld>
            <a:endParaRPr lang="fr-FR"/>
          </a:p>
        </p:txBody>
      </p:sp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762000" y="3124200"/>
            <a:ext cx="15240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36576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75461" name="Oval 5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5462" name="Oval 6"/>
          <p:cNvSpPr>
            <a:spLocks noChangeArrowheads="1"/>
          </p:cNvSpPr>
          <p:nvPr/>
        </p:nvSpPr>
        <p:spPr bwMode="auto">
          <a:xfrm>
            <a:off x="41148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5463" name="Text Box 7"/>
          <p:cNvSpPr txBox="1">
            <a:spLocks noChangeArrowheads="1"/>
          </p:cNvSpPr>
          <p:nvPr/>
        </p:nvSpPr>
        <p:spPr bwMode="auto">
          <a:xfrm>
            <a:off x="2743200" y="4495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Rentrée de la tige V- ou V0</a:t>
            </a:r>
          </a:p>
        </p:txBody>
      </p:sp>
      <p:grpSp>
        <p:nvGrpSpPr>
          <p:cNvPr id="275464" name="Group 8"/>
          <p:cNvGrpSpPr>
            <a:grpSpLocks/>
          </p:cNvGrpSpPr>
          <p:nvPr/>
        </p:nvGrpSpPr>
        <p:grpSpPr bwMode="auto">
          <a:xfrm>
            <a:off x="0" y="1752600"/>
            <a:ext cx="2743200" cy="1143000"/>
            <a:chOff x="0" y="1104"/>
            <a:chExt cx="1728" cy="720"/>
          </a:xfrm>
        </p:grpSpPr>
        <p:sp>
          <p:nvSpPr>
            <p:cNvPr id="275465" name="Line 9"/>
            <p:cNvSpPr>
              <a:spLocks noChangeShapeType="1"/>
            </p:cNvSpPr>
            <p:nvPr/>
          </p:nvSpPr>
          <p:spPr bwMode="auto">
            <a:xfrm flipV="1">
              <a:off x="576" y="14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5466" name="Text Box 10"/>
            <p:cNvSpPr txBox="1">
              <a:spLocks noChangeArrowheads="1"/>
            </p:cNvSpPr>
            <p:nvPr/>
          </p:nvSpPr>
          <p:spPr bwMode="auto">
            <a:xfrm>
              <a:off x="0" y="1104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échappement</a:t>
              </a:r>
            </a:p>
          </p:txBody>
        </p:sp>
      </p:grpSp>
      <p:sp>
        <p:nvSpPr>
          <p:cNvPr id="275467" name="Text Box 11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75468" name="Rectangle 12" descr="Bouquet"/>
          <p:cNvSpPr>
            <a:spLocks noChangeArrowheads="1"/>
          </p:cNvSpPr>
          <p:nvPr/>
        </p:nvSpPr>
        <p:spPr bwMode="auto">
          <a:xfrm>
            <a:off x="2362200" y="3124200"/>
            <a:ext cx="19812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5469" name="Line 13"/>
          <p:cNvSpPr>
            <a:spLocks noChangeShapeType="1"/>
          </p:cNvSpPr>
          <p:nvPr/>
        </p:nvSpPr>
        <p:spPr bwMode="auto">
          <a:xfrm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5470" name="Rectangle 14"/>
          <p:cNvSpPr>
            <a:spLocks noChangeArrowheads="1"/>
          </p:cNvSpPr>
          <p:nvPr/>
        </p:nvSpPr>
        <p:spPr bwMode="auto">
          <a:xfrm>
            <a:off x="8382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5471" name="Rectangle 15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5472" name="Line 16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5473" name="Line 17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5474" name="Line 18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5475" name="Line 19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75476" name="Group 20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75477" name="Line 21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5478" name="Line 22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75479" name="Line 23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5480" name="Line 24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75481" name="Group 25"/>
          <p:cNvGrpSpPr>
            <a:grpSpLocks/>
          </p:cNvGrpSpPr>
          <p:nvPr/>
        </p:nvGrpSpPr>
        <p:grpSpPr bwMode="auto">
          <a:xfrm>
            <a:off x="2286000" y="3124200"/>
            <a:ext cx="3429000" cy="838200"/>
            <a:chOff x="672" y="1968"/>
            <a:chExt cx="2160" cy="528"/>
          </a:xfrm>
        </p:grpSpPr>
        <p:sp>
          <p:nvSpPr>
            <p:cNvPr id="275482" name="Rectangle 26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5483" name="Oval 27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5484" name="Oval 28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5485" name="Rectangle 29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75486" name="Group 30"/>
          <p:cNvGrpSpPr>
            <a:grpSpLocks/>
          </p:cNvGrpSpPr>
          <p:nvPr/>
        </p:nvGrpSpPr>
        <p:grpSpPr bwMode="auto">
          <a:xfrm>
            <a:off x="2514600" y="3352800"/>
            <a:ext cx="152400" cy="457200"/>
            <a:chOff x="2640" y="2112"/>
            <a:chExt cx="96" cy="288"/>
          </a:xfrm>
        </p:grpSpPr>
        <p:sp>
          <p:nvSpPr>
            <p:cNvPr id="275487" name="Line 31"/>
            <p:cNvSpPr>
              <a:spLocks noChangeShapeType="1"/>
            </p:cNvSpPr>
            <p:nvPr/>
          </p:nvSpPr>
          <p:spPr bwMode="auto">
            <a:xfrm flipH="1">
              <a:off x="2640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5488" name="Line 32"/>
            <p:cNvSpPr>
              <a:spLocks noChangeShapeType="1"/>
            </p:cNvSpPr>
            <p:nvPr/>
          </p:nvSpPr>
          <p:spPr bwMode="auto">
            <a:xfrm flipH="1">
              <a:off x="2640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5489" name="Line 33"/>
            <p:cNvSpPr>
              <a:spLocks noChangeShapeType="1"/>
            </p:cNvSpPr>
            <p:nvPr/>
          </p:nvSpPr>
          <p:spPr bwMode="auto">
            <a:xfrm flipH="1">
              <a:off x="2640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75490" name="AutoShape 3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1E8A-64C6-46ED-A080-5BD98BC72075}" type="slidenum">
              <a:rPr lang="fr-FR"/>
              <a:pPr/>
              <a:t>85</a:t>
            </a:fld>
            <a:endParaRPr lang="fr-FR"/>
          </a:p>
        </p:txBody>
      </p:sp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762000" y="3124200"/>
            <a:ext cx="13716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77508" name="Text Box 4"/>
          <p:cNvSpPr txBox="1">
            <a:spLocks noChangeArrowheads="1"/>
          </p:cNvSpPr>
          <p:nvPr/>
        </p:nvSpPr>
        <p:spPr bwMode="auto">
          <a:xfrm>
            <a:off x="36576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77509" name="Oval 5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7510" name="Oval 6"/>
          <p:cNvSpPr>
            <a:spLocks noChangeArrowheads="1"/>
          </p:cNvSpPr>
          <p:nvPr/>
        </p:nvSpPr>
        <p:spPr bwMode="auto">
          <a:xfrm>
            <a:off x="41148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7511" name="Text Box 7"/>
          <p:cNvSpPr txBox="1">
            <a:spLocks noChangeArrowheads="1"/>
          </p:cNvSpPr>
          <p:nvPr/>
        </p:nvSpPr>
        <p:spPr bwMode="auto">
          <a:xfrm>
            <a:off x="2743200" y="4495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Rentrée de la tige V- ou V0</a:t>
            </a:r>
          </a:p>
        </p:txBody>
      </p:sp>
      <p:grpSp>
        <p:nvGrpSpPr>
          <p:cNvPr id="277512" name="Group 8"/>
          <p:cNvGrpSpPr>
            <a:grpSpLocks/>
          </p:cNvGrpSpPr>
          <p:nvPr/>
        </p:nvGrpSpPr>
        <p:grpSpPr bwMode="auto">
          <a:xfrm>
            <a:off x="0" y="1752600"/>
            <a:ext cx="2743200" cy="1143000"/>
            <a:chOff x="0" y="1104"/>
            <a:chExt cx="1728" cy="720"/>
          </a:xfrm>
        </p:grpSpPr>
        <p:sp>
          <p:nvSpPr>
            <p:cNvPr id="277513" name="Line 9"/>
            <p:cNvSpPr>
              <a:spLocks noChangeShapeType="1"/>
            </p:cNvSpPr>
            <p:nvPr/>
          </p:nvSpPr>
          <p:spPr bwMode="auto">
            <a:xfrm flipV="1">
              <a:off x="576" y="14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7514" name="Text Box 10"/>
            <p:cNvSpPr txBox="1">
              <a:spLocks noChangeArrowheads="1"/>
            </p:cNvSpPr>
            <p:nvPr/>
          </p:nvSpPr>
          <p:spPr bwMode="auto">
            <a:xfrm>
              <a:off x="0" y="1104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échappement</a:t>
              </a:r>
            </a:p>
          </p:txBody>
        </p:sp>
      </p:grpSp>
      <p:sp>
        <p:nvSpPr>
          <p:cNvPr id="277515" name="Text Box 11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77516" name="Rectangle 12" descr="Bouquet"/>
          <p:cNvSpPr>
            <a:spLocks noChangeArrowheads="1"/>
          </p:cNvSpPr>
          <p:nvPr/>
        </p:nvSpPr>
        <p:spPr bwMode="auto">
          <a:xfrm>
            <a:off x="2209800" y="3124200"/>
            <a:ext cx="21336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7517" name="Line 13"/>
          <p:cNvSpPr>
            <a:spLocks noChangeShapeType="1"/>
          </p:cNvSpPr>
          <p:nvPr/>
        </p:nvSpPr>
        <p:spPr bwMode="auto">
          <a:xfrm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7518" name="Rectangle 14"/>
          <p:cNvSpPr>
            <a:spLocks noChangeArrowheads="1"/>
          </p:cNvSpPr>
          <p:nvPr/>
        </p:nvSpPr>
        <p:spPr bwMode="auto">
          <a:xfrm>
            <a:off x="8382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7519" name="Rectangle 15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7520" name="Line 16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7521" name="Line 17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7522" name="Line 18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7523" name="Line 19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77524" name="Group 20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77525" name="Line 21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7526" name="Line 22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77527" name="Line 23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7528" name="Line 24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77529" name="Group 25"/>
          <p:cNvGrpSpPr>
            <a:grpSpLocks/>
          </p:cNvGrpSpPr>
          <p:nvPr/>
        </p:nvGrpSpPr>
        <p:grpSpPr bwMode="auto">
          <a:xfrm>
            <a:off x="2133600" y="3124200"/>
            <a:ext cx="3429000" cy="838200"/>
            <a:chOff x="672" y="1968"/>
            <a:chExt cx="2160" cy="528"/>
          </a:xfrm>
        </p:grpSpPr>
        <p:sp>
          <p:nvSpPr>
            <p:cNvPr id="277530" name="Rectangle 26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7531" name="Oval 27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7532" name="Oval 28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7533" name="Rectangle 29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77534" name="Group 30"/>
          <p:cNvGrpSpPr>
            <a:grpSpLocks/>
          </p:cNvGrpSpPr>
          <p:nvPr/>
        </p:nvGrpSpPr>
        <p:grpSpPr bwMode="auto">
          <a:xfrm>
            <a:off x="2362200" y="3352800"/>
            <a:ext cx="152400" cy="457200"/>
            <a:chOff x="2640" y="2112"/>
            <a:chExt cx="96" cy="288"/>
          </a:xfrm>
        </p:grpSpPr>
        <p:sp>
          <p:nvSpPr>
            <p:cNvPr id="277535" name="Line 31"/>
            <p:cNvSpPr>
              <a:spLocks noChangeShapeType="1"/>
            </p:cNvSpPr>
            <p:nvPr/>
          </p:nvSpPr>
          <p:spPr bwMode="auto">
            <a:xfrm flipH="1">
              <a:off x="2640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7536" name="Line 32"/>
            <p:cNvSpPr>
              <a:spLocks noChangeShapeType="1"/>
            </p:cNvSpPr>
            <p:nvPr/>
          </p:nvSpPr>
          <p:spPr bwMode="auto">
            <a:xfrm flipH="1">
              <a:off x="2640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7537" name="Line 33"/>
            <p:cNvSpPr>
              <a:spLocks noChangeShapeType="1"/>
            </p:cNvSpPr>
            <p:nvPr/>
          </p:nvSpPr>
          <p:spPr bwMode="auto">
            <a:xfrm flipH="1">
              <a:off x="2640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77538" name="AutoShape 3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ECD3-64A8-42FD-AEED-00F6A62F7F6E}" type="slidenum">
              <a:rPr lang="fr-FR"/>
              <a:pPr/>
              <a:t>86</a:t>
            </a:fld>
            <a:endParaRPr lang="fr-FR"/>
          </a:p>
        </p:txBody>
      </p:sp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762000" y="3124200"/>
            <a:ext cx="12192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36576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79557" name="Oval 5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9558" name="Oval 6"/>
          <p:cNvSpPr>
            <a:spLocks noChangeArrowheads="1"/>
          </p:cNvSpPr>
          <p:nvPr/>
        </p:nvSpPr>
        <p:spPr bwMode="auto">
          <a:xfrm>
            <a:off x="41148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2743200" y="4495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Rentrée de la tige V- ou V0</a:t>
            </a:r>
          </a:p>
        </p:txBody>
      </p:sp>
      <p:grpSp>
        <p:nvGrpSpPr>
          <p:cNvPr id="279560" name="Group 8"/>
          <p:cNvGrpSpPr>
            <a:grpSpLocks/>
          </p:cNvGrpSpPr>
          <p:nvPr/>
        </p:nvGrpSpPr>
        <p:grpSpPr bwMode="auto">
          <a:xfrm>
            <a:off x="0" y="1752600"/>
            <a:ext cx="2743200" cy="1143000"/>
            <a:chOff x="0" y="1104"/>
            <a:chExt cx="1728" cy="720"/>
          </a:xfrm>
        </p:grpSpPr>
        <p:sp>
          <p:nvSpPr>
            <p:cNvPr id="279561" name="Line 9"/>
            <p:cNvSpPr>
              <a:spLocks noChangeShapeType="1"/>
            </p:cNvSpPr>
            <p:nvPr/>
          </p:nvSpPr>
          <p:spPr bwMode="auto">
            <a:xfrm flipV="1">
              <a:off x="576" y="14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9562" name="Text Box 10"/>
            <p:cNvSpPr txBox="1">
              <a:spLocks noChangeArrowheads="1"/>
            </p:cNvSpPr>
            <p:nvPr/>
          </p:nvSpPr>
          <p:spPr bwMode="auto">
            <a:xfrm>
              <a:off x="0" y="1104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échappement</a:t>
              </a:r>
            </a:p>
          </p:txBody>
        </p:sp>
      </p:grpSp>
      <p:sp>
        <p:nvSpPr>
          <p:cNvPr id="279563" name="Text Box 11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79564" name="Rectangle 12" descr="Bouquet"/>
          <p:cNvSpPr>
            <a:spLocks noChangeArrowheads="1"/>
          </p:cNvSpPr>
          <p:nvPr/>
        </p:nvSpPr>
        <p:spPr bwMode="auto">
          <a:xfrm>
            <a:off x="2057400" y="3124200"/>
            <a:ext cx="22860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9565" name="Line 13"/>
          <p:cNvSpPr>
            <a:spLocks noChangeShapeType="1"/>
          </p:cNvSpPr>
          <p:nvPr/>
        </p:nvSpPr>
        <p:spPr bwMode="auto">
          <a:xfrm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9566" name="Rectangle 14"/>
          <p:cNvSpPr>
            <a:spLocks noChangeArrowheads="1"/>
          </p:cNvSpPr>
          <p:nvPr/>
        </p:nvSpPr>
        <p:spPr bwMode="auto">
          <a:xfrm>
            <a:off x="8382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9567" name="Rectangle 15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9568" name="Line 16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9569" name="Line 17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9570" name="Line 18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9571" name="Line 19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79572" name="Group 20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79573" name="Line 21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9574" name="Line 22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79575" name="Line 23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9576" name="Line 24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79577" name="Group 25"/>
          <p:cNvGrpSpPr>
            <a:grpSpLocks/>
          </p:cNvGrpSpPr>
          <p:nvPr/>
        </p:nvGrpSpPr>
        <p:grpSpPr bwMode="auto">
          <a:xfrm>
            <a:off x="1981200" y="3124200"/>
            <a:ext cx="3429000" cy="838200"/>
            <a:chOff x="672" y="1968"/>
            <a:chExt cx="2160" cy="528"/>
          </a:xfrm>
        </p:grpSpPr>
        <p:sp>
          <p:nvSpPr>
            <p:cNvPr id="279578" name="Rectangle 26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9579" name="Oval 27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9580" name="Oval 28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9581" name="Rectangle 29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79582" name="Group 30"/>
          <p:cNvGrpSpPr>
            <a:grpSpLocks/>
          </p:cNvGrpSpPr>
          <p:nvPr/>
        </p:nvGrpSpPr>
        <p:grpSpPr bwMode="auto">
          <a:xfrm>
            <a:off x="2209800" y="3352800"/>
            <a:ext cx="152400" cy="457200"/>
            <a:chOff x="2640" y="2112"/>
            <a:chExt cx="96" cy="288"/>
          </a:xfrm>
        </p:grpSpPr>
        <p:sp>
          <p:nvSpPr>
            <p:cNvPr id="279583" name="Line 31"/>
            <p:cNvSpPr>
              <a:spLocks noChangeShapeType="1"/>
            </p:cNvSpPr>
            <p:nvPr/>
          </p:nvSpPr>
          <p:spPr bwMode="auto">
            <a:xfrm flipH="1">
              <a:off x="2640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9584" name="Line 32"/>
            <p:cNvSpPr>
              <a:spLocks noChangeShapeType="1"/>
            </p:cNvSpPr>
            <p:nvPr/>
          </p:nvSpPr>
          <p:spPr bwMode="auto">
            <a:xfrm flipH="1">
              <a:off x="2640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79585" name="Line 33"/>
            <p:cNvSpPr>
              <a:spLocks noChangeShapeType="1"/>
            </p:cNvSpPr>
            <p:nvPr/>
          </p:nvSpPr>
          <p:spPr bwMode="auto">
            <a:xfrm flipH="1">
              <a:off x="2640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79586" name="AutoShape 3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D41A7-0ACA-4B46-8408-CEAB0A1AB230}" type="slidenum">
              <a:rPr lang="fr-FR"/>
              <a:pPr/>
              <a:t>87</a:t>
            </a:fld>
            <a:endParaRPr lang="fr-FR"/>
          </a:p>
        </p:txBody>
      </p:sp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762000" y="3124200"/>
            <a:ext cx="10668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36576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81605" name="Oval 5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1606" name="Oval 6"/>
          <p:cNvSpPr>
            <a:spLocks noChangeArrowheads="1"/>
          </p:cNvSpPr>
          <p:nvPr/>
        </p:nvSpPr>
        <p:spPr bwMode="auto">
          <a:xfrm>
            <a:off x="41148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2743200" y="4495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Rentrée de la tige V- ou V0</a:t>
            </a:r>
          </a:p>
        </p:txBody>
      </p:sp>
      <p:grpSp>
        <p:nvGrpSpPr>
          <p:cNvPr id="281608" name="Group 8"/>
          <p:cNvGrpSpPr>
            <a:grpSpLocks/>
          </p:cNvGrpSpPr>
          <p:nvPr/>
        </p:nvGrpSpPr>
        <p:grpSpPr bwMode="auto">
          <a:xfrm>
            <a:off x="0" y="1752600"/>
            <a:ext cx="2743200" cy="1143000"/>
            <a:chOff x="0" y="1104"/>
            <a:chExt cx="1728" cy="720"/>
          </a:xfrm>
        </p:grpSpPr>
        <p:sp>
          <p:nvSpPr>
            <p:cNvPr id="281609" name="Line 9"/>
            <p:cNvSpPr>
              <a:spLocks noChangeShapeType="1"/>
            </p:cNvSpPr>
            <p:nvPr/>
          </p:nvSpPr>
          <p:spPr bwMode="auto">
            <a:xfrm flipV="1">
              <a:off x="576" y="14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1610" name="Text Box 10"/>
            <p:cNvSpPr txBox="1">
              <a:spLocks noChangeArrowheads="1"/>
            </p:cNvSpPr>
            <p:nvPr/>
          </p:nvSpPr>
          <p:spPr bwMode="auto">
            <a:xfrm>
              <a:off x="0" y="1104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échappement</a:t>
              </a:r>
            </a:p>
          </p:txBody>
        </p:sp>
      </p:grpSp>
      <p:sp>
        <p:nvSpPr>
          <p:cNvPr id="281611" name="Text Box 11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81612" name="Rectangle 12" descr="Bouquet"/>
          <p:cNvSpPr>
            <a:spLocks noChangeArrowheads="1"/>
          </p:cNvSpPr>
          <p:nvPr/>
        </p:nvSpPr>
        <p:spPr bwMode="auto">
          <a:xfrm>
            <a:off x="1905000" y="3124200"/>
            <a:ext cx="24384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1613" name="Line 13"/>
          <p:cNvSpPr>
            <a:spLocks noChangeShapeType="1"/>
          </p:cNvSpPr>
          <p:nvPr/>
        </p:nvSpPr>
        <p:spPr bwMode="auto">
          <a:xfrm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1614" name="Rectangle 14"/>
          <p:cNvSpPr>
            <a:spLocks noChangeArrowheads="1"/>
          </p:cNvSpPr>
          <p:nvPr/>
        </p:nvSpPr>
        <p:spPr bwMode="auto">
          <a:xfrm>
            <a:off x="8382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1615" name="Rectangle 15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1616" name="Line 16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1617" name="Line 17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1618" name="Line 18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1619" name="Line 19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81620" name="Group 20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81621" name="Line 21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1622" name="Line 22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81623" name="Line 23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1624" name="Line 24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81625" name="Group 25"/>
          <p:cNvGrpSpPr>
            <a:grpSpLocks/>
          </p:cNvGrpSpPr>
          <p:nvPr/>
        </p:nvGrpSpPr>
        <p:grpSpPr bwMode="auto">
          <a:xfrm>
            <a:off x="1828800" y="3124200"/>
            <a:ext cx="3429000" cy="838200"/>
            <a:chOff x="672" y="1968"/>
            <a:chExt cx="2160" cy="528"/>
          </a:xfrm>
        </p:grpSpPr>
        <p:sp>
          <p:nvSpPr>
            <p:cNvPr id="281626" name="Rectangle 26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1627" name="Oval 27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1628" name="Oval 28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1629" name="Rectangle 29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81630" name="Group 30"/>
          <p:cNvGrpSpPr>
            <a:grpSpLocks/>
          </p:cNvGrpSpPr>
          <p:nvPr/>
        </p:nvGrpSpPr>
        <p:grpSpPr bwMode="auto">
          <a:xfrm>
            <a:off x="2057400" y="3352800"/>
            <a:ext cx="152400" cy="457200"/>
            <a:chOff x="2640" y="2112"/>
            <a:chExt cx="96" cy="288"/>
          </a:xfrm>
        </p:grpSpPr>
        <p:sp>
          <p:nvSpPr>
            <p:cNvPr id="281631" name="Line 31"/>
            <p:cNvSpPr>
              <a:spLocks noChangeShapeType="1"/>
            </p:cNvSpPr>
            <p:nvPr/>
          </p:nvSpPr>
          <p:spPr bwMode="auto">
            <a:xfrm flipH="1">
              <a:off x="2640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1632" name="Line 32"/>
            <p:cNvSpPr>
              <a:spLocks noChangeShapeType="1"/>
            </p:cNvSpPr>
            <p:nvPr/>
          </p:nvSpPr>
          <p:spPr bwMode="auto">
            <a:xfrm flipH="1">
              <a:off x="2640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1633" name="Line 33"/>
            <p:cNvSpPr>
              <a:spLocks noChangeShapeType="1"/>
            </p:cNvSpPr>
            <p:nvPr/>
          </p:nvSpPr>
          <p:spPr bwMode="auto">
            <a:xfrm flipH="1">
              <a:off x="2640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81634" name="AutoShape 3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710C5-53F8-4B65-83D5-560A7D5ACD43}" type="slidenum">
              <a:rPr lang="fr-FR"/>
              <a:pPr/>
              <a:t>88</a:t>
            </a:fld>
            <a:endParaRPr lang="fr-FR"/>
          </a:p>
        </p:txBody>
      </p:sp>
      <p:sp>
        <p:nvSpPr>
          <p:cNvPr id="283650" name="Rectangle 2"/>
          <p:cNvSpPr>
            <a:spLocks noChangeArrowheads="1"/>
          </p:cNvSpPr>
          <p:nvPr/>
        </p:nvSpPr>
        <p:spPr bwMode="auto">
          <a:xfrm>
            <a:off x="762000" y="3124200"/>
            <a:ext cx="9144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36576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83653" name="Oval 5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3654" name="Oval 6"/>
          <p:cNvSpPr>
            <a:spLocks noChangeArrowheads="1"/>
          </p:cNvSpPr>
          <p:nvPr/>
        </p:nvSpPr>
        <p:spPr bwMode="auto">
          <a:xfrm>
            <a:off x="41148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3655" name="Text Box 7"/>
          <p:cNvSpPr txBox="1">
            <a:spLocks noChangeArrowheads="1"/>
          </p:cNvSpPr>
          <p:nvPr/>
        </p:nvSpPr>
        <p:spPr bwMode="auto">
          <a:xfrm>
            <a:off x="2743200" y="4495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Rentrée de la tige V- ou V0</a:t>
            </a:r>
          </a:p>
        </p:txBody>
      </p:sp>
      <p:grpSp>
        <p:nvGrpSpPr>
          <p:cNvPr id="283656" name="Group 8"/>
          <p:cNvGrpSpPr>
            <a:grpSpLocks/>
          </p:cNvGrpSpPr>
          <p:nvPr/>
        </p:nvGrpSpPr>
        <p:grpSpPr bwMode="auto">
          <a:xfrm>
            <a:off x="0" y="1752600"/>
            <a:ext cx="2743200" cy="1143000"/>
            <a:chOff x="0" y="1104"/>
            <a:chExt cx="1728" cy="720"/>
          </a:xfrm>
        </p:grpSpPr>
        <p:sp>
          <p:nvSpPr>
            <p:cNvPr id="283657" name="Line 9"/>
            <p:cNvSpPr>
              <a:spLocks noChangeShapeType="1"/>
            </p:cNvSpPr>
            <p:nvPr/>
          </p:nvSpPr>
          <p:spPr bwMode="auto">
            <a:xfrm flipV="1">
              <a:off x="576" y="14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3658" name="Text Box 10"/>
            <p:cNvSpPr txBox="1">
              <a:spLocks noChangeArrowheads="1"/>
            </p:cNvSpPr>
            <p:nvPr/>
          </p:nvSpPr>
          <p:spPr bwMode="auto">
            <a:xfrm>
              <a:off x="0" y="1104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échappement</a:t>
              </a:r>
            </a:p>
          </p:txBody>
        </p:sp>
      </p:grpSp>
      <p:sp>
        <p:nvSpPr>
          <p:cNvPr id="283659" name="Text Box 11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83660" name="Rectangle 12" descr="Bouquet"/>
          <p:cNvSpPr>
            <a:spLocks noChangeArrowheads="1"/>
          </p:cNvSpPr>
          <p:nvPr/>
        </p:nvSpPr>
        <p:spPr bwMode="auto">
          <a:xfrm>
            <a:off x="1752600" y="3124200"/>
            <a:ext cx="25908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3661" name="Line 13"/>
          <p:cNvSpPr>
            <a:spLocks noChangeShapeType="1"/>
          </p:cNvSpPr>
          <p:nvPr/>
        </p:nvSpPr>
        <p:spPr bwMode="auto">
          <a:xfrm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3662" name="Rectangle 14"/>
          <p:cNvSpPr>
            <a:spLocks noChangeArrowheads="1"/>
          </p:cNvSpPr>
          <p:nvPr/>
        </p:nvSpPr>
        <p:spPr bwMode="auto">
          <a:xfrm>
            <a:off x="8382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3663" name="Rectangle 15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3664" name="Line 16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3665" name="Line 17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3666" name="Line 18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3667" name="Line 19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83668" name="Group 20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83669" name="Line 21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3670" name="Line 22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83671" name="Line 23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3672" name="Line 24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83673" name="Group 25"/>
          <p:cNvGrpSpPr>
            <a:grpSpLocks/>
          </p:cNvGrpSpPr>
          <p:nvPr/>
        </p:nvGrpSpPr>
        <p:grpSpPr bwMode="auto">
          <a:xfrm>
            <a:off x="1676400" y="3124200"/>
            <a:ext cx="3429000" cy="838200"/>
            <a:chOff x="672" y="1968"/>
            <a:chExt cx="2160" cy="528"/>
          </a:xfrm>
        </p:grpSpPr>
        <p:sp>
          <p:nvSpPr>
            <p:cNvPr id="283674" name="Rectangle 26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3675" name="Oval 27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3676" name="Oval 28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3677" name="Rectangle 29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83678" name="Group 30"/>
          <p:cNvGrpSpPr>
            <a:grpSpLocks/>
          </p:cNvGrpSpPr>
          <p:nvPr/>
        </p:nvGrpSpPr>
        <p:grpSpPr bwMode="auto">
          <a:xfrm>
            <a:off x="1905000" y="3352800"/>
            <a:ext cx="152400" cy="457200"/>
            <a:chOff x="2640" y="2112"/>
            <a:chExt cx="96" cy="288"/>
          </a:xfrm>
        </p:grpSpPr>
        <p:sp>
          <p:nvSpPr>
            <p:cNvPr id="283679" name="Line 31"/>
            <p:cNvSpPr>
              <a:spLocks noChangeShapeType="1"/>
            </p:cNvSpPr>
            <p:nvPr/>
          </p:nvSpPr>
          <p:spPr bwMode="auto">
            <a:xfrm flipH="1">
              <a:off x="2640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3680" name="Line 32"/>
            <p:cNvSpPr>
              <a:spLocks noChangeShapeType="1"/>
            </p:cNvSpPr>
            <p:nvPr/>
          </p:nvSpPr>
          <p:spPr bwMode="auto">
            <a:xfrm flipH="1">
              <a:off x="2640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3681" name="Line 33"/>
            <p:cNvSpPr>
              <a:spLocks noChangeShapeType="1"/>
            </p:cNvSpPr>
            <p:nvPr/>
          </p:nvSpPr>
          <p:spPr bwMode="auto">
            <a:xfrm flipH="1">
              <a:off x="2640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83682" name="AutoShape 3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7861A-4D8C-44E1-BCB4-9BBCF7934B23}" type="slidenum">
              <a:rPr lang="fr-FR"/>
              <a:pPr/>
              <a:t>89</a:t>
            </a:fld>
            <a:endParaRPr lang="fr-FR"/>
          </a:p>
        </p:txBody>
      </p:sp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762000" y="3124200"/>
            <a:ext cx="7620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36576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85701" name="Oval 5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5702" name="Oval 6"/>
          <p:cNvSpPr>
            <a:spLocks noChangeArrowheads="1"/>
          </p:cNvSpPr>
          <p:nvPr/>
        </p:nvSpPr>
        <p:spPr bwMode="auto">
          <a:xfrm>
            <a:off x="41148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2743200" y="4495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Rentrée de la tige V- ou V0</a:t>
            </a:r>
          </a:p>
        </p:txBody>
      </p:sp>
      <p:grpSp>
        <p:nvGrpSpPr>
          <p:cNvPr id="285704" name="Group 8"/>
          <p:cNvGrpSpPr>
            <a:grpSpLocks/>
          </p:cNvGrpSpPr>
          <p:nvPr/>
        </p:nvGrpSpPr>
        <p:grpSpPr bwMode="auto">
          <a:xfrm>
            <a:off x="0" y="1752600"/>
            <a:ext cx="2743200" cy="1143000"/>
            <a:chOff x="0" y="1104"/>
            <a:chExt cx="1728" cy="720"/>
          </a:xfrm>
        </p:grpSpPr>
        <p:sp>
          <p:nvSpPr>
            <p:cNvPr id="285705" name="Line 9"/>
            <p:cNvSpPr>
              <a:spLocks noChangeShapeType="1"/>
            </p:cNvSpPr>
            <p:nvPr/>
          </p:nvSpPr>
          <p:spPr bwMode="auto">
            <a:xfrm flipV="1">
              <a:off x="576" y="14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5706" name="Text Box 10"/>
            <p:cNvSpPr txBox="1">
              <a:spLocks noChangeArrowheads="1"/>
            </p:cNvSpPr>
            <p:nvPr/>
          </p:nvSpPr>
          <p:spPr bwMode="auto">
            <a:xfrm>
              <a:off x="0" y="1104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échappement</a:t>
              </a:r>
            </a:p>
          </p:txBody>
        </p:sp>
      </p:grpSp>
      <p:sp>
        <p:nvSpPr>
          <p:cNvPr id="285707" name="Text Box 11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85708" name="Rectangle 12" descr="Bouquet"/>
          <p:cNvSpPr>
            <a:spLocks noChangeArrowheads="1"/>
          </p:cNvSpPr>
          <p:nvPr/>
        </p:nvSpPr>
        <p:spPr bwMode="auto">
          <a:xfrm>
            <a:off x="1600200" y="3124200"/>
            <a:ext cx="27432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5709" name="Line 13"/>
          <p:cNvSpPr>
            <a:spLocks noChangeShapeType="1"/>
          </p:cNvSpPr>
          <p:nvPr/>
        </p:nvSpPr>
        <p:spPr bwMode="auto">
          <a:xfrm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5710" name="Rectangle 14"/>
          <p:cNvSpPr>
            <a:spLocks noChangeArrowheads="1"/>
          </p:cNvSpPr>
          <p:nvPr/>
        </p:nvSpPr>
        <p:spPr bwMode="auto">
          <a:xfrm>
            <a:off x="8382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5711" name="Rectangle 15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5712" name="Line 16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5713" name="Line 17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5714" name="Line 18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5715" name="Line 19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85716" name="Group 20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85717" name="Line 21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5718" name="Line 22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85719" name="Line 23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5720" name="Line 24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85721" name="Group 25"/>
          <p:cNvGrpSpPr>
            <a:grpSpLocks/>
          </p:cNvGrpSpPr>
          <p:nvPr/>
        </p:nvGrpSpPr>
        <p:grpSpPr bwMode="auto">
          <a:xfrm>
            <a:off x="1524000" y="3124200"/>
            <a:ext cx="3429000" cy="838200"/>
            <a:chOff x="672" y="1968"/>
            <a:chExt cx="2160" cy="528"/>
          </a:xfrm>
        </p:grpSpPr>
        <p:sp>
          <p:nvSpPr>
            <p:cNvPr id="285722" name="Rectangle 26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5723" name="Oval 27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5724" name="Oval 28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5725" name="Rectangle 29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85726" name="Group 30"/>
          <p:cNvGrpSpPr>
            <a:grpSpLocks/>
          </p:cNvGrpSpPr>
          <p:nvPr/>
        </p:nvGrpSpPr>
        <p:grpSpPr bwMode="auto">
          <a:xfrm>
            <a:off x="1752600" y="3352800"/>
            <a:ext cx="152400" cy="457200"/>
            <a:chOff x="2640" y="2112"/>
            <a:chExt cx="96" cy="288"/>
          </a:xfrm>
        </p:grpSpPr>
        <p:sp>
          <p:nvSpPr>
            <p:cNvPr id="285727" name="Line 31"/>
            <p:cNvSpPr>
              <a:spLocks noChangeShapeType="1"/>
            </p:cNvSpPr>
            <p:nvPr/>
          </p:nvSpPr>
          <p:spPr bwMode="auto">
            <a:xfrm flipH="1">
              <a:off x="2640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5728" name="Line 32"/>
            <p:cNvSpPr>
              <a:spLocks noChangeShapeType="1"/>
            </p:cNvSpPr>
            <p:nvPr/>
          </p:nvSpPr>
          <p:spPr bwMode="auto">
            <a:xfrm flipH="1">
              <a:off x="2640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5729" name="Line 33"/>
            <p:cNvSpPr>
              <a:spLocks noChangeShapeType="1"/>
            </p:cNvSpPr>
            <p:nvPr/>
          </p:nvSpPr>
          <p:spPr bwMode="auto">
            <a:xfrm flipH="1">
              <a:off x="2640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85730" name="AutoShape 3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9D161-0EC0-4AA0-B5C8-7AD943B410AE}" type="slidenum">
              <a:rPr lang="fr-FR"/>
              <a:pPr/>
              <a:t>9</a:t>
            </a:fld>
            <a:endParaRPr lang="fr-FR"/>
          </a:p>
        </p:txBody>
      </p:sp>
      <p:sp>
        <p:nvSpPr>
          <p:cNvPr id="8223" name="Rectangle 31" descr="Bouquet"/>
          <p:cNvSpPr>
            <a:spLocks noChangeArrowheads="1"/>
          </p:cNvSpPr>
          <p:nvPr/>
        </p:nvSpPr>
        <p:spPr bwMode="auto">
          <a:xfrm>
            <a:off x="762000" y="3124200"/>
            <a:ext cx="3048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9144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493" name="Group 301"/>
          <p:cNvGrpSpPr>
            <a:grpSpLocks/>
          </p:cNvGrpSpPr>
          <p:nvPr/>
        </p:nvGrpSpPr>
        <p:grpSpPr bwMode="auto">
          <a:xfrm>
            <a:off x="381000" y="1600200"/>
            <a:ext cx="4114800" cy="2362200"/>
            <a:chOff x="240" y="1008"/>
            <a:chExt cx="2592" cy="1488"/>
          </a:xfrm>
        </p:grpSpPr>
        <p:sp>
          <p:nvSpPr>
            <p:cNvPr id="8197" name="Line 5"/>
            <p:cNvSpPr>
              <a:spLocks noChangeShapeType="1"/>
            </p:cNvSpPr>
            <p:nvPr/>
          </p:nvSpPr>
          <p:spPr bwMode="auto">
            <a:xfrm>
              <a:off x="52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62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8491" name="Group 299"/>
            <p:cNvGrpSpPr>
              <a:grpSpLocks/>
            </p:cNvGrpSpPr>
            <p:nvPr/>
          </p:nvGrpSpPr>
          <p:grpSpPr bwMode="auto">
            <a:xfrm>
              <a:off x="240" y="1008"/>
              <a:ext cx="2592" cy="1488"/>
              <a:chOff x="240" y="1008"/>
              <a:chExt cx="2592" cy="1488"/>
            </a:xfrm>
          </p:grpSpPr>
          <p:grpSp>
            <p:nvGrpSpPr>
              <p:cNvPr id="8345" name="Group 153"/>
              <p:cNvGrpSpPr>
                <a:grpSpLocks/>
              </p:cNvGrpSpPr>
              <p:nvPr/>
            </p:nvGrpSpPr>
            <p:grpSpPr bwMode="auto">
              <a:xfrm>
                <a:off x="480" y="1968"/>
                <a:ext cx="2352" cy="528"/>
                <a:chOff x="480" y="1968"/>
                <a:chExt cx="2352" cy="528"/>
              </a:xfrm>
            </p:grpSpPr>
            <p:sp>
              <p:nvSpPr>
                <p:cNvPr id="8196" name="Rectangle 4"/>
                <p:cNvSpPr>
                  <a:spLocks noChangeArrowheads="1"/>
                </p:cNvSpPr>
                <p:nvPr/>
              </p:nvSpPr>
              <p:spPr bwMode="auto">
                <a:xfrm>
                  <a:off x="480" y="1968"/>
                  <a:ext cx="2256" cy="52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8343" name="Group 151"/>
                <p:cNvGrpSpPr>
                  <a:grpSpLocks/>
                </p:cNvGrpSpPr>
                <p:nvPr/>
              </p:nvGrpSpPr>
              <p:grpSpPr bwMode="auto">
                <a:xfrm>
                  <a:off x="672" y="1968"/>
                  <a:ext cx="2160" cy="528"/>
                  <a:chOff x="672" y="1968"/>
                  <a:chExt cx="2160" cy="528"/>
                </a:xfrm>
              </p:grpSpPr>
              <p:sp>
                <p:nvSpPr>
                  <p:cNvPr id="8200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88" y="216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201" name="Line 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88" y="225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20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160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20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16"/>
                    <a:ext cx="96" cy="43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20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196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205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44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820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2160"/>
                    <a:ext cx="2064" cy="14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grpSp>
                <p:nvGrpSpPr>
                  <p:cNvPr id="8342" name="Group 150"/>
                  <p:cNvGrpSpPr>
                    <a:grpSpLocks/>
                  </p:cNvGrpSpPr>
                  <p:nvPr/>
                </p:nvGrpSpPr>
                <p:grpSpPr bwMode="auto">
                  <a:xfrm>
                    <a:off x="772" y="1968"/>
                    <a:ext cx="1964" cy="528"/>
                    <a:chOff x="772" y="1968"/>
                    <a:chExt cx="1964" cy="528"/>
                  </a:xfrm>
                </p:grpSpPr>
                <p:sp>
                  <p:nvSpPr>
                    <p:cNvPr id="8226" name="Line 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96" y="1968"/>
                      <a:ext cx="288" cy="52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227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84" y="1968"/>
                      <a:ext cx="288" cy="52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228" name="Line 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72" y="1968"/>
                      <a:ext cx="236" cy="4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229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08" y="1968"/>
                      <a:ext cx="288" cy="52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230" name="Line 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72" y="1968"/>
                      <a:ext cx="288" cy="52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231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60" y="1968"/>
                      <a:ext cx="288" cy="52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232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48" y="1968"/>
                      <a:ext cx="288" cy="52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</p:grpSp>
            </p:grpSp>
          </p:grp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 flipH="1">
                <a:off x="528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15" name="Text Box 23"/>
              <p:cNvSpPr txBox="1">
                <a:spLocks noChangeArrowheads="1"/>
              </p:cNvSpPr>
              <p:nvPr/>
            </p:nvSpPr>
            <p:spPr bwMode="auto">
              <a:xfrm>
                <a:off x="240" y="1008"/>
                <a:ext cx="120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/>
                  <a:t>Pression=1</a:t>
                </a:r>
              </a:p>
            </p:txBody>
          </p:sp>
          <p:sp>
            <p:nvSpPr>
              <p:cNvPr id="8216" name="Oval 24"/>
              <p:cNvSpPr>
                <a:spLocks noChangeArrowheads="1"/>
              </p:cNvSpPr>
              <p:nvPr/>
            </p:nvSpPr>
            <p:spPr bwMode="auto">
              <a:xfrm>
                <a:off x="480" y="1248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17" name="Oval 25"/>
              <p:cNvSpPr>
                <a:spLocks noChangeArrowheads="1"/>
              </p:cNvSpPr>
              <p:nvPr/>
            </p:nvSpPr>
            <p:spPr bwMode="auto">
              <a:xfrm>
                <a:off x="528" y="129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8492" name="Group 300"/>
          <p:cNvGrpSpPr>
            <a:grpSpLocks/>
          </p:cNvGrpSpPr>
          <p:nvPr/>
        </p:nvGrpSpPr>
        <p:grpSpPr bwMode="auto">
          <a:xfrm>
            <a:off x="838200" y="3352800"/>
            <a:ext cx="152400" cy="457200"/>
            <a:chOff x="528" y="2112"/>
            <a:chExt cx="96" cy="288"/>
          </a:xfrm>
        </p:grpSpPr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>
              <a:off x="528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21" name="Line 29"/>
            <p:cNvSpPr>
              <a:spLocks noChangeShapeType="1"/>
            </p:cNvSpPr>
            <p:nvPr/>
          </p:nvSpPr>
          <p:spPr bwMode="auto">
            <a:xfrm>
              <a:off x="528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22" name="Line 30"/>
            <p:cNvSpPr>
              <a:spLocks noChangeShapeType="1"/>
            </p:cNvSpPr>
            <p:nvPr/>
          </p:nvSpPr>
          <p:spPr bwMode="auto">
            <a:xfrm>
              <a:off x="528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0044" name="Text Box 172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simple effet</a:t>
            </a:r>
          </a:p>
        </p:txBody>
      </p:sp>
      <p:sp>
        <p:nvSpPr>
          <p:cNvPr id="80047" name="AutoShape 17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3" grpId="0" animBg="1"/>
      <p:bldP spid="821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3220-6D80-45DB-9342-974EBDA86C1D}" type="slidenum">
              <a:rPr lang="fr-FR"/>
              <a:pPr/>
              <a:t>90</a:t>
            </a:fld>
            <a:endParaRPr lang="fr-FR"/>
          </a:p>
        </p:txBody>
      </p:sp>
      <p:sp>
        <p:nvSpPr>
          <p:cNvPr id="287746" name="Rectangle 2"/>
          <p:cNvSpPr>
            <a:spLocks noChangeArrowheads="1"/>
          </p:cNvSpPr>
          <p:nvPr/>
        </p:nvSpPr>
        <p:spPr bwMode="auto">
          <a:xfrm>
            <a:off x="762000" y="3124200"/>
            <a:ext cx="6096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36576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87749" name="Oval 5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50" name="Oval 6"/>
          <p:cNvSpPr>
            <a:spLocks noChangeArrowheads="1"/>
          </p:cNvSpPr>
          <p:nvPr/>
        </p:nvSpPr>
        <p:spPr bwMode="auto">
          <a:xfrm>
            <a:off x="41148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51" name="Text Box 7"/>
          <p:cNvSpPr txBox="1">
            <a:spLocks noChangeArrowheads="1"/>
          </p:cNvSpPr>
          <p:nvPr/>
        </p:nvSpPr>
        <p:spPr bwMode="auto">
          <a:xfrm>
            <a:off x="2743200" y="4495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Rentrée de la tige V- ou V0</a:t>
            </a:r>
          </a:p>
        </p:txBody>
      </p:sp>
      <p:grpSp>
        <p:nvGrpSpPr>
          <p:cNvPr id="287752" name="Group 8"/>
          <p:cNvGrpSpPr>
            <a:grpSpLocks/>
          </p:cNvGrpSpPr>
          <p:nvPr/>
        </p:nvGrpSpPr>
        <p:grpSpPr bwMode="auto">
          <a:xfrm>
            <a:off x="0" y="1752600"/>
            <a:ext cx="2743200" cy="1143000"/>
            <a:chOff x="0" y="1104"/>
            <a:chExt cx="1728" cy="720"/>
          </a:xfrm>
        </p:grpSpPr>
        <p:sp>
          <p:nvSpPr>
            <p:cNvPr id="287753" name="Line 9"/>
            <p:cNvSpPr>
              <a:spLocks noChangeShapeType="1"/>
            </p:cNvSpPr>
            <p:nvPr/>
          </p:nvSpPr>
          <p:spPr bwMode="auto">
            <a:xfrm flipV="1">
              <a:off x="576" y="14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7754" name="Text Box 10"/>
            <p:cNvSpPr txBox="1">
              <a:spLocks noChangeArrowheads="1"/>
            </p:cNvSpPr>
            <p:nvPr/>
          </p:nvSpPr>
          <p:spPr bwMode="auto">
            <a:xfrm>
              <a:off x="0" y="1104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échappement</a:t>
              </a:r>
            </a:p>
          </p:txBody>
        </p:sp>
      </p:grpSp>
      <p:sp>
        <p:nvSpPr>
          <p:cNvPr id="287755" name="Text Box 11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87756" name="Rectangle 12" descr="Bouquet"/>
          <p:cNvSpPr>
            <a:spLocks noChangeArrowheads="1"/>
          </p:cNvSpPr>
          <p:nvPr/>
        </p:nvSpPr>
        <p:spPr bwMode="auto">
          <a:xfrm>
            <a:off x="1447800" y="3124200"/>
            <a:ext cx="28956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57" name="Line 13"/>
          <p:cNvSpPr>
            <a:spLocks noChangeShapeType="1"/>
          </p:cNvSpPr>
          <p:nvPr/>
        </p:nvSpPr>
        <p:spPr bwMode="auto">
          <a:xfrm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58" name="Rectangle 14"/>
          <p:cNvSpPr>
            <a:spLocks noChangeArrowheads="1"/>
          </p:cNvSpPr>
          <p:nvPr/>
        </p:nvSpPr>
        <p:spPr bwMode="auto">
          <a:xfrm>
            <a:off x="8382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59" name="Rectangle 15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60" name="Line 16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61" name="Line 17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62" name="Line 18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63" name="Line 19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87764" name="Group 20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87765" name="Line 21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7766" name="Line 22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87767" name="Line 23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7768" name="Line 24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87769" name="Group 25"/>
          <p:cNvGrpSpPr>
            <a:grpSpLocks/>
          </p:cNvGrpSpPr>
          <p:nvPr/>
        </p:nvGrpSpPr>
        <p:grpSpPr bwMode="auto">
          <a:xfrm>
            <a:off x="1371600" y="3124200"/>
            <a:ext cx="3429000" cy="838200"/>
            <a:chOff x="672" y="1968"/>
            <a:chExt cx="2160" cy="528"/>
          </a:xfrm>
        </p:grpSpPr>
        <p:sp>
          <p:nvSpPr>
            <p:cNvPr id="287770" name="Rectangle 26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7771" name="Oval 27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7772" name="Oval 28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7773" name="Rectangle 29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87774" name="Group 30"/>
          <p:cNvGrpSpPr>
            <a:grpSpLocks/>
          </p:cNvGrpSpPr>
          <p:nvPr/>
        </p:nvGrpSpPr>
        <p:grpSpPr bwMode="auto">
          <a:xfrm>
            <a:off x="1600200" y="3352800"/>
            <a:ext cx="152400" cy="457200"/>
            <a:chOff x="2640" y="2112"/>
            <a:chExt cx="96" cy="288"/>
          </a:xfrm>
        </p:grpSpPr>
        <p:sp>
          <p:nvSpPr>
            <p:cNvPr id="287775" name="Line 31"/>
            <p:cNvSpPr>
              <a:spLocks noChangeShapeType="1"/>
            </p:cNvSpPr>
            <p:nvPr/>
          </p:nvSpPr>
          <p:spPr bwMode="auto">
            <a:xfrm flipH="1">
              <a:off x="2640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7776" name="Line 32"/>
            <p:cNvSpPr>
              <a:spLocks noChangeShapeType="1"/>
            </p:cNvSpPr>
            <p:nvPr/>
          </p:nvSpPr>
          <p:spPr bwMode="auto">
            <a:xfrm flipH="1">
              <a:off x="2640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7777" name="Line 33"/>
            <p:cNvSpPr>
              <a:spLocks noChangeShapeType="1"/>
            </p:cNvSpPr>
            <p:nvPr/>
          </p:nvSpPr>
          <p:spPr bwMode="auto">
            <a:xfrm flipH="1">
              <a:off x="2640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87778" name="AutoShape 3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3E6F-D80C-4E00-92B2-A1BD58D1DA90}" type="slidenum">
              <a:rPr lang="fr-FR"/>
              <a:pPr/>
              <a:t>91</a:t>
            </a:fld>
            <a:endParaRPr lang="fr-FR"/>
          </a:p>
        </p:txBody>
      </p:sp>
      <p:sp>
        <p:nvSpPr>
          <p:cNvPr id="289794" name="Rectangle 2"/>
          <p:cNvSpPr>
            <a:spLocks noChangeArrowheads="1"/>
          </p:cNvSpPr>
          <p:nvPr/>
        </p:nvSpPr>
        <p:spPr bwMode="auto">
          <a:xfrm>
            <a:off x="762000" y="3124200"/>
            <a:ext cx="4572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89796" name="Text Box 4"/>
          <p:cNvSpPr txBox="1">
            <a:spLocks noChangeArrowheads="1"/>
          </p:cNvSpPr>
          <p:nvPr/>
        </p:nvSpPr>
        <p:spPr bwMode="auto">
          <a:xfrm>
            <a:off x="36576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89797" name="Oval 5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798" name="Oval 6"/>
          <p:cNvSpPr>
            <a:spLocks noChangeArrowheads="1"/>
          </p:cNvSpPr>
          <p:nvPr/>
        </p:nvSpPr>
        <p:spPr bwMode="auto">
          <a:xfrm>
            <a:off x="41148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799" name="Text Box 7"/>
          <p:cNvSpPr txBox="1">
            <a:spLocks noChangeArrowheads="1"/>
          </p:cNvSpPr>
          <p:nvPr/>
        </p:nvSpPr>
        <p:spPr bwMode="auto">
          <a:xfrm>
            <a:off x="2743200" y="4495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Rentrée de la tige V- ou V0</a:t>
            </a:r>
          </a:p>
        </p:txBody>
      </p:sp>
      <p:grpSp>
        <p:nvGrpSpPr>
          <p:cNvPr id="289800" name="Group 8"/>
          <p:cNvGrpSpPr>
            <a:grpSpLocks/>
          </p:cNvGrpSpPr>
          <p:nvPr/>
        </p:nvGrpSpPr>
        <p:grpSpPr bwMode="auto">
          <a:xfrm>
            <a:off x="0" y="1752600"/>
            <a:ext cx="2743200" cy="1143000"/>
            <a:chOff x="0" y="1104"/>
            <a:chExt cx="1728" cy="720"/>
          </a:xfrm>
        </p:grpSpPr>
        <p:sp>
          <p:nvSpPr>
            <p:cNvPr id="289801" name="Line 9"/>
            <p:cNvSpPr>
              <a:spLocks noChangeShapeType="1"/>
            </p:cNvSpPr>
            <p:nvPr/>
          </p:nvSpPr>
          <p:spPr bwMode="auto">
            <a:xfrm flipV="1">
              <a:off x="576" y="14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9802" name="Text Box 10"/>
            <p:cNvSpPr txBox="1">
              <a:spLocks noChangeArrowheads="1"/>
            </p:cNvSpPr>
            <p:nvPr/>
          </p:nvSpPr>
          <p:spPr bwMode="auto">
            <a:xfrm>
              <a:off x="0" y="1104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échappement</a:t>
              </a:r>
            </a:p>
          </p:txBody>
        </p:sp>
      </p:grpSp>
      <p:sp>
        <p:nvSpPr>
          <p:cNvPr id="289803" name="Text Box 11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89804" name="Rectangle 12" descr="Bouquet"/>
          <p:cNvSpPr>
            <a:spLocks noChangeArrowheads="1"/>
          </p:cNvSpPr>
          <p:nvPr/>
        </p:nvSpPr>
        <p:spPr bwMode="auto">
          <a:xfrm>
            <a:off x="1295400" y="3124200"/>
            <a:ext cx="30480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05" name="Line 13"/>
          <p:cNvSpPr>
            <a:spLocks noChangeShapeType="1"/>
          </p:cNvSpPr>
          <p:nvPr/>
        </p:nvSpPr>
        <p:spPr bwMode="auto">
          <a:xfrm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06" name="Rectangle 14"/>
          <p:cNvSpPr>
            <a:spLocks noChangeArrowheads="1"/>
          </p:cNvSpPr>
          <p:nvPr/>
        </p:nvSpPr>
        <p:spPr bwMode="auto">
          <a:xfrm>
            <a:off x="8382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07" name="Rectangle 15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08" name="Line 16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09" name="Line 17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10" name="Line 18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11" name="Line 19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89812" name="Group 20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89815" name="Line 23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9816" name="Line 24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89817" name="Group 25"/>
          <p:cNvGrpSpPr>
            <a:grpSpLocks/>
          </p:cNvGrpSpPr>
          <p:nvPr/>
        </p:nvGrpSpPr>
        <p:grpSpPr bwMode="auto">
          <a:xfrm>
            <a:off x="1219200" y="3124200"/>
            <a:ext cx="3429000" cy="838200"/>
            <a:chOff x="672" y="1968"/>
            <a:chExt cx="2160" cy="528"/>
          </a:xfrm>
        </p:grpSpPr>
        <p:sp>
          <p:nvSpPr>
            <p:cNvPr id="289818" name="Rectangle 26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9819" name="Oval 27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9820" name="Oval 28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9821" name="Rectangle 29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89822" name="Group 30"/>
          <p:cNvGrpSpPr>
            <a:grpSpLocks/>
          </p:cNvGrpSpPr>
          <p:nvPr/>
        </p:nvGrpSpPr>
        <p:grpSpPr bwMode="auto">
          <a:xfrm>
            <a:off x="1447800" y="3352800"/>
            <a:ext cx="152400" cy="457200"/>
            <a:chOff x="2640" y="2112"/>
            <a:chExt cx="96" cy="288"/>
          </a:xfrm>
        </p:grpSpPr>
        <p:sp>
          <p:nvSpPr>
            <p:cNvPr id="289823" name="Line 31"/>
            <p:cNvSpPr>
              <a:spLocks noChangeShapeType="1"/>
            </p:cNvSpPr>
            <p:nvPr/>
          </p:nvSpPr>
          <p:spPr bwMode="auto">
            <a:xfrm flipH="1">
              <a:off x="2640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9824" name="Line 32"/>
            <p:cNvSpPr>
              <a:spLocks noChangeShapeType="1"/>
            </p:cNvSpPr>
            <p:nvPr/>
          </p:nvSpPr>
          <p:spPr bwMode="auto">
            <a:xfrm flipH="1">
              <a:off x="2640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9825" name="Line 33"/>
            <p:cNvSpPr>
              <a:spLocks noChangeShapeType="1"/>
            </p:cNvSpPr>
            <p:nvPr/>
          </p:nvSpPr>
          <p:spPr bwMode="auto">
            <a:xfrm flipH="1">
              <a:off x="2640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89826" name="AutoShape 3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9172-788E-48B8-A8BC-1DA67DC47821}" type="slidenum">
              <a:rPr lang="fr-FR"/>
              <a:pPr/>
              <a:t>92</a:t>
            </a:fld>
            <a:endParaRPr lang="fr-FR"/>
          </a:p>
        </p:txBody>
      </p:sp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762000" y="3124200"/>
            <a:ext cx="3048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36576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291845" name="Oval 5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1846" name="Oval 6"/>
          <p:cNvSpPr>
            <a:spLocks noChangeArrowheads="1"/>
          </p:cNvSpPr>
          <p:nvPr/>
        </p:nvSpPr>
        <p:spPr bwMode="auto">
          <a:xfrm>
            <a:off x="41148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1847" name="Text Box 7"/>
          <p:cNvSpPr txBox="1">
            <a:spLocks noChangeArrowheads="1"/>
          </p:cNvSpPr>
          <p:nvPr/>
        </p:nvSpPr>
        <p:spPr bwMode="auto">
          <a:xfrm>
            <a:off x="2743200" y="4495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Rentrée de la tige V- ou V0</a:t>
            </a:r>
          </a:p>
        </p:txBody>
      </p:sp>
      <p:grpSp>
        <p:nvGrpSpPr>
          <p:cNvPr id="291848" name="Group 8"/>
          <p:cNvGrpSpPr>
            <a:grpSpLocks/>
          </p:cNvGrpSpPr>
          <p:nvPr/>
        </p:nvGrpSpPr>
        <p:grpSpPr bwMode="auto">
          <a:xfrm>
            <a:off x="0" y="1752600"/>
            <a:ext cx="2743200" cy="1143000"/>
            <a:chOff x="0" y="1104"/>
            <a:chExt cx="1728" cy="720"/>
          </a:xfrm>
        </p:grpSpPr>
        <p:sp>
          <p:nvSpPr>
            <p:cNvPr id="291849" name="Line 9"/>
            <p:cNvSpPr>
              <a:spLocks noChangeShapeType="1"/>
            </p:cNvSpPr>
            <p:nvPr/>
          </p:nvSpPr>
          <p:spPr bwMode="auto">
            <a:xfrm flipV="1">
              <a:off x="576" y="148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1850" name="Text Box 10"/>
            <p:cNvSpPr txBox="1">
              <a:spLocks noChangeArrowheads="1"/>
            </p:cNvSpPr>
            <p:nvPr/>
          </p:nvSpPr>
          <p:spPr bwMode="auto">
            <a:xfrm>
              <a:off x="0" y="1104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/>
                <a:t>échappement</a:t>
              </a:r>
            </a:p>
          </p:txBody>
        </p:sp>
      </p:grpSp>
      <p:sp>
        <p:nvSpPr>
          <p:cNvPr id="291851" name="Text Box 11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291852" name="Rectangle 12" descr="Bouquet"/>
          <p:cNvSpPr>
            <a:spLocks noChangeArrowheads="1"/>
          </p:cNvSpPr>
          <p:nvPr/>
        </p:nvSpPr>
        <p:spPr bwMode="auto">
          <a:xfrm>
            <a:off x="1143000" y="3124200"/>
            <a:ext cx="32004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1853" name="Line 13"/>
          <p:cNvSpPr>
            <a:spLocks noChangeShapeType="1"/>
          </p:cNvSpPr>
          <p:nvPr/>
        </p:nvSpPr>
        <p:spPr bwMode="auto">
          <a:xfrm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1854" name="Rectangle 14"/>
          <p:cNvSpPr>
            <a:spLocks noChangeArrowheads="1"/>
          </p:cNvSpPr>
          <p:nvPr/>
        </p:nvSpPr>
        <p:spPr bwMode="auto">
          <a:xfrm>
            <a:off x="838200" y="2819400"/>
            <a:ext cx="152400" cy="381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1855" name="Rectangle 15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1856" name="Line 16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1857" name="Line 17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1858" name="Line 18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1859" name="Line 19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91860" name="Group 20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291861" name="Line 21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1862" name="Line 22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91863" name="Line 23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1864" name="Line 24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91865" name="Group 25"/>
          <p:cNvGrpSpPr>
            <a:grpSpLocks/>
          </p:cNvGrpSpPr>
          <p:nvPr/>
        </p:nvGrpSpPr>
        <p:grpSpPr bwMode="auto">
          <a:xfrm>
            <a:off x="1066800" y="3124200"/>
            <a:ext cx="3429000" cy="838200"/>
            <a:chOff x="672" y="1968"/>
            <a:chExt cx="2160" cy="528"/>
          </a:xfrm>
        </p:grpSpPr>
        <p:sp>
          <p:nvSpPr>
            <p:cNvPr id="291866" name="Rectangle 26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1867" name="Oval 27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1868" name="Oval 28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1869" name="Rectangle 29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91870" name="Group 30"/>
          <p:cNvGrpSpPr>
            <a:grpSpLocks/>
          </p:cNvGrpSpPr>
          <p:nvPr/>
        </p:nvGrpSpPr>
        <p:grpSpPr bwMode="auto">
          <a:xfrm>
            <a:off x="1295400" y="3352800"/>
            <a:ext cx="152400" cy="457200"/>
            <a:chOff x="2640" y="2112"/>
            <a:chExt cx="96" cy="288"/>
          </a:xfrm>
        </p:grpSpPr>
        <p:sp>
          <p:nvSpPr>
            <p:cNvPr id="291871" name="Line 31"/>
            <p:cNvSpPr>
              <a:spLocks noChangeShapeType="1"/>
            </p:cNvSpPr>
            <p:nvPr/>
          </p:nvSpPr>
          <p:spPr bwMode="auto">
            <a:xfrm flipH="1">
              <a:off x="2640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1872" name="Line 32"/>
            <p:cNvSpPr>
              <a:spLocks noChangeShapeType="1"/>
            </p:cNvSpPr>
            <p:nvPr/>
          </p:nvSpPr>
          <p:spPr bwMode="auto">
            <a:xfrm flipH="1">
              <a:off x="2640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1873" name="Line 33"/>
            <p:cNvSpPr>
              <a:spLocks noChangeShapeType="1"/>
            </p:cNvSpPr>
            <p:nvPr/>
          </p:nvSpPr>
          <p:spPr bwMode="auto">
            <a:xfrm flipH="1">
              <a:off x="2640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91874" name="AutoShape 3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150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231BF-23CD-4C98-86CB-EB2FDF8CDF5C}" type="slidenum">
              <a:rPr lang="fr-FR"/>
              <a:pPr/>
              <a:t>93</a:t>
            </a:fld>
            <a:endParaRPr lang="fr-FR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4191000" y="2438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36576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Pression=1</a:t>
            </a:r>
          </a:p>
        </p:txBody>
      </p:sp>
      <p:sp>
        <p:nvSpPr>
          <p:cNvPr id="48144" name="Oval 16"/>
          <p:cNvSpPr>
            <a:spLocks noChangeArrowheads="1"/>
          </p:cNvSpPr>
          <p:nvPr/>
        </p:nvSpPr>
        <p:spPr bwMode="auto">
          <a:xfrm>
            <a:off x="4038600" y="1981200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45" name="Oval 17"/>
          <p:cNvSpPr>
            <a:spLocks noChangeArrowheads="1"/>
          </p:cNvSpPr>
          <p:nvPr/>
        </p:nvSpPr>
        <p:spPr bwMode="auto">
          <a:xfrm>
            <a:off x="41148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62" name="Text Box 34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48163" name="Text Box 35"/>
          <p:cNvSpPr txBox="1">
            <a:spLocks noChangeArrowheads="1"/>
          </p:cNvSpPr>
          <p:nvPr/>
        </p:nvSpPr>
        <p:spPr bwMode="auto">
          <a:xfrm>
            <a:off x="2743200" y="4495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Rentrée de la tige V- ou V0</a:t>
            </a:r>
          </a:p>
        </p:txBody>
      </p:sp>
      <p:sp>
        <p:nvSpPr>
          <p:cNvPr id="48164" name="Rectangle 36" descr="Bouquet"/>
          <p:cNvSpPr>
            <a:spLocks noChangeArrowheads="1"/>
          </p:cNvSpPr>
          <p:nvPr/>
        </p:nvSpPr>
        <p:spPr bwMode="auto">
          <a:xfrm>
            <a:off x="1066800" y="3124200"/>
            <a:ext cx="3276600" cy="838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65" name="Rectangle 37"/>
          <p:cNvSpPr>
            <a:spLocks noChangeArrowheads="1"/>
          </p:cNvSpPr>
          <p:nvPr/>
        </p:nvSpPr>
        <p:spPr bwMode="auto">
          <a:xfrm>
            <a:off x="762000" y="3124200"/>
            <a:ext cx="2286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 flipH="1">
            <a:off x="1219200" y="3352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 flipH="1">
            <a:off x="1219200" y="3810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8168" name="Group 40"/>
          <p:cNvGrpSpPr>
            <a:grpSpLocks/>
          </p:cNvGrpSpPr>
          <p:nvPr/>
        </p:nvGrpSpPr>
        <p:grpSpPr bwMode="auto">
          <a:xfrm>
            <a:off x="762000" y="2971800"/>
            <a:ext cx="3581400" cy="990600"/>
            <a:chOff x="480" y="1872"/>
            <a:chExt cx="2256" cy="624"/>
          </a:xfrm>
        </p:grpSpPr>
        <p:sp>
          <p:nvSpPr>
            <p:cNvPr id="48131" name="Rectangle 3"/>
            <p:cNvSpPr>
              <a:spLocks noChangeArrowheads="1"/>
            </p:cNvSpPr>
            <p:nvPr/>
          </p:nvSpPr>
          <p:spPr bwMode="auto">
            <a:xfrm>
              <a:off x="480" y="1968"/>
              <a:ext cx="2256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132" name="Line 4"/>
            <p:cNvSpPr>
              <a:spLocks noChangeShapeType="1"/>
            </p:cNvSpPr>
            <p:nvPr/>
          </p:nvSpPr>
          <p:spPr bwMode="auto">
            <a:xfrm>
              <a:off x="52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134" name="Line 6"/>
            <p:cNvSpPr>
              <a:spLocks noChangeShapeType="1"/>
            </p:cNvSpPr>
            <p:nvPr/>
          </p:nvSpPr>
          <p:spPr bwMode="auto">
            <a:xfrm flipH="1">
              <a:off x="2592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135" name="Line 7"/>
            <p:cNvSpPr>
              <a:spLocks noChangeShapeType="1"/>
            </p:cNvSpPr>
            <p:nvPr/>
          </p:nvSpPr>
          <p:spPr bwMode="auto">
            <a:xfrm flipH="1">
              <a:off x="528" y="1968"/>
              <a:ext cx="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138" name="Line 10"/>
            <p:cNvSpPr>
              <a:spLocks noChangeShapeType="1"/>
            </p:cNvSpPr>
            <p:nvPr/>
          </p:nvSpPr>
          <p:spPr bwMode="auto">
            <a:xfrm>
              <a:off x="2592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48139" name="Group 11"/>
            <p:cNvGrpSpPr>
              <a:grpSpLocks/>
            </p:cNvGrpSpPr>
            <p:nvPr/>
          </p:nvGrpSpPr>
          <p:grpSpPr bwMode="auto">
            <a:xfrm>
              <a:off x="2592" y="1872"/>
              <a:ext cx="96" cy="144"/>
              <a:chOff x="1584" y="1728"/>
              <a:chExt cx="96" cy="144"/>
            </a:xfrm>
          </p:grpSpPr>
          <p:sp>
            <p:nvSpPr>
              <p:cNvPr id="48140" name="Line 12"/>
              <p:cNvSpPr>
                <a:spLocks noChangeShapeType="1"/>
              </p:cNvSpPr>
              <p:nvPr/>
            </p:nvSpPr>
            <p:spPr bwMode="auto">
              <a:xfrm>
                <a:off x="1584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8141" name="Line 13"/>
              <p:cNvSpPr>
                <a:spLocks noChangeShapeType="1"/>
              </p:cNvSpPr>
              <p:nvPr/>
            </p:nvSpPr>
            <p:spPr bwMode="auto">
              <a:xfrm>
                <a:off x="168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48161" name="Line 33"/>
            <p:cNvSpPr>
              <a:spLocks noChangeShapeType="1"/>
            </p:cNvSpPr>
            <p:nvPr/>
          </p:nvSpPr>
          <p:spPr bwMode="auto">
            <a:xfrm>
              <a:off x="528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133" name="Line 5"/>
            <p:cNvSpPr>
              <a:spLocks noChangeShapeType="1"/>
            </p:cNvSpPr>
            <p:nvPr/>
          </p:nvSpPr>
          <p:spPr bwMode="auto">
            <a:xfrm>
              <a:off x="624" y="18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8152" name="Group 24"/>
          <p:cNvGrpSpPr>
            <a:grpSpLocks/>
          </p:cNvGrpSpPr>
          <p:nvPr/>
        </p:nvGrpSpPr>
        <p:grpSpPr bwMode="auto">
          <a:xfrm>
            <a:off x="990600" y="3124200"/>
            <a:ext cx="3429000" cy="838200"/>
            <a:chOff x="672" y="1968"/>
            <a:chExt cx="2160" cy="528"/>
          </a:xfrm>
        </p:grpSpPr>
        <p:sp>
          <p:nvSpPr>
            <p:cNvPr id="48153" name="Rectangle 25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154" name="Oval 26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155" name="Oval 27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156" name="Rectangle 28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8157" name="Line 29"/>
          <p:cNvSpPr>
            <a:spLocks noChangeShapeType="1"/>
          </p:cNvSpPr>
          <p:nvPr/>
        </p:nvSpPr>
        <p:spPr bwMode="auto">
          <a:xfrm flipH="1">
            <a:off x="12192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69" name="AutoShape 4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8170" name="AutoShape 4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6311900"/>
            <a:ext cx="228600" cy="228600"/>
          </a:xfrm>
          <a:prstGeom prst="actionButtonBackPrevious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58F22-0956-4E03-9CCB-1E9DBB8D82DB}" type="slidenum">
              <a:rPr lang="fr-FR"/>
              <a:pPr/>
              <a:t>94</a:t>
            </a:fld>
            <a:endParaRPr lang="fr-FR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162800" cy="685800"/>
          </a:xfrm>
          <a:gradFill rotWithShape="0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/>
              <a:t>Fonctionnement des vérins.</a:t>
            </a:r>
          </a:p>
        </p:txBody>
      </p:sp>
      <p:sp>
        <p:nvSpPr>
          <p:cNvPr id="50207" name="Rectangle 31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762000" y="3124200"/>
            <a:ext cx="3581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H="1">
            <a:off x="41148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>
            <a:off x="838200" y="31242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7620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41148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0186" name="Group 10"/>
          <p:cNvGrpSpPr>
            <a:grpSpLocks/>
          </p:cNvGrpSpPr>
          <p:nvPr/>
        </p:nvGrpSpPr>
        <p:grpSpPr bwMode="auto">
          <a:xfrm>
            <a:off x="4114800" y="2971800"/>
            <a:ext cx="152400" cy="228600"/>
            <a:chOff x="1584" y="1728"/>
            <a:chExt cx="96" cy="144"/>
          </a:xfrm>
        </p:grpSpPr>
        <p:sp>
          <p:nvSpPr>
            <p:cNvPr id="50187" name="Line 11"/>
            <p:cNvSpPr>
              <a:spLocks noChangeShapeType="1"/>
            </p:cNvSpPr>
            <p:nvPr/>
          </p:nvSpPr>
          <p:spPr bwMode="auto">
            <a:xfrm>
              <a:off x="15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188" name="Line 12"/>
            <p:cNvSpPr>
              <a:spLocks noChangeShapeType="1"/>
            </p:cNvSpPr>
            <p:nvPr/>
          </p:nvSpPr>
          <p:spPr bwMode="auto">
            <a:xfrm>
              <a:off x="168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0196" name="Group 20"/>
          <p:cNvGrpSpPr>
            <a:grpSpLocks/>
          </p:cNvGrpSpPr>
          <p:nvPr/>
        </p:nvGrpSpPr>
        <p:grpSpPr bwMode="auto">
          <a:xfrm>
            <a:off x="990600" y="3124200"/>
            <a:ext cx="3429000" cy="838200"/>
            <a:chOff x="672" y="1968"/>
            <a:chExt cx="2160" cy="528"/>
          </a:xfrm>
        </p:grpSpPr>
        <p:sp>
          <p:nvSpPr>
            <p:cNvPr id="50197" name="Rectangle 21"/>
            <p:cNvSpPr>
              <a:spLocks noChangeArrowheads="1"/>
            </p:cNvSpPr>
            <p:nvPr/>
          </p:nvSpPr>
          <p:spPr bwMode="auto">
            <a:xfrm>
              <a:off x="672" y="2016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198" name="Oval 22"/>
            <p:cNvSpPr>
              <a:spLocks noChangeArrowheads="1"/>
            </p:cNvSpPr>
            <p:nvPr/>
          </p:nvSpPr>
          <p:spPr bwMode="auto">
            <a:xfrm>
              <a:off x="672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199" name="Oval 23"/>
            <p:cNvSpPr>
              <a:spLocks noChangeArrowheads="1"/>
            </p:cNvSpPr>
            <p:nvPr/>
          </p:nvSpPr>
          <p:spPr bwMode="auto">
            <a:xfrm>
              <a:off x="67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200" name="Rectangle 24"/>
            <p:cNvSpPr>
              <a:spLocks noChangeArrowheads="1"/>
            </p:cNvSpPr>
            <p:nvPr/>
          </p:nvSpPr>
          <p:spPr bwMode="auto">
            <a:xfrm>
              <a:off x="768" y="2160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0204" name="Line 28"/>
          <p:cNvSpPr>
            <a:spLocks noChangeShapeType="1"/>
          </p:cNvSpPr>
          <p:nvPr/>
        </p:nvSpPr>
        <p:spPr bwMode="auto">
          <a:xfrm>
            <a:off x="8382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2590800" y="55626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/>
              <a:t>Vérin double effet</a:t>
            </a:r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990600" y="2971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210" name="AutoShape 3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7A98-56A7-4D76-B2E4-C9A247D7656E}" type="slidenum">
              <a:rPr lang="fr-FR"/>
              <a:pPr/>
              <a:t>95</a:t>
            </a:fld>
            <a:endParaRPr lang="fr-FR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  <a:gradFill rotWithShape="0">
            <a:gsLst>
              <a:gs pos="0">
                <a:srgbClr val="FF9966">
                  <a:gamma/>
                  <a:shade val="75686"/>
                  <a:invGamma/>
                </a:srgbClr>
              </a:gs>
              <a:gs pos="50000">
                <a:srgbClr val="FF9966"/>
              </a:gs>
              <a:gs pos="100000">
                <a:srgbClr val="FF9966">
                  <a:gamma/>
                  <a:shade val="75686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/>
              <a:t>Commande des vérins.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85800" y="15240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Pour actionner un </a:t>
            </a:r>
            <a:r>
              <a:rPr lang="fr-FR" b="1"/>
              <a:t>moteur</a:t>
            </a:r>
            <a:r>
              <a:rPr lang="fr-FR"/>
              <a:t>, il faut un pré-actionneur qui est le: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048000" y="20574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CONTACTEUR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838200" y="26670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Pour actionner un </a:t>
            </a:r>
            <a:r>
              <a:rPr lang="fr-FR" b="1"/>
              <a:t>vérin</a:t>
            </a:r>
            <a:r>
              <a:rPr lang="fr-FR"/>
              <a:t>, il faut un pré-actionneur qui est le: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143000" y="4419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DISTRIBUTEUR</a:t>
            </a:r>
          </a:p>
        </p:txBody>
      </p:sp>
      <p:pic>
        <p:nvPicPr>
          <p:cNvPr id="52233" name="Picture 9" descr="C:\WINDOWS\Bureau\Sans titre - 1 - cop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6600"/>
            <a:ext cx="4419600" cy="281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4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O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PH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O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  <p:bldP spid="52228" grpId="0" build="p" autoUpdateAnimBg="0"/>
      <p:bldP spid="52229" grpId="0" build="p" autoUpdateAnimBg="0"/>
      <p:bldP spid="52230" grpId="0" build="p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06613-1F05-451B-98D8-DDE3E8FECB35}" type="slidenum">
              <a:rPr lang="fr-FR"/>
              <a:pPr/>
              <a:t>96</a:t>
            </a:fld>
            <a:endParaRPr lang="fr-FR"/>
          </a:p>
        </p:txBody>
      </p:sp>
      <p:sp>
        <p:nvSpPr>
          <p:cNvPr id="53349" name="Line 101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56078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56078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grpSp>
        <p:nvGrpSpPr>
          <p:cNvPr id="53468" name="Group 220"/>
          <p:cNvGrpSpPr>
            <a:grpSpLocks/>
          </p:cNvGrpSpPr>
          <p:nvPr/>
        </p:nvGrpSpPr>
        <p:grpSpPr bwMode="auto">
          <a:xfrm>
            <a:off x="1828800" y="1752600"/>
            <a:ext cx="457200" cy="457200"/>
            <a:chOff x="1152" y="1104"/>
            <a:chExt cx="288" cy="288"/>
          </a:xfrm>
        </p:grpSpPr>
        <p:sp>
          <p:nvSpPr>
            <p:cNvPr id="53345" name="Oval 97" descr="Bouquet"/>
            <p:cNvSpPr>
              <a:spLocks noChangeArrowheads="1"/>
            </p:cNvSpPr>
            <p:nvPr/>
          </p:nvSpPr>
          <p:spPr bwMode="auto">
            <a:xfrm>
              <a:off x="1152" y="1104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tile tx="0" ty="0" sx="100000" sy="100000" flip="none" algn="tl"/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346" name="Oval 98"/>
            <p:cNvSpPr>
              <a:spLocks noChangeArrowheads="1"/>
            </p:cNvSpPr>
            <p:nvPr/>
          </p:nvSpPr>
          <p:spPr bwMode="auto">
            <a:xfrm>
              <a:off x="1248" y="12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3347" name="Line 99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350" name="Line 102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351" name="Text Box 103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53352" name="Text Box 104"/>
          <p:cNvSpPr txBox="1">
            <a:spLocks noChangeArrowheads="1"/>
          </p:cNvSpPr>
          <p:nvPr/>
        </p:nvSpPr>
        <p:spPr bwMode="auto">
          <a:xfrm>
            <a:off x="5105400" y="45720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Vérin position rentrée.</a:t>
            </a:r>
          </a:p>
        </p:txBody>
      </p:sp>
      <p:grpSp>
        <p:nvGrpSpPr>
          <p:cNvPr id="53467" name="Group 219"/>
          <p:cNvGrpSpPr>
            <a:grpSpLocks/>
          </p:cNvGrpSpPr>
          <p:nvPr/>
        </p:nvGrpSpPr>
        <p:grpSpPr bwMode="auto">
          <a:xfrm>
            <a:off x="609600" y="2819400"/>
            <a:ext cx="3657600" cy="1600200"/>
            <a:chOff x="384" y="1776"/>
            <a:chExt cx="2304" cy="1008"/>
          </a:xfrm>
        </p:grpSpPr>
        <p:sp>
          <p:nvSpPr>
            <p:cNvPr id="53281" name="Rectangle 33"/>
            <p:cNvSpPr>
              <a:spLocks noChangeArrowheads="1"/>
            </p:cNvSpPr>
            <p:nvPr/>
          </p:nvSpPr>
          <p:spPr bwMode="auto">
            <a:xfrm>
              <a:off x="816" y="1776"/>
              <a:ext cx="1872" cy="100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282" name="Rectangle 34"/>
            <p:cNvSpPr>
              <a:spLocks noChangeArrowheads="1"/>
            </p:cNvSpPr>
            <p:nvPr/>
          </p:nvSpPr>
          <p:spPr bwMode="auto">
            <a:xfrm>
              <a:off x="912" y="1872"/>
              <a:ext cx="1632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290" name="Line 42"/>
            <p:cNvSpPr>
              <a:spLocks noChangeShapeType="1"/>
            </p:cNvSpPr>
            <p:nvPr/>
          </p:nvSpPr>
          <p:spPr bwMode="auto">
            <a:xfrm flipH="1">
              <a:off x="816" y="21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291" name="Line 43"/>
            <p:cNvSpPr>
              <a:spLocks noChangeShapeType="1"/>
            </p:cNvSpPr>
            <p:nvPr/>
          </p:nvSpPr>
          <p:spPr bwMode="auto">
            <a:xfrm flipH="1">
              <a:off x="816" y="23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292" name="Line 44"/>
            <p:cNvSpPr>
              <a:spLocks noChangeShapeType="1"/>
            </p:cNvSpPr>
            <p:nvPr/>
          </p:nvSpPr>
          <p:spPr bwMode="auto">
            <a:xfrm>
              <a:off x="1200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293" name="Line 45"/>
            <p:cNvSpPr>
              <a:spLocks noChangeShapeType="1"/>
            </p:cNvSpPr>
            <p:nvPr/>
          </p:nvSpPr>
          <p:spPr bwMode="auto">
            <a:xfrm>
              <a:off x="1392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53453" name="Group 205"/>
            <p:cNvGrpSpPr>
              <a:grpSpLocks/>
            </p:cNvGrpSpPr>
            <p:nvPr/>
          </p:nvGrpSpPr>
          <p:grpSpPr bwMode="auto">
            <a:xfrm>
              <a:off x="384" y="1872"/>
              <a:ext cx="2112" cy="816"/>
              <a:chOff x="384" y="1872"/>
              <a:chExt cx="2112" cy="816"/>
            </a:xfrm>
          </p:grpSpPr>
          <p:sp>
            <p:nvSpPr>
              <p:cNvPr id="53288" name="Rectangle 40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816" cy="19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289" name="Rectangle 41"/>
              <p:cNvSpPr>
                <a:spLocks noChangeArrowheads="1"/>
              </p:cNvSpPr>
              <p:nvPr/>
            </p:nvSpPr>
            <p:spPr bwMode="auto">
              <a:xfrm>
                <a:off x="528" y="2208"/>
                <a:ext cx="864" cy="9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297" name="Rectangle 49"/>
              <p:cNvSpPr>
                <a:spLocks noChangeArrowheads="1"/>
              </p:cNvSpPr>
              <p:nvPr/>
            </p:nvSpPr>
            <p:spPr bwMode="auto">
              <a:xfrm>
                <a:off x="384" y="2160"/>
                <a:ext cx="240" cy="192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286" name="Rectangle 38"/>
              <p:cNvSpPr>
                <a:spLocks noChangeArrowheads="1"/>
              </p:cNvSpPr>
              <p:nvPr/>
            </p:nvSpPr>
            <p:spPr bwMode="auto">
              <a:xfrm>
                <a:off x="1392" y="1920"/>
                <a:ext cx="240" cy="7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385" name="Oval 137"/>
              <p:cNvSpPr>
                <a:spLocks noChangeArrowheads="1"/>
              </p:cNvSpPr>
              <p:nvPr/>
            </p:nvSpPr>
            <p:spPr bwMode="auto">
              <a:xfrm>
                <a:off x="1536" y="1872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386" name="Oval 138"/>
              <p:cNvSpPr>
                <a:spLocks noChangeArrowheads="1"/>
              </p:cNvSpPr>
              <p:nvPr/>
            </p:nvSpPr>
            <p:spPr bwMode="auto">
              <a:xfrm>
                <a:off x="1536" y="264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387" name="Rectangle 139"/>
              <p:cNvSpPr>
                <a:spLocks noChangeArrowheads="1"/>
              </p:cNvSpPr>
              <p:nvPr/>
            </p:nvSpPr>
            <p:spPr bwMode="auto">
              <a:xfrm>
                <a:off x="2256" y="1920"/>
                <a:ext cx="240" cy="72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388" name="Oval 140"/>
              <p:cNvSpPr>
                <a:spLocks noChangeArrowheads="1"/>
              </p:cNvSpPr>
              <p:nvPr/>
            </p:nvSpPr>
            <p:spPr bwMode="auto">
              <a:xfrm>
                <a:off x="2256" y="1872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389" name="Oval 141"/>
              <p:cNvSpPr>
                <a:spLocks noChangeArrowheads="1"/>
              </p:cNvSpPr>
              <p:nvPr/>
            </p:nvSpPr>
            <p:spPr bwMode="auto">
              <a:xfrm>
                <a:off x="2256" y="264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3400" name="Group 152"/>
            <p:cNvGrpSpPr>
              <a:grpSpLocks/>
            </p:cNvGrpSpPr>
            <p:nvPr/>
          </p:nvGrpSpPr>
          <p:grpSpPr bwMode="auto">
            <a:xfrm>
              <a:off x="912" y="2064"/>
              <a:ext cx="480" cy="384"/>
              <a:chOff x="912" y="2064"/>
              <a:chExt cx="480" cy="384"/>
            </a:xfrm>
          </p:grpSpPr>
          <p:grpSp>
            <p:nvGrpSpPr>
              <p:cNvPr id="53391" name="Group 143"/>
              <p:cNvGrpSpPr>
                <a:grpSpLocks/>
              </p:cNvGrpSpPr>
              <p:nvPr/>
            </p:nvGrpSpPr>
            <p:grpSpPr bwMode="auto">
              <a:xfrm>
                <a:off x="912" y="2064"/>
                <a:ext cx="288" cy="384"/>
                <a:chOff x="912" y="2064"/>
                <a:chExt cx="288" cy="384"/>
              </a:xfrm>
            </p:grpSpPr>
            <p:grpSp>
              <p:nvGrpSpPr>
                <p:cNvPr id="53380" name="Group 132"/>
                <p:cNvGrpSpPr>
                  <a:grpSpLocks/>
                </p:cNvGrpSpPr>
                <p:nvPr/>
              </p:nvGrpSpPr>
              <p:grpSpPr bwMode="auto">
                <a:xfrm>
                  <a:off x="912" y="2064"/>
                  <a:ext cx="240" cy="384"/>
                  <a:chOff x="912" y="2064"/>
                  <a:chExt cx="240" cy="384"/>
                </a:xfrm>
              </p:grpSpPr>
              <p:sp>
                <p:nvSpPr>
                  <p:cNvPr id="53315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064"/>
                    <a:ext cx="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3316" name="Line 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8" y="2064"/>
                    <a:ext cx="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3371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2064"/>
                    <a:ext cx="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3372" name="Line 1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04" y="2064"/>
                    <a:ext cx="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3373" name="Line 1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2" y="2064"/>
                    <a:ext cx="48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53379" name="Line 131"/>
                <p:cNvSpPr>
                  <a:spLocks noChangeShapeType="1"/>
                </p:cNvSpPr>
                <p:nvPr/>
              </p:nvSpPr>
              <p:spPr bwMode="auto">
                <a:xfrm>
                  <a:off x="115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53394" name="Line 146"/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395" name="Line 147"/>
              <p:cNvSpPr>
                <a:spLocks noChangeShapeType="1"/>
              </p:cNvSpPr>
              <p:nvPr/>
            </p:nvSpPr>
            <p:spPr bwMode="auto">
              <a:xfrm flipV="1">
                <a:off x="1296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396" name="Line 148"/>
              <p:cNvSpPr>
                <a:spLocks noChangeShapeType="1"/>
              </p:cNvSpPr>
              <p:nvPr/>
            </p:nvSpPr>
            <p:spPr bwMode="auto">
              <a:xfrm>
                <a:off x="1344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398" name="Line 150"/>
              <p:cNvSpPr>
                <a:spLocks noChangeShapeType="1"/>
              </p:cNvSpPr>
              <p:nvPr/>
            </p:nvSpPr>
            <p:spPr bwMode="auto">
              <a:xfrm flipV="1">
                <a:off x="1200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53383" name="Line 135"/>
            <p:cNvSpPr>
              <a:spLocks noChangeShapeType="1"/>
            </p:cNvSpPr>
            <p:nvPr/>
          </p:nvSpPr>
          <p:spPr bwMode="auto">
            <a:xfrm>
              <a:off x="2064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384" name="Line 136"/>
            <p:cNvSpPr>
              <a:spLocks noChangeShapeType="1"/>
            </p:cNvSpPr>
            <p:nvPr/>
          </p:nvSpPr>
          <p:spPr bwMode="auto">
            <a:xfrm>
              <a:off x="2256" y="177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382" name="Line 134"/>
            <p:cNvSpPr>
              <a:spLocks noChangeShapeType="1"/>
            </p:cNvSpPr>
            <p:nvPr/>
          </p:nvSpPr>
          <p:spPr bwMode="auto">
            <a:xfrm>
              <a:off x="1872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381" name="Line 133"/>
            <p:cNvSpPr>
              <a:spLocks noChangeShapeType="1"/>
            </p:cNvSpPr>
            <p:nvPr/>
          </p:nvSpPr>
          <p:spPr bwMode="auto">
            <a:xfrm>
              <a:off x="1680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3466" name="Group 218"/>
          <p:cNvGrpSpPr>
            <a:grpSpLocks/>
          </p:cNvGrpSpPr>
          <p:nvPr/>
        </p:nvGrpSpPr>
        <p:grpSpPr bwMode="auto">
          <a:xfrm>
            <a:off x="152400" y="2133600"/>
            <a:ext cx="1066800" cy="1905000"/>
            <a:chOff x="96" y="1344"/>
            <a:chExt cx="672" cy="1200"/>
          </a:xfrm>
        </p:grpSpPr>
        <p:grpSp>
          <p:nvGrpSpPr>
            <p:cNvPr id="53457" name="Group 209"/>
            <p:cNvGrpSpPr>
              <a:grpSpLocks/>
            </p:cNvGrpSpPr>
            <p:nvPr/>
          </p:nvGrpSpPr>
          <p:grpSpPr bwMode="auto">
            <a:xfrm>
              <a:off x="141" y="1488"/>
              <a:ext cx="579" cy="1056"/>
              <a:chOff x="1152" y="1584"/>
              <a:chExt cx="672" cy="1056"/>
            </a:xfrm>
          </p:grpSpPr>
          <p:sp>
            <p:nvSpPr>
              <p:cNvPr id="53458" name="Oval 210"/>
              <p:cNvSpPr>
                <a:spLocks noChangeArrowheads="1"/>
              </p:cNvSpPr>
              <p:nvPr/>
            </p:nvSpPr>
            <p:spPr bwMode="auto">
              <a:xfrm>
                <a:off x="1152" y="2112"/>
                <a:ext cx="299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459" name="Oval 211"/>
              <p:cNvSpPr>
                <a:spLocks noChangeArrowheads="1"/>
              </p:cNvSpPr>
              <p:nvPr/>
            </p:nvSpPr>
            <p:spPr bwMode="auto">
              <a:xfrm>
                <a:off x="1525" y="2112"/>
                <a:ext cx="299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460" name="Oval 212"/>
              <p:cNvSpPr>
                <a:spLocks noChangeArrowheads="1"/>
              </p:cNvSpPr>
              <p:nvPr/>
            </p:nvSpPr>
            <p:spPr bwMode="auto">
              <a:xfrm>
                <a:off x="1376" y="2112"/>
                <a:ext cx="299" cy="52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461" name="Line 213"/>
              <p:cNvSpPr>
                <a:spLocks noChangeShapeType="1"/>
              </p:cNvSpPr>
              <p:nvPr/>
            </p:nvSpPr>
            <p:spPr bwMode="auto">
              <a:xfrm flipV="1">
                <a:off x="1152" y="1584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462" name="Line 214"/>
              <p:cNvSpPr>
                <a:spLocks noChangeShapeType="1"/>
              </p:cNvSpPr>
              <p:nvPr/>
            </p:nvSpPr>
            <p:spPr bwMode="auto">
              <a:xfrm flipV="1">
                <a:off x="1824" y="1632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53463" name="Text Box 215"/>
            <p:cNvSpPr txBox="1">
              <a:spLocks noChangeArrowheads="1"/>
            </p:cNvSpPr>
            <p:nvPr/>
          </p:nvSpPr>
          <p:spPr bwMode="auto">
            <a:xfrm>
              <a:off x="96" y="1344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/>
                <a:t>bobine</a:t>
              </a:r>
            </a:p>
          </p:txBody>
        </p:sp>
      </p:grpSp>
      <p:grpSp>
        <p:nvGrpSpPr>
          <p:cNvPr id="53465" name="Group 217"/>
          <p:cNvGrpSpPr>
            <a:grpSpLocks/>
          </p:cNvGrpSpPr>
          <p:nvPr/>
        </p:nvGrpSpPr>
        <p:grpSpPr bwMode="auto">
          <a:xfrm>
            <a:off x="2682875" y="5405438"/>
            <a:ext cx="3429000" cy="909637"/>
            <a:chOff x="1690" y="3405"/>
            <a:chExt cx="2160" cy="573"/>
          </a:xfrm>
        </p:grpSpPr>
        <p:sp>
          <p:nvSpPr>
            <p:cNvPr id="53353" name="Rectangle 105"/>
            <p:cNvSpPr>
              <a:spLocks noChangeArrowheads="1"/>
            </p:cNvSpPr>
            <p:nvPr/>
          </p:nvSpPr>
          <p:spPr bwMode="auto">
            <a:xfrm>
              <a:off x="1690" y="3493"/>
              <a:ext cx="2072" cy="4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53375" name="Group 127"/>
            <p:cNvGrpSpPr>
              <a:grpSpLocks/>
            </p:cNvGrpSpPr>
            <p:nvPr/>
          </p:nvGrpSpPr>
          <p:grpSpPr bwMode="auto">
            <a:xfrm>
              <a:off x="1866" y="3493"/>
              <a:ext cx="1984" cy="485"/>
              <a:chOff x="2256" y="3552"/>
              <a:chExt cx="2160" cy="528"/>
            </a:xfrm>
          </p:grpSpPr>
          <p:sp>
            <p:nvSpPr>
              <p:cNvPr id="53360" name="Rectangle 112"/>
              <p:cNvSpPr>
                <a:spLocks noChangeArrowheads="1"/>
              </p:cNvSpPr>
              <p:nvPr/>
            </p:nvSpPr>
            <p:spPr bwMode="auto">
              <a:xfrm>
                <a:off x="2256" y="3600"/>
                <a:ext cx="9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361" name="Oval 113"/>
              <p:cNvSpPr>
                <a:spLocks noChangeArrowheads="1"/>
              </p:cNvSpPr>
              <p:nvPr/>
            </p:nvSpPr>
            <p:spPr bwMode="auto">
              <a:xfrm>
                <a:off x="2256" y="355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362" name="Oval 114"/>
              <p:cNvSpPr>
                <a:spLocks noChangeArrowheads="1"/>
              </p:cNvSpPr>
              <p:nvPr/>
            </p:nvSpPr>
            <p:spPr bwMode="auto">
              <a:xfrm>
                <a:off x="2256" y="40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363" name="Rectangle 115"/>
              <p:cNvSpPr>
                <a:spLocks noChangeArrowheads="1"/>
              </p:cNvSpPr>
              <p:nvPr/>
            </p:nvSpPr>
            <p:spPr bwMode="auto">
              <a:xfrm>
                <a:off x="2352" y="3744"/>
                <a:ext cx="2064" cy="14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53376" name="Group 128"/>
            <p:cNvGrpSpPr>
              <a:grpSpLocks/>
            </p:cNvGrpSpPr>
            <p:nvPr/>
          </p:nvGrpSpPr>
          <p:grpSpPr bwMode="auto">
            <a:xfrm>
              <a:off x="1954" y="3493"/>
              <a:ext cx="1804" cy="485"/>
              <a:chOff x="2356" y="3552"/>
              <a:chExt cx="1964" cy="528"/>
            </a:xfrm>
          </p:grpSpPr>
          <p:sp>
            <p:nvSpPr>
              <p:cNvPr id="53364" name="Line 116"/>
              <p:cNvSpPr>
                <a:spLocks noChangeShapeType="1"/>
              </p:cNvSpPr>
              <p:nvPr/>
            </p:nvSpPr>
            <p:spPr bwMode="auto">
              <a:xfrm flipV="1">
                <a:off x="2880" y="3552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365" name="Line 117"/>
              <p:cNvSpPr>
                <a:spLocks noChangeShapeType="1"/>
              </p:cNvSpPr>
              <p:nvPr/>
            </p:nvSpPr>
            <p:spPr bwMode="auto">
              <a:xfrm>
                <a:off x="3168" y="3552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366" name="Line 118"/>
              <p:cNvSpPr>
                <a:spLocks noChangeShapeType="1"/>
              </p:cNvSpPr>
              <p:nvPr/>
            </p:nvSpPr>
            <p:spPr bwMode="auto">
              <a:xfrm flipV="1">
                <a:off x="2356" y="3552"/>
                <a:ext cx="236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367" name="Line 119"/>
              <p:cNvSpPr>
                <a:spLocks noChangeShapeType="1"/>
              </p:cNvSpPr>
              <p:nvPr/>
            </p:nvSpPr>
            <p:spPr bwMode="auto">
              <a:xfrm>
                <a:off x="2592" y="3552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368" name="Line 120"/>
              <p:cNvSpPr>
                <a:spLocks noChangeShapeType="1"/>
              </p:cNvSpPr>
              <p:nvPr/>
            </p:nvSpPr>
            <p:spPr bwMode="auto">
              <a:xfrm flipV="1">
                <a:off x="3456" y="3552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369" name="Line 121"/>
              <p:cNvSpPr>
                <a:spLocks noChangeShapeType="1"/>
              </p:cNvSpPr>
              <p:nvPr/>
            </p:nvSpPr>
            <p:spPr bwMode="auto">
              <a:xfrm>
                <a:off x="3744" y="3552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3370" name="Line 122"/>
              <p:cNvSpPr>
                <a:spLocks noChangeShapeType="1"/>
              </p:cNvSpPr>
              <p:nvPr/>
            </p:nvSpPr>
            <p:spPr bwMode="auto">
              <a:xfrm flipV="1">
                <a:off x="4032" y="3552"/>
                <a:ext cx="28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53464" name="Line 216"/>
            <p:cNvSpPr>
              <a:spLocks noChangeShapeType="1"/>
            </p:cNvSpPr>
            <p:nvPr/>
          </p:nvSpPr>
          <p:spPr bwMode="auto">
            <a:xfrm>
              <a:off x="1733" y="3493"/>
              <a:ext cx="8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354" name="Line 106"/>
            <p:cNvSpPr>
              <a:spLocks noChangeShapeType="1"/>
            </p:cNvSpPr>
            <p:nvPr/>
          </p:nvSpPr>
          <p:spPr bwMode="auto">
            <a:xfrm>
              <a:off x="1734" y="3405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355" name="Line 107"/>
            <p:cNvSpPr>
              <a:spLocks noChangeShapeType="1"/>
            </p:cNvSpPr>
            <p:nvPr/>
          </p:nvSpPr>
          <p:spPr bwMode="auto">
            <a:xfrm>
              <a:off x="1822" y="3405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3469" name="AutoShape 22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49" grpId="0" animBg="1"/>
      <p:bldP spid="53347" grpId="0" animBg="1"/>
      <p:bldP spid="53350" grpId="0" animBg="1"/>
      <p:bldP spid="53351" grpId="0" autoUpdateAnimBg="0"/>
      <p:bldP spid="53352" grpId="0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9102-2145-421E-A9D3-9111D0E4E173}" type="slidenum">
              <a:rPr lang="fr-FR"/>
              <a:pPr/>
              <a:t>97</a:t>
            </a:fld>
            <a:endParaRPr lang="fr-FR"/>
          </a:p>
        </p:txBody>
      </p:sp>
      <p:sp>
        <p:nvSpPr>
          <p:cNvPr id="300034" name="Rectangle 2"/>
          <p:cNvSpPr>
            <a:spLocks noChangeArrowheads="1"/>
          </p:cNvSpPr>
          <p:nvPr/>
        </p:nvSpPr>
        <p:spPr bwMode="auto">
          <a:xfrm>
            <a:off x="2686050" y="5546725"/>
            <a:ext cx="304800" cy="768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0035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00037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0038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0039" name="Line 7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0040" name="Line 8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0041" name="Line 9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0042" name="Line 10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0043" name="Oval 11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0044" name="Oval 12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0045" name="Line 13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0046" name="Line 14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0047" name="Text Box 15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00048" name="Text Box 16"/>
          <p:cNvSpPr txBox="1">
            <a:spLocks noChangeArrowheads="1"/>
          </p:cNvSpPr>
          <p:nvPr/>
        </p:nvSpPr>
        <p:spPr bwMode="auto">
          <a:xfrm>
            <a:off x="5105400" y="45720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Vérin position rentrée.</a:t>
            </a:r>
          </a:p>
        </p:txBody>
      </p:sp>
      <p:sp>
        <p:nvSpPr>
          <p:cNvPr id="300049" name="Rectangle 17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0105" name="Line 73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0050" name="Rectangle 18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00051" name="Group 19"/>
          <p:cNvGrpSpPr>
            <a:grpSpLocks/>
          </p:cNvGrpSpPr>
          <p:nvPr/>
        </p:nvGrpSpPr>
        <p:grpSpPr bwMode="auto">
          <a:xfrm>
            <a:off x="2962275" y="5545138"/>
            <a:ext cx="3149600" cy="769937"/>
            <a:chOff x="2256" y="3552"/>
            <a:chExt cx="2160" cy="528"/>
          </a:xfrm>
        </p:grpSpPr>
        <p:sp>
          <p:nvSpPr>
            <p:cNvPr id="300052" name="Rectangle 20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0053" name="Oval 21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0054" name="Oval 22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0055" name="Rectangle 23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0056" name="Group 24"/>
          <p:cNvGrpSpPr>
            <a:grpSpLocks/>
          </p:cNvGrpSpPr>
          <p:nvPr/>
        </p:nvGrpSpPr>
        <p:grpSpPr bwMode="auto">
          <a:xfrm>
            <a:off x="3101975" y="5545138"/>
            <a:ext cx="2863850" cy="769937"/>
            <a:chOff x="2356" y="3552"/>
            <a:chExt cx="1964" cy="528"/>
          </a:xfrm>
        </p:grpSpPr>
        <p:sp>
          <p:nvSpPr>
            <p:cNvPr id="300057" name="Line 25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0058" name="Line 26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0059" name="Line 27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0060" name="Line 28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0061" name="Line 29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0062" name="Line 30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0063" name="Line 31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0064" name="Rectangle 32" descr="Bouquet"/>
          <p:cNvSpPr>
            <a:spLocks noChangeArrowheads="1"/>
          </p:cNvSpPr>
          <p:nvPr/>
        </p:nvSpPr>
        <p:spPr bwMode="auto">
          <a:xfrm>
            <a:off x="1447800" y="2971800"/>
            <a:ext cx="10668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0065" name="Rectangle 33"/>
          <p:cNvSpPr>
            <a:spLocks noChangeArrowheads="1"/>
          </p:cNvSpPr>
          <p:nvPr/>
        </p:nvSpPr>
        <p:spPr bwMode="auto">
          <a:xfrm>
            <a:off x="2514600" y="2971800"/>
            <a:ext cx="1143000" cy="1295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00066" name="Group 34"/>
          <p:cNvGrpSpPr>
            <a:grpSpLocks/>
          </p:cNvGrpSpPr>
          <p:nvPr/>
        </p:nvGrpSpPr>
        <p:grpSpPr bwMode="auto">
          <a:xfrm>
            <a:off x="609600" y="2971800"/>
            <a:ext cx="3352800" cy="1295400"/>
            <a:chOff x="384" y="1872"/>
            <a:chExt cx="2112" cy="816"/>
          </a:xfrm>
        </p:grpSpPr>
        <p:sp>
          <p:nvSpPr>
            <p:cNvPr id="300067" name="Rectangle 35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0068" name="Rectangle 36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0069" name="Rectangle 37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0070" name="Rectangle 38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0071" name="Oval 39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0072" name="Oval 40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0073" name="Rectangle 41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0074" name="Oval 42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0075" name="Oval 43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0076" name="Group 44"/>
          <p:cNvGrpSpPr>
            <a:grpSpLocks/>
          </p:cNvGrpSpPr>
          <p:nvPr/>
        </p:nvGrpSpPr>
        <p:grpSpPr bwMode="auto">
          <a:xfrm>
            <a:off x="1447800" y="3276600"/>
            <a:ext cx="762000" cy="609600"/>
            <a:chOff x="912" y="2064"/>
            <a:chExt cx="480" cy="384"/>
          </a:xfrm>
        </p:grpSpPr>
        <p:grpSp>
          <p:nvGrpSpPr>
            <p:cNvPr id="300077" name="Group 45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00078" name="Group 46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00079" name="Line 47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0080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0081" name="Line 49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0082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0083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00084" name="Line 52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00085" name="Line 53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0086" name="Line 54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0087" name="Line 55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0088" name="Line 56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0091" name="Rectangle 59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0092" name="Rectangle 60"/>
          <p:cNvSpPr>
            <a:spLocks noChangeArrowheads="1"/>
          </p:cNvSpPr>
          <p:nvPr/>
        </p:nvSpPr>
        <p:spPr bwMode="auto">
          <a:xfrm>
            <a:off x="3276600" y="2743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0093" name="Line 61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0094" name="Line 62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0095" name="Line 63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0096" name="Line 64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0097" name="Rectangle 65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00098" name="Group 66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00099" name="Oval 67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0100" name="Oval 68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0101" name="Oval 69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0102" name="Line 70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0103" name="Line 71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0104" name="Text Box 72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00089" name="Line 57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0090" name="Line 58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0106" name="AutoShape 7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0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0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0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0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0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0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0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0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0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0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0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0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0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0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0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0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0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0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0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0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 animBg="1"/>
      <p:bldP spid="300050" grpId="0" animBg="1"/>
      <p:bldP spid="300064" grpId="0" animBg="1"/>
      <p:bldP spid="300065" grpId="0" animBg="1"/>
      <p:bldP spid="300091" grpId="0" animBg="1"/>
      <p:bldP spid="300092" grpId="0" animBg="1"/>
      <p:bldP spid="300097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AF5AA-946F-4745-9AAE-6AEA0F1EC30F}" type="slidenum">
              <a:rPr lang="fr-FR"/>
              <a:pPr/>
              <a:t>98</a:t>
            </a:fld>
            <a:endParaRPr lang="fr-FR"/>
          </a:p>
        </p:txBody>
      </p:sp>
      <p:sp>
        <p:nvSpPr>
          <p:cNvPr id="302082" name="Rectangle 2"/>
          <p:cNvSpPr>
            <a:spLocks noChangeArrowheads="1"/>
          </p:cNvSpPr>
          <p:nvPr/>
        </p:nvSpPr>
        <p:spPr bwMode="auto">
          <a:xfrm>
            <a:off x="2686050" y="5546725"/>
            <a:ext cx="304800" cy="768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2083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20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2087" name="Line 7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2088" name="Line 8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2089" name="Line 9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2090" name="Line 10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2091" name="Oval 11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2092" name="Oval 12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2093" name="Line 13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2094" name="Line 14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2095" name="Text Box 15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02096" name="Text Box 16"/>
          <p:cNvSpPr txBox="1">
            <a:spLocks noChangeArrowheads="1"/>
          </p:cNvSpPr>
          <p:nvPr/>
        </p:nvSpPr>
        <p:spPr bwMode="auto">
          <a:xfrm>
            <a:off x="5105400" y="45720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Vérin position rentrée.</a:t>
            </a:r>
          </a:p>
        </p:txBody>
      </p:sp>
      <p:sp>
        <p:nvSpPr>
          <p:cNvPr id="302097" name="Rectangle 17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2098" name="Line 18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2099" name="Rectangle 19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02100" name="Group 20"/>
          <p:cNvGrpSpPr>
            <a:grpSpLocks/>
          </p:cNvGrpSpPr>
          <p:nvPr/>
        </p:nvGrpSpPr>
        <p:grpSpPr bwMode="auto">
          <a:xfrm>
            <a:off x="2962275" y="5545138"/>
            <a:ext cx="3149600" cy="769937"/>
            <a:chOff x="2256" y="3552"/>
            <a:chExt cx="2160" cy="528"/>
          </a:xfrm>
        </p:grpSpPr>
        <p:sp>
          <p:nvSpPr>
            <p:cNvPr id="302101" name="Rectangle 21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2102" name="Oval 22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2103" name="Oval 23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2104" name="Rectangle 24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2105" name="Group 25"/>
          <p:cNvGrpSpPr>
            <a:grpSpLocks/>
          </p:cNvGrpSpPr>
          <p:nvPr/>
        </p:nvGrpSpPr>
        <p:grpSpPr bwMode="auto">
          <a:xfrm>
            <a:off x="3101975" y="5545138"/>
            <a:ext cx="2863850" cy="769937"/>
            <a:chOff x="2356" y="3552"/>
            <a:chExt cx="1964" cy="528"/>
          </a:xfrm>
        </p:grpSpPr>
        <p:sp>
          <p:nvSpPr>
            <p:cNvPr id="302106" name="Line 26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2107" name="Line 27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2108" name="Line 28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2109" name="Line 29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2110" name="Line 30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2111" name="Line 31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2112" name="Line 32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2113" name="Rectangle 33" descr="Bouquet"/>
          <p:cNvSpPr>
            <a:spLocks noChangeArrowheads="1"/>
          </p:cNvSpPr>
          <p:nvPr/>
        </p:nvSpPr>
        <p:spPr bwMode="auto">
          <a:xfrm>
            <a:off x="1447800" y="2971800"/>
            <a:ext cx="10668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2114" name="Rectangle 34"/>
          <p:cNvSpPr>
            <a:spLocks noChangeArrowheads="1"/>
          </p:cNvSpPr>
          <p:nvPr/>
        </p:nvSpPr>
        <p:spPr bwMode="auto">
          <a:xfrm>
            <a:off x="2438400" y="2971800"/>
            <a:ext cx="1143000" cy="1295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2138" name="Rectangle 58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2139" name="Rectangle 59"/>
          <p:cNvSpPr>
            <a:spLocks noChangeArrowheads="1"/>
          </p:cNvSpPr>
          <p:nvPr/>
        </p:nvSpPr>
        <p:spPr bwMode="auto">
          <a:xfrm>
            <a:off x="3276600" y="2743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2140" name="Line 60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2141" name="Line 61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2142" name="Line 62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2143" name="Line 63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2144" name="Rectangle 64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2151" name="Text Box 71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02152" name="Line 72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2153" name="Line 73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02115" name="Group 35"/>
          <p:cNvGrpSpPr>
            <a:grpSpLocks/>
          </p:cNvGrpSpPr>
          <p:nvPr/>
        </p:nvGrpSpPr>
        <p:grpSpPr bwMode="auto">
          <a:xfrm>
            <a:off x="533400" y="2971800"/>
            <a:ext cx="3352800" cy="1295400"/>
            <a:chOff x="384" y="1872"/>
            <a:chExt cx="2112" cy="816"/>
          </a:xfrm>
        </p:grpSpPr>
        <p:sp>
          <p:nvSpPr>
            <p:cNvPr id="302116" name="Rectangle 36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2117" name="Rectangle 37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2118" name="Rectangle 38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2119" name="Rectangle 39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2120" name="Oval 40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2121" name="Oval 41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2122" name="Rectangle 42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2123" name="Oval 43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2124" name="Oval 44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2125" name="Group 45"/>
          <p:cNvGrpSpPr>
            <a:grpSpLocks/>
          </p:cNvGrpSpPr>
          <p:nvPr/>
        </p:nvGrpSpPr>
        <p:grpSpPr bwMode="auto">
          <a:xfrm>
            <a:off x="1447800" y="3276600"/>
            <a:ext cx="685800" cy="609600"/>
            <a:chOff x="912" y="2064"/>
            <a:chExt cx="480" cy="384"/>
          </a:xfrm>
        </p:grpSpPr>
        <p:grpSp>
          <p:nvGrpSpPr>
            <p:cNvPr id="302126" name="Group 46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02127" name="Group 47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02128" name="Line 48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2129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2130" name="Line 50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2131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213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02133" name="Line 53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02134" name="Line 54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2135" name="Line 55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2136" name="Line 56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2137" name="Line 57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2145" name="Group 65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02146" name="Oval 66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2147" name="Oval 67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2148" name="Oval 68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2149" name="Line 69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2150" name="Line 70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2154" name="AutoShape 7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A678-5FD9-435D-961A-D709B7A7AF80}" type="slidenum">
              <a:rPr lang="fr-FR"/>
              <a:pPr/>
              <a:t>99</a:t>
            </a:fld>
            <a:endParaRPr lang="fr-FR"/>
          </a:p>
        </p:txBody>
      </p:sp>
      <p:sp>
        <p:nvSpPr>
          <p:cNvPr id="303106" name="Rectangle 2"/>
          <p:cNvSpPr>
            <a:spLocks noChangeArrowheads="1"/>
          </p:cNvSpPr>
          <p:nvPr/>
        </p:nvSpPr>
        <p:spPr bwMode="auto">
          <a:xfrm>
            <a:off x="2686050" y="5546725"/>
            <a:ext cx="304800" cy="7683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3107" name="Line 3"/>
          <p:cNvSpPr>
            <a:spLocks noChangeShapeType="1"/>
          </p:cNvSpPr>
          <p:nvPr/>
        </p:nvSpPr>
        <p:spPr bwMode="auto">
          <a:xfrm flipV="1">
            <a:off x="34290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  <a:gradFill rotWithShape="0">
            <a:gsLst>
              <a:gs pos="0">
                <a:srgbClr val="CCFF66">
                  <a:gamma/>
                  <a:shade val="45882"/>
                  <a:invGamma/>
                </a:srgbClr>
              </a:gs>
              <a:gs pos="50000">
                <a:srgbClr val="CCFF66"/>
              </a:gs>
              <a:gs pos="100000">
                <a:srgbClr val="CCFF66">
                  <a:gamma/>
                  <a:shade val="45882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fr-FR" sz="3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Fonctionnement d’un distributeur 3-2</a:t>
            </a:r>
          </a:p>
        </p:txBody>
      </p:sp>
      <p:sp>
        <p:nvSpPr>
          <p:cNvPr id="303109" name="Rectangle 5"/>
          <p:cNvSpPr>
            <a:spLocks noChangeArrowheads="1"/>
          </p:cNvSpPr>
          <p:nvPr/>
        </p:nvSpPr>
        <p:spPr bwMode="auto">
          <a:xfrm>
            <a:off x="1295400" y="2819400"/>
            <a:ext cx="2971800" cy="1600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3110" name="Rectangle 6"/>
          <p:cNvSpPr>
            <a:spLocks noChangeArrowheads="1"/>
          </p:cNvSpPr>
          <p:nvPr/>
        </p:nvSpPr>
        <p:spPr bwMode="auto">
          <a:xfrm>
            <a:off x="1447800" y="2971800"/>
            <a:ext cx="2590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3111" name="Line 7"/>
          <p:cNvSpPr>
            <a:spLocks noChangeShapeType="1"/>
          </p:cNvSpPr>
          <p:nvPr/>
        </p:nvSpPr>
        <p:spPr bwMode="auto">
          <a:xfrm flipH="1">
            <a:off x="1295400" y="3429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3112" name="Line 8"/>
          <p:cNvSpPr>
            <a:spLocks noChangeShapeType="1"/>
          </p:cNvSpPr>
          <p:nvPr/>
        </p:nvSpPr>
        <p:spPr bwMode="auto">
          <a:xfrm flipH="1">
            <a:off x="12954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3113" name="Line 9"/>
          <p:cNvSpPr>
            <a:spLocks noChangeShapeType="1"/>
          </p:cNvSpPr>
          <p:nvPr/>
        </p:nvSpPr>
        <p:spPr bwMode="auto">
          <a:xfrm>
            <a:off x="1905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3114" name="Line 10"/>
          <p:cNvSpPr>
            <a:spLocks noChangeShapeType="1"/>
          </p:cNvSpPr>
          <p:nvPr/>
        </p:nvSpPr>
        <p:spPr bwMode="auto">
          <a:xfrm>
            <a:off x="22098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3115" name="Oval 11" descr="Bouquet"/>
          <p:cNvSpPr>
            <a:spLocks noChangeArrowheads="1"/>
          </p:cNvSpPr>
          <p:nvPr/>
        </p:nvSpPr>
        <p:spPr bwMode="auto">
          <a:xfrm>
            <a:off x="1828800" y="1752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3116" name="Oval 12"/>
          <p:cNvSpPr>
            <a:spLocks noChangeArrowheads="1"/>
          </p:cNvSpPr>
          <p:nvPr/>
        </p:nvSpPr>
        <p:spPr bwMode="auto">
          <a:xfrm>
            <a:off x="19812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3117" name="Line 13"/>
          <p:cNvSpPr>
            <a:spLocks noChangeShapeType="1"/>
          </p:cNvSpPr>
          <p:nvPr/>
        </p:nvSpPr>
        <p:spPr bwMode="auto">
          <a:xfrm>
            <a:off x="2057400" y="22098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3118" name="Line 14"/>
          <p:cNvSpPr>
            <a:spLocks noChangeShapeType="1"/>
          </p:cNvSpPr>
          <p:nvPr/>
        </p:nvSpPr>
        <p:spPr bwMode="auto">
          <a:xfrm>
            <a:off x="2819400" y="44958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3119" name="Text Box 15"/>
          <p:cNvSpPr txBox="1">
            <a:spLocks noChangeArrowheads="1"/>
          </p:cNvSpPr>
          <p:nvPr/>
        </p:nvSpPr>
        <p:spPr bwMode="auto">
          <a:xfrm>
            <a:off x="32766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E</a:t>
            </a:r>
          </a:p>
        </p:txBody>
      </p:sp>
      <p:sp>
        <p:nvSpPr>
          <p:cNvPr id="303120" name="Text Box 16"/>
          <p:cNvSpPr txBox="1">
            <a:spLocks noChangeArrowheads="1"/>
          </p:cNvSpPr>
          <p:nvPr/>
        </p:nvSpPr>
        <p:spPr bwMode="auto">
          <a:xfrm>
            <a:off x="5105400" y="45720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Vérin position rentrée.</a:t>
            </a:r>
          </a:p>
        </p:txBody>
      </p:sp>
      <p:sp>
        <p:nvSpPr>
          <p:cNvPr id="303121" name="Rectangle 17"/>
          <p:cNvSpPr>
            <a:spLocks noChangeArrowheads="1"/>
          </p:cNvSpPr>
          <p:nvPr/>
        </p:nvSpPr>
        <p:spPr bwMode="auto">
          <a:xfrm>
            <a:off x="2682875" y="5545138"/>
            <a:ext cx="3289300" cy="76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3122" name="Line 18"/>
          <p:cNvSpPr>
            <a:spLocks noChangeShapeType="1"/>
          </p:cNvSpPr>
          <p:nvPr/>
        </p:nvSpPr>
        <p:spPr bwMode="auto">
          <a:xfrm>
            <a:off x="2757488" y="5545138"/>
            <a:ext cx="13335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3123" name="Rectangle 19"/>
          <p:cNvSpPr>
            <a:spLocks noChangeArrowheads="1"/>
          </p:cNvSpPr>
          <p:nvPr/>
        </p:nvSpPr>
        <p:spPr bwMode="auto">
          <a:xfrm>
            <a:off x="2754313" y="5403850"/>
            <a:ext cx="139700" cy="223838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03124" name="Group 20"/>
          <p:cNvGrpSpPr>
            <a:grpSpLocks/>
          </p:cNvGrpSpPr>
          <p:nvPr/>
        </p:nvGrpSpPr>
        <p:grpSpPr bwMode="auto">
          <a:xfrm>
            <a:off x="2962275" y="5545138"/>
            <a:ext cx="3149600" cy="769937"/>
            <a:chOff x="2256" y="3552"/>
            <a:chExt cx="2160" cy="528"/>
          </a:xfrm>
        </p:grpSpPr>
        <p:sp>
          <p:nvSpPr>
            <p:cNvPr id="303125" name="Rectangle 21"/>
            <p:cNvSpPr>
              <a:spLocks noChangeArrowheads="1"/>
            </p:cNvSpPr>
            <p:nvPr/>
          </p:nvSpPr>
          <p:spPr bwMode="auto">
            <a:xfrm>
              <a:off x="2256" y="3600"/>
              <a:ext cx="96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3126" name="Oval 22"/>
            <p:cNvSpPr>
              <a:spLocks noChangeArrowheads="1"/>
            </p:cNvSpPr>
            <p:nvPr/>
          </p:nvSpPr>
          <p:spPr bwMode="auto">
            <a:xfrm>
              <a:off x="2256" y="35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3127" name="Oval 23"/>
            <p:cNvSpPr>
              <a:spLocks noChangeArrowheads="1"/>
            </p:cNvSpPr>
            <p:nvPr/>
          </p:nvSpPr>
          <p:spPr bwMode="auto">
            <a:xfrm>
              <a:off x="2256" y="40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3128" name="Rectangle 24"/>
            <p:cNvSpPr>
              <a:spLocks noChangeArrowheads="1"/>
            </p:cNvSpPr>
            <p:nvPr/>
          </p:nvSpPr>
          <p:spPr bwMode="auto">
            <a:xfrm>
              <a:off x="2352" y="3744"/>
              <a:ext cx="206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3129" name="Group 25"/>
          <p:cNvGrpSpPr>
            <a:grpSpLocks/>
          </p:cNvGrpSpPr>
          <p:nvPr/>
        </p:nvGrpSpPr>
        <p:grpSpPr bwMode="auto">
          <a:xfrm>
            <a:off x="3101975" y="5545138"/>
            <a:ext cx="2863850" cy="769937"/>
            <a:chOff x="2356" y="3552"/>
            <a:chExt cx="1964" cy="528"/>
          </a:xfrm>
        </p:grpSpPr>
        <p:sp>
          <p:nvSpPr>
            <p:cNvPr id="303130" name="Line 26"/>
            <p:cNvSpPr>
              <a:spLocks noChangeShapeType="1"/>
            </p:cNvSpPr>
            <p:nvPr/>
          </p:nvSpPr>
          <p:spPr bwMode="auto">
            <a:xfrm flipV="1">
              <a:off x="2880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3131" name="Line 27"/>
            <p:cNvSpPr>
              <a:spLocks noChangeShapeType="1"/>
            </p:cNvSpPr>
            <p:nvPr/>
          </p:nvSpPr>
          <p:spPr bwMode="auto">
            <a:xfrm>
              <a:off x="3168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3132" name="Line 28"/>
            <p:cNvSpPr>
              <a:spLocks noChangeShapeType="1"/>
            </p:cNvSpPr>
            <p:nvPr/>
          </p:nvSpPr>
          <p:spPr bwMode="auto">
            <a:xfrm flipV="1">
              <a:off x="2356" y="3552"/>
              <a:ext cx="23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3133" name="Line 29"/>
            <p:cNvSpPr>
              <a:spLocks noChangeShapeType="1"/>
            </p:cNvSpPr>
            <p:nvPr/>
          </p:nvSpPr>
          <p:spPr bwMode="auto">
            <a:xfrm>
              <a:off x="259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3134" name="Line 30"/>
            <p:cNvSpPr>
              <a:spLocks noChangeShapeType="1"/>
            </p:cNvSpPr>
            <p:nvPr/>
          </p:nvSpPr>
          <p:spPr bwMode="auto">
            <a:xfrm flipV="1">
              <a:off x="3456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3135" name="Line 31"/>
            <p:cNvSpPr>
              <a:spLocks noChangeShapeType="1"/>
            </p:cNvSpPr>
            <p:nvPr/>
          </p:nvSpPr>
          <p:spPr bwMode="auto">
            <a:xfrm>
              <a:off x="3744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3136" name="Line 32"/>
            <p:cNvSpPr>
              <a:spLocks noChangeShapeType="1"/>
            </p:cNvSpPr>
            <p:nvPr/>
          </p:nvSpPr>
          <p:spPr bwMode="auto">
            <a:xfrm flipV="1">
              <a:off x="4032" y="3552"/>
              <a:ext cx="28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3137" name="Rectangle 33" descr="Bouquet"/>
          <p:cNvSpPr>
            <a:spLocks noChangeArrowheads="1"/>
          </p:cNvSpPr>
          <p:nvPr/>
        </p:nvSpPr>
        <p:spPr bwMode="auto">
          <a:xfrm>
            <a:off x="1447800" y="2971800"/>
            <a:ext cx="1066800" cy="1295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3138" name="Rectangle 34"/>
          <p:cNvSpPr>
            <a:spLocks noChangeArrowheads="1"/>
          </p:cNvSpPr>
          <p:nvPr/>
        </p:nvSpPr>
        <p:spPr bwMode="auto">
          <a:xfrm>
            <a:off x="2362200" y="2971800"/>
            <a:ext cx="1143000" cy="1295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3162" name="Rectangle 58"/>
          <p:cNvSpPr>
            <a:spLocks noChangeArrowheads="1"/>
          </p:cNvSpPr>
          <p:nvPr/>
        </p:nvSpPr>
        <p:spPr bwMode="auto">
          <a:xfrm>
            <a:off x="2667000" y="4267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3163" name="Rectangle 59"/>
          <p:cNvSpPr>
            <a:spLocks noChangeArrowheads="1"/>
          </p:cNvSpPr>
          <p:nvPr/>
        </p:nvSpPr>
        <p:spPr bwMode="auto">
          <a:xfrm>
            <a:off x="3276600" y="2743200"/>
            <a:ext cx="304800" cy="228600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3164" name="Line 60"/>
          <p:cNvSpPr>
            <a:spLocks noChangeShapeType="1"/>
          </p:cNvSpPr>
          <p:nvPr/>
        </p:nvSpPr>
        <p:spPr bwMode="auto">
          <a:xfrm>
            <a:off x="3276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3165" name="Line 61"/>
          <p:cNvSpPr>
            <a:spLocks noChangeShapeType="1"/>
          </p:cNvSpPr>
          <p:nvPr/>
        </p:nvSpPr>
        <p:spPr bwMode="auto">
          <a:xfrm>
            <a:off x="3581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3166" name="Line 62"/>
          <p:cNvSpPr>
            <a:spLocks noChangeShapeType="1"/>
          </p:cNvSpPr>
          <p:nvPr/>
        </p:nvSpPr>
        <p:spPr bwMode="auto">
          <a:xfrm>
            <a:off x="29718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3167" name="Line 63"/>
          <p:cNvSpPr>
            <a:spLocks noChangeShapeType="1"/>
          </p:cNvSpPr>
          <p:nvPr/>
        </p:nvSpPr>
        <p:spPr bwMode="auto">
          <a:xfrm>
            <a:off x="2667000" y="4267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3168" name="Rectangle 64" descr="Bouquet"/>
          <p:cNvSpPr>
            <a:spLocks noChangeArrowheads="1"/>
          </p:cNvSpPr>
          <p:nvPr/>
        </p:nvSpPr>
        <p:spPr bwMode="auto">
          <a:xfrm>
            <a:off x="1905000" y="2743200"/>
            <a:ext cx="304800" cy="228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3175" name="Text Box 71"/>
          <p:cNvSpPr txBox="1">
            <a:spLocks noChangeArrowheads="1"/>
          </p:cNvSpPr>
          <p:nvPr/>
        </p:nvSpPr>
        <p:spPr bwMode="auto">
          <a:xfrm>
            <a:off x="152400" y="2133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bobine</a:t>
            </a:r>
          </a:p>
        </p:txBody>
      </p:sp>
      <p:sp>
        <p:nvSpPr>
          <p:cNvPr id="303176" name="Line 72"/>
          <p:cNvSpPr>
            <a:spLocks noChangeShapeType="1"/>
          </p:cNvSpPr>
          <p:nvPr/>
        </p:nvSpPr>
        <p:spPr bwMode="auto">
          <a:xfrm>
            <a:off x="27527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3177" name="Line 73"/>
          <p:cNvSpPr>
            <a:spLocks noChangeShapeType="1"/>
          </p:cNvSpPr>
          <p:nvPr/>
        </p:nvSpPr>
        <p:spPr bwMode="auto">
          <a:xfrm>
            <a:off x="2892425" y="54054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03139" name="Group 35"/>
          <p:cNvGrpSpPr>
            <a:grpSpLocks/>
          </p:cNvGrpSpPr>
          <p:nvPr/>
        </p:nvGrpSpPr>
        <p:grpSpPr bwMode="auto">
          <a:xfrm>
            <a:off x="457200" y="2971800"/>
            <a:ext cx="3352800" cy="1295400"/>
            <a:chOff x="384" y="1872"/>
            <a:chExt cx="2112" cy="816"/>
          </a:xfrm>
        </p:grpSpPr>
        <p:sp>
          <p:nvSpPr>
            <p:cNvPr id="303140" name="Rectangle 36"/>
            <p:cNvSpPr>
              <a:spLocks noChangeArrowheads="1"/>
            </p:cNvSpPr>
            <p:nvPr/>
          </p:nvSpPr>
          <p:spPr bwMode="auto">
            <a:xfrm>
              <a:off x="1440" y="2160"/>
              <a:ext cx="816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3141" name="Rectangle 37"/>
            <p:cNvSpPr>
              <a:spLocks noChangeArrowheads="1"/>
            </p:cNvSpPr>
            <p:nvPr/>
          </p:nvSpPr>
          <p:spPr bwMode="auto">
            <a:xfrm>
              <a:off x="528" y="2208"/>
              <a:ext cx="864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3142" name="Rectangle 38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3143" name="Rectangle 39"/>
            <p:cNvSpPr>
              <a:spLocks noChangeArrowheads="1"/>
            </p:cNvSpPr>
            <p:nvPr/>
          </p:nvSpPr>
          <p:spPr bwMode="auto">
            <a:xfrm>
              <a:off x="1392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3144" name="Oval 40"/>
            <p:cNvSpPr>
              <a:spLocks noChangeArrowheads="1"/>
            </p:cNvSpPr>
            <p:nvPr/>
          </p:nvSpPr>
          <p:spPr bwMode="auto">
            <a:xfrm>
              <a:off x="153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3145" name="Oval 41"/>
            <p:cNvSpPr>
              <a:spLocks noChangeArrowheads="1"/>
            </p:cNvSpPr>
            <p:nvPr/>
          </p:nvSpPr>
          <p:spPr bwMode="auto">
            <a:xfrm>
              <a:off x="153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3146" name="Rectangle 42"/>
            <p:cNvSpPr>
              <a:spLocks noChangeArrowheads="1"/>
            </p:cNvSpPr>
            <p:nvPr/>
          </p:nvSpPr>
          <p:spPr bwMode="auto">
            <a:xfrm>
              <a:off x="2256" y="1920"/>
              <a:ext cx="24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3147" name="Oval 43"/>
            <p:cNvSpPr>
              <a:spLocks noChangeArrowheads="1"/>
            </p:cNvSpPr>
            <p:nvPr/>
          </p:nvSpPr>
          <p:spPr bwMode="auto">
            <a:xfrm>
              <a:off x="2256" y="1872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3148" name="Oval 44"/>
            <p:cNvSpPr>
              <a:spLocks noChangeArrowheads="1"/>
            </p:cNvSpPr>
            <p:nvPr/>
          </p:nvSpPr>
          <p:spPr bwMode="auto">
            <a:xfrm>
              <a:off x="2256" y="2640"/>
              <a:ext cx="9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3149" name="Group 45"/>
          <p:cNvGrpSpPr>
            <a:grpSpLocks/>
          </p:cNvGrpSpPr>
          <p:nvPr/>
        </p:nvGrpSpPr>
        <p:grpSpPr bwMode="auto">
          <a:xfrm>
            <a:off x="1447800" y="3276600"/>
            <a:ext cx="609600" cy="609600"/>
            <a:chOff x="912" y="2064"/>
            <a:chExt cx="480" cy="384"/>
          </a:xfrm>
        </p:grpSpPr>
        <p:grpSp>
          <p:nvGrpSpPr>
            <p:cNvPr id="303150" name="Group 46"/>
            <p:cNvGrpSpPr>
              <a:grpSpLocks/>
            </p:cNvGrpSpPr>
            <p:nvPr/>
          </p:nvGrpSpPr>
          <p:grpSpPr bwMode="auto">
            <a:xfrm>
              <a:off x="912" y="2064"/>
              <a:ext cx="288" cy="384"/>
              <a:chOff x="912" y="2064"/>
              <a:chExt cx="288" cy="384"/>
            </a:xfrm>
          </p:grpSpPr>
          <p:grpSp>
            <p:nvGrpSpPr>
              <p:cNvPr id="303151" name="Group 47"/>
              <p:cNvGrpSpPr>
                <a:grpSpLocks/>
              </p:cNvGrpSpPr>
              <p:nvPr/>
            </p:nvGrpSpPr>
            <p:grpSpPr bwMode="auto">
              <a:xfrm>
                <a:off x="912" y="2064"/>
                <a:ext cx="240" cy="384"/>
                <a:chOff x="912" y="2064"/>
                <a:chExt cx="240" cy="384"/>
              </a:xfrm>
            </p:grpSpPr>
            <p:sp>
              <p:nvSpPr>
                <p:cNvPr id="303152" name="Line 48"/>
                <p:cNvSpPr>
                  <a:spLocks noChangeShapeType="1"/>
                </p:cNvSpPr>
                <p:nvPr/>
              </p:nvSpPr>
              <p:spPr bwMode="auto">
                <a:xfrm>
                  <a:off x="960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3153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008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3154" name="Line 50"/>
                <p:cNvSpPr>
                  <a:spLocks noChangeShapeType="1"/>
                </p:cNvSpPr>
                <p:nvPr/>
              </p:nvSpPr>
              <p:spPr bwMode="auto">
                <a:xfrm>
                  <a:off x="1056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3155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104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0315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912" y="2064"/>
                  <a:ext cx="4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03157" name="Line 53"/>
              <p:cNvSpPr>
                <a:spLocks noChangeShapeType="1"/>
              </p:cNvSpPr>
              <p:nvPr/>
            </p:nvSpPr>
            <p:spPr bwMode="auto">
              <a:xfrm>
                <a:off x="1152" y="2064"/>
                <a:ext cx="4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03158" name="Line 54"/>
            <p:cNvSpPr>
              <a:spLocks noChangeShapeType="1"/>
            </p:cNvSpPr>
            <p:nvPr/>
          </p:nvSpPr>
          <p:spPr bwMode="auto">
            <a:xfrm>
              <a:off x="1248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3159" name="Line 55"/>
            <p:cNvSpPr>
              <a:spLocks noChangeShapeType="1"/>
            </p:cNvSpPr>
            <p:nvPr/>
          </p:nvSpPr>
          <p:spPr bwMode="auto">
            <a:xfrm flipV="1">
              <a:off x="1296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3160" name="Line 56"/>
            <p:cNvSpPr>
              <a:spLocks noChangeShapeType="1"/>
            </p:cNvSpPr>
            <p:nvPr/>
          </p:nvSpPr>
          <p:spPr bwMode="auto">
            <a:xfrm>
              <a:off x="1344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3161" name="Line 57"/>
            <p:cNvSpPr>
              <a:spLocks noChangeShapeType="1"/>
            </p:cNvSpPr>
            <p:nvPr/>
          </p:nvSpPr>
          <p:spPr bwMode="auto">
            <a:xfrm flipV="1">
              <a:off x="1200" y="206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03169" name="Group 65"/>
          <p:cNvGrpSpPr>
            <a:grpSpLocks/>
          </p:cNvGrpSpPr>
          <p:nvPr/>
        </p:nvGrpSpPr>
        <p:grpSpPr bwMode="auto">
          <a:xfrm>
            <a:off x="223838" y="2362200"/>
            <a:ext cx="919162" cy="1676400"/>
            <a:chOff x="1152" y="1584"/>
            <a:chExt cx="672" cy="1056"/>
          </a:xfrm>
        </p:grpSpPr>
        <p:sp>
          <p:nvSpPr>
            <p:cNvPr id="303170" name="Oval 66"/>
            <p:cNvSpPr>
              <a:spLocks noChangeArrowheads="1"/>
            </p:cNvSpPr>
            <p:nvPr/>
          </p:nvSpPr>
          <p:spPr bwMode="auto">
            <a:xfrm>
              <a:off x="1152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3171" name="Oval 67"/>
            <p:cNvSpPr>
              <a:spLocks noChangeArrowheads="1"/>
            </p:cNvSpPr>
            <p:nvPr/>
          </p:nvSpPr>
          <p:spPr bwMode="auto">
            <a:xfrm>
              <a:off x="1525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3172" name="Oval 68"/>
            <p:cNvSpPr>
              <a:spLocks noChangeArrowheads="1"/>
            </p:cNvSpPr>
            <p:nvPr/>
          </p:nvSpPr>
          <p:spPr bwMode="auto">
            <a:xfrm>
              <a:off x="1376" y="2112"/>
              <a:ext cx="299" cy="52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3173" name="Line 69"/>
            <p:cNvSpPr>
              <a:spLocks noChangeShapeType="1"/>
            </p:cNvSpPr>
            <p:nvPr/>
          </p:nvSpPr>
          <p:spPr bwMode="auto">
            <a:xfrm flipV="1">
              <a:off x="1152" y="1584"/>
              <a:ext cx="0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3174" name="Line 70"/>
            <p:cNvSpPr>
              <a:spLocks noChangeShapeType="1"/>
            </p:cNvSpPr>
            <p:nvPr/>
          </p:nvSpPr>
          <p:spPr bwMode="auto">
            <a:xfrm flipV="1">
              <a:off x="1824" y="1632"/>
              <a:ext cx="0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03178" name="AutoShape 7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495300" y="6311900"/>
            <a:ext cx="228600" cy="228600"/>
          </a:xfrm>
          <a:prstGeom prst="actionButtonHelp">
            <a:avLst/>
          </a:prstGeom>
          <a:solidFill>
            <a:srgbClr val="9933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advClick="0" advTm="200"/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3399FF"/>
    </a:accent1>
    <a:accent2>
      <a:srgbClr val="99FFCC"/>
    </a:accent2>
    <a:accent3>
      <a:srgbClr val="FFFFFF"/>
    </a:accent3>
    <a:accent4>
      <a:srgbClr val="000000"/>
    </a:accent4>
    <a:accent5>
      <a:srgbClr val="ADCAFF"/>
    </a:accent5>
    <a:accent6>
      <a:srgbClr val="8AE7B9"/>
    </a:accent6>
    <a:hlink>
      <a:srgbClr val="80008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2858</Words>
  <Application>Microsoft Office PowerPoint</Application>
  <PresentationFormat>Affichage à l'écran (4:3)</PresentationFormat>
  <Paragraphs>1050</Paragraphs>
  <Slides>198</Slides>
  <Notes>66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198</vt:i4>
      </vt:variant>
    </vt:vector>
  </HeadingPairs>
  <TitlesOfParts>
    <vt:vector size="200" baseType="lpstr">
      <vt:lpstr>Times New Roman</vt:lpstr>
      <vt:lpstr>Modèle par défaut</vt:lpstr>
      <vt:lpstr>Présentation PowerPoint</vt:lpstr>
      <vt:lpstr>Bloc de conditionnement d ’air</vt:lpstr>
      <vt:lpstr>Symbole du bloc de  conditionnement d ’air</vt:lpstr>
      <vt:lpstr>Bloc de conditionnement d ’air</vt:lpstr>
      <vt:lpstr>Bloc de conditionnement d ’air</vt:lpstr>
      <vt:lpstr>Les actionneurs pneumatiques</vt:lpstr>
      <vt:lpstr>Présentation PowerPoint</vt:lpstr>
      <vt:lpstr>Les actionneurs pneumatiques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Fonctionnement des vérins.</vt:lpstr>
      <vt:lpstr>Commande des vérins.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Fonctionnement d’un distributeur 3-2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Compaq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pneumatique</dc:title>
  <dc:creator>Compaq</dc:creator>
  <cp:lastModifiedBy>hilal</cp:lastModifiedBy>
  <cp:revision>66</cp:revision>
  <dcterms:created xsi:type="dcterms:W3CDTF">1998-12-14T19:32:19Z</dcterms:created>
  <dcterms:modified xsi:type="dcterms:W3CDTF">2017-01-03T20:29:05Z</dcterms:modified>
</cp:coreProperties>
</file>