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5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9153" autoAdjust="0"/>
  </p:normalViewPr>
  <p:slideViewPr>
    <p:cSldViewPr snapToGrid="0">
      <p:cViewPr varScale="1">
        <p:scale>
          <a:sx n="85" d="100"/>
          <a:sy n="85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Ch2. Combinatorial Logic</a:t>
            </a: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(Part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2-1)</a:t>
            </a:r>
            <a:endParaRPr lang="fr-FR" sz="2800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2.3.4.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DCB-7 segment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458683"/>
            <a:ext cx="1219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DCB code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(inputs) DCB-7 segment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decoder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outputs capable of driving 7-segment displays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display)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42768" t="34718" r="27054" b="38730"/>
          <a:stretch>
            <a:fillRect/>
          </a:stretch>
        </p:blipFill>
        <p:spPr bwMode="auto">
          <a:xfrm>
            <a:off x="3015341" y="2471058"/>
            <a:ext cx="6400800" cy="31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556671" y="5783719"/>
            <a:ext cx="9089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Logic symbol of a DCB-7 segment decoder (It drives 7-segment displays with </a:t>
            </a:r>
            <a:r>
              <a:rPr lang="en-US" sz="2400" b="1" dirty="0" smtClean="0"/>
              <a:t>valid </a:t>
            </a:r>
            <a:r>
              <a:rPr lang="en-US" sz="2400" b="1" dirty="0"/>
              <a:t>status output </a:t>
            </a:r>
            <a:r>
              <a:rPr lang="en-US" sz="2400" b="1" dirty="0" smtClean="0"/>
              <a:t>LOW)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(following)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40225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958" y="12767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Adders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958" y="175535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958" y="22396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958" y="26878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Encoder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8958" y="319330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Multiplexers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(data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selectors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958" y="37192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2.6.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Demultiplexers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2.2.1.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Equality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349825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exclusive (XOR)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Basic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comparator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7411" t="48069" r="24286" b="34921"/>
          <a:stretch>
            <a:fillRect/>
          </a:stretch>
        </p:blipFill>
        <p:spPr bwMode="auto">
          <a:xfrm>
            <a:off x="1066798" y="1883223"/>
            <a:ext cx="10058400" cy="165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3657598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Equality comparator for two 2-bit numbers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exclusive (XOR)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 l="34107" t="54831" r="24911" b="20159"/>
          <a:stretch>
            <a:fillRect/>
          </a:stretch>
        </p:blipFill>
        <p:spPr bwMode="auto">
          <a:xfrm>
            <a:off x="478960" y="4201888"/>
            <a:ext cx="6925781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7543805" y="4390348"/>
            <a:ext cx="462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Logic diagram of </a:t>
            </a:r>
            <a:r>
              <a:rPr lang="en-US" sz="2400" b="1" dirty="0" smtClean="0"/>
              <a:t>equality </a:t>
            </a:r>
            <a:r>
              <a:rPr lang="en-US" sz="2400" b="1" dirty="0"/>
              <a:t>comparator for </a:t>
            </a:r>
            <a:r>
              <a:rPr lang="en-US" sz="2400" b="1" dirty="0" smtClean="0"/>
              <a:t>two</a:t>
            </a:r>
          </a:p>
          <a:p>
            <a:pPr algn="ctr"/>
            <a:r>
              <a:rPr lang="en-US" sz="2400" b="1" dirty="0" smtClean="0"/>
              <a:t> using XOR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Equality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(following)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441989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Equality comparator for two 2-bit numbers using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 exclusive OR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408446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Equality comparator for two 2-bit numbers using NOT exclusive OR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3929" t="40062" r="30714" b="42223"/>
          <a:stretch>
            <a:fillRect/>
          </a:stretch>
        </p:blipFill>
        <p:spPr bwMode="auto">
          <a:xfrm>
            <a:off x="1121237" y="2073366"/>
            <a:ext cx="10058400" cy="18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2.2.2.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Inequality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continued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53393" t="51429" r="27857" b="12381"/>
          <a:stretch>
            <a:fillRect/>
          </a:stretch>
        </p:blipFill>
        <p:spPr bwMode="auto">
          <a:xfrm>
            <a:off x="3505199" y="1491361"/>
            <a:ext cx="3291840" cy="357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399339"/>
            <a:ext cx="1219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Logic symbol of </a:t>
            </a:r>
            <a:r>
              <a:rPr lang="en-US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4-bit </a:t>
            </a:r>
            <a:r>
              <a:rPr lang="en-US" sz="24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comparator with inequality indications (additional outputs indicating which number is greater)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284028" y="2460187"/>
            <a:ext cx="353785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 = B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≠ B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A &gt; B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&lt; B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2.3.1.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Basic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Binary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9732" t="51893" r="28114" b="26603"/>
          <a:stretch>
            <a:fillRect/>
          </a:stretch>
        </p:blipFill>
        <p:spPr bwMode="auto">
          <a:xfrm>
            <a:off x="2601686" y="1458685"/>
            <a:ext cx="7772400" cy="22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2634343" y="39587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Binary </a:t>
            </a:r>
            <a:r>
              <a:rPr lang="en-US" sz="2400" b="1" dirty="0" smtClean="0"/>
              <a:t>decoder logic of 1001 </a:t>
            </a:r>
          </a:p>
          <a:p>
            <a:pPr algn="ctr"/>
            <a:r>
              <a:rPr lang="en-US" sz="2400" b="1" dirty="0"/>
              <a:t>with valid status output </a:t>
            </a:r>
            <a:r>
              <a:rPr lang="en-US" sz="2400" b="1" dirty="0" smtClean="0"/>
              <a:t>HIGH</a:t>
            </a:r>
            <a:endParaRPr lang="fr-FR" sz="2400" b="1" dirty="0" smtClean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5145654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valid status output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LOW,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NAND gate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be used.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2.3.2.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4-bit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7589" t="31588" r="27857" b="12698"/>
          <a:stretch>
            <a:fillRect/>
          </a:stretch>
        </p:blipFill>
        <p:spPr bwMode="auto">
          <a:xfrm>
            <a:off x="391885" y="1844248"/>
            <a:ext cx="10058400" cy="488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3679365" y="700087"/>
            <a:ext cx="833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Decoding functions and truth table of a </a:t>
            </a:r>
            <a:r>
              <a:rPr lang="en-US" sz="2400" b="1" dirty="0">
                <a:solidFill>
                  <a:srgbClr val="0070C0"/>
                </a:solidFill>
              </a:rPr>
              <a:t>4-input, 16-output decoder</a:t>
            </a:r>
            <a:r>
              <a:rPr lang="en-US" sz="2400" b="1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valid status output </a:t>
            </a:r>
            <a:r>
              <a:rPr lang="en-US" sz="2400" b="1" dirty="0" smtClean="0"/>
              <a:t>low (</a:t>
            </a:r>
            <a:r>
              <a:rPr lang="en-US" sz="2400" b="1" dirty="0"/>
              <a:t>using a NAND gate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51518" t="28571" r="33482" b="20000"/>
          <a:stretch>
            <a:fillRect/>
          </a:stretch>
        </p:blipFill>
        <p:spPr bwMode="auto">
          <a:xfrm>
            <a:off x="1328057" y="1523997"/>
            <a:ext cx="2286000" cy="440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152399" y="59470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Logic symbol of a </a:t>
            </a:r>
            <a:r>
              <a:rPr lang="en-US" sz="2400" b="1" dirty="0">
                <a:solidFill>
                  <a:srgbClr val="0070C0"/>
                </a:solidFill>
              </a:rPr>
              <a:t>4-input, 16-output </a:t>
            </a:r>
            <a:r>
              <a:rPr lang="en-US" sz="2400" b="1" dirty="0"/>
              <a:t>decoder </a:t>
            </a:r>
            <a:r>
              <a:rPr lang="en-US" sz="2400" b="1" dirty="0" smtClean="0"/>
              <a:t>with </a:t>
            </a:r>
            <a:r>
              <a:rPr lang="en-US" sz="2400" b="1" dirty="0"/>
              <a:t>valid status output low 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158342" y="1426029"/>
            <a:ext cx="80336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 4, 2 et 1 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inary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weights of the input bits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2.3.2.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4-bit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continued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2.3.3.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DCB-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decimal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71593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DCB-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decoder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(DCB code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digit)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83220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DCB-decimal decoder or 4-line input 10-line output decoder or 1 of 10 decoder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250" t="35079" r="33215" b="26984"/>
          <a:stretch>
            <a:fillRect/>
          </a:stretch>
        </p:blipFill>
        <p:spPr bwMode="auto">
          <a:xfrm>
            <a:off x="6945086" y="2481940"/>
            <a:ext cx="4663440" cy="389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-1" y="2844572"/>
            <a:ext cx="690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Decoding </a:t>
            </a:r>
            <a:r>
              <a:rPr lang="en-US" sz="2400" b="1" dirty="0"/>
              <a:t>functions and truth table of </a:t>
            </a:r>
            <a:r>
              <a:rPr lang="en-US" sz="2400" b="1" dirty="0" smtClean="0"/>
              <a:t>DCB-decimal </a:t>
            </a:r>
            <a:r>
              <a:rPr lang="en-US" sz="2400" b="1" dirty="0"/>
              <a:t>decoder </a:t>
            </a:r>
            <a:r>
              <a:rPr lang="fr-FR" sz="2400" b="1" dirty="0" smtClean="0">
                <a:sym typeface="Wingdings" pitchFamily="2" charset="2"/>
              </a:rPr>
              <a:t></a:t>
            </a:r>
            <a:endParaRPr lang="en-US" sz="24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327" y="4216164"/>
            <a:ext cx="693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Valid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output HIGH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1" y="5220726"/>
            <a:ext cx="68797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Valid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output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   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70664</TotalTime>
  <Words>470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1234</cp:revision>
  <cp:lastPrinted>2017-10-12T09:43:56Z</cp:lastPrinted>
  <dcterms:created xsi:type="dcterms:W3CDTF">2016-10-27T07:51:51Z</dcterms:created>
  <dcterms:modified xsi:type="dcterms:W3CDTF">2025-03-01T14:43:53Z</dcterms:modified>
</cp:coreProperties>
</file>