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76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ABE58-2DD0-495E-976D-EC32B7D9B054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4B5C9-A95F-43DA-9625-270BFBDAF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2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4B5C9-A95F-43DA-9625-270BFBDAF45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2DF0FE-9259-4863-8432-791825C657AB}" type="datetimeFigureOut">
              <a:rPr lang="fr-FR" smtClean="0"/>
              <a:pPr/>
              <a:t>06/12/2024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400730-82C4-4626-9610-3EDFCD773CD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2214554"/>
            <a:ext cx="7929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/>
              <a:t>Éléments de mise en œuvre d’un mémoire en informatique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2613"/>
            <a:ext cx="9144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5475"/>
            <a:ext cx="9144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1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2588"/>
            <a:ext cx="9144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1163"/>
            <a:ext cx="9144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242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1678"/>
            <a:ext cx="8229600" cy="34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75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85794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66888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249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8715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892971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/>
              <a:t>Pourquoi rédiger une bibliographie</a:t>
            </a:r>
            <a:r>
              <a:rPr lang="fr-FR" dirty="0" smtClean="0"/>
              <a:t>.</a:t>
            </a:r>
          </a:p>
          <a:p>
            <a:r>
              <a:rPr lang="fr-FR" b="1" u="sng" dirty="0" smtClean="0"/>
              <a:t>respecter les auteurs</a:t>
            </a:r>
            <a:r>
              <a:rPr lang="fr-FR" dirty="0" smtClean="0"/>
              <a:t> : ils ont édité des ouvrages de références, vous vous êtes appuyés sur un corpus de textes Vous devez les citer (droit d’auteur). </a:t>
            </a:r>
          </a:p>
          <a:p>
            <a:r>
              <a:rPr lang="fr-FR" b="1" u="sng" dirty="0" smtClean="0"/>
              <a:t>montrer la qualité de votre travail </a:t>
            </a:r>
            <a:r>
              <a:rPr lang="fr-FR" dirty="0" smtClean="0"/>
              <a:t>et en permettre sa vérification en répertoriant les documents que vous avez utilisés, donc lus.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686800" cy="4389120"/>
          </a:xfrm>
        </p:spPr>
        <p:txBody>
          <a:bodyPr/>
          <a:lstStyle/>
          <a:p>
            <a:r>
              <a:rPr lang="fr-FR" b="1" i="1" dirty="0" smtClean="0"/>
              <a:t>Classement des références</a:t>
            </a:r>
            <a:br>
              <a:rPr lang="fr-FR" b="1" i="1" dirty="0" smtClean="0"/>
            </a:br>
            <a:r>
              <a:rPr lang="fr-FR" dirty="0" smtClean="0"/>
              <a:t>On peut classer les références soit :</a:t>
            </a:r>
            <a:br>
              <a:rPr lang="fr-FR" dirty="0" smtClean="0"/>
            </a:br>
            <a:r>
              <a:rPr lang="fr-FR" dirty="0" smtClean="0"/>
              <a:t> =</a:t>
            </a:r>
            <a:r>
              <a:rPr lang="fr-FR" b="1" dirty="0" smtClean="0"/>
              <a:t>par ordre alphabétique des noms d'auteur, ou du titre lorsque la publication est anonyme </a:t>
            </a:r>
            <a:r>
              <a:rPr lang="fr-FR" dirty="0" smtClean="0"/>
              <a:t>;</a:t>
            </a:r>
            <a:br>
              <a:rPr lang="fr-FR" dirty="0" smtClean="0"/>
            </a:br>
            <a:r>
              <a:rPr lang="fr-FR" dirty="0" smtClean="0"/>
              <a:t> =</a:t>
            </a:r>
            <a:r>
              <a:rPr lang="fr-FR" b="1" dirty="0" smtClean="0"/>
              <a:t>par ordre d'apparition dans le texte</a:t>
            </a:r>
            <a:r>
              <a:rPr lang="fr-FR" dirty="0" smtClean="0"/>
              <a:t>. Il est vivement conseillé de les numéroter, avec renvoi depuis le texte</a:t>
            </a:r>
            <a:br>
              <a:rPr lang="fr-FR" dirty="0" smtClean="0"/>
            </a:br>
            <a:r>
              <a:rPr lang="fr-FR" dirty="0" smtClean="0"/>
              <a:t>vers la bibliographie.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références bibliographiques varient selon le type (ouvrage, articles, thèses </a:t>
            </a:r>
            <a:r>
              <a:rPr lang="fr-FR" dirty="0" err="1" smtClean="0"/>
              <a:t>etc</a:t>
            </a:r>
            <a:r>
              <a:rPr lang="fr-FR" dirty="0" smtClean="0"/>
              <a:t>…) mais aussi selon le</a:t>
            </a:r>
            <a:br>
              <a:rPr lang="fr-FR" dirty="0" smtClean="0"/>
            </a:br>
            <a:r>
              <a:rPr lang="fr-FR" dirty="0" smtClean="0"/>
              <a:t>support du document (papier, en ligne, cédérom, base de données, </a:t>
            </a:r>
            <a:r>
              <a:rPr lang="fr-FR" dirty="0" err="1" smtClean="0"/>
              <a:t>etc</a:t>
            </a:r>
            <a:r>
              <a:rPr lang="fr-FR" dirty="0" smtClean="0"/>
              <a:t>…)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39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58959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345757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786058"/>
            <a:ext cx="572452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1857356" cy="2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57694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71480"/>
            <a:ext cx="3086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571612"/>
            <a:ext cx="1019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1571612"/>
            <a:ext cx="4381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71678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071678"/>
            <a:ext cx="405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071678"/>
            <a:ext cx="1314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52688" y="3286125"/>
            <a:ext cx="423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5514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00115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357430"/>
            <a:ext cx="173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005138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29066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43182"/>
            <a:ext cx="1162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12371</TotalTime>
  <Words>91</Words>
  <Application>Microsoft Office PowerPoint</Application>
  <PresentationFormat>Affichage à l'écran (4:3)</PresentationFormat>
  <Paragraphs>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Débit</vt:lpstr>
      <vt:lpstr>Présentation PowerPoint</vt:lpstr>
      <vt:lpstr> bibliographie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BleuUb</cp:lastModifiedBy>
  <cp:revision>826</cp:revision>
  <dcterms:created xsi:type="dcterms:W3CDTF">2017-10-09T19:26:42Z</dcterms:created>
  <dcterms:modified xsi:type="dcterms:W3CDTF">2024-12-06T13:57:22Z</dcterms:modified>
</cp:coreProperties>
</file>