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94" r:id="rId9"/>
    <p:sldId id="291" r:id="rId10"/>
    <p:sldId id="292" r:id="rId11"/>
    <p:sldId id="263" r:id="rId12"/>
    <p:sldId id="264" r:id="rId13"/>
    <p:sldId id="265" r:id="rId14"/>
    <p:sldId id="266" r:id="rId15"/>
    <p:sldId id="267" r:id="rId16"/>
    <p:sldId id="268" r:id="rId17"/>
    <p:sldId id="269" r:id="rId18"/>
    <p:sldId id="270" r:id="rId19"/>
    <p:sldId id="271" r:id="rId20"/>
    <p:sldId id="272" r:id="rId21"/>
    <p:sldId id="273" r:id="rId22"/>
    <p:sldId id="280" r:id="rId23"/>
    <p:sldId id="281" r:id="rId24"/>
    <p:sldId id="282" r:id="rId25"/>
    <p:sldId id="274" r:id="rId26"/>
    <p:sldId id="278" r:id="rId27"/>
    <p:sldId id="279" r:id="rId28"/>
    <p:sldId id="277" r:id="rId29"/>
    <p:sldId id="285" r:id="rId30"/>
    <p:sldId id="276" r:id="rId31"/>
    <p:sldId id="284" r:id="rId32"/>
    <p:sldId id="283" r:id="rId33"/>
    <p:sldId id="286" r:id="rId34"/>
    <p:sldId id="287" r:id="rId35"/>
    <p:sldId id="289" r:id="rId36"/>
    <p:sldId id="288" r:id="rId37"/>
    <p:sldId id="293" r:id="rId3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DELMOUNAIM ZEROUAL" initials="AZ" lastIdx="1" clrIdx="0">
    <p:extLst>
      <p:ext uri="{19B8F6BF-5375-455C-9EA6-DF929625EA0E}">
        <p15:presenceInfo xmlns:p15="http://schemas.microsoft.com/office/powerpoint/2012/main" userId="f137d9ef9fe8cab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3300"/>
    <a:srgbClr val="CC00CC"/>
    <a:srgbClr val="CCCCFF"/>
    <a:srgbClr val="CCECFF"/>
    <a:srgbClr val="99FFCC"/>
    <a:srgbClr val="FF99FF"/>
    <a:srgbClr val="CC99FF"/>
    <a:srgbClr val="FFCC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01" autoAdjust="0"/>
    <p:restoredTop sz="93741" autoAdjust="0"/>
  </p:normalViewPr>
  <p:slideViewPr>
    <p:cSldViewPr snapToGrid="0">
      <p:cViewPr varScale="1">
        <p:scale>
          <a:sx n="66" d="100"/>
          <a:sy n="66" d="100"/>
        </p:scale>
        <p:origin x="97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 Id="rId5" Type="http://schemas.openxmlformats.org/officeDocument/2006/relationships/image" Target="../media/image26.png"/><Relationship Id="rId4" Type="http://schemas.openxmlformats.org/officeDocument/2006/relationships/image" Target="../media/image2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 Id="rId5" Type="http://schemas.openxmlformats.org/officeDocument/2006/relationships/image" Target="../media/image26.png"/><Relationship Id="rId4"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2E6E7E-B449-4936-9B41-BECFF2957170}" type="doc">
      <dgm:prSet loTypeId="urn:microsoft.com/office/officeart/2005/8/layout/vProcess5" loCatId="process" qsTypeId="urn:microsoft.com/office/officeart/2005/8/quickstyle/simple5" qsCatId="simple" csTypeId="urn:microsoft.com/office/officeart/2005/8/colors/colorful4" csCatId="colorful" phldr="1"/>
      <dgm:spPr/>
      <dgm:t>
        <a:bodyPr/>
        <a:lstStyle/>
        <a:p>
          <a:endParaRPr lang="en-GB"/>
        </a:p>
      </dgm:t>
    </dgm:pt>
    <dgm:pt modelId="{D6C4EE2F-18AD-49CC-90E5-4C5EA22608B3}">
      <dgm:prSet phldrT="[Text]"/>
      <dgm:spPr/>
      <dgm:t>
        <a:bodyPr/>
        <a:lstStyle/>
        <a:p>
          <a:pPr algn="l" rtl="0"/>
          <a:r>
            <a:rPr lang="en-GB" noProof="0" dirty="0">
              <a:solidFill>
                <a:schemeClr val="tx1"/>
              </a:solidFill>
            </a:rPr>
            <a:t>Identification of needs</a:t>
          </a:r>
          <a:endParaRPr lang="ar-DZ" noProof="0" dirty="0">
            <a:solidFill>
              <a:schemeClr val="tx1"/>
            </a:solidFill>
          </a:endParaRPr>
        </a:p>
        <a:p>
          <a:pPr algn="r" rtl="1"/>
          <a:r>
            <a:rPr lang="ar-DZ" noProof="0" dirty="0">
              <a:solidFill>
                <a:schemeClr val="tx1"/>
              </a:solidFill>
            </a:rPr>
            <a:t>تحديد الاحتياجات</a:t>
          </a:r>
          <a:r>
            <a:rPr lang="fr-FR" noProof="0" dirty="0">
              <a:solidFill>
                <a:schemeClr val="tx1"/>
              </a:solidFill>
            </a:rPr>
            <a:t> </a:t>
          </a:r>
          <a:endParaRPr lang="ar-DZ" noProof="0" dirty="0">
            <a:solidFill>
              <a:schemeClr val="tx1"/>
            </a:solidFill>
          </a:endParaRPr>
        </a:p>
      </dgm:t>
    </dgm:pt>
    <dgm:pt modelId="{F34D0797-C093-4560-90D2-BFF9703D9CD5}" type="parTrans" cxnId="{74934771-1712-42AA-81DD-BC234EB94AF7}">
      <dgm:prSet/>
      <dgm:spPr/>
      <dgm:t>
        <a:bodyPr/>
        <a:lstStyle/>
        <a:p>
          <a:endParaRPr lang="en-GB"/>
        </a:p>
      </dgm:t>
    </dgm:pt>
    <dgm:pt modelId="{ECACB4DB-7775-439C-B6DB-7B6CB4A2ED51}" type="sibTrans" cxnId="{74934771-1712-42AA-81DD-BC234EB94AF7}">
      <dgm:prSet/>
      <dgm:spPr/>
      <dgm:t>
        <a:bodyPr/>
        <a:lstStyle/>
        <a:p>
          <a:endParaRPr lang="en-GB"/>
        </a:p>
      </dgm:t>
    </dgm:pt>
    <dgm:pt modelId="{B985818B-89A0-4DDF-85E7-9567C6DB2456}">
      <dgm:prSet phldrT="[Text]"/>
      <dgm:spPr/>
      <dgm:t>
        <a:bodyPr/>
        <a:lstStyle/>
        <a:p>
          <a:pPr algn="l"/>
          <a:r>
            <a:rPr lang="en-GB" noProof="0" dirty="0">
              <a:solidFill>
                <a:schemeClr val="tx1"/>
              </a:solidFill>
            </a:rPr>
            <a:t>Validation and collective programming </a:t>
          </a:r>
        </a:p>
        <a:p>
          <a:pPr algn="r" rtl="1"/>
          <a:r>
            <a:rPr lang="ar-DZ" noProof="0" dirty="0">
              <a:solidFill>
                <a:schemeClr val="tx1"/>
              </a:solidFill>
            </a:rPr>
            <a:t>التحقق من الصحة والبرمجة الجماعية</a:t>
          </a:r>
          <a:endParaRPr lang="en-GB" noProof="0" dirty="0">
            <a:solidFill>
              <a:schemeClr val="tx1"/>
            </a:solidFill>
          </a:endParaRPr>
        </a:p>
      </dgm:t>
    </dgm:pt>
    <dgm:pt modelId="{62822095-6119-43E0-A903-2896B520E2D0}" type="parTrans" cxnId="{FF0EDE88-D44B-4A0D-A145-30F2531677F1}">
      <dgm:prSet/>
      <dgm:spPr/>
      <dgm:t>
        <a:bodyPr/>
        <a:lstStyle/>
        <a:p>
          <a:endParaRPr lang="en-GB"/>
        </a:p>
      </dgm:t>
    </dgm:pt>
    <dgm:pt modelId="{9B297A8B-08D7-4E83-B019-EE4AA1D11504}" type="sibTrans" cxnId="{FF0EDE88-D44B-4A0D-A145-30F2531677F1}">
      <dgm:prSet/>
      <dgm:spPr/>
      <dgm:t>
        <a:bodyPr/>
        <a:lstStyle/>
        <a:p>
          <a:endParaRPr lang="en-GB"/>
        </a:p>
      </dgm:t>
    </dgm:pt>
    <dgm:pt modelId="{2876C41D-5B19-4009-99F6-FB3404404FAE}">
      <dgm:prSet phldrT="[Text]"/>
      <dgm:spPr/>
      <dgm:t>
        <a:bodyPr/>
        <a:lstStyle/>
        <a:p>
          <a:pPr algn="l"/>
          <a:r>
            <a:rPr lang="en-GB" noProof="0" dirty="0">
              <a:solidFill>
                <a:schemeClr val="tx1"/>
              </a:solidFill>
            </a:rPr>
            <a:t>Writing a preliminary project</a:t>
          </a:r>
          <a:endParaRPr lang="ar-DZ" noProof="0" dirty="0">
            <a:solidFill>
              <a:schemeClr val="tx1"/>
            </a:solidFill>
          </a:endParaRPr>
        </a:p>
        <a:p>
          <a:pPr algn="r" rtl="1"/>
          <a:r>
            <a:rPr lang="ar-DZ" noProof="0" dirty="0">
              <a:solidFill>
                <a:schemeClr val="tx1"/>
              </a:solidFill>
            </a:rPr>
            <a:t>كتابة مشروع أولي</a:t>
          </a:r>
          <a:endParaRPr lang="en-GB" noProof="0" dirty="0">
            <a:solidFill>
              <a:schemeClr val="tx1"/>
            </a:solidFill>
          </a:endParaRPr>
        </a:p>
      </dgm:t>
    </dgm:pt>
    <dgm:pt modelId="{E2E5D348-BC35-49F7-AC5F-9022BDA9EBB5}" type="parTrans" cxnId="{98AA9761-53B6-4B88-B468-2616D669A05E}">
      <dgm:prSet/>
      <dgm:spPr/>
      <dgm:t>
        <a:bodyPr/>
        <a:lstStyle/>
        <a:p>
          <a:endParaRPr lang="en-GB"/>
        </a:p>
      </dgm:t>
    </dgm:pt>
    <dgm:pt modelId="{FB9398F1-5ED5-4EE5-A19A-94B1D3A172A8}" type="sibTrans" cxnId="{98AA9761-53B6-4B88-B468-2616D669A05E}">
      <dgm:prSet/>
      <dgm:spPr/>
      <dgm:t>
        <a:bodyPr/>
        <a:lstStyle/>
        <a:p>
          <a:endParaRPr lang="en-GB"/>
        </a:p>
      </dgm:t>
    </dgm:pt>
    <dgm:pt modelId="{37DB2FB9-3A43-4D6F-A694-89CF9BF94A39}">
      <dgm:prSet/>
      <dgm:spPr/>
      <dgm:t>
        <a:bodyPr/>
        <a:lstStyle/>
        <a:p>
          <a:pPr algn="l"/>
          <a:r>
            <a:rPr lang="en-GB" noProof="0" dirty="0">
              <a:solidFill>
                <a:schemeClr val="tx1"/>
              </a:solidFill>
            </a:rPr>
            <a:t>Consensus between interested parts</a:t>
          </a:r>
          <a:endParaRPr lang="ar-DZ" noProof="0" dirty="0">
            <a:solidFill>
              <a:schemeClr val="tx1"/>
            </a:solidFill>
          </a:endParaRPr>
        </a:p>
        <a:p>
          <a:pPr algn="r" rtl="1"/>
          <a:r>
            <a:rPr lang="ar-DZ" noProof="0" dirty="0">
              <a:solidFill>
                <a:schemeClr val="tx1"/>
              </a:solidFill>
            </a:rPr>
            <a:t>التوافق بين الأطراف المعنية</a:t>
          </a:r>
          <a:endParaRPr lang="en-GB" noProof="0" dirty="0">
            <a:solidFill>
              <a:schemeClr val="tx1"/>
            </a:solidFill>
          </a:endParaRPr>
        </a:p>
      </dgm:t>
    </dgm:pt>
    <dgm:pt modelId="{F5640F48-851F-4795-B23E-790CDAAC3DC5}" type="parTrans" cxnId="{89301C53-545C-4375-AA11-D6CEBE056A26}">
      <dgm:prSet/>
      <dgm:spPr/>
      <dgm:t>
        <a:bodyPr/>
        <a:lstStyle/>
        <a:p>
          <a:endParaRPr lang="en-GB"/>
        </a:p>
      </dgm:t>
    </dgm:pt>
    <dgm:pt modelId="{7EA454C7-83B8-4B38-B0AB-1782B9DAC2E3}" type="sibTrans" cxnId="{89301C53-545C-4375-AA11-D6CEBE056A26}">
      <dgm:prSet/>
      <dgm:spPr/>
      <dgm:t>
        <a:bodyPr/>
        <a:lstStyle/>
        <a:p>
          <a:endParaRPr lang="en-GB"/>
        </a:p>
      </dgm:t>
    </dgm:pt>
    <dgm:pt modelId="{BA1B840E-4BB1-453F-BE2C-4255CA473031}" type="pres">
      <dgm:prSet presAssocID="{6E2E6E7E-B449-4936-9B41-BECFF2957170}" presName="outerComposite" presStyleCnt="0">
        <dgm:presLayoutVars>
          <dgm:chMax val="5"/>
          <dgm:dir/>
          <dgm:resizeHandles val="exact"/>
        </dgm:presLayoutVars>
      </dgm:prSet>
      <dgm:spPr/>
    </dgm:pt>
    <dgm:pt modelId="{9D7A19FF-2ED8-4041-9A55-5EDEEB489C7D}" type="pres">
      <dgm:prSet presAssocID="{6E2E6E7E-B449-4936-9B41-BECFF2957170}" presName="dummyMaxCanvas" presStyleCnt="0">
        <dgm:presLayoutVars/>
      </dgm:prSet>
      <dgm:spPr/>
    </dgm:pt>
    <dgm:pt modelId="{B62CC2F7-C204-4190-AB6C-A082B2EDD784}" type="pres">
      <dgm:prSet presAssocID="{6E2E6E7E-B449-4936-9B41-BECFF2957170}" presName="FourNodes_1" presStyleLbl="node1" presStyleIdx="0" presStyleCnt="4">
        <dgm:presLayoutVars>
          <dgm:bulletEnabled val="1"/>
        </dgm:presLayoutVars>
      </dgm:prSet>
      <dgm:spPr/>
    </dgm:pt>
    <dgm:pt modelId="{5474350D-CA40-4674-A3EA-C612E5E7BC41}" type="pres">
      <dgm:prSet presAssocID="{6E2E6E7E-B449-4936-9B41-BECFF2957170}" presName="FourNodes_2" presStyleLbl="node1" presStyleIdx="1" presStyleCnt="4">
        <dgm:presLayoutVars>
          <dgm:bulletEnabled val="1"/>
        </dgm:presLayoutVars>
      </dgm:prSet>
      <dgm:spPr/>
    </dgm:pt>
    <dgm:pt modelId="{384C5041-7E71-47BA-B1C3-D5C747BE7F9F}" type="pres">
      <dgm:prSet presAssocID="{6E2E6E7E-B449-4936-9B41-BECFF2957170}" presName="FourNodes_3" presStyleLbl="node1" presStyleIdx="2" presStyleCnt="4">
        <dgm:presLayoutVars>
          <dgm:bulletEnabled val="1"/>
        </dgm:presLayoutVars>
      </dgm:prSet>
      <dgm:spPr/>
    </dgm:pt>
    <dgm:pt modelId="{19DD69F4-9E7A-4D8F-8E2D-6B1FC19E7456}" type="pres">
      <dgm:prSet presAssocID="{6E2E6E7E-B449-4936-9B41-BECFF2957170}" presName="FourNodes_4" presStyleLbl="node1" presStyleIdx="3" presStyleCnt="4">
        <dgm:presLayoutVars>
          <dgm:bulletEnabled val="1"/>
        </dgm:presLayoutVars>
      </dgm:prSet>
      <dgm:spPr/>
    </dgm:pt>
    <dgm:pt modelId="{F264553C-3E75-439F-A106-B860FD61C3F6}" type="pres">
      <dgm:prSet presAssocID="{6E2E6E7E-B449-4936-9B41-BECFF2957170}" presName="FourConn_1-2" presStyleLbl="fgAccFollowNode1" presStyleIdx="0" presStyleCnt="3">
        <dgm:presLayoutVars>
          <dgm:bulletEnabled val="1"/>
        </dgm:presLayoutVars>
      </dgm:prSet>
      <dgm:spPr/>
    </dgm:pt>
    <dgm:pt modelId="{D9EF168C-C165-46BC-A59B-63EC46E044C9}" type="pres">
      <dgm:prSet presAssocID="{6E2E6E7E-B449-4936-9B41-BECFF2957170}" presName="FourConn_2-3" presStyleLbl="fgAccFollowNode1" presStyleIdx="1" presStyleCnt="3">
        <dgm:presLayoutVars>
          <dgm:bulletEnabled val="1"/>
        </dgm:presLayoutVars>
      </dgm:prSet>
      <dgm:spPr/>
    </dgm:pt>
    <dgm:pt modelId="{0358E37A-C9BC-47AE-89E7-F8BD370D811D}" type="pres">
      <dgm:prSet presAssocID="{6E2E6E7E-B449-4936-9B41-BECFF2957170}" presName="FourConn_3-4" presStyleLbl="fgAccFollowNode1" presStyleIdx="2" presStyleCnt="3">
        <dgm:presLayoutVars>
          <dgm:bulletEnabled val="1"/>
        </dgm:presLayoutVars>
      </dgm:prSet>
      <dgm:spPr/>
    </dgm:pt>
    <dgm:pt modelId="{3C3D6170-C707-4E0E-9496-2B119435A0D5}" type="pres">
      <dgm:prSet presAssocID="{6E2E6E7E-B449-4936-9B41-BECFF2957170}" presName="FourNodes_1_text" presStyleLbl="node1" presStyleIdx="3" presStyleCnt="4">
        <dgm:presLayoutVars>
          <dgm:bulletEnabled val="1"/>
        </dgm:presLayoutVars>
      </dgm:prSet>
      <dgm:spPr/>
    </dgm:pt>
    <dgm:pt modelId="{EC6F748E-5D48-4B7A-BB45-049B837B0895}" type="pres">
      <dgm:prSet presAssocID="{6E2E6E7E-B449-4936-9B41-BECFF2957170}" presName="FourNodes_2_text" presStyleLbl="node1" presStyleIdx="3" presStyleCnt="4">
        <dgm:presLayoutVars>
          <dgm:bulletEnabled val="1"/>
        </dgm:presLayoutVars>
      </dgm:prSet>
      <dgm:spPr/>
    </dgm:pt>
    <dgm:pt modelId="{6DC2DA20-9BA5-4E39-BCDE-70CFC1FC1C6C}" type="pres">
      <dgm:prSet presAssocID="{6E2E6E7E-B449-4936-9B41-BECFF2957170}" presName="FourNodes_3_text" presStyleLbl="node1" presStyleIdx="3" presStyleCnt="4">
        <dgm:presLayoutVars>
          <dgm:bulletEnabled val="1"/>
        </dgm:presLayoutVars>
      </dgm:prSet>
      <dgm:spPr/>
    </dgm:pt>
    <dgm:pt modelId="{2383AA61-B13D-4C0D-BD01-8E9598FBF40A}" type="pres">
      <dgm:prSet presAssocID="{6E2E6E7E-B449-4936-9B41-BECFF2957170}" presName="FourNodes_4_text" presStyleLbl="node1" presStyleIdx="3" presStyleCnt="4">
        <dgm:presLayoutVars>
          <dgm:bulletEnabled val="1"/>
        </dgm:presLayoutVars>
      </dgm:prSet>
      <dgm:spPr/>
    </dgm:pt>
  </dgm:ptLst>
  <dgm:cxnLst>
    <dgm:cxn modelId="{6D57D825-B51F-431C-A65F-48B54C03C253}" type="presOf" srcId="{9B297A8B-08D7-4E83-B019-EE4AA1D11504}" destId="{D9EF168C-C165-46BC-A59B-63EC46E044C9}" srcOrd="0" destOrd="0" presId="urn:microsoft.com/office/officeart/2005/8/layout/vProcess5"/>
    <dgm:cxn modelId="{42E62B26-8A06-47D2-812F-9A67A0CCA7E2}" type="presOf" srcId="{37DB2FB9-3A43-4D6F-A694-89CF9BF94A39}" destId="{19DD69F4-9E7A-4D8F-8E2D-6B1FC19E7456}" srcOrd="0" destOrd="0" presId="urn:microsoft.com/office/officeart/2005/8/layout/vProcess5"/>
    <dgm:cxn modelId="{4095E335-A1E4-4CD5-ACEB-6A3A5AF4D92B}" type="presOf" srcId="{2876C41D-5B19-4009-99F6-FB3404404FAE}" destId="{6DC2DA20-9BA5-4E39-BCDE-70CFC1FC1C6C}" srcOrd="1" destOrd="0" presId="urn:microsoft.com/office/officeart/2005/8/layout/vProcess5"/>
    <dgm:cxn modelId="{29952E3F-FAE5-4F9D-A4F8-F831EB15E482}" type="presOf" srcId="{ECACB4DB-7775-439C-B6DB-7B6CB4A2ED51}" destId="{F264553C-3E75-439F-A106-B860FD61C3F6}" srcOrd="0" destOrd="0" presId="urn:microsoft.com/office/officeart/2005/8/layout/vProcess5"/>
    <dgm:cxn modelId="{98AA9761-53B6-4B88-B468-2616D669A05E}" srcId="{6E2E6E7E-B449-4936-9B41-BECFF2957170}" destId="{2876C41D-5B19-4009-99F6-FB3404404FAE}" srcOrd="2" destOrd="0" parTransId="{E2E5D348-BC35-49F7-AC5F-9022BDA9EBB5}" sibTransId="{FB9398F1-5ED5-4EE5-A19A-94B1D3A172A8}"/>
    <dgm:cxn modelId="{8B88686A-C943-476D-B2AF-5F4013ABE737}" type="presOf" srcId="{2876C41D-5B19-4009-99F6-FB3404404FAE}" destId="{384C5041-7E71-47BA-B1C3-D5C747BE7F9F}" srcOrd="0" destOrd="0" presId="urn:microsoft.com/office/officeart/2005/8/layout/vProcess5"/>
    <dgm:cxn modelId="{4E412C4D-2FD7-4DD1-8FBD-CAB137B3768B}" type="presOf" srcId="{37DB2FB9-3A43-4D6F-A694-89CF9BF94A39}" destId="{2383AA61-B13D-4C0D-BD01-8E9598FBF40A}" srcOrd="1" destOrd="0" presId="urn:microsoft.com/office/officeart/2005/8/layout/vProcess5"/>
    <dgm:cxn modelId="{74934771-1712-42AA-81DD-BC234EB94AF7}" srcId="{6E2E6E7E-B449-4936-9B41-BECFF2957170}" destId="{D6C4EE2F-18AD-49CC-90E5-4C5EA22608B3}" srcOrd="0" destOrd="0" parTransId="{F34D0797-C093-4560-90D2-BFF9703D9CD5}" sibTransId="{ECACB4DB-7775-439C-B6DB-7B6CB4A2ED51}"/>
    <dgm:cxn modelId="{89301C53-545C-4375-AA11-D6CEBE056A26}" srcId="{6E2E6E7E-B449-4936-9B41-BECFF2957170}" destId="{37DB2FB9-3A43-4D6F-A694-89CF9BF94A39}" srcOrd="3" destOrd="0" parTransId="{F5640F48-851F-4795-B23E-790CDAAC3DC5}" sibTransId="{7EA454C7-83B8-4B38-B0AB-1782B9DAC2E3}"/>
    <dgm:cxn modelId="{49F6BD74-FF7C-4398-BDB6-A7C82376613A}" type="presOf" srcId="{D6C4EE2F-18AD-49CC-90E5-4C5EA22608B3}" destId="{3C3D6170-C707-4E0E-9496-2B119435A0D5}" srcOrd="1" destOrd="0" presId="urn:microsoft.com/office/officeart/2005/8/layout/vProcess5"/>
    <dgm:cxn modelId="{CAB4257F-F5F5-4974-86FC-B17FFB84BA00}" type="presOf" srcId="{FB9398F1-5ED5-4EE5-A19A-94B1D3A172A8}" destId="{0358E37A-C9BC-47AE-89E7-F8BD370D811D}" srcOrd="0" destOrd="0" presId="urn:microsoft.com/office/officeart/2005/8/layout/vProcess5"/>
    <dgm:cxn modelId="{FF0EDE88-D44B-4A0D-A145-30F2531677F1}" srcId="{6E2E6E7E-B449-4936-9B41-BECFF2957170}" destId="{B985818B-89A0-4DDF-85E7-9567C6DB2456}" srcOrd="1" destOrd="0" parTransId="{62822095-6119-43E0-A903-2896B520E2D0}" sibTransId="{9B297A8B-08D7-4E83-B019-EE4AA1D11504}"/>
    <dgm:cxn modelId="{BC6F20A1-86D2-430F-9AFA-5353D226EEC6}" type="presOf" srcId="{6E2E6E7E-B449-4936-9B41-BECFF2957170}" destId="{BA1B840E-4BB1-453F-BE2C-4255CA473031}" srcOrd="0" destOrd="0" presId="urn:microsoft.com/office/officeart/2005/8/layout/vProcess5"/>
    <dgm:cxn modelId="{8A42FFDC-3ED3-445C-B2DB-F3F9BD3E43BE}" type="presOf" srcId="{B985818B-89A0-4DDF-85E7-9567C6DB2456}" destId="{5474350D-CA40-4674-A3EA-C612E5E7BC41}" srcOrd="0" destOrd="0" presId="urn:microsoft.com/office/officeart/2005/8/layout/vProcess5"/>
    <dgm:cxn modelId="{790171ED-7DDD-4552-80B6-3A0346348B56}" type="presOf" srcId="{B985818B-89A0-4DDF-85E7-9567C6DB2456}" destId="{EC6F748E-5D48-4B7A-BB45-049B837B0895}" srcOrd="1" destOrd="0" presId="urn:microsoft.com/office/officeart/2005/8/layout/vProcess5"/>
    <dgm:cxn modelId="{95596DFA-83A6-44C8-A7F2-D5B2E2BBEB91}" type="presOf" srcId="{D6C4EE2F-18AD-49CC-90E5-4C5EA22608B3}" destId="{B62CC2F7-C204-4190-AB6C-A082B2EDD784}" srcOrd="0" destOrd="0" presId="urn:microsoft.com/office/officeart/2005/8/layout/vProcess5"/>
    <dgm:cxn modelId="{BFCCFF79-1CD4-4C44-86F0-031309B05A29}" type="presParOf" srcId="{BA1B840E-4BB1-453F-BE2C-4255CA473031}" destId="{9D7A19FF-2ED8-4041-9A55-5EDEEB489C7D}" srcOrd="0" destOrd="0" presId="urn:microsoft.com/office/officeart/2005/8/layout/vProcess5"/>
    <dgm:cxn modelId="{0E0622B3-0746-4ED1-ABA2-A5981F0B65D9}" type="presParOf" srcId="{BA1B840E-4BB1-453F-BE2C-4255CA473031}" destId="{B62CC2F7-C204-4190-AB6C-A082B2EDD784}" srcOrd="1" destOrd="0" presId="urn:microsoft.com/office/officeart/2005/8/layout/vProcess5"/>
    <dgm:cxn modelId="{04A48D59-AEB4-4061-B2C2-C8D125147DDC}" type="presParOf" srcId="{BA1B840E-4BB1-453F-BE2C-4255CA473031}" destId="{5474350D-CA40-4674-A3EA-C612E5E7BC41}" srcOrd="2" destOrd="0" presId="urn:microsoft.com/office/officeart/2005/8/layout/vProcess5"/>
    <dgm:cxn modelId="{CE5C82ED-0E79-49D1-86D9-C405047F6ABD}" type="presParOf" srcId="{BA1B840E-4BB1-453F-BE2C-4255CA473031}" destId="{384C5041-7E71-47BA-B1C3-D5C747BE7F9F}" srcOrd="3" destOrd="0" presId="urn:microsoft.com/office/officeart/2005/8/layout/vProcess5"/>
    <dgm:cxn modelId="{5BBE37CF-A8EF-409E-B64E-79EBCF4EB743}" type="presParOf" srcId="{BA1B840E-4BB1-453F-BE2C-4255CA473031}" destId="{19DD69F4-9E7A-4D8F-8E2D-6B1FC19E7456}" srcOrd="4" destOrd="0" presId="urn:microsoft.com/office/officeart/2005/8/layout/vProcess5"/>
    <dgm:cxn modelId="{95459701-C132-4580-8868-35F447643F7D}" type="presParOf" srcId="{BA1B840E-4BB1-453F-BE2C-4255CA473031}" destId="{F264553C-3E75-439F-A106-B860FD61C3F6}" srcOrd="5" destOrd="0" presId="urn:microsoft.com/office/officeart/2005/8/layout/vProcess5"/>
    <dgm:cxn modelId="{5A694598-CCBF-4E63-9B04-CCD5711865D1}" type="presParOf" srcId="{BA1B840E-4BB1-453F-BE2C-4255CA473031}" destId="{D9EF168C-C165-46BC-A59B-63EC46E044C9}" srcOrd="6" destOrd="0" presId="urn:microsoft.com/office/officeart/2005/8/layout/vProcess5"/>
    <dgm:cxn modelId="{4DD0F3C4-0085-4396-AB94-5EB3CD5AE70E}" type="presParOf" srcId="{BA1B840E-4BB1-453F-BE2C-4255CA473031}" destId="{0358E37A-C9BC-47AE-89E7-F8BD370D811D}" srcOrd="7" destOrd="0" presId="urn:microsoft.com/office/officeart/2005/8/layout/vProcess5"/>
    <dgm:cxn modelId="{50A05793-4C3F-41E3-AA18-F2AE02C5DD3E}" type="presParOf" srcId="{BA1B840E-4BB1-453F-BE2C-4255CA473031}" destId="{3C3D6170-C707-4E0E-9496-2B119435A0D5}" srcOrd="8" destOrd="0" presId="urn:microsoft.com/office/officeart/2005/8/layout/vProcess5"/>
    <dgm:cxn modelId="{E083D606-C188-4C44-94FC-F734090D6E4C}" type="presParOf" srcId="{BA1B840E-4BB1-453F-BE2C-4255CA473031}" destId="{EC6F748E-5D48-4B7A-BB45-049B837B0895}" srcOrd="9" destOrd="0" presId="urn:microsoft.com/office/officeart/2005/8/layout/vProcess5"/>
    <dgm:cxn modelId="{864CA443-2893-4009-BF32-F9FED1672F23}" type="presParOf" srcId="{BA1B840E-4BB1-453F-BE2C-4255CA473031}" destId="{6DC2DA20-9BA5-4E39-BCDE-70CFC1FC1C6C}" srcOrd="10" destOrd="0" presId="urn:microsoft.com/office/officeart/2005/8/layout/vProcess5"/>
    <dgm:cxn modelId="{5CDF3A2D-C395-428C-AB8E-CCDF3408DD4A}" type="presParOf" srcId="{BA1B840E-4BB1-453F-BE2C-4255CA473031}" destId="{2383AA61-B13D-4C0D-BD01-8E9598FBF40A}"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2954E8-C3D7-43A1-B1B7-FEC7E98B24D6}" type="doc">
      <dgm:prSet loTypeId="urn:microsoft.com/office/officeart/2005/8/layout/vProcess5" loCatId="process" qsTypeId="urn:microsoft.com/office/officeart/2005/8/quickstyle/simple5" qsCatId="simple" csTypeId="urn:microsoft.com/office/officeart/2005/8/colors/colorful5" csCatId="colorful" phldr="1"/>
      <dgm:spPr/>
      <dgm:t>
        <a:bodyPr/>
        <a:lstStyle/>
        <a:p>
          <a:endParaRPr lang="en-GB"/>
        </a:p>
      </dgm:t>
    </dgm:pt>
    <dgm:pt modelId="{CFF32D06-80D2-446F-8DB5-2BF48DD5DDCF}">
      <dgm:prSet phldrT="[Text]"/>
      <dgm:spPr/>
      <dgm:t>
        <a:bodyPr/>
        <a:lstStyle/>
        <a:p>
          <a:pPr algn="l"/>
          <a:r>
            <a:rPr lang="en-GB" noProof="0" dirty="0">
              <a:solidFill>
                <a:schemeClr val="tx1"/>
              </a:solidFill>
            </a:rPr>
            <a:t>Validation evidentiary investigation</a:t>
          </a:r>
          <a:endParaRPr lang="ar-DZ" noProof="0" dirty="0">
            <a:solidFill>
              <a:schemeClr val="tx1"/>
            </a:solidFill>
          </a:endParaRPr>
        </a:p>
        <a:p>
          <a:pPr algn="r" rtl="1"/>
          <a:r>
            <a:rPr lang="ar-DZ" noProof="0" dirty="0">
              <a:solidFill>
                <a:schemeClr val="tx1"/>
              </a:solidFill>
            </a:rPr>
            <a:t>التحقق من صحة الأدلة التحقيق</a:t>
          </a:r>
          <a:endParaRPr lang="en-GB" noProof="0" dirty="0">
            <a:solidFill>
              <a:schemeClr val="tx1"/>
            </a:solidFill>
          </a:endParaRPr>
        </a:p>
      </dgm:t>
    </dgm:pt>
    <dgm:pt modelId="{C67C0D52-D6F0-4E37-A816-FB64640563ED}" type="parTrans" cxnId="{F4EA5602-CC76-4C56-A9DE-7B60F14609D0}">
      <dgm:prSet/>
      <dgm:spPr/>
      <dgm:t>
        <a:bodyPr/>
        <a:lstStyle/>
        <a:p>
          <a:endParaRPr lang="en-GB">
            <a:solidFill>
              <a:schemeClr val="tx1"/>
            </a:solidFill>
          </a:endParaRPr>
        </a:p>
      </dgm:t>
    </dgm:pt>
    <dgm:pt modelId="{BD3F8858-2BFA-4061-AAA8-8802A4A6D9EC}" type="sibTrans" cxnId="{F4EA5602-CC76-4C56-A9DE-7B60F14609D0}">
      <dgm:prSet/>
      <dgm:spPr/>
      <dgm:t>
        <a:bodyPr/>
        <a:lstStyle/>
        <a:p>
          <a:endParaRPr lang="en-GB">
            <a:solidFill>
              <a:schemeClr val="tx1"/>
            </a:solidFill>
          </a:endParaRPr>
        </a:p>
      </dgm:t>
    </dgm:pt>
    <dgm:pt modelId="{9E7215C5-9B97-444C-BF93-15DB0BD3BE4C}">
      <dgm:prSet phldrT="[Text]"/>
      <dgm:spPr/>
      <dgm:t>
        <a:bodyPr/>
        <a:lstStyle/>
        <a:p>
          <a:pPr algn="l"/>
          <a:r>
            <a:rPr lang="en-GB" noProof="0">
              <a:solidFill>
                <a:schemeClr val="tx1"/>
              </a:solidFill>
            </a:rPr>
            <a:t>Approval by the DG of the standardization body (ISO)</a:t>
          </a:r>
          <a:endParaRPr lang="ar-DZ" noProof="0">
            <a:solidFill>
              <a:schemeClr val="tx1"/>
            </a:solidFill>
          </a:endParaRPr>
        </a:p>
        <a:p>
          <a:pPr algn="r" rtl="1"/>
          <a:r>
            <a:rPr lang="ar-DZ" noProof="0">
              <a:solidFill>
                <a:schemeClr val="tx1"/>
              </a:solidFill>
            </a:rPr>
            <a:t>موافقة المدير العام لهيئة التقييس (</a:t>
          </a:r>
          <a:r>
            <a:rPr lang="en-GB" noProof="0">
              <a:solidFill>
                <a:schemeClr val="tx1"/>
              </a:solidFill>
            </a:rPr>
            <a:t>ISO)</a:t>
          </a:r>
          <a:endParaRPr lang="en-GB" noProof="0" dirty="0">
            <a:solidFill>
              <a:schemeClr val="tx1"/>
            </a:solidFill>
          </a:endParaRPr>
        </a:p>
      </dgm:t>
    </dgm:pt>
    <dgm:pt modelId="{D49A2F8C-D5E7-4DF5-ABAA-7A909B904E06}" type="parTrans" cxnId="{2BEFA501-650B-4311-B267-91E27573E514}">
      <dgm:prSet/>
      <dgm:spPr/>
      <dgm:t>
        <a:bodyPr/>
        <a:lstStyle/>
        <a:p>
          <a:endParaRPr lang="en-GB">
            <a:solidFill>
              <a:schemeClr val="tx1"/>
            </a:solidFill>
          </a:endParaRPr>
        </a:p>
      </dgm:t>
    </dgm:pt>
    <dgm:pt modelId="{0AC0BA77-D7DB-4465-824E-519E4D457DED}" type="sibTrans" cxnId="{2BEFA501-650B-4311-B267-91E27573E514}">
      <dgm:prSet/>
      <dgm:spPr/>
      <dgm:t>
        <a:bodyPr/>
        <a:lstStyle/>
        <a:p>
          <a:endParaRPr lang="en-GB">
            <a:solidFill>
              <a:schemeClr val="tx1"/>
            </a:solidFill>
          </a:endParaRPr>
        </a:p>
      </dgm:t>
    </dgm:pt>
    <dgm:pt modelId="{1787B97D-E5C9-48E7-965C-25F492DF0020}">
      <dgm:prSet phldrT="[Text]"/>
      <dgm:spPr/>
      <dgm:t>
        <a:bodyPr/>
        <a:lstStyle/>
        <a:p>
          <a:pPr algn="l"/>
          <a:r>
            <a:rPr lang="en-GB" noProof="0" dirty="0">
              <a:solidFill>
                <a:schemeClr val="tx1"/>
              </a:solidFill>
            </a:rPr>
            <a:t>Publication of the approved standard</a:t>
          </a:r>
          <a:endParaRPr lang="ar-DZ" noProof="0" dirty="0">
            <a:solidFill>
              <a:schemeClr val="tx1"/>
            </a:solidFill>
          </a:endParaRPr>
        </a:p>
        <a:p>
          <a:pPr algn="r" rtl="1"/>
          <a:r>
            <a:rPr lang="ar-DZ" noProof="0" dirty="0">
              <a:solidFill>
                <a:schemeClr val="tx1"/>
              </a:solidFill>
            </a:rPr>
            <a:t>نشر المعيار المعتمد</a:t>
          </a:r>
          <a:endParaRPr lang="en-GB" noProof="0" dirty="0">
            <a:solidFill>
              <a:schemeClr val="tx1"/>
            </a:solidFill>
          </a:endParaRPr>
        </a:p>
      </dgm:t>
    </dgm:pt>
    <dgm:pt modelId="{52EFEF97-073F-471E-82D3-256B64B6AFDD}" type="parTrans" cxnId="{57783C7C-AB1F-4C97-B251-F5F65B8768E1}">
      <dgm:prSet/>
      <dgm:spPr/>
      <dgm:t>
        <a:bodyPr/>
        <a:lstStyle/>
        <a:p>
          <a:endParaRPr lang="en-GB">
            <a:solidFill>
              <a:schemeClr val="tx1"/>
            </a:solidFill>
          </a:endParaRPr>
        </a:p>
      </dgm:t>
    </dgm:pt>
    <dgm:pt modelId="{A55CAD68-4D01-499B-AFEA-201E89C900BF}" type="sibTrans" cxnId="{57783C7C-AB1F-4C97-B251-F5F65B8768E1}">
      <dgm:prSet/>
      <dgm:spPr/>
      <dgm:t>
        <a:bodyPr/>
        <a:lstStyle/>
        <a:p>
          <a:endParaRPr lang="en-GB">
            <a:solidFill>
              <a:schemeClr val="tx1"/>
            </a:solidFill>
          </a:endParaRPr>
        </a:p>
      </dgm:t>
    </dgm:pt>
    <dgm:pt modelId="{82725D9E-7D1A-4DDC-BE0C-64AC061A2A96}" type="pres">
      <dgm:prSet presAssocID="{8A2954E8-C3D7-43A1-B1B7-FEC7E98B24D6}" presName="outerComposite" presStyleCnt="0">
        <dgm:presLayoutVars>
          <dgm:chMax val="5"/>
          <dgm:dir/>
          <dgm:resizeHandles val="exact"/>
        </dgm:presLayoutVars>
      </dgm:prSet>
      <dgm:spPr/>
    </dgm:pt>
    <dgm:pt modelId="{3C9CCE77-A15B-41E7-8E76-7B72447D25F6}" type="pres">
      <dgm:prSet presAssocID="{8A2954E8-C3D7-43A1-B1B7-FEC7E98B24D6}" presName="dummyMaxCanvas" presStyleCnt="0">
        <dgm:presLayoutVars/>
      </dgm:prSet>
      <dgm:spPr/>
    </dgm:pt>
    <dgm:pt modelId="{0528F276-0684-4ECE-9300-2ADB25486FBE}" type="pres">
      <dgm:prSet presAssocID="{8A2954E8-C3D7-43A1-B1B7-FEC7E98B24D6}" presName="ThreeNodes_1" presStyleLbl="node1" presStyleIdx="0" presStyleCnt="3">
        <dgm:presLayoutVars>
          <dgm:bulletEnabled val="1"/>
        </dgm:presLayoutVars>
      </dgm:prSet>
      <dgm:spPr/>
    </dgm:pt>
    <dgm:pt modelId="{02FEA998-F4FD-423C-8ED8-DA0B73EBA3F5}" type="pres">
      <dgm:prSet presAssocID="{8A2954E8-C3D7-43A1-B1B7-FEC7E98B24D6}" presName="ThreeNodes_2" presStyleLbl="node1" presStyleIdx="1" presStyleCnt="3">
        <dgm:presLayoutVars>
          <dgm:bulletEnabled val="1"/>
        </dgm:presLayoutVars>
      </dgm:prSet>
      <dgm:spPr/>
    </dgm:pt>
    <dgm:pt modelId="{94EE70CF-38D3-4E45-B5CB-2466E286487E}" type="pres">
      <dgm:prSet presAssocID="{8A2954E8-C3D7-43A1-B1B7-FEC7E98B24D6}" presName="ThreeNodes_3" presStyleLbl="node1" presStyleIdx="2" presStyleCnt="3">
        <dgm:presLayoutVars>
          <dgm:bulletEnabled val="1"/>
        </dgm:presLayoutVars>
      </dgm:prSet>
      <dgm:spPr/>
    </dgm:pt>
    <dgm:pt modelId="{6162A6AA-787C-4015-AF8A-6930C147712E}" type="pres">
      <dgm:prSet presAssocID="{8A2954E8-C3D7-43A1-B1B7-FEC7E98B24D6}" presName="ThreeConn_1-2" presStyleLbl="fgAccFollowNode1" presStyleIdx="0" presStyleCnt="2">
        <dgm:presLayoutVars>
          <dgm:bulletEnabled val="1"/>
        </dgm:presLayoutVars>
      </dgm:prSet>
      <dgm:spPr/>
    </dgm:pt>
    <dgm:pt modelId="{A620CAF2-CAE5-4614-8287-2B07D9F59339}" type="pres">
      <dgm:prSet presAssocID="{8A2954E8-C3D7-43A1-B1B7-FEC7E98B24D6}" presName="ThreeConn_2-3" presStyleLbl="fgAccFollowNode1" presStyleIdx="1" presStyleCnt="2">
        <dgm:presLayoutVars>
          <dgm:bulletEnabled val="1"/>
        </dgm:presLayoutVars>
      </dgm:prSet>
      <dgm:spPr/>
    </dgm:pt>
    <dgm:pt modelId="{BD018530-26E7-4AC9-AF4F-9FD0605E51EF}" type="pres">
      <dgm:prSet presAssocID="{8A2954E8-C3D7-43A1-B1B7-FEC7E98B24D6}" presName="ThreeNodes_1_text" presStyleLbl="node1" presStyleIdx="2" presStyleCnt="3">
        <dgm:presLayoutVars>
          <dgm:bulletEnabled val="1"/>
        </dgm:presLayoutVars>
      </dgm:prSet>
      <dgm:spPr/>
    </dgm:pt>
    <dgm:pt modelId="{96F6B591-A915-4DE4-AD18-57CFF7D9BB92}" type="pres">
      <dgm:prSet presAssocID="{8A2954E8-C3D7-43A1-B1B7-FEC7E98B24D6}" presName="ThreeNodes_2_text" presStyleLbl="node1" presStyleIdx="2" presStyleCnt="3">
        <dgm:presLayoutVars>
          <dgm:bulletEnabled val="1"/>
        </dgm:presLayoutVars>
      </dgm:prSet>
      <dgm:spPr/>
    </dgm:pt>
    <dgm:pt modelId="{1AFC0E42-AC39-419A-A1EF-FC98E9B202DF}" type="pres">
      <dgm:prSet presAssocID="{8A2954E8-C3D7-43A1-B1B7-FEC7E98B24D6}" presName="ThreeNodes_3_text" presStyleLbl="node1" presStyleIdx="2" presStyleCnt="3">
        <dgm:presLayoutVars>
          <dgm:bulletEnabled val="1"/>
        </dgm:presLayoutVars>
      </dgm:prSet>
      <dgm:spPr/>
    </dgm:pt>
  </dgm:ptLst>
  <dgm:cxnLst>
    <dgm:cxn modelId="{2BEFA501-650B-4311-B267-91E27573E514}" srcId="{8A2954E8-C3D7-43A1-B1B7-FEC7E98B24D6}" destId="{9E7215C5-9B97-444C-BF93-15DB0BD3BE4C}" srcOrd="1" destOrd="0" parTransId="{D49A2F8C-D5E7-4DF5-ABAA-7A909B904E06}" sibTransId="{0AC0BA77-D7DB-4465-824E-519E4D457DED}"/>
    <dgm:cxn modelId="{F4EA5602-CC76-4C56-A9DE-7B60F14609D0}" srcId="{8A2954E8-C3D7-43A1-B1B7-FEC7E98B24D6}" destId="{CFF32D06-80D2-446F-8DB5-2BF48DD5DDCF}" srcOrd="0" destOrd="0" parTransId="{C67C0D52-D6F0-4E37-A816-FB64640563ED}" sibTransId="{BD3F8858-2BFA-4061-AAA8-8802A4A6D9EC}"/>
    <dgm:cxn modelId="{97053731-F584-478A-B462-B598C61C7944}" type="presOf" srcId="{9E7215C5-9B97-444C-BF93-15DB0BD3BE4C}" destId="{96F6B591-A915-4DE4-AD18-57CFF7D9BB92}" srcOrd="1" destOrd="0" presId="urn:microsoft.com/office/officeart/2005/8/layout/vProcess5"/>
    <dgm:cxn modelId="{91FC2443-9B8A-4C2A-80F8-5AD0184F547A}" type="presOf" srcId="{BD3F8858-2BFA-4061-AAA8-8802A4A6D9EC}" destId="{6162A6AA-787C-4015-AF8A-6930C147712E}" srcOrd="0" destOrd="0" presId="urn:microsoft.com/office/officeart/2005/8/layout/vProcess5"/>
    <dgm:cxn modelId="{57783C7C-AB1F-4C97-B251-F5F65B8768E1}" srcId="{8A2954E8-C3D7-43A1-B1B7-FEC7E98B24D6}" destId="{1787B97D-E5C9-48E7-965C-25F492DF0020}" srcOrd="2" destOrd="0" parTransId="{52EFEF97-073F-471E-82D3-256B64B6AFDD}" sibTransId="{A55CAD68-4D01-499B-AFEA-201E89C900BF}"/>
    <dgm:cxn modelId="{F28EC884-5ABD-43B3-9962-29E7294A43BB}" type="presOf" srcId="{9E7215C5-9B97-444C-BF93-15DB0BD3BE4C}" destId="{02FEA998-F4FD-423C-8ED8-DA0B73EBA3F5}" srcOrd="0" destOrd="0" presId="urn:microsoft.com/office/officeart/2005/8/layout/vProcess5"/>
    <dgm:cxn modelId="{2F8E7DCB-C56F-4D80-BDFB-8122D6F2451A}" type="presOf" srcId="{CFF32D06-80D2-446F-8DB5-2BF48DD5DDCF}" destId="{0528F276-0684-4ECE-9300-2ADB25486FBE}" srcOrd="0" destOrd="0" presId="urn:microsoft.com/office/officeart/2005/8/layout/vProcess5"/>
    <dgm:cxn modelId="{68FE56D4-561D-42BC-81CF-68659B85B010}" type="presOf" srcId="{1787B97D-E5C9-48E7-965C-25F492DF0020}" destId="{1AFC0E42-AC39-419A-A1EF-FC98E9B202DF}" srcOrd="1" destOrd="0" presId="urn:microsoft.com/office/officeart/2005/8/layout/vProcess5"/>
    <dgm:cxn modelId="{AD564FE0-EBA8-4CB2-ADDA-294C323F14D6}" type="presOf" srcId="{1787B97D-E5C9-48E7-965C-25F492DF0020}" destId="{94EE70CF-38D3-4E45-B5CB-2466E286487E}" srcOrd="0" destOrd="0" presId="urn:microsoft.com/office/officeart/2005/8/layout/vProcess5"/>
    <dgm:cxn modelId="{A190F8EB-CC39-455D-9AE8-7EF45B65DA5D}" type="presOf" srcId="{8A2954E8-C3D7-43A1-B1B7-FEC7E98B24D6}" destId="{82725D9E-7D1A-4DDC-BE0C-64AC061A2A96}" srcOrd="0" destOrd="0" presId="urn:microsoft.com/office/officeart/2005/8/layout/vProcess5"/>
    <dgm:cxn modelId="{6DACB2F5-51CA-47CB-906B-E4317F3F7B31}" type="presOf" srcId="{0AC0BA77-D7DB-4465-824E-519E4D457DED}" destId="{A620CAF2-CAE5-4614-8287-2B07D9F59339}" srcOrd="0" destOrd="0" presId="urn:microsoft.com/office/officeart/2005/8/layout/vProcess5"/>
    <dgm:cxn modelId="{35C212F6-B52C-4440-8917-78C0C5E39E59}" type="presOf" srcId="{CFF32D06-80D2-446F-8DB5-2BF48DD5DDCF}" destId="{BD018530-26E7-4AC9-AF4F-9FD0605E51EF}" srcOrd="1" destOrd="0" presId="urn:microsoft.com/office/officeart/2005/8/layout/vProcess5"/>
    <dgm:cxn modelId="{7B81DE6E-2909-47DF-BBE2-D9B0B52D385E}" type="presParOf" srcId="{82725D9E-7D1A-4DDC-BE0C-64AC061A2A96}" destId="{3C9CCE77-A15B-41E7-8E76-7B72447D25F6}" srcOrd="0" destOrd="0" presId="urn:microsoft.com/office/officeart/2005/8/layout/vProcess5"/>
    <dgm:cxn modelId="{4D9EA559-2BBE-43C4-9501-823252F6FE3A}" type="presParOf" srcId="{82725D9E-7D1A-4DDC-BE0C-64AC061A2A96}" destId="{0528F276-0684-4ECE-9300-2ADB25486FBE}" srcOrd="1" destOrd="0" presId="urn:microsoft.com/office/officeart/2005/8/layout/vProcess5"/>
    <dgm:cxn modelId="{67C36597-8FF6-40E0-B604-37F30ADE5BF7}" type="presParOf" srcId="{82725D9E-7D1A-4DDC-BE0C-64AC061A2A96}" destId="{02FEA998-F4FD-423C-8ED8-DA0B73EBA3F5}" srcOrd="2" destOrd="0" presId="urn:microsoft.com/office/officeart/2005/8/layout/vProcess5"/>
    <dgm:cxn modelId="{8CE18807-BE51-4B31-B681-5A276416E3A7}" type="presParOf" srcId="{82725D9E-7D1A-4DDC-BE0C-64AC061A2A96}" destId="{94EE70CF-38D3-4E45-B5CB-2466E286487E}" srcOrd="3" destOrd="0" presId="urn:microsoft.com/office/officeart/2005/8/layout/vProcess5"/>
    <dgm:cxn modelId="{C5605FB3-E653-43E9-8460-DC5C20B87CD1}" type="presParOf" srcId="{82725D9E-7D1A-4DDC-BE0C-64AC061A2A96}" destId="{6162A6AA-787C-4015-AF8A-6930C147712E}" srcOrd="4" destOrd="0" presId="urn:microsoft.com/office/officeart/2005/8/layout/vProcess5"/>
    <dgm:cxn modelId="{DEBD73AB-F817-46DA-89F9-11A6B0266937}" type="presParOf" srcId="{82725D9E-7D1A-4DDC-BE0C-64AC061A2A96}" destId="{A620CAF2-CAE5-4614-8287-2B07D9F59339}" srcOrd="5" destOrd="0" presId="urn:microsoft.com/office/officeart/2005/8/layout/vProcess5"/>
    <dgm:cxn modelId="{1F464AE5-3CF1-4D3C-808B-5260AC9EC9A9}" type="presParOf" srcId="{82725D9E-7D1A-4DDC-BE0C-64AC061A2A96}" destId="{BD018530-26E7-4AC9-AF4F-9FD0605E51EF}" srcOrd="6" destOrd="0" presId="urn:microsoft.com/office/officeart/2005/8/layout/vProcess5"/>
    <dgm:cxn modelId="{67D8A374-DB0A-4698-AC40-3D9D7F7D78EB}" type="presParOf" srcId="{82725D9E-7D1A-4DDC-BE0C-64AC061A2A96}" destId="{96F6B591-A915-4DE4-AD18-57CFF7D9BB92}" srcOrd="7" destOrd="0" presId="urn:microsoft.com/office/officeart/2005/8/layout/vProcess5"/>
    <dgm:cxn modelId="{6E5F62EE-4239-4928-928A-785696AA52A2}" type="presParOf" srcId="{82725D9E-7D1A-4DDC-BE0C-64AC061A2A96}" destId="{1AFC0E42-AC39-419A-A1EF-FC98E9B202D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EF4493-8335-4979-96F8-3E83CB6BED42}"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GB"/>
        </a:p>
      </dgm:t>
    </dgm:pt>
    <dgm:pt modelId="{55D1A342-417E-4A03-8408-106C59798FD4}">
      <dgm:prSet phldrT="[Text]"/>
      <dgm:spPr/>
      <dgm:t>
        <a:bodyPr/>
        <a:lstStyle/>
        <a:p>
          <a:r>
            <a:rPr lang="en-GB" b="1" dirty="0"/>
            <a:t>1-Eradication of Hunger,</a:t>
          </a:r>
          <a:r>
            <a:rPr lang="ar-DZ" b="1" dirty="0"/>
            <a:t> القضاء على الجوع</a:t>
          </a:r>
          <a:endParaRPr lang="en-GB" dirty="0"/>
        </a:p>
      </dgm:t>
    </dgm:pt>
    <dgm:pt modelId="{1386BA6A-501D-44C9-8516-10FB50BAA6EE}" type="parTrans" cxnId="{7A6D9A54-F6FB-47E3-B6E6-7A0496B8B291}">
      <dgm:prSet/>
      <dgm:spPr/>
      <dgm:t>
        <a:bodyPr/>
        <a:lstStyle/>
        <a:p>
          <a:endParaRPr lang="en-GB"/>
        </a:p>
      </dgm:t>
    </dgm:pt>
    <dgm:pt modelId="{6A270DF5-5729-4621-BABD-DA69BE6DF930}" type="sibTrans" cxnId="{7A6D9A54-F6FB-47E3-B6E6-7A0496B8B291}">
      <dgm:prSet/>
      <dgm:spPr/>
      <dgm:t>
        <a:bodyPr/>
        <a:lstStyle/>
        <a:p>
          <a:endParaRPr lang="en-GB"/>
        </a:p>
      </dgm:t>
    </dgm:pt>
    <dgm:pt modelId="{14DA4379-FF91-4FFD-900F-3E9DF8E3C384}">
      <dgm:prSet phldrT="[Text]"/>
      <dgm:spPr/>
      <dgm:t>
        <a:bodyPr/>
        <a:lstStyle/>
        <a:p>
          <a:r>
            <a:rPr lang="en-GB" b="1" dirty="0"/>
            <a:t>2-Food Security and Nutrition, </a:t>
          </a:r>
          <a:r>
            <a:rPr lang="ar-DZ" b="1" dirty="0"/>
            <a:t>الأمن الغذائي والتغذية,</a:t>
          </a:r>
          <a:endParaRPr lang="en-GB" dirty="0"/>
        </a:p>
      </dgm:t>
    </dgm:pt>
    <dgm:pt modelId="{5AD8E6EF-FA19-46CA-A132-B90320BD27BB}" type="parTrans" cxnId="{B911F970-763B-4D8F-9831-57B04ECE7902}">
      <dgm:prSet/>
      <dgm:spPr/>
      <dgm:t>
        <a:bodyPr/>
        <a:lstStyle/>
        <a:p>
          <a:endParaRPr lang="en-GB"/>
        </a:p>
      </dgm:t>
    </dgm:pt>
    <dgm:pt modelId="{EBDBD64E-987B-4C7E-8B3E-F1A5A13883D5}" type="sibTrans" cxnId="{B911F970-763B-4D8F-9831-57B04ECE7902}">
      <dgm:prSet/>
      <dgm:spPr/>
      <dgm:t>
        <a:bodyPr/>
        <a:lstStyle/>
        <a:p>
          <a:endParaRPr lang="en-GB"/>
        </a:p>
      </dgm:t>
    </dgm:pt>
    <dgm:pt modelId="{5E2F8EB2-77F8-493C-99F5-2B33B5AE1D21}">
      <dgm:prSet phldrT="[Text]"/>
      <dgm:spPr/>
      <dgm:t>
        <a:bodyPr/>
        <a:lstStyle/>
        <a:p>
          <a:r>
            <a:rPr lang="en-GB" b="1" dirty="0"/>
            <a:t>3-Technical Assistance and Capacity Building,</a:t>
          </a:r>
          <a:r>
            <a:rPr lang="ar-DZ" b="1" dirty="0"/>
            <a:t> المساعدة الفنية و الإنشاءات،</a:t>
          </a:r>
          <a:endParaRPr lang="en-GB" dirty="0"/>
        </a:p>
      </dgm:t>
    </dgm:pt>
    <dgm:pt modelId="{7A899296-8B56-492C-A862-F6EB24000D17}" type="parTrans" cxnId="{DADF07FE-A751-4E96-A09D-C7275DB79F53}">
      <dgm:prSet/>
      <dgm:spPr/>
      <dgm:t>
        <a:bodyPr/>
        <a:lstStyle/>
        <a:p>
          <a:endParaRPr lang="en-GB"/>
        </a:p>
      </dgm:t>
    </dgm:pt>
    <dgm:pt modelId="{271CF89A-F1BC-4123-AEA4-84A0574945AF}" type="sibTrans" cxnId="{DADF07FE-A751-4E96-A09D-C7275DB79F53}">
      <dgm:prSet/>
      <dgm:spPr/>
      <dgm:t>
        <a:bodyPr/>
        <a:lstStyle/>
        <a:p>
          <a:endParaRPr lang="en-GB"/>
        </a:p>
      </dgm:t>
    </dgm:pt>
    <dgm:pt modelId="{0F5BEC88-6EE9-4B05-AB8C-C643E10F2FD6}">
      <dgm:prSet/>
      <dgm:spPr/>
      <dgm:t>
        <a:bodyPr/>
        <a:lstStyle/>
        <a:p>
          <a:endParaRPr lang="en-GB"/>
        </a:p>
      </dgm:t>
    </dgm:pt>
    <dgm:pt modelId="{B8C0BDAF-62AF-4D5B-A46C-E222E5650E08}" type="parTrans" cxnId="{8EE57A61-8DD6-4BDC-BEC8-94627C9EB063}">
      <dgm:prSet/>
      <dgm:spPr/>
      <dgm:t>
        <a:bodyPr/>
        <a:lstStyle/>
        <a:p>
          <a:endParaRPr lang="en-GB"/>
        </a:p>
      </dgm:t>
    </dgm:pt>
    <dgm:pt modelId="{46EDB6EB-B907-4A3F-8E4C-DE062B721445}" type="sibTrans" cxnId="{8EE57A61-8DD6-4BDC-BEC8-94627C9EB063}">
      <dgm:prSet/>
      <dgm:spPr/>
      <dgm:t>
        <a:bodyPr/>
        <a:lstStyle/>
        <a:p>
          <a:endParaRPr lang="en-GB"/>
        </a:p>
      </dgm:t>
    </dgm:pt>
    <dgm:pt modelId="{6D5A2DFE-9F0B-4054-A9EA-760F08260C67}">
      <dgm:prSet/>
      <dgm:spPr/>
      <dgm:t>
        <a:bodyPr/>
        <a:lstStyle/>
        <a:p>
          <a:endParaRPr lang="en-GB"/>
        </a:p>
      </dgm:t>
    </dgm:pt>
    <dgm:pt modelId="{B2C32612-A405-4DD5-91E6-BCFD61C0D2C6}" type="parTrans" cxnId="{944610D4-349D-4433-9E89-B42EC2D701AA}">
      <dgm:prSet/>
      <dgm:spPr/>
      <dgm:t>
        <a:bodyPr/>
        <a:lstStyle/>
        <a:p>
          <a:endParaRPr lang="en-GB"/>
        </a:p>
      </dgm:t>
    </dgm:pt>
    <dgm:pt modelId="{087E7569-1067-44AC-8419-AB29716AD0C3}" type="sibTrans" cxnId="{944610D4-349D-4433-9E89-B42EC2D701AA}">
      <dgm:prSet/>
      <dgm:spPr/>
      <dgm:t>
        <a:bodyPr/>
        <a:lstStyle/>
        <a:p>
          <a:endParaRPr lang="en-GB"/>
        </a:p>
      </dgm:t>
    </dgm:pt>
    <dgm:pt modelId="{15A2B66A-D49F-4DFE-944E-73C1AEDE1344}">
      <dgm:prSet/>
      <dgm:spPr/>
      <dgm:t>
        <a:bodyPr/>
        <a:lstStyle/>
        <a:p>
          <a:r>
            <a:rPr lang="fr-FR" b="1" dirty="0"/>
            <a:t>5-Sustainable Agriculture,</a:t>
          </a:r>
          <a:r>
            <a:rPr lang="ar-DZ" b="1" dirty="0"/>
            <a:t> الزراعة المستدامة</a:t>
          </a:r>
          <a:endParaRPr lang="en-GB" b="1" dirty="0"/>
        </a:p>
      </dgm:t>
    </dgm:pt>
    <dgm:pt modelId="{D4308F1F-620B-4CA1-A0FC-3A7A65A5EE8F}" type="parTrans" cxnId="{FC338755-8D98-413E-8498-B97B20989DFF}">
      <dgm:prSet/>
      <dgm:spPr/>
      <dgm:t>
        <a:bodyPr/>
        <a:lstStyle/>
        <a:p>
          <a:endParaRPr lang="en-GB"/>
        </a:p>
      </dgm:t>
    </dgm:pt>
    <dgm:pt modelId="{42074EE2-3369-4AFC-B02B-43900E5E8040}" type="sibTrans" cxnId="{FC338755-8D98-413E-8498-B97B20989DFF}">
      <dgm:prSet/>
      <dgm:spPr/>
      <dgm:t>
        <a:bodyPr/>
        <a:lstStyle/>
        <a:p>
          <a:endParaRPr lang="en-GB"/>
        </a:p>
      </dgm:t>
    </dgm:pt>
    <dgm:pt modelId="{827FFF57-BB50-44B8-BBA0-F346120B29E0}">
      <dgm:prSet/>
      <dgm:spPr/>
      <dgm:t>
        <a:bodyPr/>
        <a:lstStyle/>
        <a:p>
          <a:r>
            <a:rPr lang="en-GB" b="1" dirty="0"/>
            <a:t>8-Partnerships and Collaboration,</a:t>
          </a:r>
          <a:r>
            <a:rPr lang="ar-DZ" b="1" dirty="0"/>
            <a:t> الشراكات والتعاون،</a:t>
          </a:r>
          <a:endParaRPr lang="en-GB" dirty="0"/>
        </a:p>
      </dgm:t>
    </dgm:pt>
    <dgm:pt modelId="{59EEDD44-44B5-431D-B369-AD5B9210C14C}" type="parTrans" cxnId="{917DCB4E-498F-4AA1-A5D6-CE80C60DF360}">
      <dgm:prSet/>
      <dgm:spPr/>
      <dgm:t>
        <a:bodyPr/>
        <a:lstStyle/>
        <a:p>
          <a:endParaRPr lang="en-GB"/>
        </a:p>
      </dgm:t>
    </dgm:pt>
    <dgm:pt modelId="{09CEB15D-6AB3-4168-84AB-2A88B07DA1D9}" type="sibTrans" cxnId="{917DCB4E-498F-4AA1-A5D6-CE80C60DF360}">
      <dgm:prSet/>
      <dgm:spPr/>
      <dgm:t>
        <a:bodyPr/>
        <a:lstStyle/>
        <a:p>
          <a:endParaRPr lang="en-GB"/>
        </a:p>
      </dgm:t>
    </dgm:pt>
    <dgm:pt modelId="{ADACD9AA-3C97-4496-991C-F64A44579F3C}">
      <dgm:prSet/>
      <dgm:spPr/>
      <dgm:t>
        <a:bodyPr/>
        <a:lstStyle/>
        <a:p>
          <a:r>
            <a:rPr lang="en-GB" b="1" dirty="0"/>
            <a:t>4-Data Collection and Analysis,</a:t>
          </a:r>
          <a:r>
            <a:rPr lang="ar-DZ" b="1" dirty="0"/>
            <a:t> جمع البيانات وتحليلها،</a:t>
          </a:r>
          <a:r>
            <a:rPr lang="en-GB" b="1" dirty="0"/>
            <a:t> </a:t>
          </a:r>
          <a:endParaRPr lang="en-GB" dirty="0"/>
        </a:p>
      </dgm:t>
    </dgm:pt>
    <dgm:pt modelId="{8D58B9F9-4FB2-4062-B66B-09CA38F9D7E7}" type="parTrans" cxnId="{93A01C94-EE81-4268-92D5-72D0D8E586A4}">
      <dgm:prSet/>
      <dgm:spPr/>
      <dgm:t>
        <a:bodyPr/>
        <a:lstStyle/>
        <a:p>
          <a:endParaRPr lang="en-GB"/>
        </a:p>
      </dgm:t>
    </dgm:pt>
    <dgm:pt modelId="{4295C31E-29B6-4FEC-94F0-19D9CE9DEB2D}" type="sibTrans" cxnId="{93A01C94-EE81-4268-92D5-72D0D8E586A4}">
      <dgm:prSet/>
      <dgm:spPr/>
      <dgm:t>
        <a:bodyPr/>
        <a:lstStyle/>
        <a:p>
          <a:endParaRPr lang="en-GB"/>
        </a:p>
      </dgm:t>
    </dgm:pt>
    <dgm:pt modelId="{9C8923ED-DFA8-4895-90D6-EB1B7D8FFF1D}">
      <dgm:prSet/>
      <dgm:spPr/>
      <dgm:t>
        <a:bodyPr/>
        <a:lstStyle/>
        <a:p>
          <a:r>
            <a:rPr lang="en-GB" b="1" dirty="0"/>
            <a:t>6-Emergency Response,</a:t>
          </a:r>
          <a:r>
            <a:rPr lang="ar-DZ" b="1" dirty="0"/>
            <a:t> الاستجابة للطوارئ</a:t>
          </a:r>
          <a:endParaRPr lang="en-GB" dirty="0"/>
        </a:p>
      </dgm:t>
    </dgm:pt>
    <dgm:pt modelId="{D26837AD-24BC-4A8A-92BC-808E4AC69FB3}" type="parTrans" cxnId="{F5E55C12-1ECF-49BF-B8D0-76C5CF12DF0E}">
      <dgm:prSet/>
      <dgm:spPr/>
      <dgm:t>
        <a:bodyPr/>
        <a:lstStyle/>
        <a:p>
          <a:endParaRPr lang="en-GB"/>
        </a:p>
      </dgm:t>
    </dgm:pt>
    <dgm:pt modelId="{84E40847-AAC0-4AC4-84BC-4ED9A4E2C261}" type="sibTrans" cxnId="{F5E55C12-1ECF-49BF-B8D0-76C5CF12DF0E}">
      <dgm:prSet/>
      <dgm:spPr/>
      <dgm:t>
        <a:bodyPr/>
        <a:lstStyle/>
        <a:p>
          <a:endParaRPr lang="en-GB"/>
        </a:p>
      </dgm:t>
    </dgm:pt>
    <dgm:pt modelId="{2D37E60C-6C64-4CFF-B2F8-9B7FC13AF81B}">
      <dgm:prSet/>
      <dgm:spPr/>
      <dgm:t>
        <a:bodyPr/>
        <a:lstStyle/>
        <a:p>
          <a:r>
            <a:rPr lang="fr-FR" b="1" dirty="0"/>
            <a:t>7-Policy </a:t>
          </a:r>
          <a:r>
            <a:rPr lang="en-GB" b="1" noProof="0" dirty="0"/>
            <a:t>development</a:t>
          </a:r>
          <a:r>
            <a:rPr lang="fr-FR" b="1" dirty="0"/>
            <a:t>, </a:t>
          </a:r>
          <a:r>
            <a:rPr lang="ar-DZ" b="1" dirty="0"/>
            <a:t>تطوير السياسات</a:t>
          </a:r>
          <a:endParaRPr lang="en-GB" b="1" dirty="0"/>
        </a:p>
      </dgm:t>
    </dgm:pt>
    <dgm:pt modelId="{50C2F1B1-B172-436F-897E-21C747F25AB4}" type="parTrans" cxnId="{F54EA7B9-ED10-450F-AE57-F411CBC6C8BF}">
      <dgm:prSet/>
      <dgm:spPr/>
      <dgm:t>
        <a:bodyPr/>
        <a:lstStyle/>
        <a:p>
          <a:endParaRPr lang="en-GB"/>
        </a:p>
      </dgm:t>
    </dgm:pt>
    <dgm:pt modelId="{A1624577-C088-4A63-9E89-3F62F4B25566}" type="sibTrans" cxnId="{F54EA7B9-ED10-450F-AE57-F411CBC6C8BF}">
      <dgm:prSet/>
      <dgm:spPr/>
      <dgm:t>
        <a:bodyPr/>
        <a:lstStyle/>
        <a:p>
          <a:endParaRPr lang="en-GB"/>
        </a:p>
      </dgm:t>
    </dgm:pt>
    <dgm:pt modelId="{C4EF108B-15E5-4614-B90F-1953E0D5A6F1}" type="pres">
      <dgm:prSet presAssocID="{E5EF4493-8335-4979-96F8-3E83CB6BED42}" presName="linear" presStyleCnt="0">
        <dgm:presLayoutVars>
          <dgm:dir/>
          <dgm:animLvl val="lvl"/>
          <dgm:resizeHandles val="exact"/>
        </dgm:presLayoutVars>
      </dgm:prSet>
      <dgm:spPr/>
    </dgm:pt>
    <dgm:pt modelId="{795346C3-0CA0-473D-9F04-C50295C1D8F2}" type="pres">
      <dgm:prSet presAssocID="{55D1A342-417E-4A03-8408-106C59798FD4}" presName="parentLin" presStyleCnt="0"/>
      <dgm:spPr/>
    </dgm:pt>
    <dgm:pt modelId="{159B5E67-F8F0-4F27-B921-F1DDB35BB580}" type="pres">
      <dgm:prSet presAssocID="{55D1A342-417E-4A03-8408-106C59798FD4}" presName="parentLeftMargin" presStyleLbl="node1" presStyleIdx="0" presStyleCnt="8"/>
      <dgm:spPr/>
    </dgm:pt>
    <dgm:pt modelId="{0E6CF740-FDDE-4C05-9501-0C6E8A03A81E}" type="pres">
      <dgm:prSet presAssocID="{55D1A342-417E-4A03-8408-106C59798FD4}" presName="parentText" presStyleLbl="node1" presStyleIdx="0" presStyleCnt="8">
        <dgm:presLayoutVars>
          <dgm:chMax val="0"/>
          <dgm:bulletEnabled val="1"/>
        </dgm:presLayoutVars>
      </dgm:prSet>
      <dgm:spPr/>
    </dgm:pt>
    <dgm:pt modelId="{63D54183-7121-44DC-A283-AB61C4F118EF}" type="pres">
      <dgm:prSet presAssocID="{55D1A342-417E-4A03-8408-106C59798FD4}" presName="negativeSpace" presStyleCnt="0"/>
      <dgm:spPr/>
    </dgm:pt>
    <dgm:pt modelId="{11040D84-77E4-4530-9DB2-7009924FED8A}" type="pres">
      <dgm:prSet presAssocID="{55D1A342-417E-4A03-8408-106C59798FD4}" presName="childText" presStyleLbl="conFgAcc1" presStyleIdx="0" presStyleCnt="8">
        <dgm:presLayoutVars>
          <dgm:bulletEnabled val="1"/>
        </dgm:presLayoutVars>
      </dgm:prSet>
      <dgm:spPr/>
    </dgm:pt>
    <dgm:pt modelId="{49A7DF8D-E3DF-4DC5-8DE8-63E7B4200E43}" type="pres">
      <dgm:prSet presAssocID="{6A270DF5-5729-4621-BABD-DA69BE6DF930}" presName="spaceBetweenRectangles" presStyleCnt="0"/>
      <dgm:spPr/>
    </dgm:pt>
    <dgm:pt modelId="{F7AD1AD3-7D39-4D5C-8614-C7210095A589}" type="pres">
      <dgm:prSet presAssocID="{14DA4379-FF91-4FFD-900F-3E9DF8E3C384}" presName="parentLin" presStyleCnt="0"/>
      <dgm:spPr/>
    </dgm:pt>
    <dgm:pt modelId="{DA097812-EF0C-46BE-96F4-728A5A3A4BA8}" type="pres">
      <dgm:prSet presAssocID="{14DA4379-FF91-4FFD-900F-3E9DF8E3C384}" presName="parentLeftMargin" presStyleLbl="node1" presStyleIdx="0" presStyleCnt="8"/>
      <dgm:spPr/>
    </dgm:pt>
    <dgm:pt modelId="{F54427CB-392D-44F5-B988-7E1296C131E5}" type="pres">
      <dgm:prSet presAssocID="{14DA4379-FF91-4FFD-900F-3E9DF8E3C384}" presName="parentText" presStyleLbl="node1" presStyleIdx="1" presStyleCnt="8">
        <dgm:presLayoutVars>
          <dgm:chMax val="0"/>
          <dgm:bulletEnabled val="1"/>
        </dgm:presLayoutVars>
      </dgm:prSet>
      <dgm:spPr/>
    </dgm:pt>
    <dgm:pt modelId="{44FC5AC6-64BB-494D-B242-5116CBE2905F}" type="pres">
      <dgm:prSet presAssocID="{14DA4379-FF91-4FFD-900F-3E9DF8E3C384}" presName="negativeSpace" presStyleCnt="0"/>
      <dgm:spPr/>
    </dgm:pt>
    <dgm:pt modelId="{AA6D44C0-BA14-40D2-A575-AB4BB6BAB366}" type="pres">
      <dgm:prSet presAssocID="{14DA4379-FF91-4FFD-900F-3E9DF8E3C384}" presName="childText" presStyleLbl="conFgAcc1" presStyleIdx="1" presStyleCnt="8">
        <dgm:presLayoutVars>
          <dgm:bulletEnabled val="1"/>
        </dgm:presLayoutVars>
      </dgm:prSet>
      <dgm:spPr/>
    </dgm:pt>
    <dgm:pt modelId="{F8774700-39AA-4470-A029-9A90E56D7DE3}" type="pres">
      <dgm:prSet presAssocID="{EBDBD64E-987B-4C7E-8B3E-F1A5A13883D5}" presName="spaceBetweenRectangles" presStyleCnt="0"/>
      <dgm:spPr/>
    </dgm:pt>
    <dgm:pt modelId="{20FBF9FA-6331-4F5E-A553-5F8F24F9FB01}" type="pres">
      <dgm:prSet presAssocID="{5E2F8EB2-77F8-493C-99F5-2B33B5AE1D21}" presName="parentLin" presStyleCnt="0"/>
      <dgm:spPr/>
    </dgm:pt>
    <dgm:pt modelId="{893AD245-BFB4-4983-9732-110F5F5E80F1}" type="pres">
      <dgm:prSet presAssocID="{5E2F8EB2-77F8-493C-99F5-2B33B5AE1D21}" presName="parentLeftMargin" presStyleLbl="node1" presStyleIdx="1" presStyleCnt="8"/>
      <dgm:spPr/>
    </dgm:pt>
    <dgm:pt modelId="{9D329BE5-9539-4938-9B95-35ABD8C5F472}" type="pres">
      <dgm:prSet presAssocID="{5E2F8EB2-77F8-493C-99F5-2B33B5AE1D21}" presName="parentText" presStyleLbl="node1" presStyleIdx="2" presStyleCnt="8">
        <dgm:presLayoutVars>
          <dgm:chMax val="0"/>
          <dgm:bulletEnabled val="1"/>
        </dgm:presLayoutVars>
      </dgm:prSet>
      <dgm:spPr/>
    </dgm:pt>
    <dgm:pt modelId="{36342BA3-C626-4AEF-9C2A-10DA12CC70F3}" type="pres">
      <dgm:prSet presAssocID="{5E2F8EB2-77F8-493C-99F5-2B33B5AE1D21}" presName="negativeSpace" presStyleCnt="0"/>
      <dgm:spPr/>
    </dgm:pt>
    <dgm:pt modelId="{E972A1FE-F351-4F69-ACD2-6C86BDDEE813}" type="pres">
      <dgm:prSet presAssocID="{5E2F8EB2-77F8-493C-99F5-2B33B5AE1D21}" presName="childText" presStyleLbl="conFgAcc1" presStyleIdx="2" presStyleCnt="8">
        <dgm:presLayoutVars>
          <dgm:bulletEnabled val="1"/>
        </dgm:presLayoutVars>
      </dgm:prSet>
      <dgm:spPr/>
    </dgm:pt>
    <dgm:pt modelId="{2F5AB919-BA9F-4E3D-922C-1BEA4C2FC9C8}" type="pres">
      <dgm:prSet presAssocID="{271CF89A-F1BC-4123-AEA4-84A0574945AF}" presName="spaceBetweenRectangles" presStyleCnt="0"/>
      <dgm:spPr/>
    </dgm:pt>
    <dgm:pt modelId="{31A6CDDD-8BEE-4093-ACCB-1B1EEA228D58}" type="pres">
      <dgm:prSet presAssocID="{ADACD9AA-3C97-4496-991C-F64A44579F3C}" presName="parentLin" presStyleCnt="0"/>
      <dgm:spPr/>
    </dgm:pt>
    <dgm:pt modelId="{3E241D1A-B469-4D24-9982-0B39AB9959F4}" type="pres">
      <dgm:prSet presAssocID="{ADACD9AA-3C97-4496-991C-F64A44579F3C}" presName="parentLeftMargin" presStyleLbl="node1" presStyleIdx="2" presStyleCnt="8"/>
      <dgm:spPr/>
    </dgm:pt>
    <dgm:pt modelId="{B24E3869-B9B8-48A3-8B03-490E7C489D23}" type="pres">
      <dgm:prSet presAssocID="{ADACD9AA-3C97-4496-991C-F64A44579F3C}" presName="parentText" presStyleLbl="node1" presStyleIdx="3" presStyleCnt="8">
        <dgm:presLayoutVars>
          <dgm:chMax val="0"/>
          <dgm:bulletEnabled val="1"/>
        </dgm:presLayoutVars>
      </dgm:prSet>
      <dgm:spPr/>
    </dgm:pt>
    <dgm:pt modelId="{F65E134E-01CE-473F-AC8D-76C4BE01E557}" type="pres">
      <dgm:prSet presAssocID="{ADACD9AA-3C97-4496-991C-F64A44579F3C}" presName="negativeSpace" presStyleCnt="0"/>
      <dgm:spPr/>
    </dgm:pt>
    <dgm:pt modelId="{D77569F2-01DC-4A9C-A32C-4DAC78E1A984}" type="pres">
      <dgm:prSet presAssocID="{ADACD9AA-3C97-4496-991C-F64A44579F3C}" presName="childText" presStyleLbl="conFgAcc1" presStyleIdx="3" presStyleCnt="8">
        <dgm:presLayoutVars>
          <dgm:bulletEnabled val="1"/>
        </dgm:presLayoutVars>
      </dgm:prSet>
      <dgm:spPr/>
    </dgm:pt>
    <dgm:pt modelId="{2A452D7E-F657-487D-A1D3-A6F6CD2FED2A}" type="pres">
      <dgm:prSet presAssocID="{4295C31E-29B6-4FEC-94F0-19D9CE9DEB2D}" presName="spaceBetweenRectangles" presStyleCnt="0"/>
      <dgm:spPr/>
    </dgm:pt>
    <dgm:pt modelId="{BAAC43C7-53D8-4A44-9FC4-D616E6CE0D6B}" type="pres">
      <dgm:prSet presAssocID="{15A2B66A-D49F-4DFE-944E-73C1AEDE1344}" presName="parentLin" presStyleCnt="0"/>
      <dgm:spPr/>
    </dgm:pt>
    <dgm:pt modelId="{954E8805-5204-4D84-9147-B0244B59DB17}" type="pres">
      <dgm:prSet presAssocID="{15A2B66A-D49F-4DFE-944E-73C1AEDE1344}" presName="parentLeftMargin" presStyleLbl="node1" presStyleIdx="3" presStyleCnt="8"/>
      <dgm:spPr/>
    </dgm:pt>
    <dgm:pt modelId="{82D71538-ADBE-4A22-85D1-520D556644AE}" type="pres">
      <dgm:prSet presAssocID="{15A2B66A-D49F-4DFE-944E-73C1AEDE1344}" presName="parentText" presStyleLbl="node1" presStyleIdx="4" presStyleCnt="8">
        <dgm:presLayoutVars>
          <dgm:chMax val="0"/>
          <dgm:bulletEnabled val="1"/>
        </dgm:presLayoutVars>
      </dgm:prSet>
      <dgm:spPr/>
    </dgm:pt>
    <dgm:pt modelId="{1A73BDB1-3FEA-4D3E-B5C1-5147D30A8199}" type="pres">
      <dgm:prSet presAssocID="{15A2B66A-D49F-4DFE-944E-73C1AEDE1344}" presName="negativeSpace" presStyleCnt="0"/>
      <dgm:spPr/>
    </dgm:pt>
    <dgm:pt modelId="{FFC3016D-CBC8-46C6-ACFD-9371A6EC9250}" type="pres">
      <dgm:prSet presAssocID="{15A2B66A-D49F-4DFE-944E-73C1AEDE1344}" presName="childText" presStyleLbl="conFgAcc1" presStyleIdx="4" presStyleCnt="8">
        <dgm:presLayoutVars>
          <dgm:bulletEnabled val="1"/>
        </dgm:presLayoutVars>
      </dgm:prSet>
      <dgm:spPr/>
    </dgm:pt>
    <dgm:pt modelId="{DD361AAD-DDB1-44FA-BEC6-0A31EE564C71}" type="pres">
      <dgm:prSet presAssocID="{42074EE2-3369-4AFC-B02B-43900E5E8040}" presName="spaceBetweenRectangles" presStyleCnt="0"/>
      <dgm:spPr/>
    </dgm:pt>
    <dgm:pt modelId="{CCABCC4A-2865-4B98-967F-929852C5AA6A}" type="pres">
      <dgm:prSet presAssocID="{9C8923ED-DFA8-4895-90D6-EB1B7D8FFF1D}" presName="parentLin" presStyleCnt="0"/>
      <dgm:spPr/>
    </dgm:pt>
    <dgm:pt modelId="{4E4B91B1-3944-4CEA-B769-B10488EFE9A3}" type="pres">
      <dgm:prSet presAssocID="{9C8923ED-DFA8-4895-90D6-EB1B7D8FFF1D}" presName="parentLeftMargin" presStyleLbl="node1" presStyleIdx="4" presStyleCnt="8"/>
      <dgm:spPr/>
    </dgm:pt>
    <dgm:pt modelId="{6D6CC889-1C91-4882-A2CE-B3F09EF550EB}" type="pres">
      <dgm:prSet presAssocID="{9C8923ED-DFA8-4895-90D6-EB1B7D8FFF1D}" presName="parentText" presStyleLbl="node1" presStyleIdx="5" presStyleCnt="8">
        <dgm:presLayoutVars>
          <dgm:chMax val="0"/>
          <dgm:bulletEnabled val="1"/>
        </dgm:presLayoutVars>
      </dgm:prSet>
      <dgm:spPr/>
    </dgm:pt>
    <dgm:pt modelId="{2078EF3A-B61E-49BF-9DD1-3F45098360ED}" type="pres">
      <dgm:prSet presAssocID="{9C8923ED-DFA8-4895-90D6-EB1B7D8FFF1D}" presName="negativeSpace" presStyleCnt="0"/>
      <dgm:spPr/>
    </dgm:pt>
    <dgm:pt modelId="{9A612A33-B7F0-4880-80DE-239C5BA12C0F}" type="pres">
      <dgm:prSet presAssocID="{9C8923ED-DFA8-4895-90D6-EB1B7D8FFF1D}" presName="childText" presStyleLbl="conFgAcc1" presStyleIdx="5" presStyleCnt="8">
        <dgm:presLayoutVars>
          <dgm:bulletEnabled val="1"/>
        </dgm:presLayoutVars>
      </dgm:prSet>
      <dgm:spPr/>
    </dgm:pt>
    <dgm:pt modelId="{2DE49AF7-9120-4D00-81AC-A96BAF1B8AAA}" type="pres">
      <dgm:prSet presAssocID="{84E40847-AAC0-4AC4-84BC-4ED9A4E2C261}" presName="spaceBetweenRectangles" presStyleCnt="0"/>
      <dgm:spPr/>
    </dgm:pt>
    <dgm:pt modelId="{19FAAA65-954D-4B80-94A3-1BAD521A7D4A}" type="pres">
      <dgm:prSet presAssocID="{2D37E60C-6C64-4CFF-B2F8-9B7FC13AF81B}" presName="parentLin" presStyleCnt="0"/>
      <dgm:spPr/>
    </dgm:pt>
    <dgm:pt modelId="{CCEF652A-9063-48D3-9022-7F276B2AFA68}" type="pres">
      <dgm:prSet presAssocID="{2D37E60C-6C64-4CFF-B2F8-9B7FC13AF81B}" presName="parentLeftMargin" presStyleLbl="node1" presStyleIdx="5" presStyleCnt="8"/>
      <dgm:spPr/>
    </dgm:pt>
    <dgm:pt modelId="{9D0C0726-9F7C-471E-9874-1B5290ACFCF7}" type="pres">
      <dgm:prSet presAssocID="{2D37E60C-6C64-4CFF-B2F8-9B7FC13AF81B}" presName="parentText" presStyleLbl="node1" presStyleIdx="6" presStyleCnt="8">
        <dgm:presLayoutVars>
          <dgm:chMax val="0"/>
          <dgm:bulletEnabled val="1"/>
        </dgm:presLayoutVars>
      </dgm:prSet>
      <dgm:spPr/>
    </dgm:pt>
    <dgm:pt modelId="{2FA1055A-95C9-4BE0-BD3E-4CC8056C575C}" type="pres">
      <dgm:prSet presAssocID="{2D37E60C-6C64-4CFF-B2F8-9B7FC13AF81B}" presName="negativeSpace" presStyleCnt="0"/>
      <dgm:spPr/>
    </dgm:pt>
    <dgm:pt modelId="{60884F9D-C5B2-4CB8-A924-CB9C8782B8A0}" type="pres">
      <dgm:prSet presAssocID="{2D37E60C-6C64-4CFF-B2F8-9B7FC13AF81B}" presName="childText" presStyleLbl="conFgAcc1" presStyleIdx="6" presStyleCnt="8">
        <dgm:presLayoutVars>
          <dgm:bulletEnabled val="1"/>
        </dgm:presLayoutVars>
      </dgm:prSet>
      <dgm:spPr/>
    </dgm:pt>
    <dgm:pt modelId="{BBE95EAA-C57B-49D5-B7A7-2C7F33DDFAC5}" type="pres">
      <dgm:prSet presAssocID="{A1624577-C088-4A63-9E89-3F62F4B25566}" presName="spaceBetweenRectangles" presStyleCnt="0"/>
      <dgm:spPr/>
    </dgm:pt>
    <dgm:pt modelId="{360F22BF-A645-49AC-850E-FB6BB85AB917}" type="pres">
      <dgm:prSet presAssocID="{827FFF57-BB50-44B8-BBA0-F346120B29E0}" presName="parentLin" presStyleCnt="0"/>
      <dgm:spPr/>
    </dgm:pt>
    <dgm:pt modelId="{434A749E-B041-46A2-8BF2-7BFC9DA06AB0}" type="pres">
      <dgm:prSet presAssocID="{827FFF57-BB50-44B8-BBA0-F346120B29E0}" presName="parentLeftMargin" presStyleLbl="node1" presStyleIdx="6" presStyleCnt="8"/>
      <dgm:spPr/>
    </dgm:pt>
    <dgm:pt modelId="{3355319A-764C-40D3-8849-6862C94B2376}" type="pres">
      <dgm:prSet presAssocID="{827FFF57-BB50-44B8-BBA0-F346120B29E0}" presName="parentText" presStyleLbl="node1" presStyleIdx="7" presStyleCnt="8">
        <dgm:presLayoutVars>
          <dgm:chMax val="0"/>
          <dgm:bulletEnabled val="1"/>
        </dgm:presLayoutVars>
      </dgm:prSet>
      <dgm:spPr/>
    </dgm:pt>
    <dgm:pt modelId="{CE4988CC-1AB9-41BE-BD29-DD66BEBF7958}" type="pres">
      <dgm:prSet presAssocID="{827FFF57-BB50-44B8-BBA0-F346120B29E0}" presName="negativeSpace" presStyleCnt="0"/>
      <dgm:spPr/>
    </dgm:pt>
    <dgm:pt modelId="{1D7DDF94-BE8B-46B8-B4A8-28319051FA1D}" type="pres">
      <dgm:prSet presAssocID="{827FFF57-BB50-44B8-BBA0-F346120B29E0}" presName="childText" presStyleLbl="conFgAcc1" presStyleIdx="7" presStyleCnt="8">
        <dgm:presLayoutVars>
          <dgm:bulletEnabled val="1"/>
        </dgm:presLayoutVars>
      </dgm:prSet>
      <dgm:spPr/>
    </dgm:pt>
  </dgm:ptLst>
  <dgm:cxnLst>
    <dgm:cxn modelId="{6F331A01-8EDA-44B9-9877-08AF2820073F}" type="presOf" srcId="{14DA4379-FF91-4FFD-900F-3E9DF8E3C384}" destId="{DA097812-EF0C-46BE-96F4-728A5A3A4BA8}" srcOrd="0" destOrd="0" presId="urn:microsoft.com/office/officeart/2005/8/layout/list1"/>
    <dgm:cxn modelId="{DDB0FC09-1A68-4A4C-A9ED-61B58F99B6FF}" type="presOf" srcId="{9C8923ED-DFA8-4895-90D6-EB1B7D8FFF1D}" destId="{6D6CC889-1C91-4882-A2CE-B3F09EF550EB}" srcOrd="1" destOrd="0" presId="urn:microsoft.com/office/officeart/2005/8/layout/list1"/>
    <dgm:cxn modelId="{F5E55C12-1ECF-49BF-B8D0-76C5CF12DF0E}" srcId="{E5EF4493-8335-4979-96F8-3E83CB6BED42}" destId="{9C8923ED-DFA8-4895-90D6-EB1B7D8FFF1D}" srcOrd="5" destOrd="0" parTransId="{D26837AD-24BC-4A8A-92BC-808E4AC69FB3}" sibTransId="{84E40847-AAC0-4AC4-84BC-4ED9A4E2C261}"/>
    <dgm:cxn modelId="{B3102A1A-86D8-400A-8CEC-1971DAE32047}" type="presOf" srcId="{0F5BEC88-6EE9-4B05-AB8C-C643E10F2FD6}" destId="{11040D84-77E4-4530-9DB2-7009924FED8A}" srcOrd="0" destOrd="0" presId="urn:microsoft.com/office/officeart/2005/8/layout/list1"/>
    <dgm:cxn modelId="{6F42003C-1BA7-4BDA-AA32-1836E1AAD03D}" type="presOf" srcId="{55D1A342-417E-4A03-8408-106C59798FD4}" destId="{0E6CF740-FDDE-4C05-9501-0C6E8A03A81E}" srcOrd="1" destOrd="0" presId="urn:microsoft.com/office/officeart/2005/8/layout/list1"/>
    <dgm:cxn modelId="{8EE57A61-8DD6-4BDC-BEC8-94627C9EB063}" srcId="{55D1A342-417E-4A03-8408-106C59798FD4}" destId="{0F5BEC88-6EE9-4B05-AB8C-C643E10F2FD6}" srcOrd="0" destOrd="0" parTransId="{B8C0BDAF-62AF-4D5B-A46C-E222E5650E08}" sibTransId="{46EDB6EB-B907-4A3F-8E4C-DE062B721445}"/>
    <dgm:cxn modelId="{5A4DB863-4E96-4B13-AB6C-24472DDC5932}" type="presOf" srcId="{ADACD9AA-3C97-4496-991C-F64A44579F3C}" destId="{3E241D1A-B469-4D24-9982-0B39AB9959F4}" srcOrd="0" destOrd="0" presId="urn:microsoft.com/office/officeart/2005/8/layout/list1"/>
    <dgm:cxn modelId="{8FA0D866-7325-4B17-97DF-B918FB806949}" type="presOf" srcId="{827FFF57-BB50-44B8-BBA0-F346120B29E0}" destId="{3355319A-764C-40D3-8849-6862C94B2376}" srcOrd="1" destOrd="0" presId="urn:microsoft.com/office/officeart/2005/8/layout/list1"/>
    <dgm:cxn modelId="{917DCB4E-498F-4AA1-A5D6-CE80C60DF360}" srcId="{E5EF4493-8335-4979-96F8-3E83CB6BED42}" destId="{827FFF57-BB50-44B8-BBA0-F346120B29E0}" srcOrd="7" destOrd="0" parTransId="{59EEDD44-44B5-431D-B369-AD5B9210C14C}" sibTransId="{09CEB15D-6AB3-4168-84AB-2A88B07DA1D9}"/>
    <dgm:cxn modelId="{B911F970-763B-4D8F-9831-57B04ECE7902}" srcId="{E5EF4493-8335-4979-96F8-3E83CB6BED42}" destId="{14DA4379-FF91-4FFD-900F-3E9DF8E3C384}" srcOrd="1" destOrd="0" parTransId="{5AD8E6EF-FA19-46CA-A132-B90320BD27BB}" sibTransId="{EBDBD64E-987B-4C7E-8B3E-F1A5A13883D5}"/>
    <dgm:cxn modelId="{7A6D9A54-F6FB-47E3-B6E6-7A0496B8B291}" srcId="{E5EF4493-8335-4979-96F8-3E83CB6BED42}" destId="{55D1A342-417E-4A03-8408-106C59798FD4}" srcOrd="0" destOrd="0" parTransId="{1386BA6A-501D-44C9-8516-10FB50BAA6EE}" sibTransId="{6A270DF5-5729-4621-BABD-DA69BE6DF930}"/>
    <dgm:cxn modelId="{5645D554-4844-4585-B203-657CEEF9D978}" type="presOf" srcId="{15A2B66A-D49F-4DFE-944E-73C1AEDE1344}" destId="{82D71538-ADBE-4A22-85D1-520D556644AE}" srcOrd="1" destOrd="0" presId="urn:microsoft.com/office/officeart/2005/8/layout/list1"/>
    <dgm:cxn modelId="{FC338755-8D98-413E-8498-B97B20989DFF}" srcId="{E5EF4493-8335-4979-96F8-3E83CB6BED42}" destId="{15A2B66A-D49F-4DFE-944E-73C1AEDE1344}" srcOrd="4" destOrd="0" parTransId="{D4308F1F-620B-4CA1-A0FC-3A7A65A5EE8F}" sibTransId="{42074EE2-3369-4AFC-B02B-43900E5E8040}"/>
    <dgm:cxn modelId="{B4635F76-7DE3-4A64-8946-5F0E03F13F8B}" type="presOf" srcId="{15A2B66A-D49F-4DFE-944E-73C1AEDE1344}" destId="{954E8805-5204-4D84-9147-B0244B59DB17}" srcOrd="0" destOrd="0" presId="urn:microsoft.com/office/officeart/2005/8/layout/list1"/>
    <dgm:cxn modelId="{0FD43859-B597-4DC8-B8AA-21D8F9112750}" type="presOf" srcId="{2D37E60C-6C64-4CFF-B2F8-9B7FC13AF81B}" destId="{9D0C0726-9F7C-471E-9874-1B5290ACFCF7}" srcOrd="1" destOrd="0" presId="urn:microsoft.com/office/officeart/2005/8/layout/list1"/>
    <dgm:cxn modelId="{D3EF397F-2C95-4A6E-8666-745C68637C56}" type="presOf" srcId="{5E2F8EB2-77F8-493C-99F5-2B33B5AE1D21}" destId="{9D329BE5-9539-4938-9B95-35ABD8C5F472}" srcOrd="1" destOrd="0" presId="urn:microsoft.com/office/officeart/2005/8/layout/list1"/>
    <dgm:cxn modelId="{E0705D8B-A755-424E-9571-791B071768D4}" type="presOf" srcId="{6D5A2DFE-9F0B-4054-A9EA-760F08260C67}" destId="{E972A1FE-F351-4F69-ACD2-6C86BDDEE813}" srcOrd="0" destOrd="0" presId="urn:microsoft.com/office/officeart/2005/8/layout/list1"/>
    <dgm:cxn modelId="{93A01C94-EE81-4268-92D5-72D0D8E586A4}" srcId="{E5EF4493-8335-4979-96F8-3E83CB6BED42}" destId="{ADACD9AA-3C97-4496-991C-F64A44579F3C}" srcOrd="3" destOrd="0" parTransId="{8D58B9F9-4FB2-4062-B66B-09CA38F9D7E7}" sibTransId="{4295C31E-29B6-4FEC-94F0-19D9CE9DEB2D}"/>
    <dgm:cxn modelId="{27827296-AAE7-4D75-9EF5-F6F589745966}" type="presOf" srcId="{ADACD9AA-3C97-4496-991C-F64A44579F3C}" destId="{B24E3869-B9B8-48A3-8B03-490E7C489D23}" srcOrd="1" destOrd="0" presId="urn:microsoft.com/office/officeart/2005/8/layout/list1"/>
    <dgm:cxn modelId="{0B9CC99B-C4E7-4DB5-A947-C04037FBF724}" type="presOf" srcId="{E5EF4493-8335-4979-96F8-3E83CB6BED42}" destId="{C4EF108B-15E5-4614-B90F-1953E0D5A6F1}" srcOrd="0" destOrd="0" presId="urn:microsoft.com/office/officeart/2005/8/layout/list1"/>
    <dgm:cxn modelId="{42158FAE-1D2B-4BCE-920A-8DE74AB42304}" type="presOf" srcId="{827FFF57-BB50-44B8-BBA0-F346120B29E0}" destId="{434A749E-B041-46A2-8BF2-7BFC9DA06AB0}" srcOrd="0" destOrd="0" presId="urn:microsoft.com/office/officeart/2005/8/layout/list1"/>
    <dgm:cxn modelId="{F54EA7B9-ED10-450F-AE57-F411CBC6C8BF}" srcId="{E5EF4493-8335-4979-96F8-3E83CB6BED42}" destId="{2D37E60C-6C64-4CFF-B2F8-9B7FC13AF81B}" srcOrd="6" destOrd="0" parTransId="{50C2F1B1-B172-436F-897E-21C747F25AB4}" sibTransId="{A1624577-C088-4A63-9E89-3F62F4B25566}"/>
    <dgm:cxn modelId="{D8D08BD1-6976-441C-9868-E7A2AB70BA8F}" type="presOf" srcId="{55D1A342-417E-4A03-8408-106C59798FD4}" destId="{159B5E67-F8F0-4F27-B921-F1DDB35BB580}" srcOrd="0" destOrd="0" presId="urn:microsoft.com/office/officeart/2005/8/layout/list1"/>
    <dgm:cxn modelId="{944610D4-349D-4433-9E89-B42EC2D701AA}" srcId="{5E2F8EB2-77F8-493C-99F5-2B33B5AE1D21}" destId="{6D5A2DFE-9F0B-4054-A9EA-760F08260C67}" srcOrd="0" destOrd="0" parTransId="{B2C32612-A405-4DD5-91E6-BCFD61C0D2C6}" sibTransId="{087E7569-1067-44AC-8419-AB29716AD0C3}"/>
    <dgm:cxn modelId="{1FDC43D5-DC02-42A9-9A64-922B373E8BEB}" type="presOf" srcId="{14DA4379-FF91-4FFD-900F-3E9DF8E3C384}" destId="{F54427CB-392D-44F5-B988-7E1296C131E5}" srcOrd="1" destOrd="0" presId="urn:microsoft.com/office/officeart/2005/8/layout/list1"/>
    <dgm:cxn modelId="{C7E824E6-B180-4943-8503-19A10BA300F6}" type="presOf" srcId="{9C8923ED-DFA8-4895-90D6-EB1B7D8FFF1D}" destId="{4E4B91B1-3944-4CEA-B769-B10488EFE9A3}" srcOrd="0" destOrd="0" presId="urn:microsoft.com/office/officeart/2005/8/layout/list1"/>
    <dgm:cxn modelId="{F20AC5F0-A9C4-4DC4-9CAE-B6DD4DD72B35}" type="presOf" srcId="{2D37E60C-6C64-4CFF-B2F8-9B7FC13AF81B}" destId="{CCEF652A-9063-48D3-9022-7F276B2AFA68}" srcOrd="0" destOrd="0" presId="urn:microsoft.com/office/officeart/2005/8/layout/list1"/>
    <dgm:cxn modelId="{51B898F1-F0C2-441A-8755-01D7FC9E0AB9}" type="presOf" srcId="{5E2F8EB2-77F8-493C-99F5-2B33B5AE1D21}" destId="{893AD245-BFB4-4983-9732-110F5F5E80F1}" srcOrd="0" destOrd="0" presId="urn:microsoft.com/office/officeart/2005/8/layout/list1"/>
    <dgm:cxn modelId="{DADF07FE-A751-4E96-A09D-C7275DB79F53}" srcId="{E5EF4493-8335-4979-96F8-3E83CB6BED42}" destId="{5E2F8EB2-77F8-493C-99F5-2B33B5AE1D21}" srcOrd="2" destOrd="0" parTransId="{7A899296-8B56-492C-A862-F6EB24000D17}" sibTransId="{271CF89A-F1BC-4123-AEA4-84A0574945AF}"/>
    <dgm:cxn modelId="{C2C9CFA6-F50D-4EBE-AB06-527206863B19}" type="presParOf" srcId="{C4EF108B-15E5-4614-B90F-1953E0D5A6F1}" destId="{795346C3-0CA0-473D-9F04-C50295C1D8F2}" srcOrd="0" destOrd="0" presId="urn:microsoft.com/office/officeart/2005/8/layout/list1"/>
    <dgm:cxn modelId="{5DEF3B66-874C-44D5-B682-E12872D26FB7}" type="presParOf" srcId="{795346C3-0CA0-473D-9F04-C50295C1D8F2}" destId="{159B5E67-F8F0-4F27-B921-F1DDB35BB580}" srcOrd="0" destOrd="0" presId="urn:microsoft.com/office/officeart/2005/8/layout/list1"/>
    <dgm:cxn modelId="{C1DF916B-905E-4031-81DB-925184BC911E}" type="presParOf" srcId="{795346C3-0CA0-473D-9F04-C50295C1D8F2}" destId="{0E6CF740-FDDE-4C05-9501-0C6E8A03A81E}" srcOrd="1" destOrd="0" presId="urn:microsoft.com/office/officeart/2005/8/layout/list1"/>
    <dgm:cxn modelId="{5D54D625-9CD8-4338-B4E3-ED2CD99AF1A9}" type="presParOf" srcId="{C4EF108B-15E5-4614-B90F-1953E0D5A6F1}" destId="{63D54183-7121-44DC-A283-AB61C4F118EF}" srcOrd="1" destOrd="0" presId="urn:microsoft.com/office/officeart/2005/8/layout/list1"/>
    <dgm:cxn modelId="{2609E726-E011-4524-B97D-0D2DEEA09703}" type="presParOf" srcId="{C4EF108B-15E5-4614-B90F-1953E0D5A6F1}" destId="{11040D84-77E4-4530-9DB2-7009924FED8A}" srcOrd="2" destOrd="0" presId="urn:microsoft.com/office/officeart/2005/8/layout/list1"/>
    <dgm:cxn modelId="{52D96CC1-CB2E-4DD3-81AD-1D5ABD2CBDA1}" type="presParOf" srcId="{C4EF108B-15E5-4614-B90F-1953E0D5A6F1}" destId="{49A7DF8D-E3DF-4DC5-8DE8-63E7B4200E43}" srcOrd="3" destOrd="0" presId="urn:microsoft.com/office/officeart/2005/8/layout/list1"/>
    <dgm:cxn modelId="{9375773C-6272-46FB-B4B4-07B96ED5A645}" type="presParOf" srcId="{C4EF108B-15E5-4614-B90F-1953E0D5A6F1}" destId="{F7AD1AD3-7D39-4D5C-8614-C7210095A589}" srcOrd="4" destOrd="0" presId="urn:microsoft.com/office/officeart/2005/8/layout/list1"/>
    <dgm:cxn modelId="{C35EB2E6-A6BF-4A5C-886A-1822D67ACAF2}" type="presParOf" srcId="{F7AD1AD3-7D39-4D5C-8614-C7210095A589}" destId="{DA097812-EF0C-46BE-96F4-728A5A3A4BA8}" srcOrd="0" destOrd="0" presId="urn:microsoft.com/office/officeart/2005/8/layout/list1"/>
    <dgm:cxn modelId="{67DD0A60-F762-495E-A4AD-A5ECEE2473E4}" type="presParOf" srcId="{F7AD1AD3-7D39-4D5C-8614-C7210095A589}" destId="{F54427CB-392D-44F5-B988-7E1296C131E5}" srcOrd="1" destOrd="0" presId="urn:microsoft.com/office/officeart/2005/8/layout/list1"/>
    <dgm:cxn modelId="{F964DB7C-65AA-410C-82CD-0BB420665D5E}" type="presParOf" srcId="{C4EF108B-15E5-4614-B90F-1953E0D5A6F1}" destId="{44FC5AC6-64BB-494D-B242-5116CBE2905F}" srcOrd="5" destOrd="0" presId="urn:microsoft.com/office/officeart/2005/8/layout/list1"/>
    <dgm:cxn modelId="{F09F1EF0-B8F2-4061-99F3-62DF6B91297F}" type="presParOf" srcId="{C4EF108B-15E5-4614-B90F-1953E0D5A6F1}" destId="{AA6D44C0-BA14-40D2-A575-AB4BB6BAB366}" srcOrd="6" destOrd="0" presId="urn:microsoft.com/office/officeart/2005/8/layout/list1"/>
    <dgm:cxn modelId="{FA806EF6-8EA6-4364-A92A-8018BF7E2B95}" type="presParOf" srcId="{C4EF108B-15E5-4614-B90F-1953E0D5A6F1}" destId="{F8774700-39AA-4470-A029-9A90E56D7DE3}" srcOrd="7" destOrd="0" presId="urn:microsoft.com/office/officeart/2005/8/layout/list1"/>
    <dgm:cxn modelId="{3E9EBC76-04F6-4797-9ACF-EB8E99339489}" type="presParOf" srcId="{C4EF108B-15E5-4614-B90F-1953E0D5A6F1}" destId="{20FBF9FA-6331-4F5E-A553-5F8F24F9FB01}" srcOrd="8" destOrd="0" presId="urn:microsoft.com/office/officeart/2005/8/layout/list1"/>
    <dgm:cxn modelId="{A57C20BD-2154-4F72-9F86-0AE3F1E85835}" type="presParOf" srcId="{20FBF9FA-6331-4F5E-A553-5F8F24F9FB01}" destId="{893AD245-BFB4-4983-9732-110F5F5E80F1}" srcOrd="0" destOrd="0" presId="urn:microsoft.com/office/officeart/2005/8/layout/list1"/>
    <dgm:cxn modelId="{B7C254AD-C395-4515-A274-F64D056147CF}" type="presParOf" srcId="{20FBF9FA-6331-4F5E-A553-5F8F24F9FB01}" destId="{9D329BE5-9539-4938-9B95-35ABD8C5F472}" srcOrd="1" destOrd="0" presId="urn:microsoft.com/office/officeart/2005/8/layout/list1"/>
    <dgm:cxn modelId="{BE3C4A52-39D8-42A5-B79F-BE74F4E39E4B}" type="presParOf" srcId="{C4EF108B-15E5-4614-B90F-1953E0D5A6F1}" destId="{36342BA3-C626-4AEF-9C2A-10DA12CC70F3}" srcOrd="9" destOrd="0" presId="urn:microsoft.com/office/officeart/2005/8/layout/list1"/>
    <dgm:cxn modelId="{3CDC658D-88C2-4B55-A3E7-4978AD3CCA48}" type="presParOf" srcId="{C4EF108B-15E5-4614-B90F-1953E0D5A6F1}" destId="{E972A1FE-F351-4F69-ACD2-6C86BDDEE813}" srcOrd="10" destOrd="0" presId="urn:microsoft.com/office/officeart/2005/8/layout/list1"/>
    <dgm:cxn modelId="{7AFC3699-2EFB-40B5-81C7-620D19AA62ED}" type="presParOf" srcId="{C4EF108B-15E5-4614-B90F-1953E0D5A6F1}" destId="{2F5AB919-BA9F-4E3D-922C-1BEA4C2FC9C8}" srcOrd="11" destOrd="0" presId="urn:microsoft.com/office/officeart/2005/8/layout/list1"/>
    <dgm:cxn modelId="{3E12314C-6C4E-42E6-A00D-99B02A143ABB}" type="presParOf" srcId="{C4EF108B-15E5-4614-B90F-1953E0D5A6F1}" destId="{31A6CDDD-8BEE-4093-ACCB-1B1EEA228D58}" srcOrd="12" destOrd="0" presId="urn:microsoft.com/office/officeart/2005/8/layout/list1"/>
    <dgm:cxn modelId="{C61EC036-4350-4DAE-A9C9-FB0C9B54DBB7}" type="presParOf" srcId="{31A6CDDD-8BEE-4093-ACCB-1B1EEA228D58}" destId="{3E241D1A-B469-4D24-9982-0B39AB9959F4}" srcOrd="0" destOrd="0" presId="urn:microsoft.com/office/officeart/2005/8/layout/list1"/>
    <dgm:cxn modelId="{67C18BE7-53C8-46E2-A671-D896324E3881}" type="presParOf" srcId="{31A6CDDD-8BEE-4093-ACCB-1B1EEA228D58}" destId="{B24E3869-B9B8-48A3-8B03-490E7C489D23}" srcOrd="1" destOrd="0" presId="urn:microsoft.com/office/officeart/2005/8/layout/list1"/>
    <dgm:cxn modelId="{DADCACDA-4E89-466E-980D-427DCA074002}" type="presParOf" srcId="{C4EF108B-15E5-4614-B90F-1953E0D5A6F1}" destId="{F65E134E-01CE-473F-AC8D-76C4BE01E557}" srcOrd="13" destOrd="0" presId="urn:microsoft.com/office/officeart/2005/8/layout/list1"/>
    <dgm:cxn modelId="{4C1BAB24-4B2B-4563-82A3-8085F07C084F}" type="presParOf" srcId="{C4EF108B-15E5-4614-B90F-1953E0D5A6F1}" destId="{D77569F2-01DC-4A9C-A32C-4DAC78E1A984}" srcOrd="14" destOrd="0" presId="urn:microsoft.com/office/officeart/2005/8/layout/list1"/>
    <dgm:cxn modelId="{6400C4A0-D01B-4573-B565-22DD3F7B03B6}" type="presParOf" srcId="{C4EF108B-15E5-4614-B90F-1953E0D5A6F1}" destId="{2A452D7E-F657-487D-A1D3-A6F6CD2FED2A}" srcOrd="15" destOrd="0" presId="urn:microsoft.com/office/officeart/2005/8/layout/list1"/>
    <dgm:cxn modelId="{FA7911BE-3532-4B7E-B5A2-F19CE364EE45}" type="presParOf" srcId="{C4EF108B-15E5-4614-B90F-1953E0D5A6F1}" destId="{BAAC43C7-53D8-4A44-9FC4-D616E6CE0D6B}" srcOrd="16" destOrd="0" presId="urn:microsoft.com/office/officeart/2005/8/layout/list1"/>
    <dgm:cxn modelId="{1BD36A61-CE5C-4D7C-9954-D59B3A6B0991}" type="presParOf" srcId="{BAAC43C7-53D8-4A44-9FC4-D616E6CE0D6B}" destId="{954E8805-5204-4D84-9147-B0244B59DB17}" srcOrd="0" destOrd="0" presId="urn:microsoft.com/office/officeart/2005/8/layout/list1"/>
    <dgm:cxn modelId="{237E2123-DBCA-4F34-A0F1-C1C4A024872D}" type="presParOf" srcId="{BAAC43C7-53D8-4A44-9FC4-D616E6CE0D6B}" destId="{82D71538-ADBE-4A22-85D1-520D556644AE}" srcOrd="1" destOrd="0" presId="urn:microsoft.com/office/officeart/2005/8/layout/list1"/>
    <dgm:cxn modelId="{1D1814A4-E9A7-4D0C-BD5E-85BBE93C6A56}" type="presParOf" srcId="{C4EF108B-15E5-4614-B90F-1953E0D5A6F1}" destId="{1A73BDB1-3FEA-4D3E-B5C1-5147D30A8199}" srcOrd="17" destOrd="0" presId="urn:microsoft.com/office/officeart/2005/8/layout/list1"/>
    <dgm:cxn modelId="{F2F26567-8761-4A4A-9E48-3A5DCCBA5EB4}" type="presParOf" srcId="{C4EF108B-15E5-4614-B90F-1953E0D5A6F1}" destId="{FFC3016D-CBC8-46C6-ACFD-9371A6EC9250}" srcOrd="18" destOrd="0" presId="urn:microsoft.com/office/officeart/2005/8/layout/list1"/>
    <dgm:cxn modelId="{74B092A0-E5C0-49C8-B323-008EF0173861}" type="presParOf" srcId="{C4EF108B-15E5-4614-B90F-1953E0D5A6F1}" destId="{DD361AAD-DDB1-44FA-BEC6-0A31EE564C71}" srcOrd="19" destOrd="0" presId="urn:microsoft.com/office/officeart/2005/8/layout/list1"/>
    <dgm:cxn modelId="{ACC41AFD-CF35-4E81-AD98-9C93A1332E38}" type="presParOf" srcId="{C4EF108B-15E5-4614-B90F-1953E0D5A6F1}" destId="{CCABCC4A-2865-4B98-967F-929852C5AA6A}" srcOrd="20" destOrd="0" presId="urn:microsoft.com/office/officeart/2005/8/layout/list1"/>
    <dgm:cxn modelId="{DEC08DD1-9766-4175-B7B1-FD6346D190BD}" type="presParOf" srcId="{CCABCC4A-2865-4B98-967F-929852C5AA6A}" destId="{4E4B91B1-3944-4CEA-B769-B10488EFE9A3}" srcOrd="0" destOrd="0" presId="urn:microsoft.com/office/officeart/2005/8/layout/list1"/>
    <dgm:cxn modelId="{BEA0DC23-A41F-4B14-9316-15F7A26BA70B}" type="presParOf" srcId="{CCABCC4A-2865-4B98-967F-929852C5AA6A}" destId="{6D6CC889-1C91-4882-A2CE-B3F09EF550EB}" srcOrd="1" destOrd="0" presId="urn:microsoft.com/office/officeart/2005/8/layout/list1"/>
    <dgm:cxn modelId="{BFFF727B-A78C-45F5-AFA7-8D895C5F1199}" type="presParOf" srcId="{C4EF108B-15E5-4614-B90F-1953E0D5A6F1}" destId="{2078EF3A-B61E-49BF-9DD1-3F45098360ED}" srcOrd="21" destOrd="0" presId="urn:microsoft.com/office/officeart/2005/8/layout/list1"/>
    <dgm:cxn modelId="{F3ECB250-866D-4629-9F49-5D53384EF569}" type="presParOf" srcId="{C4EF108B-15E5-4614-B90F-1953E0D5A6F1}" destId="{9A612A33-B7F0-4880-80DE-239C5BA12C0F}" srcOrd="22" destOrd="0" presId="urn:microsoft.com/office/officeart/2005/8/layout/list1"/>
    <dgm:cxn modelId="{2C345E11-9573-445F-83FC-436854E1B733}" type="presParOf" srcId="{C4EF108B-15E5-4614-B90F-1953E0D5A6F1}" destId="{2DE49AF7-9120-4D00-81AC-A96BAF1B8AAA}" srcOrd="23" destOrd="0" presId="urn:microsoft.com/office/officeart/2005/8/layout/list1"/>
    <dgm:cxn modelId="{0A5842BC-9ED6-4A0C-A159-415BD7D83CD1}" type="presParOf" srcId="{C4EF108B-15E5-4614-B90F-1953E0D5A6F1}" destId="{19FAAA65-954D-4B80-94A3-1BAD521A7D4A}" srcOrd="24" destOrd="0" presId="urn:microsoft.com/office/officeart/2005/8/layout/list1"/>
    <dgm:cxn modelId="{E12BC3DB-B7A1-42D2-8EF4-15F5FCEB6E09}" type="presParOf" srcId="{19FAAA65-954D-4B80-94A3-1BAD521A7D4A}" destId="{CCEF652A-9063-48D3-9022-7F276B2AFA68}" srcOrd="0" destOrd="0" presId="urn:microsoft.com/office/officeart/2005/8/layout/list1"/>
    <dgm:cxn modelId="{E7AD275F-AEA2-485B-88E5-F390808AAAB2}" type="presParOf" srcId="{19FAAA65-954D-4B80-94A3-1BAD521A7D4A}" destId="{9D0C0726-9F7C-471E-9874-1B5290ACFCF7}" srcOrd="1" destOrd="0" presId="urn:microsoft.com/office/officeart/2005/8/layout/list1"/>
    <dgm:cxn modelId="{51472097-2C8A-453C-BE52-CE3FD5CB7EEF}" type="presParOf" srcId="{C4EF108B-15E5-4614-B90F-1953E0D5A6F1}" destId="{2FA1055A-95C9-4BE0-BD3E-4CC8056C575C}" srcOrd="25" destOrd="0" presId="urn:microsoft.com/office/officeart/2005/8/layout/list1"/>
    <dgm:cxn modelId="{FD219D83-4B83-4FFF-928F-2F240482A530}" type="presParOf" srcId="{C4EF108B-15E5-4614-B90F-1953E0D5A6F1}" destId="{60884F9D-C5B2-4CB8-A924-CB9C8782B8A0}" srcOrd="26" destOrd="0" presId="urn:microsoft.com/office/officeart/2005/8/layout/list1"/>
    <dgm:cxn modelId="{D1A2C1B2-0076-487E-BD28-06E724BEAB88}" type="presParOf" srcId="{C4EF108B-15E5-4614-B90F-1953E0D5A6F1}" destId="{BBE95EAA-C57B-49D5-B7A7-2C7F33DDFAC5}" srcOrd="27" destOrd="0" presId="urn:microsoft.com/office/officeart/2005/8/layout/list1"/>
    <dgm:cxn modelId="{7C603872-90E1-4B77-A30C-8BC61B9FC234}" type="presParOf" srcId="{C4EF108B-15E5-4614-B90F-1953E0D5A6F1}" destId="{360F22BF-A645-49AC-850E-FB6BB85AB917}" srcOrd="28" destOrd="0" presId="urn:microsoft.com/office/officeart/2005/8/layout/list1"/>
    <dgm:cxn modelId="{DE77CEC8-4A81-4C51-8E83-1FFE7AA8F06E}" type="presParOf" srcId="{360F22BF-A645-49AC-850E-FB6BB85AB917}" destId="{434A749E-B041-46A2-8BF2-7BFC9DA06AB0}" srcOrd="0" destOrd="0" presId="urn:microsoft.com/office/officeart/2005/8/layout/list1"/>
    <dgm:cxn modelId="{10494169-0E2B-411D-BE54-1BD0B1808D91}" type="presParOf" srcId="{360F22BF-A645-49AC-850E-FB6BB85AB917}" destId="{3355319A-764C-40D3-8849-6862C94B2376}" srcOrd="1" destOrd="0" presId="urn:microsoft.com/office/officeart/2005/8/layout/list1"/>
    <dgm:cxn modelId="{991018B1-D629-4409-ADCC-CC4BA9528354}" type="presParOf" srcId="{C4EF108B-15E5-4614-B90F-1953E0D5A6F1}" destId="{CE4988CC-1AB9-41BE-BD29-DD66BEBF7958}" srcOrd="29" destOrd="0" presId="urn:microsoft.com/office/officeart/2005/8/layout/list1"/>
    <dgm:cxn modelId="{0F2715A9-E69C-43C1-B0BD-5CD6F0923E27}" type="presParOf" srcId="{C4EF108B-15E5-4614-B90F-1953E0D5A6F1}" destId="{1D7DDF94-BE8B-46B8-B4A8-28319051FA1D}" srcOrd="3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A38593-1E66-4E4B-A394-D95D2597065E}" type="doc">
      <dgm:prSet loTypeId="urn:microsoft.com/office/officeart/2005/8/layout/vList3" loCatId="list" qsTypeId="urn:microsoft.com/office/officeart/2005/8/quickstyle/3d3" qsCatId="3D" csTypeId="urn:microsoft.com/office/officeart/2005/8/colors/colorful2" csCatId="colorful" phldr="1"/>
      <dgm:spPr/>
      <dgm:t>
        <a:bodyPr/>
        <a:lstStyle/>
        <a:p>
          <a:endParaRPr lang="en-GB"/>
        </a:p>
      </dgm:t>
    </dgm:pt>
    <dgm:pt modelId="{0C2FC8B5-678E-436C-B79C-955DBA0C3A16}">
      <dgm:prSet/>
      <dgm:spPr/>
      <dgm:t>
        <a:bodyPr/>
        <a:lstStyle/>
        <a:p>
          <a:r>
            <a:rPr lang="en-US" b="1" dirty="0"/>
            <a:t>• Establish a listening and information dissemination system capable of ensuring customer requirements.</a:t>
          </a:r>
        </a:p>
        <a:p>
          <a:r>
            <a:rPr lang="ar-DZ" b="1" dirty="0"/>
            <a:t>إنشاء نظام استماع ونشر معلومات قادر على ضمان متطلبات العملاء.</a:t>
          </a:r>
          <a:endParaRPr lang="fr-FR" dirty="0"/>
        </a:p>
      </dgm:t>
    </dgm:pt>
    <dgm:pt modelId="{66D702D7-4C5B-4A37-BE5D-27AC096E1DC8}" type="parTrans" cxnId="{54EF2355-6797-4157-8ADA-0A0EE5635964}">
      <dgm:prSet/>
      <dgm:spPr/>
      <dgm:t>
        <a:bodyPr/>
        <a:lstStyle/>
        <a:p>
          <a:endParaRPr lang="en-GB"/>
        </a:p>
      </dgm:t>
    </dgm:pt>
    <dgm:pt modelId="{91F17619-1556-4856-9AF1-4C65232CA9BD}" type="sibTrans" cxnId="{54EF2355-6797-4157-8ADA-0A0EE5635964}">
      <dgm:prSet/>
      <dgm:spPr/>
      <dgm:t>
        <a:bodyPr/>
        <a:lstStyle/>
        <a:p>
          <a:endParaRPr lang="en-GB"/>
        </a:p>
      </dgm:t>
    </dgm:pt>
    <dgm:pt modelId="{2148E228-5D21-436B-886B-E20D84F1AD28}">
      <dgm:prSet/>
      <dgm:spPr/>
      <dgm:t>
        <a:bodyPr/>
        <a:lstStyle/>
        <a:p>
          <a:r>
            <a:rPr lang="en-US" b="1" dirty="0"/>
            <a:t>•Meet customer requirements through services that meet their expectations.</a:t>
          </a:r>
        </a:p>
        <a:p>
          <a:r>
            <a:rPr lang="ar-DZ" b="1" dirty="0"/>
            <a:t>تلبية متطلبات العملاء من خلال الخدمات التي تلبي توقعاتهم.</a:t>
          </a:r>
          <a:endParaRPr lang="fr-FR" dirty="0"/>
        </a:p>
      </dgm:t>
    </dgm:pt>
    <dgm:pt modelId="{A27B39D7-B6A1-4934-8406-47802F8B4D0E}" type="parTrans" cxnId="{9973EF09-CD29-4ECE-8D70-52969BF00EB4}">
      <dgm:prSet/>
      <dgm:spPr/>
      <dgm:t>
        <a:bodyPr/>
        <a:lstStyle/>
        <a:p>
          <a:endParaRPr lang="en-GB"/>
        </a:p>
      </dgm:t>
    </dgm:pt>
    <dgm:pt modelId="{ECD08F12-1221-42A3-8EAC-8EB19B5DFFF6}" type="sibTrans" cxnId="{9973EF09-CD29-4ECE-8D70-52969BF00EB4}">
      <dgm:prSet/>
      <dgm:spPr/>
      <dgm:t>
        <a:bodyPr/>
        <a:lstStyle/>
        <a:p>
          <a:endParaRPr lang="en-GB"/>
        </a:p>
      </dgm:t>
    </dgm:pt>
    <dgm:pt modelId="{674936CA-1AF6-4B7F-A61C-6B504C19A88A}">
      <dgm:prSet/>
      <dgm:spPr/>
      <dgm:t>
        <a:bodyPr/>
        <a:lstStyle/>
        <a:p>
          <a:r>
            <a:rPr lang="en-US" b="1" dirty="0"/>
            <a:t>• Participate in consumer protection by approving and issuing certificates for products.</a:t>
          </a:r>
        </a:p>
        <a:p>
          <a:r>
            <a:rPr lang="ar-DZ" b="1" dirty="0"/>
            <a:t>المشاركة في حماية المستهلك من خلال اعتماد وإصدار الشهادات للمنتجات.</a:t>
          </a:r>
          <a:endParaRPr lang="fr-FR" dirty="0"/>
        </a:p>
      </dgm:t>
    </dgm:pt>
    <dgm:pt modelId="{B6252D44-BD41-49A6-A417-613902C49B08}" type="parTrans" cxnId="{12935BB9-361D-4D40-8A63-143A04CCC6C3}">
      <dgm:prSet/>
      <dgm:spPr/>
      <dgm:t>
        <a:bodyPr/>
        <a:lstStyle/>
        <a:p>
          <a:endParaRPr lang="en-GB"/>
        </a:p>
      </dgm:t>
    </dgm:pt>
    <dgm:pt modelId="{378C348F-F85F-4CB8-A7B3-3B4E3736C8B4}" type="sibTrans" cxnId="{12935BB9-361D-4D40-8A63-143A04CCC6C3}">
      <dgm:prSet/>
      <dgm:spPr/>
      <dgm:t>
        <a:bodyPr/>
        <a:lstStyle/>
        <a:p>
          <a:endParaRPr lang="en-GB"/>
        </a:p>
      </dgm:t>
    </dgm:pt>
    <dgm:pt modelId="{BB2E8DBD-2045-4523-91CC-34154DCED052}">
      <dgm:prSet/>
      <dgm:spPr/>
      <dgm:t>
        <a:bodyPr/>
        <a:lstStyle/>
        <a:p>
          <a:r>
            <a:rPr lang="en-US" b="1" dirty="0"/>
            <a:t>• Enhancing confidence in standards by involving all parties in their development.</a:t>
          </a:r>
        </a:p>
        <a:p>
          <a:r>
            <a:rPr lang="ar-DZ" b="1" dirty="0"/>
            <a:t>تعزيز الثقة في المعايير من خلال إشراك كافة الأطراف في تطويرها.</a:t>
          </a:r>
          <a:endParaRPr lang="fr-FR" dirty="0"/>
        </a:p>
      </dgm:t>
    </dgm:pt>
    <dgm:pt modelId="{E24408FB-4754-44A9-812D-31D3374E498E}" type="parTrans" cxnId="{85656CEA-2B66-473D-B8A4-B4FC8CC30DAB}">
      <dgm:prSet/>
      <dgm:spPr/>
      <dgm:t>
        <a:bodyPr/>
        <a:lstStyle/>
        <a:p>
          <a:endParaRPr lang="en-GB"/>
        </a:p>
      </dgm:t>
    </dgm:pt>
    <dgm:pt modelId="{D089EC08-E362-43A0-AC45-0E9DB70AA6A9}" type="sibTrans" cxnId="{85656CEA-2B66-473D-B8A4-B4FC8CC30DAB}">
      <dgm:prSet/>
      <dgm:spPr/>
      <dgm:t>
        <a:bodyPr/>
        <a:lstStyle/>
        <a:p>
          <a:endParaRPr lang="en-GB"/>
        </a:p>
      </dgm:t>
    </dgm:pt>
    <dgm:pt modelId="{C828192A-D616-4BC3-9A1E-5FDDFCFEC3F6}">
      <dgm:prSet/>
      <dgm:spPr/>
      <dgm:t>
        <a:bodyPr/>
        <a:lstStyle/>
        <a:p>
          <a:r>
            <a:rPr lang="en-US" b="1" dirty="0"/>
            <a:t>• Prevention of corruption.</a:t>
          </a:r>
        </a:p>
        <a:p>
          <a:r>
            <a:rPr lang="ar-DZ" b="1" dirty="0"/>
            <a:t>الوقاية من الفساد</a:t>
          </a:r>
          <a:endParaRPr lang="fr-FR" dirty="0"/>
        </a:p>
      </dgm:t>
    </dgm:pt>
    <dgm:pt modelId="{6BE489AB-71B3-493A-AB7F-A0FFA6644744}" type="parTrans" cxnId="{0975FBAA-4BA0-41E7-AE48-F6948F0FE3C6}">
      <dgm:prSet/>
      <dgm:spPr/>
      <dgm:t>
        <a:bodyPr/>
        <a:lstStyle/>
        <a:p>
          <a:endParaRPr lang="en-GB"/>
        </a:p>
      </dgm:t>
    </dgm:pt>
    <dgm:pt modelId="{97248F3A-96C6-4817-BDDA-4DBB3E8C77A8}" type="sibTrans" cxnId="{0975FBAA-4BA0-41E7-AE48-F6948F0FE3C6}">
      <dgm:prSet/>
      <dgm:spPr/>
      <dgm:t>
        <a:bodyPr/>
        <a:lstStyle/>
        <a:p>
          <a:endParaRPr lang="en-GB"/>
        </a:p>
      </dgm:t>
    </dgm:pt>
    <dgm:pt modelId="{DB6C341F-0874-4471-9527-448F8AD1AF85}" type="pres">
      <dgm:prSet presAssocID="{AEA38593-1E66-4E4B-A394-D95D2597065E}" presName="linearFlow" presStyleCnt="0">
        <dgm:presLayoutVars>
          <dgm:dir/>
          <dgm:resizeHandles val="exact"/>
        </dgm:presLayoutVars>
      </dgm:prSet>
      <dgm:spPr/>
    </dgm:pt>
    <dgm:pt modelId="{B560B34C-63C5-4B2B-BF10-A1346CCAAB3C}" type="pres">
      <dgm:prSet presAssocID="{0C2FC8B5-678E-436C-B79C-955DBA0C3A16}" presName="composite" presStyleCnt="0"/>
      <dgm:spPr/>
    </dgm:pt>
    <dgm:pt modelId="{8AF97B36-D3E3-4811-A099-BBC1A4CE812D}" type="pres">
      <dgm:prSet presAssocID="{0C2FC8B5-678E-436C-B79C-955DBA0C3A16}" presName="imgShp" presStyleLbl="fgImgPlace1" presStyleIdx="0" presStyleCnt="5"/>
      <dgm:spPr>
        <a:blipFill rotWithShape="1">
          <a:blip xmlns:r="http://schemas.openxmlformats.org/officeDocument/2006/relationships" r:embed="rId1"/>
          <a:srcRect/>
          <a:stretch>
            <a:fillRect t="-2000" b="-2000"/>
          </a:stretch>
        </a:blipFill>
      </dgm:spPr>
    </dgm:pt>
    <dgm:pt modelId="{4B3EC4F1-AB9A-47EF-883E-7ECD31D4A824}" type="pres">
      <dgm:prSet presAssocID="{0C2FC8B5-678E-436C-B79C-955DBA0C3A16}" presName="txShp" presStyleLbl="node1" presStyleIdx="0" presStyleCnt="5" custScaleX="101116">
        <dgm:presLayoutVars>
          <dgm:bulletEnabled val="1"/>
        </dgm:presLayoutVars>
      </dgm:prSet>
      <dgm:spPr/>
    </dgm:pt>
    <dgm:pt modelId="{8E2646C2-F10D-4483-A492-8A7CB30052D2}" type="pres">
      <dgm:prSet presAssocID="{91F17619-1556-4856-9AF1-4C65232CA9BD}" presName="spacing" presStyleCnt="0"/>
      <dgm:spPr/>
    </dgm:pt>
    <dgm:pt modelId="{6B5CEAA4-9D2E-4009-A4EA-2D7C9B7A74C6}" type="pres">
      <dgm:prSet presAssocID="{2148E228-5D21-436B-886B-E20D84F1AD28}" presName="composite" presStyleCnt="0"/>
      <dgm:spPr/>
    </dgm:pt>
    <dgm:pt modelId="{C9F7034C-362C-4E2F-B8BB-84FC20BC658F}" type="pres">
      <dgm:prSet presAssocID="{2148E228-5D21-436B-886B-E20D84F1AD28}" presName="imgShp" presStyleLbl="fgImgPlace1" presStyleIdx="1" presStyleCnt="5"/>
      <dgm:spPr>
        <a:blipFill rotWithShape="1">
          <a:blip xmlns:r="http://schemas.openxmlformats.org/officeDocument/2006/relationships" r:embed="rId2"/>
          <a:srcRect/>
          <a:stretch>
            <a:fillRect l="-4000" r="-4000"/>
          </a:stretch>
        </a:blipFill>
      </dgm:spPr>
    </dgm:pt>
    <dgm:pt modelId="{81531DEB-F2C2-42A6-A19C-23309C0C6E82}" type="pres">
      <dgm:prSet presAssocID="{2148E228-5D21-436B-886B-E20D84F1AD28}" presName="txShp" presStyleLbl="node1" presStyleIdx="1" presStyleCnt="5">
        <dgm:presLayoutVars>
          <dgm:bulletEnabled val="1"/>
        </dgm:presLayoutVars>
      </dgm:prSet>
      <dgm:spPr/>
    </dgm:pt>
    <dgm:pt modelId="{54AA4683-44E8-4C07-B17B-00DB433475B9}" type="pres">
      <dgm:prSet presAssocID="{ECD08F12-1221-42A3-8EAC-8EB19B5DFFF6}" presName="spacing" presStyleCnt="0"/>
      <dgm:spPr/>
    </dgm:pt>
    <dgm:pt modelId="{FCCCC580-1B5D-4164-935B-29A3EFB348F8}" type="pres">
      <dgm:prSet presAssocID="{674936CA-1AF6-4B7F-A61C-6B504C19A88A}" presName="composite" presStyleCnt="0"/>
      <dgm:spPr/>
    </dgm:pt>
    <dgm:pt modelId="{DB4BE23C-88F4-4FBC-9DFC-828C8A40559B}" type="pres">
      <dgm:prSet presAssocID="{674936CA-1AF6-4B7F-A61C-6B504C19A88A}" presName="imgShp" presStyleLbl="fgImgPlace1" presStyleIdx="2" presStyleCnt="5"/>
      <dgm:spPr>
        <a:blipFill rotWithShape="1">
          <a:blip xmlns:r="http://schemas.openxmlformats.org/officeDocument/2006/relationships" r:embed="rId3"/>
          <a:srcRect/>
          <a:stretch>
            <a:fillRect l="-9000" r="-9000"/>
          </a:stretch>
        </a:blipFill>
      </dgm:spPr>
    </dgm:pt>
    <dgm:pt modelId="{F3976DC5-18D2-4E48-AA09-EE4C2B161435}" type="pres">
      <dgm:prSet presAssocID="{674936CA-1AF6-4B7F-A61C-6B504C19A88A}" presName="txShp" presStyleLbl="node1" presStyleIdx="2" presStyleCnt="5">
        <dgm:presLayoutVars>
          <dgm:bulletEnabled val="1"/>
        </dgm:presLayoutVars>
      </dgm:prSet>
      <dgm:spPr/>
    </dgm:pt>
    <dgm:pt modelId="{04102C4E-9CDB-46FA-8559-14388F270DCC}" type="pres">
      <dgm:prSet presAssocID="{378C348F-F85F-4CB8-A7B3-3B4E3736C8B4}" presName="spacing" presStyleCnt="0"/>
      <dgm:spPr/>
    </dgm:pt>
    <dgm:pt modelId="{EAE744C6-6F6D-4758-9CB1-1738B2955E7D}" type="pres">
      <dgm:prSet presAssocID="{BB2E8DBD-2045-4523-91CC-34154DCED052}" presName="composite" presStyleCnt="0"/>
      <dgm:spPr/>
    </dgm:pt>
    <dgm:pt modelId="{7561CA2E-6CFA-4989-A779-18753A84719C}" type="pres">
      <dgm:prSet presAssocID="{BB2E8DBD-2045-4523-91CC-34154DCED052}" presName="imgShp" presStyleLbl="fgImgPlace1" presStyleIdx="3" presStyleCnt="5"/>
      <dgm:spPr>
        <a:blipFill rotWithShape="1">
          <a:blip xmlns:r="http://schemas.openxmlformats.org/officeDocument/2006/relationships" r:embed="rId4"/>
          <a:srcRect/>
          <a:stretch>
            <a:fillRect l="-17000" r="-17000"/>
          </a:stretch>
        </a:blipFill>
      </dgm:spPr>
    </dgm:pt>
    <dgm:pt modelId="{3B84A3DD-92B0-4165-BD21-831A45E83575}" type="pres">
      <dgm:prSet presAssocID="{BB2E8DBD-2045-4523-91CC-34154DCED052}" presName="txShp" presStyleLbl="node1" presStyleIdx="3" presStyleCnt="5">
        <dgm:presLayoutVars>
          <dgm:bulletEnabled val="1"/>
        </dgm:presLayoutVars>
      </dgm:prSet>
      <dgm:spPr/>
    </dgm:pt>
    <dgm:pt modelId="{24ECBB89-5A25-473D-BBE2-1696A616C32C}" type="pres">
      <dgm:prSet presAssocID="{D089EC08-E362-43A0-AC45-0E9DB70AA6A9}" presName="spacing" presStyleCnt="0"/>
      <dgm:spPr/>
    </dgm:pt>
    <dgm:pt modelId="{113AC321-F1A4-4F5C-BF52-FC455F7CCEA6}" type="pres">
      <dgm:prSet presAssocID="{C828192A-D616-4BC3-9A1E-5FDDFCFEC3F6}" presName="composite" presStyleCnt="0"/>
      <dgm:spPr/>
    </dgm:pt>
    <dgm:pt modelId="{E0134406-CA45-4246-A1FB-47BEDFAB5945}" type="pres">
      <dgm:prSet presAssocID="{C828192A-D616-4BC3-9A1E-5FDDFCFEC3F6}" presName="imgShp" presStyleLbl="fgImgPlace1" presStyleIdx="4" presStyleCnt="5"/>
      <dgm:spPr>
        <a:blipFill rotWithShape="1">
          <a:blip xmlns:r="http://schemas.openxmlformats.org/officeDocument/2006/relationships" r:embed="rId5"/>
          <a:srcRect/>
          <a:stretch>
            <a:fillRect t="-7000" b="-7000"/>
          </a:stretch>
        </a:blipFill>
      </dgm:spPr>
    </dgm:pt>
    <dgm:pt modelId="{413990E0-EE8B-4ACD-B007-20DEA8CBD70F}" type="pres">
      <dgm:prSet presAssocID="{C828192A-D616-4BC3-9A1E-5FDDFCFEC3F6}" presName="txShp" presStyleLbl="node1" presStyleIdx="4" presStyleCnt="5">
        <dgm:presLayoutVars>
          <dgm:bulletEnabled val="1"/>
        </dgm:presLayoutVars>
      </dgm:prSet>
      <dgm:spPr/>
    </dgm:pt>
  </dgm:ptLst>
  <dgm:cxnLst>
    <dgm:cxn modelId="{9973EF09-CD29-4ECE-8D70-52969BF00EB4}" srcId="{AEA38593-1E66-4E4B-A394-D95D2597065E}" destId="{2148E228-5D21-436B-886B-E20D84F1AD28}" srcOrd="1" destOrd="0" parTransId="{A27B39D7-B6A1-4934-8406-47802F8B4D0E}" sibTransId="{ECD08F12-1221-42A3-8EAC-8EB19B5DFFF6}"/>
    <dgm:cxn modelId="{32091519-B5E7-4148-8354-8CD9991A21CB}" type="presOf" srcId="{BB2E8DBD-2045-4523-91CC-34154DCED052}" destId="{3B84A3DD-92B0-4165-BD21-831A45E83575}" srcOrd="0" destOrd="0" presId="urn:microsoft.com/office/officeart/2005/8/layout/vList3"/>
    <dgm:cxn modelId="{252F041A-0193-4D89-99DC-E95D7B0478AE}" type="presOf" srcId="{674936CA-1AF6-4B7F-A61C-6B504C19A88A}" destId="{F3976DC5-18D2-4E48-AA09-EE4C2B161435}" srcOrd="0" destOrd="0" presId="urn:microsoft.com/office/officeart/2005/8/layout/vList3"/>
    <dgm:cxn modelId="{65F3B61B-91A8-4F3B-A52E-EB709D0250CB}" type="presOf" srcId="{C828192A-D616-4BC3-9A1E-5FDDFCFEC3F6}" destId="{413990E0-EE8B-4ACD-B007-20DEA8CBD70F}" srcOrd="0" destOrd="0" presId="urn:microsoft.com/office/officeart/2005/8/layout/vList3"/>
    <dgm:cxn modelId="{54EF2355-6797-4157-8ADA-0A0EE5635964}" srcId="{AEA38593-1E66-4E4B-A394-D95D2597065E}" destId="{0C2FC8B5-678E-436C-B79C-955DBA0C3A16}" srcOrd="0" destOrd="0" parTransId="{66D702D7-4C5B-4A37-BE5D-27AC096E1DC8}" sibTransId="{91F17619-1556-4856-9AF1-4C65232CA9BD}"/>
    <dgm:cxn modelId="{0975FBAA-4BA0-41E7-AE48-F6948F0FE3C6}" srcId="{AEA38593-1E66-4E4B-A394-D95D2597065E}" destId="{C828192A-D616-4BC3-9A1E-5FDDFCFEC3F6}" srcOrd="4" destOrd="0" parTransId="{6BE489AB-71B3-493A-AB7F-A0FFA6644744}" sibTransId="{97248F3A-96C6-4817-BDDA-4DBB3E8C77A8}"/>
    <dgm:cxn modelId="{12935BB9-361D-4D40-8A63-143A04CCC6C3}" srcId="{AEA38593-1E66-4E4B-A394-D95D2597065E}" destId="{674936CA-1AF6-4B7F-A61C-6B504C19A88A}" srcOrd="2" destOrd="0" parTransId="{B6252D44-BD41-49A6-A417-613902C49B08}" sibTransId="{378C348F-F85F-4CB8-A7B3-3B4E3736C8B4}"/>
    <dgm:cxn modelId="{D379BBC0-1A96-4326-BF12-BEB2553758A9}" type="presOf" srcId="{2148E228-5D21-436B-886B-E20D84F1AD28}" destId="{81531DEB-F2C2-42A6-A19C-23309C0C6E82}" srcOrd="0" destOrd="0" presId="urn:microsoft.com/office/officeart/2005/8/layout/vList3"/>
    <dgm:cxn modelId="{A86E35C5-C5E7-482D-97E1-D0E4D6051F6D}" type="presOf" srcId="{0C2FC8B5-678E-436C-B79C-955DBA0C3A16}" destId="{4B3EC4F1-AB9A-47EF-883E-7ECD31D4A824}" srcOrd="0" destOrd="0" presId="urn:microsoft.com/office/officeart/2005/8/layout/vList3"/>
    <dgm:cxn modelId="{1F6AC6E9-197B-44BF-88CE-2B41AB81725E}" type="presOf" srcId="{AEA38593-1E66-4E4B-A394-D95D2597065E}" destId="{DB6C341F-0874-4471-9527-448F8AD1AF85}" srcOrd="0" destOrd="0" presId="urn:microsoft.com/office/officeart/2005/8/layout/vList3"/>
    <dgm:cxn modelId="{85656CEA-2B66-473D-B8A4-B4FC8CC30DAB}" srcId="{AEA38593-1E66-4E4B-A394-D95D2597065E}" destId="{BB2E8DBD-2045-4523-91CC-34154DCED052}" srcOrd="3" destOrd="0" parTransId="{E24408FB-4754-44A9-812D-31D3374E498E}" sibTransId="{D089EC08-E362-43A0-AC45-0E9DB70AA6A9}"/>
    <dgm:cxn modelId="{7596CE33-90BD-42B1-95EA-829F6F83D21D}" type="presParOf" srcId="{DB6C341F-0874-4471-9527-448F8AD1AF85}" destId="{B560B34C-63C5-4B2B-BF10-A1346CCAAB3C}" srcOrd="0" destOrd="0" presId="urn:microsoft.com/office/officeart/2005/8/layout/vList3"/>
    <dgm:cxn modelId="{EE10A149-20AA-4121-A968-DECBE43F1296}" type="presParOf" srcId="{B560B34C-63C5-4B2B-BF10-A1346CCAAB3C}" destId="{8AF97B36-D3E3-4811-A099-BBC1A4CE812D}" srcOrd="0" destOrd="0" presId="urn:microsoft.com/office/officeart/2005/8/layout/vList3"/>
    <dgm:cxn modelId="{15462EE2-5193-4483-911F-B73D87450AB5}" type="presParOf" srcId="{B560B34C-63C5-4B2B-BF10-A1346CCAAB3C}" destId="{4B3EC4F1-AB9A-47EF-883E-7ECD31D4A824}" srcOrd="1" destOrd="0" presId="urn:microsoft.com/office/officeart/2005/8/layout/vList3"/>
    <dgm:cxn modelId="{B14C4CC6-19A3-4DFA-8AC3-2CDFFF67D574}" type="presParOf" srcId="{DB6C341F-0874-4471-9527-448F8AD1AF85}" destId="{8E2646C2-F10D-4483-A492-8A7CB30052D2}" srcOrd="1" destOrd="0" presId="urn:microsoft.com/office/officeart/2005/8/layout/vList3"/>
    <dgm:cxn modelId="{2438F84F-7922-4908-B804-9BFA3A58A065}" type="presParOf" srcId="{DB6C341F-0874-4471-9527-448F8AD1AF85}" destId="{6B5CEAA4-9D2E-4009-A4EA-2D7C9B7A74C6}" srcOrd="2" destOrd="0" presId="urn:microsoft.com/office/officeart/2005/8/layout/vList3"/>
    <dgm:cxn modelId="{FDCC229D-CCA6-4BD6-9E65-F2B6E8224FEC}" type="presParOf" srcId="{6B5CEAA4-9D2E-4009-A4EA-2D7C9B7A74C6}" destId="{C9F7034C-362C-4E2F-B8BB-84FC20BC658F}" srcOrd="0" destOrd="0" presId="urn:microsoft.com/office/officeart/2005/8/layout/vList3"/>
    <dgm:cxn modelId="{6B537BC0-8266-434E-A546-38160B1B9318}" type="presParOf" srcId="{6B5CEAA4-9D2E-4009-A4EA-2D7C9B7A74C6}" destId="{81531DEB-F2C2-42A6-A19C-23309C0C6E82}" srcOrd="1" destOrd="0" presId="urn:microsoft.com/office/officeart/2005/8/layout/vList3"/>
    <dgm:cxn modelId="{E6600467-76BB-4F71-B105-432F8709F330}" type="presParOf" srcId="{DB6C341F-0874-4471-9527-448F8AD1AF85}" destId="{54AA4683-44E8-4C07-B17B-00DB433475B9}" srcOrd="3" destOrd="0" presId="urn:microsoft.com/office/officeart/2005/8/layout/vList3"/>
    <dgm:cxn modelId="{86DB00B4-C957-44FD-A0CC-5DC1F423D0EB}" type="presParOf" srcId="{DB6C341F-0874-4471-9527-448F8AD1AF85}" destId="{FCCCC580-1B5D-4164-935B-29A3EFB348F8}" srcOrd="4" destOrd="0" presId="urn:microsoft.com/office/officeart/2005/8/layout/vList3"/>
    <dgm:cxn modelId="{56367D93-9D39-47C6-954D-9BFA3CE372BA}" type="presParOf" srcId="{FCCCC580-1B5D-4164-935B-29A3EFB348F8}" destId="{DB4BE23C-88F4-4FBC-9DFC-828C8A40559B}" srcOrd="0" destOrd="0" presId="urn:microsoft.com/office/officeart/2005/8/layout/vList3"/>
    <dgm:cxn modelId="{6421A5D5-E581-4063-9236-19C33A6E20D5}" type="presParOf" srcId="{FCCCC580-1B5D-4164-935B-29A3EFB348F8}" destId="{F3976DC5-18D2-4E48-AA09-EE4C2B161435}" srcOrd="1" destOrd="0" presId="urn:microsoft.com/office/officeart/2005/8/layout/vList3"/>
    <dgm:cxn modelId="{F181C6AE-4F74-447F-B9D1-6C4747D6D7DA}" type="presParOf" srcId="{DB6C341F-0874-4471-9527-448F8AD1AF85}" destId="{04102C4E-9CDB-46FA-8559-14388F270DCC}" srcOrd="5" destOrd="0" presId="urn:microsoft.com/office/officeart/2005/8/layout/vList3"/>
    <dgm:cxn modelId="{1210BEC2-8B4F-4707-91BD-0E90C0056A06}" type="presParOf" srcId="{DB6C341F-0874-4471-9527-448F8AD1AF85}" destId="{EAE744C6-6F6D-4758-9CB1-1738B2955E7D}" srcOrd="6" destOrd="0" presId="urn:microsoft.com/office/officeart/2005/8/layout/vList3"/>
    <dgm:cxn modelId="{E8994D6B-52CF-4175-9CF5-69CA1842EBBF}" type="presParOf" srcId="{EAE744C6-6F6D-4758-9CB1-1738B2955E7D}" destId="{7561CA2E-6CFA-4989-A779-18753A84719C}" srcOrd="0" destOrd="0" presId="urn:microsoft.com/office/officeart/2005/8/layout/vList3"/>
    <dgm:cxn modelId="{7E025420-3A0F-4ABF-B21C-AA85641C74A7}" type="presParOf" srcId="{EAE744C6-6F6D-4758-9CB1-1738B2955E7D}" destId="{3B84A3DD-92B0-4165-BD21-831A45E83575}" srcOrd="1" destOrd="0" presId="urn:microsoft.com/office/officeart/2005/8/layout/vList3"/>
    <dgm:cxn modelId="{8DCBE156-942F-4019-910B-B47ACBFA7848}" type="presParOf" srcId="{DB6C341F-0874-4471-9527-448F8AD1AF85}" destId="{24ECBB89-5A25-473D-BBE2-1696A616C32C}" srcOrd="7" destOrd="0" presId="urn:microsoft.com/office/officeart/2005/8/layout/vList3"/>
    <dgm:cxn modelId="{A5D2A882-55D6-4E56-A664-450826A2A64F}" type="presParOf" srcId="{DB6C341F-0874-4471-9527-448F8AD1AF85}" destId="{113AC321-F1A4-4F5C-BF52-FC455F7CCEA6}" srcOrd="8" destOrd="0" presId="urn:microsoft.com/office/officeart/2005/8/layout/vList3"/>
    <dgm:cxn modelId="{31DEF5C5-B294-4A22-B9BB-59FFE55241AC}" type="presParOf" srcId="{113AC321-F1A4-4F5C-BF52-FC455F7CCEA6}" destId="{E0134406-CA45-4246-A1FB-47BEDFAB5945}" srcOrd="0" destOrd="0" presId="urn:microsoft.com/office/officeart/2005/8/layout/vList3"/>
    <dgm:cxn modelId="{39381C4A-8B4E-4124-9000-7E2DF56A9702}" type="presParOf" srcId="{113AC321-F1A4-4F5C-BF52-FC455F7CCEA6}" destId="{413990E0-EE8B-4ACD-B007-20DEA8CBD70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744B00-3B0D-45B1-A047-2D6791DDAA6C}" type="doc">
      <dgm:prSet loTypeId="urn:microsoft.com/office/officeart/2005/8/layout/vProcess5" loCatId="process" qsTypeId="urn:microsoft.com/office/officeart/2005/8/quickstyle/simple5" qsCatId="simple" csTypeId="urn:microsoft.com/office/officeart/2005/8/colors/colorful4" csCatId="colorful" phldr="1"/>
      <dgm:spPr/>
      <dgm:t>
        <a:bodyPr/>
        <a:lstStyle/>
        <a:p>
          <a:endParaRPr lang="en-GB"/>
        </a:p>
      </dgm:t>
    </dgm:pt>
    <dgm:pt modelId="{281E52FB-2334-4B48-85BF-39143C09AF37}">
      <dgm:prSet phldrT="[Text]"/>
      <dgm:spPr/>
      <dgm:t>
        <a:bodyPr/>
        <a:lstStyle/>
        <a:p>
          <a:r>
            <a:rPr lang="en-GB" noProof="0" dirty="0"/>
            <a:t>Step1: Proposal and identification of needs</a:t>
          </a:r>
        </a:p>
        <a:p>
          <a:r>
            <a:rPr lang="ar-DZ" dirty="0"/>
            <a:t>اقتراح وتحديد الاحتياجات</a:t>
          </a:r>
          <a:endParaRPr lang="fr-FR" dirty="0"/>
        </a:p>
      </dgm:t>
    </dgm:pt>
    <dgm:pt modelId="{49C2951D-DCE7-4723-94A1-AF725ABB9B29}" type="parTrans" cxnId="{B5C26F26-5F65-45E3-8A25-DE2829394866}">
      <dgm:prSet/>
      <dgm:spPr/>
      <dgm:t>
        <a:bodyPr/>
        <a:lstStyle/>
        <a:p>
          <a:endParaRPr lang="en-GB"/>
        </a:p>
      </dgm:t>
    </dgm:pt>
    <dgm:pt modelId="{E61B54C0-E2B4-4DC2-88AB-F7E64F74ED81}" type="sibTrans" cxnId="{B5C26F26-5F65-45E3-8A25-DE2829394866}">
      <dgm:prSet/>
      <dgm:spPr/>
      <dgm:t>
        <a:bodyPr/>
        <a:lstStyle/>
        <a:p>
          <a:endParaRPr lang="en-GB"/>
        </a:p>
      </dgm:t>
    </dgm:pt>
    <dgm:pt modelId="{43857CE1-B670-4E86-9DA2-EC246286E6B5}">
      <dgm:prSet phldrT="[Text]"/>
      <dgm:spPr/>
      <dgm:t>
        <a:bodyPr/>
        <a:lstStyle/>
        <a:p>
          <a:r>
            <a:rPr lang="en-GB" noProof="0" dirty="0"/>
            <a:t>Step 2: programming registration in the work program </a:t>
          </a:r>
        </a:p>
        <a:p>
          <a:r>
            <a:rPr lang="ar-DZ" dirty="0"/>
            <a:t>البرمجة و تحديد برنامج العمل</a:t>
          </a:r>
          <a:endParaRPr lang="en-GB" dirty="0"/>
        </a:p>
      </dgm:t>
    </dgm:pt>
    <dgm:pt modelId="{71C1B7D6-E229-4044-AD70-B80CFFD9ACE0}" type="parTrans" cxnId="{0468F819-80AC-4AC4-9426-D889AF539FB5}">
      <dgm:prSet/>
      <dgm:spPr/>
      <dgm:t>
        <a:bodyPr/>
        <a:lstStyle/>
        <a:p>
          <a:endParaRPr lang="en-GB"/>
        </a:p>
      </dgm:t>
    </dgm:pt>
    <dgm:pt modelId="{BF1A3A1A-490B-43A9-B5D0-FBF72333ACC7}" type="sibTrans" cxnId="{0468F819-80AC-4AC4-9426-D889AF539FB5}">
      <dgm:prSet/>
      <dgm:spPr/>
      <dgm:t>
        <a:bodyPr/>
        <a:lstStyle/>
        <a:p>
          <a:endParaRPr lang="en-GB"/>
        </a:p>
      </dgm:t>
    </dgm:pt>
    <dgm:pt modelId="{D208C77B-AF5C-48CE-84BF-7F0B4C4E582D}">
      <dgm:prSet phldrT="[Text]"/>
      <dgm:spPr/>
      <dgm:t>
        <a:bodyPr/>
        <a:lstStyle/>
        <a:p>
          <a:r>
            <a:rPr lang="en-GB" noProof="0" dirty="0"/>
            <a:t>Step 3: development and consensus of experts members of CNT</a:t>
          </a:r>
        </a:p>
        <a:p>
          <a:r>
            <a:rPr lang="fr-FR" dirty="0"/>
            <a:t> </a:t>
          </a:r>
          <a:r>
            <a:rPr lang="ar-DZ" dirty="0"/>
            <a:t>إجتماع اللجان الأعضاء: خبراء التطوير</a:t>
          </a:r>
          <a:r>
            <a:rPr lang="fr-FR" dirty="0"/>
            <a:t> </a:t>
          </a:r>
          <a:endParaRPr lang="en-GB" dirty="0"/>
        </a:p>
      </dgm:t>
    </dgm:pt>
    <dgm:pt modelId="{0FE14128-6726-4A8E-BE79-EC4ABEA61E2B}" type="parTrans" cxnId="{AB94E87E-8E7A-43A1-8C8C-67B976BE03F7}">
      <dgm:prSet/>
      <dgm:spPr/>
      <dgm:t>
        <a:bodyPr/>
        <a:lstStyle/>
        <a:p>
          <a:endParaRPr lang="en-GB"/>
        </a:p>
      </dgm:t>
    </dgm:pt>
    <dgm:pt modelId="{58EED0CF-940D-4C9A-BCC4-BCE357568EF9}" type="sibTrans" cxnId="{AB94E87E-8E7A-43A1-8C8C-67B976BE03F7}">
      <dgm:prSet/>
      <dgm:spPr/>
      <dgm:t>
        <a:bodyPr/>
        <a:lstStyle/>
        <a:p>
          <a:endParaRPr lang="en-GB"/>
        </a:p>
      </dgm:t>
    </dgm:pt>
    <dgm:pt modelId="{E73BE86F-0F88-458C-B7B7-11EC095AA58D}" type="pres">
      <dgm:prSet presAssocID="{AB744B00-3B0D-45B1-A047-2D6791DDAA6C}" presName="outerComposite" presStyleCnt="0">
        <dgm:presLayoutVars>
          <dgm:chMax val="5"/>
          <dgm:dir/>
          <dgm:resizeHandles val="exact"/>
        </dgm:presLayoutVars>
      </dgm:prSet>
      <dgm:spPr/>
    </dgm:pt>
    <dgm:pt modelId="{A054B3CC-2FE1-4CA4-B9FA-D0F10C29F287}" type="pres">
      <dgm:prSet presAssocID="{AB744B00-3B0D-45B1-A047-2D6791DDAA6C}" presName="dummyMaxCanvas" presStyleCnt="0">
        <dgm:presLayoutVars/>
      </dgm:prSet>
      <dgm:spPr/>
    </dgm:pt>
    <dgm:pt modelId="{563D6B90-01A8-4B05-AC39-E0843EDADBE7}" type="pres">
      <dgm:prSet presAssocID="{AB744B00-3B0D-45B1-A047-2D6791DDAA6C}" presName="ThreeNodes_1" presStyleLbl="node1" presStyleIdx="0" presStyleCnt="3">
        <dgm:presLayoutVars>
          <dgm:bulletEnabled val="1"/>
        </dgm:presLayoutVars>
      </dgm:prSet>
      <dgm:spPr/>
    </dgm:pt>
    <dgm:pt modelId="{7F4E1C35-093C-42FE-B7AC-5019309147F4}" type="pres">
      <dgm:prSet presAssocID="{AB744B00-3B0D-45B1-A047-2D6791DDAA6C}" presName="ThreeNodes_2" presStyleLbl="node1" presStyleIdx="1" presStyleCnt="3">
        <dgm:presLayoutVars>
          <dgm:bulletEnabled val="1"/>
        </dgm:presLayoutVars>
      </dgm:prSet>
      <dgm:spPr/>
    </dgm:pt>
    <dgm:pt modelId="{B71F557C-F1D0-4A2E-AEC9-40EE5382B0F3}" type="pres">
      <dgm:prSet presAssocID="{AB744B00-3B0D-45B1-A047-2D6791DDAA6C}" presName="ThreeNodes_3" presStyleLbl="node1" presStyleIdx="2" presStyleCnt="3">
        <dgm:presLayoutVars>
          <dgm:bulletEnabled val="1"/>
        </dgm:presLayoutVars>
      </dgm:prSet>
      <dgm:spPr/>
    </dgm:pt>
    <dgm:pt modelId="{E2BCB445-410B-4907-96BC-F03D45C5F7DD}" type="pres">
      <dgm:prSet presAssocID="{AB744B00-3B0D-45B1-A047-2D6791DDAA6C}" presName="ThreeConn_1-2" presStyleLbl="fgAccFollowNode1" presStyleIdx="0" presStyleCnt="2">
        <dgm:presLayoutVars>
          <dgm:bulletEnabled val="1"/>
        </dgm:presLayoutVars>
      </dgm:prSet>
      <dgm:spPr/>
    </dgm:pt>
    <dgm:pt modelId="{2133F616-3DDC-4081-A8F3-5CC69AA7B893}" type="pres">
      <dgm:prSet presAssocID="{AB744B00-3B0D-45B1-A047-2D6791DDAA6C}" presName="ThreeConn_2-3" presStyleLbl="fgAccFollowNode1" presStyleIdx="1" presStyleCnt="2">
        <dgm:presLayoutVars>
          <dgm:bulletEnabled val="1"/>
        </dgm:presLayoutVars>
      </dgm:prSet>
      <dgm:spPr/>
    </dgm:pt>
    <dgm:pt modelId="{93C796F8-B0D7-48DD-88A3-4BE1CC013B39}" type="pres">
      <dgm:prSet presAssocID="{AB744B00-3B0D-45B1-A047-2D6791DDAA6C}" presName="ThreeNodes_1_text" presStyleLbl="node1" presStyleIdx="2" presStyleCnt="3">
        <dgm:presLayoutVars>
          <dgm:bulletEnabled val="1"/>
        </dgm:presLayoutVars>
      </dgm:prSet>
      <dgm:spPr/>
    </dgm:pt>
    <dgm:pt modelId="{9A41E585-BC4D-400B-88B3-95D7893ED08A}" type="pres">
      <dgm:prSet presAssocID="{AB744B00-3B0D-45B1-A047-2D6791DDAA6C}" presName="ThreeNodes_2_text" presStyleLbl="node1" presStyleIdx="2" presStyleCnt="3">
        <dgm:presLayoutVars>
          <dgm:bulletEnabled val="1"/>
        </dgm:presLayoutVars>
      </dgm:prSet>
      <dgm:spPr/>
    </dgm:pt>
    <dgm:pt modelId="{CD2B54E3-61BA-461F-8940-DC7B624F4357}" type="pres">
      <dgm:prSet presAssocID="{AB744B00-3B0D-45B1-A047-2D6791DDAA6C}" presName="ThreeNodes_3_text" presStyleLbl="node1" presStyleIdx="2" presStyleCnt="3">
        <dgm:presLayoutVars>
          <dgm:bulletEnabled val="1"/>
        </dgm:presLayoutVars>
      </dgm:prSet>
      <dgm:spPr/>
    </dgm:pt>
  </dgm:ptLst>
  <dgm:cxnLst>
    <dgm:cxn modelId="{A939200D-CA5A-4DA0-9F40-35EA8BFC7D54}" type="presOf" srcId="{D208C77B-AF5C-48CE-84BF-7F0B4C4E582D}" destId="{B71F557C-F1D0-4A2E-AEC9-40EE5382B0F3}" srcOrd="0" destOrd="0" presId="urn:microsoft.com/office/officeart/2005/8/layout/vProcess5"/>
    <dgm:cxn modelId="{7AE12D0E-A79A-4CA7-9207-1CD2AF63F4AA}" type="presOf" srcId="{281E52FB-2334-4B48-85BF-39143C09AF37}" destId="{563D6B90-01A8-4B05-AC39-E0843EDADBE7}" srcOrd="0" destOrd="0" presId="urn:microsoft.com/office/officeart/2005/8/layout/vProcess5"/>
    <dgm:cxn modelId="{AA24BB10-2EE6-4E6D-8F04-05F2F8633304}" type="presOf" srcId="{E61B54C0-E2B4-4DC2-88AB-F7E64F74ED81}" destId="{E2BCB445-410B-4907-96BC-F03D45C5F7DD}" srcOrd="0" destOrd="0" presId="urn:microsoft.com/office/officeart/2005/8/layout/vProcess5"/>
    <dgm:cxn modelId="{5CC26F11-F303-4753-9452-FCA0E3B93137}" type="presOf" srcId="{43857CE1-B670-4E86-9DA2-EC246286E6B5}" destId="{9A41E585-BC4D-400B-88B3-95D7893ED08A}" srcOrd="1" destOrd="0" presId="urn:microsoft.com/office/officeart/2005/8/layout/vProcess5"/>
    <dgm:cxn modelId="{0468F819-80AC-4AC4-9426-D889AF539FB5}" srcId="{AB744B00-3B0D-45B1-A047-2D6791DDAA6C}" destId="{43857CE1-B670-4E86-9DA2-EC246286E6B5}" srcOrd="1" destOrd="0" parTransId="{71C1B7D6-E229-4044-AD70-B80CFFD9ACE0}" sibTransId="{BF1A3A1A-490B-43A9-B5D0-FBF72333ACC7}"/>
    <dgm:cxn modelId="{B5C26F26-5F65-45E3-8A25-DE2829394866}" srcId="{AB744B00-3B0D-45B1-A047-2D6791DDAA6C}" destId="{281E52FB-2334-4B48-85BF-39143C09AF37}" srcOrd="0" destOrd="0" parTransId="{49C2951D-DCE7-4723-94A1-AF725ABB9B29}" sibTransId="{E61B54C0-E2B4-4DC2-88AB-F7E64F74ED81}"/>
    <dgm:cxn modelId="{697B9729-19EA-4C53-A9FE-56963DC9F520}" type="presOf" srcId="{BF1A3A1A-490B-43A9-B5D0-FBF72333ACC7}" destId="{2133F616-3DDC-4081-A8F3-5CC69AA7B893}" srcOrd="0" destOrd="0" presId="urn:microsoft.com/office/officeart/2005/8/layout/vProcess5"/>
    <dgm:cxn modelId="{AB94E87E-8E7A-43A1-8C8C-67B976BE03F7}" srcId="{AB744B00-3B0D-45B1-A047-2D6791DDAA6C}" destId="{D208C77B-AF5C-48CE-84BF-7F0B4C4E582D}" srcOrd="2" destOrd="0" parTransId="{0FE14128-6726-4A8E-BE79-EC4ABEA61E2B}" sibTransId="{58EED0CF-940D-4C9A-BCC4-BCE357568EF9}"/>
    <dgm:cxn modelId="{17D51481-C8DC-4876-801D-1BEFA21364B6}" type="presOf" srcId="{D208C77B-AF5C-48CE-84BF-7F0B4C4E582D}" destId="{CD2B54E3-61BA-461F-8940-DC7B624F4357}" srcOrd="1" destOrd="0" presId="urn:microsoft.com/office/officeart/2005/8/layout/vProcess5"/>
    <dgm:cxn modelId="{5D055597-506C-4022-BA46-80FB9D16B3F1}" type="presOf" srcId="{281E52FB-2334-4B48-85BF-39143C09AF37}" destId="{93C796F8-B0D7-48DD-88A3-4BE1CC013B39}" srcOrd="1" destOrd="0" presId="urn:microsoft.com/office/officeart/2005/8/layout/vProcess5"/>
    <dgm:cxn modelId="{3FA3E3C1-753F-4078-B265-C11793CD1AD3}" type="presOf" srcId="{43857CE1-B670-4E86-9DA2-EC246286E6B5}" destId="{7F4E1C35-093C-42FE-B7AC-5019309147F4}" srcOrd="0" destOrd="0" presId="urn:microsoft.com/office/officeart/2005/8/layout/vProcess5"/>
    <dgm:cxn modelId="{423B68CF-E527-49F9-856A-55BDDF8E6304}" type="presOf" srcId="{AB744B00-3B0D-45B1-A047-2D6791DDAA6C}" destId="{E73BE86F-0F88-458C-B7B7-11EC095AA58D}" srcOrd="0" destOrd="0" presId="urn:microsoft.com/office/officeart/2005/8/layout/vProcess5"/>
    <dgm:cxn modelId="{33F76F64-00A0-497A-BB5D-ED2262E89D43}" type="presParOf" srcId="{E73BE86F-0F88-458C-B7B7-11EC095AA58D}" destId="{A054B3CC-2FE1-4CA4-B9FA-D0F10C29F287}" srcOrd="0" destOrd="0" presId="urn:microsoft.com/office/officeart/2005/8/layout/vProcess5"/>
    <dgm:cxn modelId="{84E11703-4F25-49F5-89B8-2F2EE93D94BD}" type="presParOf" srcId="{E73BE86F-0F88-458C-B7B7-11EC095AA58D}" destId="{563D6B90-01A8-4B05-AC39-E0843EDADBE7}" srcOrd="1" destOrd="0" presId="urn:microsoft.com/office/officeart/2005/8/layout/vProcess5"/>
    <dgm:cxn modelId="{1BE9BA43-55D1-4AD1-A122-3217C3BC9164}" type="presParOf" srcId="{E73BE86F-0F88-458C-B7B7-11EC095AA58D}" destId="{7F4E1C35-093C-42FE-B7AC-5019309147F4}" srcOrd="2" destOrd="0" presId="urn:microsoft.com/office/officeart/2005/8/layout/vProcess5"/>
    <dgm:cxn modelId="{D091ABD2-7EA7-4AC7-906E-626C6F720CF8}" type="presParOf" srcId="{E73BE86F-0F88-458C-B7B7-11EC095AA58D}" destId="{B71F557C-F1D0-4A2E-AEC9-40EE5382B0F3}" srcOrd="3" destOrd="0" presId="urn:microsoft.com/office/officeart/2005/8/layout/vProcess5"/>
    <dgm:cxn modelId="{D6F1CBF5-85B8-48FA-8FF6-6A0465552DC2}" type="presParOf" srcId="{E73BE86F-0F88-458C-B7B7-11EC095AA58D}" destId="{E2BCB445-410B-4907-96BC-F03D45C5F7DD}" srcOrd="4" destOrd="0" presId="urn:microsoft.com/office/officeart/2005/8/layout/vProcess5"/>
    <dgm:cxn modelId="{23845F50-EA52-4D6E-B9D2-72C0230FD938}" type="presParOf" srcId="{E73BE86F-0F88-458C-B7B7-11EC095AA58D}" destId="{2133F616-3DDC-4081-A8F3-5CC69AA7B893}" srcOrd="5" destOrd="0" presId="urn:microsoft.com/office/officeart/2005/8/layout/vProcess5"/>
    <dgm:cxn modelId="{4D219C62-62B4-4AD2-8549-876D075AA956}" type="presParOf" srcId="{E73BE86F-0F88-458C-B7B7-11EC095AA58D}" destId="{93C796F8-B0D7-48DD-88A3-4BE1CC013B39}" srcOrd="6" destOrd="0" presId="urn:microsoft.com/office/officeart/2005/8/layout/vProcess5"/>
    <dgm:cxn modelId="{A6F1BBC3-7D5D-4512-B842-31553010058F}" type="presParOf" srcId="{E73BE86F-0F88-458C-B7B7-11EC095AA58D}" destId="{9A41E585-BC4D-400B-88B3-95D7893ED08A}" srcOrd="7" destOrd="0" presId="urn:microsoft.com/office/officeart/2005/8/layout/vProcess5"/>
    <dgm:cxn modelId="{72DD2ECE-C498-4CBF-9175-F5CF7BD913AF}" type="presParOf" srcId="{E73BE86F-0F88-458C-B7B7-11EC095AA58D}" destId="{CD2B54E3-61BA-461F-8940-DC7B624F4357}"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330564-5811-4856-9C94-FFB5815E042E}" type="doc">
      <dgm:prSet loTypeId="urn:microsoft.com/office/officeart/2005/8/layout/vProcess5" loCatId="process" qsTypeId="urn:microsoft.com/office/officeart/2005/8/quickstyle/simple5" qsCatId="simple" csTypeId="urn:microsoft.com/office/officeart/2005/8/colors/colorful5" csCatId="colorful" phldr="1"/>
      <dgm:spPr/>
      <dgm:t>
        <a:bodyPr/>
        <a:lstStyle/>
        <a:p>
          <a:endParaRPr lang="en-GB"/>
        </a:p>
      </dgm:t>
    </dgm:pt>
    <dgm:pt modelId="{449D7412-79DD-4CE3-9E6C-71CB35F566E1}">
      <dgm:prSet phldrT="[Text]"/>
      <dgm:spPr/>
      <dgm:t>
        <a:bodyPr/>
        <a:lstStyle/>
        <a:p>
          <a:pPr>
            <a:buNone/>
          </a:pPr>
          <a:r>
            <a:rPr lang="en-GB" noProof="0" dirty="0"/>
            <a:t>Step</a:t>
          </a:r>
          <a:r>
            <a:rPr lang="fr-FR" dirty="0"/>
            <a:t> 4: Public </a:t>
          </a:r>
          <a:r>
            <a:rPr lang="en-GB" noProof="0" dirty="0"/>
            <a:t>inquiry</a:t>
          </a:r>
          <a:r>
            <a:rPr lang="fr-FR" dirty="0"/>
            <a:t> and national validation </a:t>
          </a:r>
          <a:endParaRPr lang="ar-DZ" dirty="0"/>
        </a:p>
        <a:p>
          <a:pPr>
            <a:buNone/>
          </a:pPr>
          <a:r>
            <a:rPr lang="ar-DZ" dirty="0"/>
            <a:t>التحقق العام و التثبيت على المستوى</a:t>
          </a:r>
          <a:endParaRPr lang="en-GB" dirty="0"/>
        </a:p>
      </dgm:t>
    </dgm:pt>
    <dgm:pt modelId="{553F0320-EAAD-4062-A6D1-740B0CDB349D}" type="parTrans" cxnId="{46343D72-09F4-4274-9045-696556C230BA}">
      <dgm:prSet/>
      <dgm:spPr/>
      <dgm:t>
        <a:bodyPr/>
        <a:lstStyle/>
        <a:p>
          <a:endParaRPr lang="en-GB"/>
        </a:p>
      </dgm:t>
    </dgm:pt>
    <dgm:pt modelId="{F5A876F4-5B86-42A3-9A1A-129FC3D022BB}" type="sibTrans" cxnId="{46343D72-09F4-4274-9045-696556C230BA}">
      <dgm:prSet/>
      <dgm:spPr/>
      <dgm:t>
        <a:bodyPr/>
        <a:lstStyle/>
        <a:p>
          <a:endParaRPr lang="en-GB"/>
        </a:p>
      </dgm:t>
    </dgm:pt>
    <dgm:pt modelId="{064B221E-E583-4D4E-8F55-FC5D770B35EE}">
      <dgm:prSet phldrT="[Text]"/>
      <dgm:spPr/>
      <dgm:t>
        <a:bodyPr/>
        <a:lstStyle/>
        <a:p>
          <a:pPr>
            <a:buNone/>
          </a:pPr>
          <a:r>
            <a:rPr lang="en-GB" noProof="0" dirty="0"/>
            <a:t>Step 5: Approval of final draft of Algerian standards </a:t>
          </a:r>
        </a:p>
        <a:p>
          <a:pPr>
            <a:buNone/>
          </a:pPr>
          <a:r>
            <a:rPr lang="ar-DZ" dirty="0"/>
            <a:t>الموافقة على الصيغة النهائية</a:t>
          </a:r>
          <a:endParaRPr lang="en-GB" dirty="0"/>
        </a:p>
      </dgm:t>
    </dgm:pt>
    <dgm:pt modelId="{F8BEC4CF-6B88-40E1-91B2-286ED00BD0CB}" type="parTrans" cxnId="{69EA4651-8894-45A1-B4D5-2290675F42D4}">
      <dgm:prSet/>
      <dgm:spPr/>
      <dgm:t>
        <a:bodyPr/>
        <a:lstStyle/>
        <a:p>
          <a:endParaRPr lang="en-GB"/>
        </a:p>
      </dgm:t>
    </dgm:pt>
    <dgm:pt modelId="{41244E2F-7D56-44AF-9A7A-A56B40E32E6C}" type="sibTrans" cxnId="{69EA4651-8894-45A1-B4D5-2290675F42D4}">
      <dgm:prSet/>
      <dgm:spPr/>
      <dgm:t>
        <a:bodyPr/>
        <a:lstStyle/>
        <a:p>
          <a:endParaRPr lang="en-GB"/>
        </a:p>
      </dgm:t>
    </dgm:pt>
    <dgm:pt modelId="{02E730E9-BDC0-45DC-B0C9-7699DAA11318}">
      <dgm:prSet phldrT="[Text]"/>
      <dgm:spPr/>
      <dgm:t>
        <a:bodyPr/>
        <a:lstStyle/>
        <a:p>
          <a:r>
            <a:rPr lang="en-GB" noProof="0" dirty="0"/>
            <a:t>Step</a:t>
          </a:r>
          <a:r>
            <a:rPr lang="fr-FR" dirty="0"/>
            <a:t> 6: Publication and final distribution of the Algerian standards</a:t>
          </a:r>
        </a:p>
        <a:p>
          <a:r>
            <a:rPr lang="ar-DZ" dirty="0"/>
            <a:t>النشر والتوزيع النهائي للمعايير الجزائرية</a:t>
          </a:r>
          <a:endParaRPr lang="en-GB" dirty="0"/>
        </a:p>
      </dgm:t>
    </dgm:pt>
    <dgm:pt modelId="{BA312E7D-F52F-432F-8C47-736AFB951CA1}" type="parTrans" cxnId="{F58060D6-6CD9-469D-A9AF-DFAAA127EDFC}">
      <dgm:prSet/>
      <dgm:spPr/>
      <dgm:t>
        <a:bodyPr/>
        <a:lstStyle/>
        <a:p>
          <a:endParaRPr lang="en-GB"/>
        </a:p>
      </dgm:t>
    </dgm:pt>
    <dgm:pt modelId="{61FD66B7-5B72-4276-BFAB-BCAFE1F45776}" type="sibTrans" cxnId="{F58060D6-6CD9-469D-A9AF-DFAAA127EDFC}">
      <dgm:prSet/>
      <dgm:spPr/>
      <dgm:t>
        <a:bodyPr/>
        <a:lstStyle/>
        <a:p>
          <a:endParaRPr lang="en-GB"/>
        </a:p>
      </dgm:t>
    </dgm:pt>
    <dgm:pt modelId="{280CEA78-BD34-40A9-9408-88B617875E95}" type="pres">
      <dgm:prSet presAssocID="{30330564-5811-4856-9C94-FFB5815E042E}" presName="outerComposite" presStyleCnt="0">
        <dgm:presLayoutVars>
          <dgm:chMax val="5"/>
          <dgm:dir/>
          <dgm:resizeHandles val="exact"/>
        </dgm:presLayoutVars>
      </dgm:prSet>
      <dgm:spPr/>
    </dgm:pt>
    <dgm:pt modelId="{13F80C6C-4F31-4E2B-9D37-B00F89318CB9}" type="pres">
      <dgm:prSet presAssocID="{30330564-5811-4856-9C94-FFB5815E042E}" presName="dummyMaxCanvas" presStyleCnt="0">
        <dgm:presLayoutVars/>
      </dgm:prSet>
      <dgm:spPr/>
    </dgm:pt>
    <dgm:pt modelId="{99527FB5-6FDE-47C5-BB47-65324E1AC720}" type="pres">
      <dgm:prSet presAssocID="{30330564-5811-4856-9C94-FFB5815E042E}" presName="ThreeNodes_1" presStyleLbl="node1" presStyleIdx="0" presStyleCnt="3" custLinFactNeighborX="-6857" custLinFactNeighborY="-20000">
        <dgm:presLayoutVars>
          <dgm:bulletEnabled val="1"/>
        </dgm:presLayoutVars>
      </dgm:prSet>
      <dgm:spPr/>
    </dgm:pt>
    <dgm:pt modelId="{3727F02E-1FAD-405D-82EE-E19DA5104B42}" type="pres">
      <dgm:prSet presAssocID="{30330564-5811-4856-9C94-FFB5815E042E}" presName="ThreeNodes_2" presStyleLbl="node1" presStyleIdx="1" presStyleCnt="3">
        <dgm:presLayoutVars>
          <dgm:bulletEnabled val="1"/>
        </dgm:presLayoutVars>
      </dgm:prSet>
      <dgm:spPr/>
    </dgm:pt>
    <dgm:pt modelId="{6A0C2CA2-AEFF-4698-B35D-33A5ACA63F8C}" type="pres">
      <dgm:prSet presAssocID="{30330564-5811-4856-9C94-FFB5815E042E}" presName="ThreeNodes_3" presStyleLbl="node1" presStyleIdx="2" presStyleCnt="3">
        <dgm:presLayoutVars>
          <dgm:bulletEnabled val="1"/>
        </dgm:presLayoutVars>
      </dgm:prSet>
      <dgm:spPr/>
    </dgm:pt>
    <dgm:pt modelId="{9C746EC6-6661-4256-8BFF-FD68AE94A5EE}" type="pres">
      <dgm:prSet presAssocID="{30330564-5811-4856-9C94-FFB5815E042E}" presName="ThreeConn_1-2" presStyleLbl="fgAccFollowNode1" presStyleIdx="0" presStyleCnt="2">
        <dgm:presLayoutVars>
          <dgm:bulletEnabled val="1"/>
        </dgm:presLayoutVars>
      </dgm:prSet>
      <dgm:spPr/>
    </dgm:pt>
    <dgm:pt modelId="{1066ACC1-B889-4CE0-B4E5-F184801DD495}" type="pres">
      <dgm:prSet presAssocID="{30330564-5811-4856-9C94-FFB5815E042E}" presName="ThreeConn_2-3" presStyleLbl="fgAccFollowNode1" presStyleIdx="1" presStyleCnt="2">
        <dgm:presLayoutVars>
          <dgm:bulletEnabled val="1"/>
        </dgm:presLayoutVars>
      </dgm:prSet>
      <dgm:spPr/>
    </dgm:pt>
    <dgm:pt modelId="{C7780FF1-E9B2-4386-B572-2EEDEE29658E}" type="pres">
      <dgm:prSet presAssocID="{30330564-5811-4856-9C94-FFB5815E042E}" presName="ThreeNodes_1_text" presStyleLbl="node1" presStyleIdx="2" presStyleCnt="3">
        <dgm:presLayoutVars>
          <dgm:bulletEnabled val="1"/>
        </dgm:presLayoutVars>
      </dgm:prSet>
      <dgm:spPr/>
    </dgm:pt>
    <dgm:pt modelId="{6F23525E-7DEF-431C-BE2C-DCC369C05CC2}" type="pres">
      <dgm:prSet presAssocID="{30330564-5811-4856-9C94-FFB5815E042E}" presName="ThreeNodes_2_text" presStyleLbl="node1" presStyleIdx="2" presStyleCnt="3">
        <dgm:presLayoutVars>
          <dgm:bulletEnabled val="1"/>
        </dgm:presLayoutVars>
      </dgm:prSet>
      <dgm:spPr/>
    </dgm:pt>
    <dgm:pt modelId="{CDCC19F7-EC63-45CE-9B17-A414861128E6}" type="pres">
      <dgm:prSet presAssocID="{30330564-5811-4856-9C94-FFB5815E042E}" presName="ThreeNodes_3_text" presStyleLbl="node1" presStyleIdx="2" presStyleCnt="3">
        <dgm:presLayoutVars>
          <dgm:bulletEnabled val="1"/>
        </dgm:presLayoutVars>
      </dgm:prSet>
      <dgm:spPr/>
    </dgm:pt>
  </dgm:ptLst>
  <dgm:cxnLst>
    <dgm:cxn modelId="{F238800D-3E4D-4011-AE80-26CDB16002BC}" type="presOf" srcId="{449D7412-79DD-4CE3-9E6C-71CB35F566E1}" destId="{C7780FF1-E9B2-4386-B572-2EEDEE29658E}" srcOrd="1" destOrd="0" presId="urn:microsoft.com/office/officeart/2005/8/layout/vProcess5"/>
    <dgm:cxn modelId="{61511914-0481-425A-909D-953FC58CC8D4}" type="presOf" srcId="{064B221E-E583-4D4E-8F55-FC5D770B35EE}" destId="{6F23525E-7DEF-431C-BE2C-DCC369C05CC2}" srcOrd="1" destOrd="0" presId="urn:microsoft.com/office/officeart/2005/8/layout/vProcess5"/>
    <dgm:cxn modelId="{C1F52F24-CD4B-4873-A41C-564A826054D7}" type="presOf" srcId="{064B221E-E583-4D4E-8F55-FC5D770B35EE}" destId="{3727F02E-1FAD-405D-82EE-E19DA5104B42}" srcOrd="0" destOrd="0" presId="urn:microsoft.com/office/officeart/2005/8/layout/vProcess5"/>
    <dgm:cxn modelId="{BB3D303A-4AD5-4A62-A858-6631E52463B5}" type="presOf" srcId="{41244E2F-7D56-44AF-9A7A-A56B40E32E6C}" destId="{1066ACC1-B889-4CE0-B4E5-F184801DD495}" srcOrd="0" destOrd="0" presId="urn:microsoft.com/office/officeart/2005/8/layout/vProcess5"/>
    <dgm:cxn modelId="{6D494662-A997-4162-945B-F3709134AE67}" type="presOf" srcId="{02E730E9-BDC0-45DC-B0C9-7699DAA11318}" destId="{CDCC19F7-EC63-45CE-9B17-A414861128E6}" srcOrd="1" destOrd="0" presId="urn:microsoft.com/office/officeart/2005/8/layout/vProcess5"/>
    <dgm:cxn modelId="{69EA4651-8894-45A1-B4D5-2290675F42D4}" srcId="{30330564-5811-4856-9C94-FFB5815E042E}" destId="{064B221E-E583-4D4E-8F55-FC5D770B35EE}" srcOrd="1" destOrd="0" parTransId="{F8BEC4CF-6B88-40E1-91B2-286ED00BD0CB}" sibTransId="{41244E2F-7D56-44AF-9A7A-A56B40E32E6C}"/>
    <dgm:cxn modelId="{46343D72-09F4-4274-9045-696556C230BA}" srcId="{30330564-5811-4856-9C94-FFB5815E042E}" destId="{449D7412-79DD-4CE3-9E6C-71CB35F566E1}" srcOrd="0" destOrd="0" parTransId="{553F0320-EAAD-4062-A6D1-740B0CDB349D}" sibTransId="{F5A876F4-5B86-42A3-9A1A-129FC3D022BB}"/>
    <dgm:cxn modelId="{871ED376-0C0F-4C3C-8C6F-11D65E1EE608}" type="presOf" srcId="{F5A876F4-5B86-42A3-9A1A-129FC3D022BB}" destId="{9C746EC6-6661-4256-8BFF-FD68AE94A5EE}" srcOrd="0" destOrd="0" presId="urn:microsoft.com/office/officeart/2005/8/layout/vProcess5"/>
    <dgm:cxn modelId="{3D137CB0-86F6-4ACB-AC50-5756A539DDD2}" type="presOf" srcId="{02E730E9-BDC0-45DC-B0C9-7699DAA11318}" destId="{6A0C2CA2-AEFF-4698-B35D-33A5ACA63F8C}" srcOrd="0" destOrd="0" presId="urn:microsoft.com/office/officeart/2005/8/layout/vProcess5"/>
    <dgm:cxn modelId="{F58060D6-6CD9-469D-A9AF-DFAAA127EDFC}" srcId="{30330564-5811-4856-9C94-FFB5815E042E}" destId="{02E730E9-BDC0-45DC-B0C9-7699DAA11318}" srcOrd="2" destOrd="0" parTransId="{BA312E7D-F52F-432F-8C47-736AFB951CA1}" sibTransId="{61FD66B7-5B72-4276-BFAB-BCAFE1F45776}"/>
    <dgm:cxn modelId="{151FDADA-AFB1-49B8-A538-4085603821FC}" type="presOf" srcId="{30330564-5811-4856-9C94-FFB5815E042E}" destId="{280CEA78-BD34-40A9-9408-88B617875E95}" srcOrd="0" destOrd="0" presId="urn:microsoft.com/office/officeart/2005/8/layout/vProcess5"/>
    <dgm:cxn modelId="{E89BC7E7-64A6-4D33-BFEC-648256B75FE8}" type="presOf" srcId="{449D7412-79DD-4CE3-9E6C-71CB35F566E1}" destId="{99527FB5-6FDE-47C5-BB47-65324E1AC720}" srcOrd="0" destOrd="0" presId="urn:microsoft.com/office/officeart/2005/8/layout/vProcess5"/>
    <dgm:cxn modelId="{3F105F5B-8105-496B-9FC4-F71D0DC2FD23}" type="presParOf" srcId="{280CEA78-BD34-40A9-9408-88B617875E95}" destId="{13F80C6C-4F31-4E2B-9D37-B00F89318CB9}" srcOrd="0" destOrd="0" presId="urn:microsoft.com/office/officeart/2005/8/layout/vProcess5"/>
    <dgm:cxn modelId="{8EED943D-79EC-4F2C-8199-5B31BB210466}" type="presParOf" srcId="{280CEA78-BD34-40A9-9408-88B617875E95}" destId="{99527FB5-6FDE-47C5-BB47-65324E1AC720}" srcOrd="1" destOrd="0" presId="urn:microsoft.com/office/officeart/2005/8/layout/vProcess5"/>
    <dgm:cxn modelId="{B1D86EC6-826A-45E5-B0F6-2C662093EA1C}" type="presParOf" srcId="{280CEA78-BD34-40A9-9408-88B617875E95}" destId="{3727F02E-1FAD-405D-82EE-E19DA5104B42}" srcOrd="2" destOrd="0" presId="urn:microsoft.com/office/officeart/2005/8/layout/vProcess5"/>
    <dgm:cxn modelId="{E7F81311-BE69-4317-B78D-F2FCC572BDA2}" type="presParOf" srcId="{280CEA78-BD34-40A9-9408-88B617875E95}" destId="{6A0C2CA2-AEFF-4698-B35D-33A5ACA63F8C}" srcOrd="3" destOrd="0" presId="urn:microsoft.com/office/officeart/2005/8/layout/vProcess5"/>
    <dgm:cxn modelId="{EEEDF002-5AA4-4C61-B666-65FE7F73B8E8}" type="presParOf" srcId="{280CEA78-BD34-40A9-9408-88B617875E95}" destId="{9C746EC6-6661-4256-8BFF-FD68AE94A5EE}" srcOrd="4" destOrd="0" presId="urn:microsoft.com/office/officeart/2005/8/layout/vProcess5"/>
    <dgm:cxn modelId="{B39BB537-F5AC-4794-AD54-EE80F9F282A8}" type="presParOf" srcId="{280CEA78-BD34-40A9-9408-88B617875E95}" destId="{1066ACC1-B889-4CE0-B4E5-F184801DD495}" srcOrd="5" destOrd="0" presId="urn:microsoft.com/office/officeart/2005/8/layout/vProcess5"/>
    <dgm:cxn modelId="{511BF25B-7BEC-4ACA-8271-B5E5272D7F5C}" type="presParOf" srcId="{280CEA78-BD34-40A9-9408-88B617875E95}" destId="{C7780FF1-E9B2-4386-B572-2EEDEE29658E}" srcOrd="6" destOrd="0" presId="urn:microsoft.com/office/officeart/2005/8/layout/vProcess5"/>
    <dgm:cxn modelId="{2B42CAD6-334E-46F1-B989-50F17834D846}" type="presParOf" srcId="{280CEA78-BD34-40A9-9408-88B617875E95}" destId="{6F23525E-7DEF-431C-BE2C-DCC369C05CC2}" srcOrd="7" destOrd="0" presId="urn:microsoft.com/office/officeart/2005/8/layout/vProcess5"/>
    <dgm:cxn modelId="{CF2407AD-74FB-404A-982D-3918DFDFB23D}" type="presParOf" srcId="{280CEA78-BD34-40A9-9408-88B617875E95}" destId="{CDCC19F7-EC63-45CE-9B17-A414861128E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7D75298-4F46-43BD-B401-12F9B9860681}" type="doc">
      <dgm:prSet loTypeId="urn:microsoft.com/office/officeart/2008/layout/VerticalAccentList" loCatId="list" qsTypeId="urn:microsoft.com/office/officeart/2005/8/quickstyle/simple1" qsCatId="simple" csTypeId="urn:microsoft.com/office/officeart/2005/8/colors/colorful4" csCatId="colorful" phldr="1"/>
      <dgm:spPr/>
      <dgm:t>
        <a:bodyPr/>
        <a:lstStyle/>
        <a:p>
          <a:endParaRPr lang="en-GB"/>
        </a:p>
      </dgm:t>
    </dgm:pt>
    <dgm:pt modelId="{5830E452-AB77-4CC6-B24C-AABEF6313E34}">
      <dgm:prSet phldrT="[Text]"/>
      <dgm:spPr/>
      <dgm:t>
        <a:bodyPr/>
        <a:lstStyle/>
        <a:p>
          <a:r>
            <a:rPr lang="fr-FR" dirty="0"/>
            <a:t>1</a:t>
          </a:r>
          <a:endParaRPr lang="en-GB" dirty="0"/>
        </a:p>
      </dgm:t>
    </dgm:pt>
    <dgm:pt modelId="{B1788EE8-4E80-43F9-BABB-F9BA2C7A878E}" type="parTrans" cxnId="{DB1F5FF7-877B-4AE2-B72F-32D107CA0A58}">
      <dgm:prSet/>
      <dgm:spPr/>
      <dgm:t>
        <a:bodyPr/>
        <a:lstStyle/>
        <a:p>
          <a:endParaRPr lang="en-GB"/>
        </a:p>
      </dgm:t>
    </dgm:pt>
    <dgm:pt modelId="{72E63AD9-BC9D-409C-B5D4-BD83D4D94723}" type="sibTrans" cxnId="{DB1F5FF7-877B-4AE2-B72F-32D107CA0A58}">
      <dgm:prSet/>
      <dgm:spPr/>
      <dgm:t>
        <a:bodyPr/>
        <a:lstStyle/>
        <a:p>
          <a:endParaRPr lang="en-GB"/>
        </a:p>
      </dgm:t>
    </dgm:pt>
    <dgm:pt modelId="{06D0D28E-FD5D-4326-A4E7-A9EEFC81FB57}">
      <dgm:prSet phldrT="[Text]"/>
      <dgm:spPr/>
      <dgm:t>
        <a:bodyPr/>
        <a:lstStyle/>
        <a:p>
          <a:r>
            <a:rPr lang="en-GB" dirty="0"/>
            <a:t>Making the Algerian standardization system more efficient. </a:t>
          </a:r>
        </a:p>
        <a:p>
          <a:r>
            <a:rPr lang="ar-DZ" noProof="0" dirty="0"/>
            <a:t>جعل نظام التقييس الجزائري أكثر كفاءة</a:t>
          </a:r>
        </a:p>
      </dgm:t>
    </dgm:pt>
    <dgm:pt modelId="{CE6CA4B5-ADFD-44DC-BC9A-F24EE2711DA7}" type="parTrans" cxnId="{7ADCE710-AE06-4FC0-B700-A1F6E193B9AD}">
      <dgm:prSet/>
      <dgm:spPr/>
      <dgm:t>
        <a:bodyPr/>
        <a:lstStyle/>
        <a:p>
          <a:endParaRPr lang="en-GB"/>
        </a:p>
      </dgm:t>
    </dgm:pt>
    <dgm:pt modelId="{AA4CE919-418A-4093-ADAE-D7A3988CD93E}" type="sibTrans" cxnId="{7ADCE710-AE06-4FC0-B700-A1F6E193B9AD}">
      <dgm:prSet/>
      <dgm:spPr/>
      <dgm:t>
        <a:bodyPr/>
        <a:lstStyle/>
        <a:p>
          <a:endParaRPr lang="en-GB"/>
        </a:p>
      </dgm:t>
    </dgm:pt>
    <dgm:pt modelId="{2069F5C1-78B5-4B56-B244-C6B05BE02831}">
      <dgm:prSet phldrT="[Text]"/>
      <dgm:spPr/>
      <dgm:t>
        <a:bodyPr/>
        <a:lstStyle/>
        <a:p>
          <a:r>
            <a:rPr lang="fr-FR" dirty="0"/>
            <a:t>2</a:t>
          </a:r>
          <a:endParaRPr lang="en-GB" dirty="0"/>
        </a:p>
      </dgm:t>
    </dgm:pt>
    <dgm:pt modelId="{09761882-BC56-4416-8CAE-1786D25F4DBB}" type="parTrans" cxnId="{A398E792-8DF2-44F8-BD04-913AB3641664}">
      <dgm:prSet/>
      <dgm:spPr/>
      <dgm:t>
        <a:bodyPr/>
        <a:lstStyle/>
        <a:p>
          <a:endParaRPr lang="en-GB"/>
        </a:p>
      </dgm:t>
    </dgm:pt>
    <dgm:pt modelId="{616363D1-DD4E-42DD-8298-A054AEC263C4}" type="sibTrans" cxnId="{A398E792-8DF2-44F8-BD04-913AB3641664}">
      <dgm:prSet/>
      <dgm:spPr/>
      <dgm:t>
        <a:bodyPr/>
        <a:lstStyle/>
        <a:p>
          <a:endParaRPr lang="en-GB"/>
        </a:p>
      </dgm:t>
    </dgm:pt>
    <dgm:pt modelId="{23B98DB4-FA02-4376-839D-938728E128E3}">
      <dgm:prSet phldrT="[Text]"/>
      <dgm:spPr/>
      <dgm:t>
        <a:bodyPr/>
        <a:lstStyle/>
        <a:p>
          <a:r>
            <a:rPr lang="en-GB" dirty="0"/>
            <a:t>Setting expectations for market development and consumer desires and organizing them into national standards.</a:t>
          </a:r>
        </a:p>
        <a:p>
          <a:r>
            <a:rPr lang="ar-DZ" noProof="0" dirty="0"/>
            <a:t>تحديد التوقعات الخاصة بتطور السوق ورغبات المستهلكين وتنظيمها ضمن معايير وطنية</a:t>
          </a:r>
        </a:p>
      </dgm:t>
    </dgm:pt>
    <dgm:pt modelId="{9F90BED2-8DED-4910-B86A-B2F55800711D}" type="parTrans" cxnId="{602581E0-B637-49FF-901A-DBB1CD3F9151}">
      <dgm:prSet/>
      <dgm:spPr/>
      <dgm:t>
        <a:bodyPr/>
        <a:lstStyle/>
        <a:p>
          <a:endParaRPr lang="en-GB"/>
        </a:p>
      </dgm:t>
    </dgm:pt>
    <dgm:pt modelId="{C789C9E5-7FD2-43E8-A3EF-339A1A8ADF7A}" type="sibTrans" cxnId="{602581E0-B637-49FF-901A-DBB1CD3F9151}">
      <dgm:prSet/>
      <dgm:spPr/>
      <dgm:t>
        <a:bodyPr/>
        <a:lstStyle/>
        <a:p>
          <a:endParaRPr lang="en-GB"/>
        </a:p>
      </dgm:t>
    </dgm:pt>
    <dgm:pt modelId="{CA9ADB93-5844-4E1E-A2AB-FAD6999E26D7}">
      <dgm:prSet phldrT="[Text]"/>
      <dgm:spPr/>
      <dgm:t>
        <a:bodyPr/>
        <a:lstStyle/>
        <a:p>
          <a:r>
            <a:rPr lang="fr-FR" dirty="0"/>
            <a:t>3</a:t>
          </a:r>
          <a:endParaRPr lang="en-GB" dirty="0"/>
        </a:p>
      </dgm:t>
    </dgm:pt>
    <dgm:pt modelId="{FDC7A771-FCD3-465C-A648-790EFA9F53BF}" type="parTrans" cxnId="{A8D77004-A0A1-4482-B6A1-7838195EADB7}">
      <dgm:prSet/>
      <dgm:spPr/>
      <dgm:t>
        <a:bodyPr/>
        <a:lstStyle/>
        <a:p>
          <a:endParaRPr lang="en-GB"/>
        </a:p>
      </dgm:t>
    </dgm:pt>
    <dgm:pt modelId="{77932E25-6193-44C0-89B2-91D82B0D5155}" type="sibTrans" cxnId="{A8D77004-A0A1-4482-B6A1-7838195EADB7}">
      <dgm:prSet/>
      <dgm:spPr/>
      <dgm:t>
        <a:bodyPr/>
        <a:lstStyle/>
        <a:p>
          <a:endParaRPr lang="en-GB"/>
        </a:p>
      </dgm:t>
    </dgm:pt>
    <dgm:pt modelId="{C8FDD458-E7CD-46A6-AE1D-8D8849F4A19A}">
      <dgm:prSet phldrT="[Text]"/>
      <dgm:spPr/>
      <dgm:t>
        <a:bodyPr/>
        <a:lstStyle/>
        <a:p>
          <a:r>
            <a:rPr lang="en-GB" dirty="0"/>
            <a:t>Renewing goals and priorities according to technological development. </a:t>
          </a:r>
        </a:p>
        <a:p>
          <a:r>
            <a:rPr lang="ar-DZ" noProof="0" dirty="0"/>
            <a:t>تجديد الأهداف والأولويات وفقا للتطور التكنولوجي</a:t>
          </a:r>
        </a:p>
      </dgm:t>
    </dgm:pt>
    <dgm:pt modelId="{E6E09FE3-90C1-4C2A-A3D0-C2D2EC7FD689}" type="parTrans" cxnId="{052F1C0F-F017-40E1-B26B-17DB9E7A5AEE}">
      <dgm:prSet/>
      <dgm:spPr/>
      <dgm:t>
        <a:bodyPr/>
        <a:lstStyle/>
        <a:p>
          <a:endParaRPr lang="en-GB"/>
        </a:p>
      </dgm:t>
    </dgm:pt>
    <dgm:pt modelId="{16D687A4-F778-4DB1-9D1A-DB1DC51BC725}" type="sibTrans" cxnId="{052F1C0F-F017-40E1-B26B-17DB9E7A5AEE}">
      <dgm:prSet/>
      <dgm:spPr/>
      <dgm:t>
        <a:bodyPr/>
        <a:lstStyle/>
        <a:p>
          <a:endParaRPr lang="en-GB"/>
        </a:p>
      </dgm:t>
    </dgm:pt>
    <dgm:pt modelId="{25BE78FF-7705-48DB-813F-B0663A6943D1}" type="pres">
      <dgm:prSet presAssocID="{77D75298-4F46-43BD-B401-12F9B9860681}" presName="Name0" presStyleCnt="0">
        <dgm:presLayoutVars>
          <dgm:chMax/>
          <dgm:chPref/>
          <dgm:dir/>
        </dgm:presLayoutVars>
      </dgm:prSet>
      <dgm:spPr/>
    </dgm:pt>
    <dgm:pt modelId="{09285DC5-A1C8-4D0B-BE14-EC11A32BA054}" type="pres">
      <dgm:prSet presAssocID="{5830E452-AB77-4CC6-B24C-AABEF6313E34}" presName="parenttextcomposite" presStyleCnt="0"/>
      <dgm:spPr/>
    </dgm:pt>
    <dgm:pt modelId="{3F62B9A8-F5BA-4698-A4D0-045D0B6B13D3}" type="pres">
      <dgm:prSet presAssocID="{5830E452-AB77-4CC6-B24C-AABEF6313E34}" presName="parenttext" presStyleLbl="revTx" presStyleIdx="0" presStyleCnt="3">
        <dgm:presLayoutVars>
          <dgm:chMax/>
          <dgm:chPref val="2"/>
          <dgm:bulletEnabled val="1"/>
        </dgm:presLayoutVars>
      </dgm:prSet>
      <dgm:spPr/>
    </dgm:pt>
    <dgm:pt modelId="{5B7D4384-0A2F-495B-A4CA-64B480D36E0F}" type="pres">
      <dgm:prSet presAssocID="{5830E452-AB77-4CC6-B24C-AABEF6313E34}" presName="composite" presStyleCnt="0"/>
      <dgm:spPr/>
    </dgm:pt>
    <dgm:pt modelId="{92D1783D-9EC0-4102-AF88-6FE08E95F09A}" type="pres">
      <dgm:prSet presAssocID="{5830E452-AB77-4CC6-B24C-AABEF6313E34}" presName="chevron1" presStyleLbl="alignNode1" presStyleIdx="0" presStyleCnt="21"/>
      <dgm:spPr/>
    </dgm:pt>
    <dgm:pt modelId="{9426E946-F49F-4E7D-BDF3-E82E6B745AB8}" type="pres">
      <dgm:prSet presAssocID="{5830E452-AB77-4CC6-B24C-AABEF6313E34}" presName="chevron2" presStyleLbl="alignNode1" presStyleIdx="1" presStyleCnt="21"/>
      <dgm:spPr/>
    </dgm:pt>
    <dgm:pt modelId="{538BE9E6-CDF2-4D22-B568-D604A3BBF74E}" type="pres">
      <dgm:prSet presAssocID="{5830E452-AB77-4CC6-B24C-AABEF6313E34}" presName="chevron3" presStyleLbl="alignNode1" presStyleIdx="2" presStyleCnt="21"/>
      <dgm:spPr/>
    </dgm:pt>
    <dgm:pt modelId="{897C47E8-B81D-4C04-B2E3-9C8E6EDAF41A}" type="pres">
      <dgm:prSet presAssocID="{5830E452-AB77-4CC6-B24C-AABEF6313E34}" presName="chevron4" presStyleLbl="alignNode1" presStyleIdx="3" presStyleCnt="21"/>
      <dgm:spPr/>
    </dgm:pt>
    <dgm:pt modelId="{996CB843-A5E4-4BA3-BCBE-CCF498A36614}" type="pres">
      <dgm:prSet presAssocID="{5830E452-AB77-4CC6-B24C-AABEF6313E34}" presName="chevron5" presStyleLbl="alignNode1" presStyleIdx="4" presStyleCnt="21"/>
      <dgm:spPr/>
    </dgm:pt>
    <dgm:pt modelId="{10B11018-1B02-4300-A96A-1145EB90E96A}" type="pres">
      <dgm:prSet presAssocID="{5830E452-AB77-4CC6-B24C-AABEF6313E34}" presName="chevron6" presStyleLbl="alignNode1" presStyleIdx="5" presStyleCnt="21"/>
      <dgm:spPr/>
    </dgm:pt>
    <dgm:pt modelId="{EA899126-0DBC-475A-A190-D6E711E01566}" type="pres">
      <dgm:prSet presAssocID="{5830E452-AB77-4CC6-B24C-AABEF6313E34}" presName="chevron7" presStyleLbl="alignNode1" presStyleIdx="6" presStyleCnt="21"/>
      <dgm:spPr/>
    </dgm:pt>
    <dgm:pt modelId="{1ADF669F-64B2-4F4D-A9BA-224C3150A251}" type="pres">
      <dgm:prSet presAssocID="{5830E452-AB77-4CC6-B24C-AABEF6313E34}" presName="childtext" presStyleLbl="solidFgAcc1" presStyleIdx="0" presStyleCnt="3">
        <dgm:presLayoutVars>
          <dgm:chMax/>
          <dgm:chPref val="0"/>
          <dgm:bulletEnabled val="1"/>
        </dgm:presLayoutVars>
      </dgm:prSet>
      <dgm:spPr/>
    </dgm:pt>
    <dgm:pt modelId="{0F3A37DE-A767-4983-B77A-3CBA767C6867}" type="pres">
      <dgm:prSet presAssocID="{72E63AD9-BC9D-409C-B5D4-BD83D4D94723}" presName="sibTrans" presStyleCnt="0"/>
      <dgm:spPr/>
    </dgm:pt>
    <dgm:pt modelId="{E857403C-111F-48A3-B89C-3516ABFB5ED2}" type="pres">
      <dgm:prSet presAssocID="{2069F5C1-78B5-4B56-B244-C6B05BE02831}" presName="parenttextcomposite" presStyleCnt="0"/>
      <dgm:spPr/>
    </dgm:pt>
    <dgm:pt modelId="{FB6552D0-FBFC-454D-9295-1808BBE8E7A1}" type="pres">
      <dgm:prSet presAssocID="{2069F5C1-78B5-4B56-B244-C6B05BE02831}" presName="parenttext" presStyleLbl="revTx" presStyleIdx="1" presStyleCnt="3">
        <dgm:presLayoutVars>
          <dgm:chMax/>
          <dgm:chPref val="2"/>
          <dgm:bulletEnabled val="1"/>
        </dgm:presLayoutVars>
      </dgm:prSet>
      <dgm:spPr/>
    </dgm:pt>
    <dgm:pt modelId="{CA6C0EC7-8595-4400-9937-7EB41993B099}" type="pres">
      <dgm:prSet presAssocID="{2069F5C1-78B5-4B56-B244-C6B05BE02831}" presName="composite" presStyleCnt="0"/>
      <dgm:spPr/>
    </dgm:pt>
    <dgm:pt modelId="{DDCE3346-C09A-4025-A415-BFA04C156168}" type="pres">
      <dgm:prSet presAssocID="{2069F5C1-78B5-4B56-B244-C6B05BE02831}" presName="chevron1" presStyleLbl="alignNode1" presStyleIdx="7" presStyleCnt="21"/>
      <dgm:spPr/>
    </dgm:pt>
    <dgm:pt modelId="{35C95C02-BDB1-45B1-BA6B-E3DB9F094DB8}" type="pres">
      <dgm:prSet presAssocID="{2069F5C1-78B5-4B56-B244-C6B05BE02831}" presName="chevron2" presStyleLbl="alignNode1" presStyleIdx="8" presStyleCnt="21"/>
      <dgm:spPr/>
    </dgm:pt>
    <dgm:pt modelId="{738882EB-E95A-4360-A2AA-66D0BF3F8898}" type="pres">
      <dgm:prSet presAssocID="{2069F5C1-78B5-4B56-B244-C6B05BE02831}" presName="chevron3" presStyleLbl="alignNode1" presStyleIdx="9" presStyleCnt="21"/>
      <dgm:spPr/>
    </dgm:pt>
    <dgm:pt modelId="{771CB7C8-E605-48F5-B2FD-0F0329979BF7}" type="pres">
      <dgm:prSet presAssocID="{2069F5C1-78B5-4B56-B244-C6B05BE02831}" presName="chevron4" presStyleLbl="alignNode1" presStyleIdx="10" presStyleCnt="21"/>
      <dgm:spPr/>
    </dgm:pt>
    <dgm:pt modelId="{A2800601-E8D3-4086-935B-DAA46C4BAB92}" type="pres">
      <dgm:prSet presAssocID="{2069F5C1-78B5-4B56-B244-C6B05BE02831}" presName="chevron5" presStyleLbl="alignNode1" presStyleIdx="11" presStyleCnt="21"/>
      <dgm:spPr/>
    </dgm:pt>
    <dgm:pt modelId="{89883701-B3FA-46D2-8B8D-4C94C28B8CE3}" type="pres">
      <dgm:prSet presAssocID="{2069F5C1-78B5-4B56-B244-C6B05BE02831}" presName="chevron6" presStyleLbl="alignNode1" presStyleIdx="12" presStyleCnt="21"/>
      <dgm:spPr/>
    </dgm:pt>
    <dgm:pt modelId="{2E411160-F80B-4DCB-9CB4-2268B29EAC39}" type="pres">
      <dgm:prSet presAssocID="{2069F5C1-78B5-4B56-B244-C6B05BE02831}" presName="chevron7" presStyleLbl="alignNode1" presStyleIdx="13" presStyleCnt="21"/>
      <dgm:spPr/>
    </dgm:pt>
    <dgm:pt modelId="{508AD6AD-2250-443E-AC6B-C270511C0826}" type="pres">
      <dgm:prSet presAssocID="{2069F5C1-78B5-4B56-B244-C6B05BE02831}" presName="childtext" presStyleLbl="solidFgAcc1" presStyleIdx="1" presStyleCnt="3">
        <dgm:presLayoutVars>
          <dgm:chMax/>
          <dgm:chPref val="0"/>
          <dgm:bulletEnabled val="1"/>
        </dgm:presLayoutVars>
      </dgm:prSet>
      <dgm:spPr/>
    </dgm:pt>
    <dgm:pt modelId="{55532356-3259-401E-A496-9557FD827C9A}" type="pres">
      <dgm:prSet presAssocID="{616363D1-DD4E-42DD-8298-A054AEC263C4}" presName="sibTrans" presStyleCnt="0"/>
      <dgm:spPr/>
    </dgm:pt>
    <dgm:pt modelId="{699B6FFD-BB9F-429C-AB0C-4A3E3714166A}" type="pres">
      <dgm:prSet presAssocID="{CA9ADB93-5844-4E1E-A2AB-FAD6999E26D7}" presName="parenttextcomposite" presStyleCnt="0"/>
      <dgm:spPr/>
    </dgm:pt>
    <dgm:pt modelId="{0989CA3E-7498-4C41-A1D8-093A6954D865}" type="pres">
      <dgm:prSet presAssocID="{CA9ADB93-5844-4E1E-A2AB-FAD6999E26D7}" presName="parenttext" presStyleLbl="revTx" presStyleIdx="2" presStyleCnt="3">
        <dgm:presLayoutVars>
          <dgm:chMax/>
          <dgm:chPref val="2"/>
          <dgm:bulletEnabled val="1"/>
        </dgm:presLayoutVars>
      </dgm:prSet>
      <dgm:spPr/>
    </dgm:pt>
    <dgm:pt modelId="{1B9F2376-913D-4C9A-AB63-AAA4845CCD19}" type="pres">
      <dgm:prSet presAssocID="{CA9ADB93-5844-4E1E-A2AB-FAD6999E26D7}" presName="composite" presStyleCnt="0"/>
      <dgm:spPr/>
    </dgm:pt>
    <dgm:pt modelId="{C02A367C-D01B-427E-9B84-A4E5FE53B409}" type="pres">
      <dgm:prSet presAssocID="{CA9ADB93-5844-4E1E-A2AB-FAD6999E26D7}" presName="chevron1" presStyleLbl="alignNode1" presStyleIdx="14" presStyleCnt="21"/>
      <dgm:spPr/>
    </dgm:pt>
    <dgm:pt modelId="{F55DB788-6256-4054-8A86-9A079BCDEEE4}" type="pres">
      <dgm:prSet presAssocID="{CA9ADB93-5844-4E1E-A2AB-FAD6999E26D7}" presName="chevron2" presStyleLbl="alignNode1" presStyleIdx="15" presStyleCnt="21"/>
      <dgm:spPr/>
    </dgm:pt>
    <dgm:pt modelId="{360228DF-9375-4AC2-89CF-F288654C1B29}" type="pres">
      <dgm:prSet presAssocID="{CA9ADB93-5844-4E1E-A2AB-FAD6999E26D7}" presName="chevron3" presStyleLbl="alignNode1" presStyleIdx="16" presStyleCnt="21"/>
      <dgm:spPr/>
    </dgm:pt>
    <dgm:pt modelId="{63674B91-C47F-4127-A326-F5A2F017B23D}" type="pres">
      <dgm:prSet presAssocID="{CA9ADB93-5844-4E1E-A2AB-FAD6999E26D7}" presName="chevron4" presStyleLbl="alignNode1" presStyleIdx="17" presStyleCnt="21"/>
      <dgm:spPr/>
    </dgm:pt>
    <dgm:pt modelId="{EC2748C4-F601-4573-84E8-10A6EEBADAB8}" type="pres">
      <dgm:prSet presAssocID="{CA9ADB93-5844-4E1E-A2AB-FAD6999E26D7}" presName="chevron5" presStyleLbl="alignNode1" presStyleIdx="18" presStyleCnt="21"/>
      <dgm:spPr/>
    </dgm:pt>
    <dgm:pt modelId="{FAF3456F-8C54-4F1E-8CE9-C2AF44A36FC8}" type="pres">
      <dgm:prSet presAssocID="{CA9ADB93-5844-4E1E-A2AB-FAD6999E26D7}" presName="chevron6" presStyleLbl="alignNode1" presStyleIdx="19" presStyleCnt="21"/>
      <dgm:spPr/>
    </dgm:pt>
    <dgm:pt modelId="{03A8F20D-4364-4CB6-9383-9DD19060EF04}" type="pres">
      <dgm:prSet presAssocID="{CA9ADB93-5844-4E1E-A2AB-FAD6999E26D7}" presName="chevron7" presStyleLbl="alignNode1" presStyleIdx="20" presStyleCnt="21"/>
      <dgm:spPr/>
    </dgm:pt>
    <dgm:pt modelId="{959CDA2B-C9EF-42FC-BFE6-3290ECAFEDB1}" type="pres">
      <dgm:prSet presAssocID="{CA9ADB93-5844-4E1E-A2AB-FAD6999E26D7}" presName="childtext" presStyleLbl="solidFgAcc1" presStyleIdx="2" presStyleCnt="3">
        <dgm:presLayoutVars>
          <dgm:chMax/>
          <dgm:chPref val="0"/>
          <dgm:bulletEnabled val="1"/>
        </dgm:presLayoutVars>
      </dgm:prSet>
      <dgm:spPr/>
    </dgm:pt>
  </dgm:ptLst>
  <dgm:cxnLst>
    <dgm:cxn modelId="{A8D77004-A0A1-4482-B6A1-7838195EADB7}" srcId="{77D75298-4F46-43BD-B401-12F9B9860681}" destId="{CA9ADB93-5844-4E1E-A2AB-FAD6999E26D7}" srcOrd="2" destOrd="0" parTransId="{FDC7A771-FCD3-465C-A648-790EFA9F53BF}" sibTransId="{77932E25-6193-44C0-89B2-91D82B0D5155}"/>
    <dgm:cxn modelId="{052F1C0F-F017-40E1-B26B-17DB9E7A5AEE}" srcId="{CA9ADB93-5844-4E1E-A2AB-FAD6999E26D7}" destId="{C8FDD458-E7CD-46A6-AE1D-8D8849F4A19A}" srcOrd="0" destOrd="0" parTransId="{E6E09FE3-90C1-4C2A-A3D0-C2D2EC7FD689}" sibTransId="{16D687A4-F778-4DB1-9D1A-DB1DC51BC725}"/>
    <dgm:cxn modelId="{7ADCE710-AE06-4FC0-B700-A1F6E193B9AD}" srcId="{5830E452-AB77-4CC6-B24C-AABEF6313E34}" destId="{06D0D28E-FD5D-4326-A4E7-A9EEFC81FB57}" srcOrd="0" destOrd="0" parTransId="{CE6CA4B5-ADFD-44DC-BC9A-F24EE2711DA7}" sibTransId="{AA4CE919-418A-4093-ADAE-D7A3988CD93E}"/>
    <dgm:cxn modelId="{93CD221E-575C-4F61-BFC6-858FC91A2135}" type="presOf" srcId="{2069F5C1-78B5-4B56-B244-C6B05BE02831}" destId="{FB6552D0-FBFC-454D-9295-1808BBE8E7A1}" srcOrd="0" destOrd="0" presId="urn:microsoft.com/office/officeart/2008/layout/VerticalAccentList"/>
    <dgm:cxn modelId="{D315E226-9032-4098-8A9C-612810B8230D}" type="presOf" srcId="{77D75298-4F46-43BD-B401-12F9B9860681}" destId="{25BE78FF-7705-48DB-813F-B0663A6943D1}" srcOrd="0" destOrd="0" presId="urn:microsoft.com/office/officeart/2008/layout/VerticalAccentList"/>
    <dgm:cxn modelId="{B6EC275E-9BB5-4A5F-BFD2-A33E1F45BEC1}" type="presOf" srcId="{C8FDD458-E7CD-46A6-AE1D-8D8849F4A19A}" destId="{959CDA2B-C9EF-42FC-BFE6-3290ECAFEDB1}" srcOrd="0" destOrd="0" presId="urn:microsoft.com/office/officeart/2008/layout/VerticalAccentList"/>
    <dgm:cxn modelId="{53E19A58-23DC-4B65-9B85-FADC414D0AE9}" type="presOf" srcId="{5830E452-AB77-4CC6-B24C-AABEF6313E34}" destId="{3F62B9A8-F5BA-4698-A4D0-045D0B6B13D3}" srcOrd="0" destOrd="0" presId="urn:microsoft.com/office/officeart/2008/layout/VerticalAccentList"/>
    <dgm:cxn modelId="{1917B87E-7EAD-46AF-941A-5C5F2AEA8343}" type="presOf" srcId="{06D0D28E-FD5D-4326-A4E7-A9EEFC81FB57}" destId="{1ADF669F-64B2-4F4D-A9BA-224C3150A251}" srcOrd="0" destOrd="0" presId="urn:microsoft.com/office/officeart/2008/layout/VerticalAccentList"/>
    <dgm:cxn modelId="{A398E792-8DF2-44F8-BD04-913AB3641664}" srcId="{77D75298-4F46-43BD-B401-12F9B9860681}" destId="{2069F5C1-78B5-4B56-B244-C6B05BE02831}" srcOrd="1" destOrd="0" parTransId="{09761882-BC56-4416-8CAE-1786D25F4DBB}" sibTransId="{616363D1-DD4E-42DD-8298-A054AEC263C4}"/>
    <dgm:cxn modelId="{602581E0-B637-49FF-901A-DBB1CD3F9151}" srcId="{2069F5C1-78B5-4B56-B244-C6B05BE02831}" destId="{23B98DB4-FA02-4376-839D-938728E128E3}" srcOrd="0" destOrd="0" parTransId="{9F90BED2-8DED-4910-B86A-B2F55800711D}" sibTransId="{C789C9E5-7FD2-43E8-A3EF-339A1A8ADF7A}"/>
    <dgm:cxn modelId="{3407D0EE-48F7-4ED6-A89A-1A67F988AB23}" type="presOf" srcId="{23B98DB4-FA02-4376-839D-938728E128E3}" destId="{508AD6AD-2250-443E-AC6B-C270511C0826}" srcOrd="0" destOrd="0" presId="urn:microsoft.com/office/officeart/2008/layout/VerticalAccentList"/>
    <dgm:cxn modelId="{DB1F5FF7-877B-4AE2-B72F-32D107CA0A58}" srcId="{77D75298-4F46-43BD-B401-12F9B9860681}" destId="{5830E452-AB77-4CC6-B24C-AABEF6313E34}" srcOrd="0" destOrd="0" parTransId="{B1788EE8-4E80-43F9-BABB-F9BA2C7A878E}" sibTransId="{72E63AD9-BC9D-409C-B5D4-BD83D4D94723}"/>
    <dgm:cxn modelId="{110A14FE-9846-4D4E-8B54-07447C161802}" type="presOf" srcId="{CA9ADB93-5844-4E1E-A2AB-FAD6999E26D7}" destId="{0989CA3E-7498-4C41-A1D8-093A6954D865}" srcOrd="0" destOrd="0" presId="urn:microsoft.com/office/officeart/2008/layout/VerticalAccentList"/>
    <dgm:cxn modelId="{3F0B29B7-5B8C-4184-8247-1661A0A0926A}" type="presParOf" srcId="{25BE78FF-7705-48DB-813F-B0663A6943D1}" destId="{09285DC5-A1C8-4D0B-BE14-EC11A32BA054}" srcOrd="0" destOrd="0" presId="urn:microsoft.com/office/officeart/2008/layout/VerticalAccentList"/>
    <dgm:cxn modelId="{ED818848-54C7-4A4C-839F-7E7210A4B838}" type="presParOf" srcId="{09285DC5-A1C8-4D0B-BE14-EC11A32BA054}" destId="{3F62B9A8-F5BA-4698-A4D0-045D0B6B13D3}" srcOrd="0" destOrd="0" presId="urn:microsoft.com/office/officeart/2008/layout/VerticalAccentList"/>
    <dgm:cxn modelId="{FA26F3B8-71FE-44E8-A2BA-9864492289AE}" type="presParOf" srcId="{25BE78FF-7705-48DB-813F-B0663A6943D1}" destId="{5B7D4384-0A2F-495B-A4CA-64B480D36E0F}" srcOrd="1" destOrd="0" presId="urn:microsoft.com/office/officeart/2008/layout/VerticalAccentList"/>
    <dgm:cxn modelId="{86F875FD-A61D-40F2-9D8C-B8496FA71DE9}" type="presParOf" srcId="{5B7D4384-0A2F-495B-A4CA-64B480D36E0F}" destId="{92D1783D-9EC0-4102-AF88-6FE08E95F09A}" srcOrd="0" destOrd="0" presId="urn:microsoft.com/office/officeart/2008/layout/VerticalAccentList"/>
    <dgm:cxn modelId="{C40A9BAF-AAE7-4C75-891B-721F2A6384A4}" type="presParOf" srcId="{5B7D4384-0A2F-495B-A4CA-64B480D36E0F}" destId="{9426E946-F49F-4E7D-BDF3-E82E6B745AB8}" srcOrd="1" destOrd="0" presId="urn:microsoft.com/office/officeart/2008/layout/VerticalAccentList"/>
    <dgm:cxn modelId="{9FE50E6B-06E4-4277-B8BC-05A45327DE28}" type="presParOf" srcId="{5B7D4384-0A2F-495B-A4CA-64B480D36E0F}" destId="{538BE9E6-CDF2-4D22-B568-D604A3BBF74E}" srcOrd="2" destOrd="0" presId="urn:microsoft.com/office/officeart/2008/layout/VerticalAccentList"/>
    <dgm:cxn modelId="{BB8AF92C-E68A-4386-9CB6-0D18DC06CA3D}" type="presParOf" srcId="{5B7D4384-0A2F-495B-A4CA-64B480D36E0F}" destId="{897C47E8-B81D-4C04-B2E3-9C8E6EDAF41A}" srcOrd="3" destOrd="0" presId="urn:microsoft.com/office/officeart/2008/layout/VerticalAccentList"/>
    <dgm:cxn modelId="{327D8D4A-0A5E-4CB4-A1F7-032274B37CEA}" type="presParOf" srcId="{5B7D4384-0A2F-495B-A4CA-64B480D36E0F}" destId="{996CB843-A5E4-4BA3-BCBE-CCF498A36614}" srcOrd="4" destOrd="0" presId="urn:microsoft.com/office/officeart/2008/layout/VerticalAccentList"/>
    <dgm:cxn modelId="{AADEFB91-F4FF-4AD5-B34E-4D784D16E141}" type="presParOf" srcId="{5B7D4384-0A2F-495B-A4CA-64B480D36E0F}" destId="{10B11018-1B02-4300-A96A-1145EB90E96A}" srcOrd="5" destOrd="0" presId="urn:microsoft.com/office/officeart/2008/layout/VerticalAccentList"/>
    <dgm:cxn modelId="{F5975D87-F8CB-4F6C-9206-D5D522E7B7DE}" type="presParOf" srcId="{5B7D4384-0A2F-495B-A4CA-64B480D36E0F}" destId="{EA899126-0DBC-475A-A190-D6E711E01566}" srcOrd="6" destOrd="0" presId="urn:microsoft.com/office/officeart/2008/layout/VerticalAccentList"/>
    <dgm:cxn modelId="{42EB5E99-5929-4B1D-82E4-70075876A1C5}" type="presParOf" srcId="{5B7D4384-0A2F-495B-A4CA-64B480D36E0F}" destId="{1ADF669F-64B2-4F4D-A9BA-224C3150A251}" srcOrd="7" destOrd="0" presId="urn:microsoft.com/office/officeart/2008/layout/VerticalAccentList"/>
    <dgm:cxn modelId="{DF43ACC1-0F9C-4FFE-BF53-8D4E745C6FA6}" type="presParOf" srcId="{25BE78FF-7705-48DB-813F-B0663A6943D1}" destId="{0F3A37DE-A767-4983-B77A-3CBA767C6867}" srcOrd="2" destOrd="0" presId="urn:microsoft.com/office/officeart/2008/layout/VerticalAccentList"/>
    <dgm:cxn modelId="{65578E1F-7006-444E-BE4D-7A776AB5E418}" type="presParOf" srcId="{25BE78FF-7705-48DB-813F-B0663A6943D1}" destId="{E857403C-111F-48A3-B89C-3516ABFB5ED2}" srcOrd="3" destOrd="0" presId="urn:microsoft.com/office/officeart/2008/layout/VerticalAccentList"/>
    <dgm:cxn modelId="{4AF8A298-7474-4CFF-8658-22D966A1FBD5}" type="presParOf" srcId="{E857403C-111F-48A3-B89C-3516ABFB5ED2}" destId="{FB6552D0-FBFC-454D-9295-1808BBE8E7A1}" srcOrd="0" destOrd="0" presId="urn:microsoft.com/office/officeart/2008/layout/VerticalAccentList"/>
    <dgm:cxn modelId="{0097FCD5-7866-4493-8342-FAC581436398}" type="presParOf" srcId="{25BE78FF-7705-48DB-813F-B0663A6943D1}" destId="{CA6C0EC7-8595-4400-9937-7EB41993B099}" srcOrd="4" destOrd="0" presId="urn:microsoft.com/office/officeart/2008/layout/VerticalAccentList"/>
    <dgm:cxn modelId="{5D35E03F-3FB7-428D-B146-9E7853F05B3C}" type="presParOf" srcId="{CA6C0EC7-8595-4400-9937-7EB41993B099}" destId="{DDCE3346-C09A-4025-A415-BFA04C156168}" srcOrd="0" destOrd="0" presId="urn:microsoft.com/office/officeart/2008/layout/VerticalAccentList"/>
    <dgm:cxn modelId="{495C02A1-B2F5-4A1B-B4F7-02733AF44827}" type="presParOf" srcId="{CA6C0EC7-8595-4400-9937-7EB41993B099}" destId="{35C95C02-BDB1-45B1-BA6B-E3DB9F094DB8}" srcOrd="1" destOrd="0" presId="urn:microsoft.com/office/officeart/2008/layout/VerticalAccentList"/>
    <dgm:cxn modelId="{A76B48DA-6103-445B-8C27-D358B777CEA1}" type="presParOf" srcId="{CA6C0EC7-8595-4400-9937-7EB41993B099}" destId="{738882EB-E95A-4360-A2AA-66D0BF3F8898}" srcOrd="2" destOrd="0" presId="urn:microsoft.com/office/officeart/2008/layout/VerticalAccentList"/>
    <dgm:cxn modelId="{3F33BE71-5683-42B8-9CC0-A267B2B95B0F}" type="presParOf" srcId="{CA6C0EC7-8595-4400-9937-7EB41993B099}" destId="{771CB7C8-E605-48F5-B2FD-0F0329979BF7}" srcOrd="3" destOrd="0" presId="urn:microsoft.com/office/officeart/2008/layout/VerticalAccentList"/>
    <dgm:cxn modelId="{83222FE3-E263-43CF-A4AB-43752480DB3D}" type="presParOf" srcId="{CA6C0EC7-8595-4400-9937-7EB41993B099}" destId="{A2800601-E8D3-4086-935B-DAA46C4BAB92}" srcOrd="4" destOrd="0" presId="urn:microsoft.com/office/officeart/2008/layout/VerticalAccentList"/>
    <dgm:cxn modelId="{C3C23D69-6E6C-47F0-A95A-D12D9B09E764}" type="presParOf" srcId="{CA6C0EC7-8595-4400-9937-7EB41993B099}" destId="{89883701-B3FA-46D2-8B8D-4C94C28B8CE3}" srcOrd="5" destOrd="0" presId="urn:microsoft.com/office/officeart/2008/layout/VerticalAccentList"/>
    <dgm:cxn modelId="{70EF1366-2A1A-4F15-AEEA-F78D514D0C8F}" type="presParOf" srcId="{CA6C0EC7-8595-4400-9937-7EB41993B099}" destId="{2E411160-F80B-4DCB-9CB4-2268B29EAC39}" srcOrd="6" destOrd="0" presId="urn:microsoft.com/office/officeart/2008/layout/VerticalAccentList"/>
    <dgm:cxn modelId="{15B9B977-3235-4AE9-A7DA-C6F412496D72}" type="presParOf" srcId="{CA6C0EC7-8595-4400-9937-7EB41993B099}" destId="{508AD6AD-2250-443E-AC6B-C270511C0826}" srcOrd="7" destOrd="0" presId="urn:microsoft.com/office/officeart/2008/layout/VerticalAccentList"/>
    <dgm:cxn modelId="{5F0B8451-E040-47DA-AC76-D6ACB0474598}" type="presParOf" srcId="{25BE78FF-7705-48DB-813F-B0663A6943D1}" destId="{55532356-3259-401E-A496-9557FD827C9A}" srcOrd="5" destOrd="0" presId="urn:microsoft.com/office/officeart/2008/layout/VerticalAccentList"/>
    <dgm:cxn modelId="{B42C0220-B531-46B6-961E-6F7CA979938C}" type="presParOf" srcId="{25BE78FF-7705-48DB-813F-B0663A6943D1}" destId="{699B6FFD-BB9F-429C-AB0C-4A3E3714166A}" srcOrd="6" destOrd="0" presId="urn:microsoft.com/office/officeart/2008/layout/VerticalAccentList"/>
    <dgm:cxn modelId="{89C4EF16-BAA8-402D-9225-DFAB029A797B}" type="presParOf" srcId="{699B6FFD-BB9F-429C-AB0C-4A3E3714166A}" destId="{0989CA3E-7498-4C41-A1D8-093A6954D865}" srcOrd="0" destOrd="0" presId="urn:microsoft.com/office/officeart/2008/layout/VerticalAccentList"/>
    <dgm:cxn modelId="{A7EAFBC3-8A32-4601-B262-571A966A47D0}" type="presParOf" srcId="{25BE78FF-7705-48DB-813F-B0663A6943D1}" destId="{1B9F2376-913D-4C9A-AB63-AAA4845CCD19}" srcOrd="7" destOrd="0" presId="urn:microsoft.com/office/officeart/2008/layout/VerticalAccentList"/>
    <dgm:cxn modelId="{A04B50C2-BD25-47C1-BDB5-E4D70D48D3A6}" type="presParOf" srcId="{1B9F2376-913D-4C9A-AB63-AAA4845CCD19}" destId="{C02A367C-D01B-427E-9B84-A4E5FE53B409}" srcOrd="0" destOrd="0" presId="urn:microsoft.com/office/officeart/2008/layout/VerticalAccentList"/>
    <dgm:cxn modelId="{6F95E487-3704-4D53-BF14-757A662ED9C0}" type="presParOf" srcId="{1B9F2376-913D-4C9A-AB63-AAA4845CCD19}" destId="{F55DB788-6256-4054-8A86-9A079BCDEEE4}" srcOrd="1" destOrd="0" presId="urn:microsoft.com/office/officeart/2008/layout/VerticalAccentList"/>
    <dgm:cxn modelId="{C73F49A3-F313-4BCF-A4EE-8D775B92DDB6}" type="presParOf" srcId="{1B9F2376-913D-4C9A-AB63-AAA4845CCD19}" destId="{360228DF-9375-4AC2-89CF-F288654C1B29}" srcOrd="2" destOrd="0" presId="urn:microsoft.com/office/officeart/2008/layout/VerticalAccentList"/>
    <dgm:cxn modelId="{1A96AD3A-7DFE-4E34-95DF-028ED3460E23}" type="presParOf" srcId="{1B9F2376-913D-4C9A-AB63-AAA4845CCD19}" destId="{63674B91-C47F-4127-A326-F5A2F017B23D}" srcOrd="3" destOrd="0" presId="urn:microsoft.com/office/officeart/2008/layout/VerticalAccentList"/>
    <dgm:cxn modelId="{94D36574-8E43-4468-B28D-26731A0B15A1}" type="presParOf" srcId="{1B9F2376-913D-4C9A-AB63-AAA4845CCD19}" destId="{EC2748C4-F601-4573-84E8-10A6EEBADAB8}" srcOrd="4" destOrd="0" presId="urn:microsoft.com/office/officeart/2008/layout/VerticalAccentList"/>
    <dgm:cxn modelId="{B92C9D2A-2895-405E-8A0F-B20509603F64}" type="presParOf" srcId="{1B9F2376-913D-4C9A-AB63-AAA4845CCD19}" destId="{FAF3456F-8C54-4F1E-8CE9-C2AF44A36FC8}" srcOrd="5" destOrd="0" presId="urn:microsoft.com/office/officeart/2008/layout/VerticalAccentList"/>
    <dgm:cxn modelId="{EB2E57FB-896A-48D6-892B-790190739286}" type="presParOf" srcId="{1B9F2376-913D-4C9A-AB63-AAA4845CCD19}" destId="{03A8F20D-4364-4CB6-9383-9DD19060EF04}" srcOrd="6" destOrd="0" presId="urn:microsoft.com/office/officeart/2008/layout/VerticalAccentList"/>
    <dgm:cxn modelId="{A353B3A7-ADA3-433D-B53C-508E07448F19}" type="presParOf" srcId="{1B9F2376-913D-4C9A-AB63-AAA4845CCD19}" destId="{959CDA2B-C9EF-42FC-BFE6-3290ECAFEDB1}"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7D75298-4F46-43BD-B401-12F9B9860681}" type="doc">
      <dgm:prSet loTypeId="urn:microsoft.com/office/officeart/2008/layout/VerticalAccentList" loCatId="list" qsTypeId="urn:microsoft.com/office/officeart/2005/8/quickstyle/simple1" qsCatId="simple" csTypeId="urn:microsoft.com/office/officeart/2005/8/colors/colorful4" csCatId="colorful" phldr="1"/>
      <dgm:spPr/>
      <dgm:t>
        <a:bodyPr/>
        <a:lstStyle/>
        <a:p>
          <a:endParaRPr lang="en-GB"/>
        </a:p>
      </dgm:t>
    </dgm:pt>
    <dgm:pt modelId="{5830E452-AB77-4CC6-B24C-AABEF6313E34}">
      <dgm:prSet phldrT="[Text]"/>
      <dgm:spPr/>
      <dgm:t>
        <a:bodyPr/>
        <a:lstStyle/>
        <a:p>
          <a:r>
            <a:rPr lang="fr-FR" dirty="0"/>
            <a:t>4</a:t>
          </a:r>
          <a:endParaRPr lang="en-GB" dirty="0"/>
        </a:p>
      </dgm:t>
    </dgm:pt>
    <dgm:pt modelId="{B1788EE8-4E80-43F9-BABB-F9BA2C7A878E}" type="parTrans" cxnId="{DB1F5FF7-877B-4AE2-B72F-32D107CA0A58}">
      <dgm:prSet/>
      <dgm:spPr/>
      <dgm:t>
        <a:bodyPr/>
        <a:lstStyle/>
        <a:p>
          <a:endParaRPr lang="en-GB"/>
        </a:p>
      </dgm:t>
    </dgm:pt>
    <dgm:pt modelId="{72E63AD9-BC9D-409C-B5D4-BD83D4D94723}" type="sibTrans" cxnId="{DB1F5FF7-877B-4AE2-B72F-32D107CA0A58}">
      <dgm:prSet/>
      <dgm:spPr/>
      <dgm:t>
        <a:bodyPr/>
        <a:lstStyle/>
        <a:p>
          <a:endParaRPr lang="en-GB"/>
        </a:p>
      </dgm:t>
    </dgm:pt>
    <dgm:pt modelId="{06D0D28E-FD5D-4326-A4E7-A9EEFC81FB57}">
      <dgm:prSet phldrT="[Text]"/>
      <dgm:spPr/>
      <dgm:t>
        <a:bodyPr/>
        <a:lstStyle/>
        <a:p>
          <a:r>
            <a:rPr lang="en-GB" dirty="0"/>
            <a:t>Strengthening the economic and strategic dimension of national standardization.</a:t>
          </a:r>
        </a:p>
        <a:p>
          <a:r>
            <a:rPr lang="ar-DZ" noProof="0" dirty="0"/>
            <a:t>تعزيز البعد الاقتصادي والاستراتيجي للتقييس الوطني</a:t>
          </a:r>
        </a:p>
      </dgm:t>
    </dgm:pt>
    <dgm:pt modelId="{CE6CA4B5-ADFD-44DC-BC9A-F24EE2711DA7}" type="parTrans" cxnId="{7ADCE710-AE06-4FC0-B700-A1F6E193B9AD}">
      <dgm:prSet/>
      <dgm:spPr/>
      <dgm:t>
        <a:bodyPr/>
        <a:lstStyle/>
        <a:p>
          <a:endParaRPr lang="en-GB"/>
        </a:p>
      </dgm:t>
    </dgm:pt>
    <dgm:pt modelId="{AA4CE919-418A-4093-ADAE-D7A3988CD93E}" type="sibTrans" cxnId="{7ADCE710-AE06-4FC0-B700-A1F6E193B9AD}">
      <dgm:prSet/>
      <dgm:spPr/>
      <dgm:t>
        <a:bodyPr/>
        <a:lstStyle/>
        <a:p>
          <a:endParaRPr lang="en-GB"/>
        </a:p>
      </dgm:t>
    </dgm:pt>
    <dgm:pt modelId="{2069F5C1-78B5-4B56-B244-C6B05BE02831}">
      <dgm:prSet phldrT="[Text]"/>
      <dgm:spPr/>
      <dgm:t>
        <a:bodyPr/>
        <a:lstStyle/>
        <a:p>
          <a:r>
            <a:rPr lang="fr-FR" dirty="0"/>
            <a:t>5</a:t>
          </a:r>
          <a:endParaRPr lang="en-GB" dirty="0"/>
        </a:p>
      </dgm:t>
    </dgm:pt>
    <dgm:pt modelId="{09761882-BC56-4416-8CAE-1786D25F4DBB}" type="parTrans" cxnId="{A398E792-8DF2-44F8-BD04-913AB3641664}">
      <dgm:prSet/>
      <dgm:spPr/>
      <dgm:t>
        <a:bodyPr/>
        <a:lstStyle/>
        <a:p>
          <a:endParaRPr lang="en-GB"/>
        </a:p>
      </dgm:t>
    </dgm:pt>
    <dgm:pt modelId="{616363D1-DD4E-42DD-8298-A054AEC263C4}" type="sibTrans" cxnId="{A398E792-8DF2-44F8-BD04-913AB3641664}">
      <dgm:prSet/>
      <dgm:spPr/>
      <dgm:t>
        <a:bodyPr/>
        <a:lstStyle/>
        <a:p>
          <a:endParaRPr lang="en-GB"/>
        </a:p>
      </dgm:t>
    </dgm:pt>
    <dgm:pt modelId="{23B98DB4-FA02-4376-839D-938728E128E3}">
      <dgm:prSet phldrT="[Text]"/>
      <dgm:spPr/>
      <dgm:t>
        <a:bodyPr/>
        <a:lstStyle/>
        <a:p>
          <a:r>
            <a:rPr lang="en-GB" dirty="0"/>
            <a:t>Ensuring competitiveness and developing Algerian standardization through participation in Arab and African events.</a:t>
          </a:r>
        </a:p>
        <a:p>
          <a:r>
            <a:rPr lang="ar-DZ" noProof="0" dirty="0"/>
            <a:t>ضمان القدرة التنافسية وتطوير التقييس الجزائري من خلال المشاركة في الفعاليات العربية والإفريقية</a:t>
          </a:r>
        </a:p>
      </dgm:t>
    </dgm:pt>
    <dgm:pt modelId="{9F90BED2-8DED-4910-B86A-B2F55800711D}" type="parTrans" cxnId="{602581E0-B637-49FF-901A-DBB1CD3F9151}">
      <dgm:prSet/>
      <dgm:spPr/>
      <dgm:t>
        <a:bodyPr/>
        <a:lstStyle/>
        <a:p>
          <a:endParaRPr lang="en-GB"/>
        </a:p>
      </dgm:t>
    </dgm:pt>
    <dgm:pt modelId="{C789C9E5-7FD2-43E8-A3EF-339A1A8ADF7A}" type="sibTrans" cxnId="{602581E0-B637-49FF-901A-DBB1CD3F9151}">
      <dgm:prSet/>
      <dgm:spPr/>
      <dgm:t>
        <a:bodyPr/>
        <a:lstStyle/>
        <a:p>
          <a:endParaRPr lang="en-GB"/>
        </a:p>
      </dgm:t>
    </dgm:pt>
    <dgm:pt modelId="{25BE78FF-7705-48DB-813F-B0663A6943D1}" type="pres">
      <dgm:prSet presAssocID="{77D75298-4F46-43BD-B401-12F9B9860681}" presName="Name0" presStyleCnt="0">
        <dgm:presLayoutVars>
          <dgm:chMax/>
          <dgm:chPref/>
          <dgm:dir/>
        </dgm:presLayoutVars>
      </dgm:prSet>
      <dgm:spPr/>
    </dgm:pt>
    <dgm:pt modelId="{09285DC5-A1C8-4D0B-BE14-EC11A32BA054}" type="pres">
      <dgm:prSet presAssocID="{5830E452-AB77-4CC6-B24C-AABEF6313E34}" presName="parenttextcomposite" presStyleCnt="0"/>
      <dgm:spPr/>
    </dgm:pt>
    <dgm:pt modelId="{3F62B9A8-F5BA-4698-A4D0-045D0B6B13D3}" type="pres">
      <dgm:prSet presAssocID="{5830E452-AB77-4CC6-B24C-AABEF6313E34}" presName="parenttext" presStyleLbl="revTx" presStyleIdx="0" presStyleCnt="2">
        <dgm:presLayoutVars>
          <dgm:chMax/>
          <dgm:chPref val="2"/>
          <dgm:bulletEnabled val="1"/>
        </dgm:presLayoutVars>
      </dgm:prSet>
      <dgm:spPr/>
    </dgm:pt>
    <dgm:pt modelId="{5B7D4384-0A2F-495B-A4CA-64B480D36E0F}" type="pres">
      <dgm:prSet presAssocID="{5830E452-AB77-4CC6-B24C-AABEF6313E34}" presName="composite" presStyleCnt="0"/>
      <dgm:spPr/>
    </dgm:pt>
    <dgm:pt modelId="{92D1783D-9EC0-4102-AF88-6FE08E95F09A}" type="pres">
      <dgm:prSet presAssocID="{5830E452-AB77-4CC6-B24C-AABEF6313E34}" presName="chevron1" presStyleLbl="alignNode1" presStyleIdx="0" presStyleCnt="14"/>
      <dgm:spPr/>
    </dgm:pt>
    <dgm:pt modelId="{9426E946-F49F-4E7D-BDF3-E82E6B745AB8}" type="pres">
      <dgm:prSet presAssocID="{5830E452-AB77-4CC6-B24C-AABEF6313E34}" presName="chevron2" presStyleLbl="alignNode1" presStyleIdx="1" presStyleCnt="14"/>
      <dgm:spPr/>
    </dgm:pt>
    <dgm:pt modelId="{538BE9E6-CDF2-4D22-B568-D604A3BBF74E}" type="pres">
      <dgm:prSet presAssocID="{5830E452-AB77-4CC6-B24C-AABEF6313E34}" presName="chevron3" presStyleLbl="alignNode1" presStyleIdx="2" presStyleCnt="14"/>
      <dgm:spPr/>
    </dgm:pt>
    <dgm:pt modelId="{897C47E8-B81D-4C04-B2E3-9C8E6EDAF41A}" type="pres">
      <dgm:prSet presAssocID="{5830E452-AB77-4CC6-B24C-AABEF6313E34}" presName="chevron4" presStyleLbl="alignNode1" presStyleIdx="3" presStyleCnt="14"/>
      <dgm:spPr/>
    </dgm:pt>
    <dgm:pt modelId="{996CB843-A5E4-4BA3-BCBE-CCF498A36614}" type="pres">
      <dgm:prSet presAssocID="{5830E452-AB77-4CC6-B24C-AABEF6313E34}" presName="chevron5" presStyleLbl="alignNode1" presStyleIdx="4" presStyleCnt="14"/>
      <dgm:spPr/>
    </dgm:pt>
    <dgm:pt modelId="{10B11018-1B02-4300-A96A-1145EB90E96A}" type="pres">
      <dgm:prSet presAssocID="{5830E452-AB77-4CC6-B24C-AABEF6313E34}" presName="chevron6" presStyleLbl="alignNode1" presStyleIdx="5" presStyleCnt="14"/>
      <dgm:spPr/>
    </dgm:pt>
    <dgm:pt modelId="{EA899126-0DBC-475A-A190-D6E711E01566}" type="pres">
      <dgm:prSet presAssocID="{5830E452-AB77-4CC6-B24C-AABEF6313E34}" presName="chevron7" presStyleLbl="alignNode1" presStyleIdx="6" presStyleCnt="14"/>
      <dgm:spPr/>
    </dgm:pt>
    <dgm:pt modelId="{1ADF669F-64B2-4F4D-A9BA-224C3150A251}" type="pres">
      <dgm:prSet presAssocID="{5830E452-AB77-4CC6-B24C-AABEF6313E34}" presName="childtext" presStyleLbl="solidFgAcc1" presStyleIdx="0" presStyleCnt="2">
        <dgm:presLayoutVars>
          <dgm:chMax/>
          <dgm:chPref val="0"/>
          <dgm:bulletEnabled val="1"/>
        </dgm:presLayoutVars>
      </dgm:prSet>
      <dgm:spPr/>
    </dgm:pt>
    <dgm:pt modelId="{0F3A37DE-A767-4983-B77A-3CBA767C6867}" type="pres">
      <dgm:prSet presAssocID="{72E63AD9-BC9D-409C-B5D4-BD83D4D94723}" presName="sibTrans" presStyleCnt="0"/>
      <dgm:spPr/>
    </dgm:pt>
    <dgm:pt modelId="{E857403C-111F-48A3-B89C-3516ABFB5ED2}" type="pres">
      <dgm:prSet presAssocID="{2069F5C1-78B5-4B56-B244-C6B05BE02831}" presName="parenttextcomposite" presStyleCnt="0"/>
      <dgm:spPr/>
    </dgm:pt>
    <dgm:pt modelId="{FB6552D0-FBFC-454D-9295-1808BBE8E7A1}" type="pres">
      <dgm:prSet presAssocID="{2069F5C1-78B5-4B56-B244-C6B05BE02831}" presName="parenttext" presStyleLbl="revTx" presStyleIdx="1" presStyleCnt="2">
        <dgm:presLayoutVars>
          <dgm:chMax/>
          <dgm:chPref val="2"/>
          <dgm:bulletEnabled val="1"/>
        </dgm:presLayoutVars>
      </dgm:prSet>
      <dgm:spPr/>
    </dgm:pt>
    <dgm:pt modelId="{CA6C0EC7-8595-4400-9937-7EB41993B099}" type="pres">
      <dgm:prSet presAssocID="{2069F5C1-78B5-4B56-B244-C6B05BE02831}" presName="composite" presStyleCnt="0"/>
      <dgm:spPr/>
    </dgm:pt>
    <dgm:pt modelId="{DDCE3346-C09A-4025-A415-BFA04C156168}" type="pres">
      <dgm:prSet presAssocID="{2069F5C1-78B5-4B56-B244-C6B05BE02831}" presName="chevron1" presStyleLbl="alignNode1" presStyleIdx="7" presStyleCnt="14"/>
      <dgm:spPr/>
    </dgm:pt>
    <dgm:pt modelId="{35C95C02-BDB1-45B1-BA6B-E3DB9F094DB8}" type="pres">
      <dgm:prSet presAssocID="{2069F5C1-78B5-4B56-B244-C6B05BE02831}" presName="chevron2" presStyleLbl="alignNode1" presStyleIdx="8" presStyleCnt="14"/>
      <dgm:spPr/>
    </dgm:pt>
    <dgm:pt modelId="{738882EB-E95A-4360-A2AA-66D0BF3F8898}" type="pres">
      <dgm:prSet presAssocID="{2069F5C1-78B5-4B56-B244-C6B05BE02831}" presName="chevron3" presStyleLbl="alignNode1" presStyleIdx="9" presStyleCnt="14"/>
      <dgm:spPr/>
    </dgm:pt>
    <dgm:pt modelId="{771CB7C8-E605-48F5-B2FD-0F0329979BF7}" type="pres">
      <dgm:prSet presAssocID="{2069F5C1-78B5-4B56-B244-C6B05BE02831}" presName="chevron4" presStyleLbl="alignNode1" presStyleIdx="10" presStyleCnt="14"/>
      <dgm:spPr/>
    </dgm:pt>
    <dgm:pt modelId="{A2800601-E8D3-4086-935B-DAA46C4BAB92}" type="pres">
      <dgm:prSet presAssocID="{2069F5C1-78B5-4B56-B244-C6B05BE02831}" presName="chevron5" presStyleLbl="alignNode1" presStyleIdx="11" presStyleCnt="14"/>
      <dgm:spPr/>
    </dgm:pt>
    <dgm:pt modelId="{89883701-B3FA-46D2-8B8D-4C94C28B8CE3}" type="pres">
      <dgm:prSet presAssocID="{2069F5C1-78B5-4B56-B244-C6B05BE02831}" presName="chevron6" presStyleLbl="alignNode1" presStyleIdx="12" presStyleCnt="14"/>
      <dgm:spPr/>
    </dgm:pt>
    <dgm:pt modelId="{2E411160-F80B-4DCB-9CB4-2268B29EAC39}" type="pres">
      <dgm:prSet presAssocID="{2069F5C1-78B5-4B56-B244-C6B05BE02831}" presName="chevron7" presStyleLbl="alignNode1" presStyleIdx="13" presStyleCnt="14"/>
      <dgm:spPr/>
    </dgm:pt>
    <dgm:pt modelId="{508AD6AD-2250-443E-AC6B-C270511C0826}" type="pres">
      <dgm:prSet presAssocID="{2069F5C1-78B5-4B56-B244-C6B05BE02831}" presName="childtext" presStyleLbl="solidFgAcc1" presStyleIdx="1" presStyleCnt="2">
        <dgm:presLayoutVars>
          <dgm:chMax/>
          <dgm:chPref val="0"/>
          <dgm:bulletEnabled val="1"/>
        </dgm:presLayoutVars>
      </dgm:prSet>
      <dgm:spPr/>
    </dgm:pt>
  </dgm:ptLst>
  <dgm:cxnLst>
    <dgm:cxn modelId="{7ADCE710-AE06-4FC0-B700-A1F6E193B9AD}" srcId="{5830E452-AB77-4CC6-B24C-AABEF6313E34}" destId="{06D0D28E-FD5D-4326-A4E7-A9EEFC81FB57}" srcOrd="0" destOrd="0" parTransId="{CE6CA4B5-ADFD-44DC-BC9A-F24EE2711DA7}" sibTransId="{AA4CE919-418A-4093-ADAE-D7A3988CD93E}"/>
    <dgm:cxn modelId="{93CD221E-575C-4F61-BFC6-858FC91A2135}" type="presOf" srcId="{2069F5C1-78B5-4B56-B244-C6B05BE02831}" destId="{FB6552D0-FBFC-454D-9295-1808BBE8E7A1}" srcOrd="0" destOrd="0" presId="urn:microsoft.com/office/officeart/2008/layout/VerticalAccentList"/>
    <dgm:cxn modelId="{D315E226-9032-4098-8A9C-612810B8230D}" type="presOf" srcId="{77D75298-4F46-43BD-B401-12F9B9860681}" destId="{25BE78FF-7705-48DB-813F-B0663A6943D1}" srcOrd="0" destOrd="0" presId="urn:microsoft.com/office/officeart/2008/layout/VerticalAccentList"/>
    <dgm:cxn modelId="{53E19A58-23DC-4B65-9B85-FADC414D0AE9}" type="presOf" srcId="{5830E452-AB77-4CC6-B24C-AABEF6313E34}" destId="{3F62B9A8-F5BA-4698-A4D0-045D0B6B13D3}" srcOrd="0" destOrd="0" presId="urn:microsoft.com/office/officeart/2008/layout/VerticalAccentList"/>
    <dgm:cxn modelId="{1917B87E-7EAD-46AF-941A-5C5F2AEA8343}" type="presOf" srcId="{06D0D28E-FD5D-4326-A4E7-A9EEFC81FB57}" destId="{1ADF669F-64B2-4F4D-A9BA-224C3150A251}" srcOrd="0" destOrd="0" presId="urn:microsoft.com/office/officeart/2008/layout/VerticalAccentList"/>
    <dgm:cxn modelId="{A398E792-8DF2-44F8-BD04-913AB3641664}" srcId="{77D75298-4F46-43BD-B401-12F9B9860681}" destId="{2069F5C1-78B5-4B56-B244-C6B05BE02831}" srcOrd="1" destOrd="0" parTransId="{09761882-BC56-4416-8CAE-1786D25F4DBB}" sibTransId="{616363D1-DD4E-42DD-8298-A054AEC263C4}"/>
    <dgm:cxn modelId="{602581E0-B637-49FF-901A-DBB1CD3F9151}" srcId="{2069F5C1-78B5-4B56-B244-C6B05BE02831}" destId="{23B98DB4-FA02-4376-839D-938728E128E3}" srcOrd="0" destOrd="0" parTransId="{9F90BED2-8DED-4910-B86A-B2F55800711D}" sibTransId="{C789C9E5-7FD2-43E8-A3EF-339A1A8ADF7A}"/>
    <dgm:cxn modelId="{3407D0EE-48F7-4ED6-A89A-1A67F988AB23}" type="presOf" srcId="{23B98DB4-FA02-4376-839D-938728E128E3}" destId="{508AD6AD-2250-443E-AC6B-C270511C0826}" srcOrd="0" destOrd="0" presId="urn:microsoft.com/office/officeart/2008/layout/VerticalAccentList"/>
    <dgm:cxn modelId="{DB1F5FF7-877B-4AE2-B72F-32D107CA0A58}" srcId="{77D75298-4F46-43BD-B401-12F9B9860681}" destId="{5830E452-AB77-4CC6-B24C-AABEF6313E34}" srcOrd="0" destOrd="0" parTransId="{B1788EE8-4E80-43F9-BABB-F9BA2C7A878E}" sibTransId="{72E63AD9-BC9D-409C-B5D4-BD83D4D94723}"/>
    <dgm:cxn modelId="{3F0B29B7-5B8C-4184-8247-1661A0A0926A}" type="presParOf" srcId="{25BE78FF-7705-48DB-813F-B0663A6943D1}" destId="{09285DC5-A1C8-4D0B-BE14-EC11A32BA054}" srcOrd="0" destOrd="0" presId="urn:microsoft.com/office/officeart/2008/layout/VerticalAccentList"/>
    <dgm:cxn modelId="{ED818848-54C7-4A4C-839F-7E7210A4B838}" type="presParOf" srcId="{09285DC5-A1C8-4D0B-BE14-EC11A32BA054}" destId="{3F62B9A8-F5BA-4698-A4D0-045D0B6B13D3}" srcOrd="0" destOrd="0" presId="urn:microsoft.com/office/officeart/2008/layout/VerticalAccentList"/>
    <dgm:cxn modelId="{FA26F3B8-71FE-44E8-A2BA-9864492289AE}" type="presParOf" srcId="{25BE78FF-7705-48DB-813F-B0663A6943D1}" destId="{5B7D4384-0A2F-495B-A4CA-64B480D36E0F}" srcOrd="1" destOrd="0" presId="urn:microsoft.com/office/officeart/2008/layout/VerticalAccentList"/>
    <dgm:cxn modelId="{86F875FD-A61D-40F2-9D8C-B8496FA71DE9}" type="presParOf" srcId="{5B7D4384-0A2F-495B-A4CA-64B480D36E0F}" destId="{92D1783D-9EC0-4102-AF88-6FE08E95F09A}" srcOrd="0" destOrd="0" presId="urn:microsoft.com/office/officeart/2008/layout/VerticalAccentList"/>
    <dgm:cxn modelId="{C40A9BAF-AAE7-4C75-891B-721F2A6384A4}" type="presParOf" srcId="{5B7D4384-0A2F-495B-A4CA-64B480D36E0F}" destId="{9426E946-F49F-4E7D-BDF3-E82E6B745AB8}" srcOrd="1" destOrd="0" presId="urn:microsoft.com/office/officeart/2008/layout/VerticalAccentList"/>
    <dgm:cxn modelId="{9FE50E6B-06E4-4277-B8BC-05A45327DE28}" type="presParOf" srcId="{5B7D4384-0A2F-495B-A4CA-64B480D36E0F}" destId="{538BE9E6-CDF2-4D22-B568-D604A3BBF74E}" srcOrd="2" destOrd="0" presId="urn:microsoft.com/office/officeart/2008/layout/VerticalAccentList"/>
    <dgm:cxn modelId="{BB8AF92C-E68A-4386-9CB6-0D18DC06CA3D}" type="presParOf" srcId="{5B7D4384-0A2F-495B-A4CA-64B480D36E0F}" destId="{897C47E8-B81D-4C04-B2E3-9C8E6EDAF41A}" srcOrd="3" destOrd="0" presId="urn:microsoft.com/office/officeart/2008/layout/VerticalAccentList"/>
    <dgm:cxn modelId="{327D8D4A-0A5E-4CB4-A1F7-032274B37CEA}" type="presParOf" srcId="{5B7D4384-0A2F-495B-A4CA-64B480D36E0F}" destId="{996CB843-A5E4-4BA3-BCBE-CCF498A36614}" srcOrd="4" destOrd="0" presId="urn:microsoft.com/office/officeart/2008/layout/VerticalAccentList"/>
    <dgm:cxn modelId="{AADEFB91-F4FF-4AD5-B34E-4D784D16E141}" type="presParOf" srcId="{5B7D4384-0A2F-495B-A4CA-64B480D36E0F}" destId="{10B11018-1B02-4300-A96A-1145EB90E96A}" srcOrd="5" destOrd="0" presId="urn:microsoft.com/office/officeart/2008/layout/VerticalAccentList"/>
    <dgm:cxn modelId="{F5975D87-F8CB-4F6C-9206-D5D522E7B7DE}" type="presParOf" srcId="{5B7D4384-0A2F-495B-A4CA-64B480D36E0F}" destId="{EA899126-0DBC-475A-A190-D6E711E01566}" srcOrd="6" destOrd="0" presId="urn:microsoft.com/office/officeart/2008/layout/VerticalAccentList"/>
    <dgm:cxn modelId="{42EB5E99-5929-4B1D-82E4-70075876A1C5}" type="presParOf" srcId="{5B7D4384-0A2F-495B-A4CA-64B480D36E0F}" destId="{1ADF669F-64B2-4F4D-A9BA-224C3150A251}" srcOrd="7" destOrd="0" presId="urn:microsoft.com/office/officeart/2008/layout/VerticalAccentList"/>
    <dgm:cxn modelId="{DF43ACC1-0F9C-4FFE-BF53-8D4E745C6FA6}" type="presParOf" srcId="{25BE78FF-7705-48DB-813F-B0663A6943D1}" destId="{0F3A37DE-A767-4983-B77A-3CBA767C6867}" srcOrd="2" destOrd="0" presId="urn:microsoft.com/office/officeart/2008/layout/VerticalAccentList"/>
    <dgm:cxn modelId="{65578E1F-7006-444E-BE4D-7A776AB5E418}" type="presParOf" srcId="{25BE78FF-7705-48DB-813F-B0663A6943D1}" destId="{E857403C-111F-48A3-B89C-3516ABFB5ED2}" srcOrd="3" destOrd="0" presId="urn:microsoft.com/office/officeart/2008/layout/VerticalAccentList"/>
    <dgm:cxn modelId="{4AF8A298-7474-4CFF-8658-22D966A1FBD5}" type="presParOf" srcId="{E857403C-111F-48A3-B89C-3516ABFB5ED2}" destId="{FB6552D0-FBFC-454D-9295-1808BBE8E7A1}" srcOrd="0" destOrd="0" presId="urn:microsoft.com/office/officeart/2008/layout/VerticalAccentList"/>
    <dgm:cxn modelId="{0097FCD5-7866-4493-8342-FAC581436398}" type="presParOf" srcId="{25BE78FF-7705-48DB-813F-B0663A6943D1}" destId="{CA6C0EC7-8595-4400-9937-7EB41993B099}" srcOrd="4" destOrd="0" presId="urn:microsoft.com/office/officeart/2008/layout/VerticalAccentList"/>
    <dgm:cxn modelId="{5D35E03F-3FB7-428D-B146-9E7853F05B3C}" type="presParOf" srcId="{CA6C0EC7-8595-4400-9937-7EB41993B099}" destId="{DDCE3346-C09A-4025-A415-BFA04C156168}" srcOrd="0" destOrd="0" presId="urn:microsoft.com/office/officeart/2008/layout/VerticalAccentList"/>
    <dgm:cxn modelId="{495C02A1-B2F5-4A1B-B4F7-02733AF44827}" type="presParOf" srcId="{CA6C0EC7-8595-4400-9937-7EB41993B099}" destId="{35C95C02-BDB1-45B1-BA6B-E3DB9F094DB8}" srcOrd="1" destOrd="0" presId="urn:microsoft.com/office/officeart/2008/layout/VerticalAccentList"/>
    <dgm:cxn modelId="{A76B48DA-6103-445B-8C27-D358B777CEA1}" type="presParOf" srcId="{CA6C0EC7-8595-4400-9937-7EB41993B099}" destId="{738882EB-E95A-4360-A2AA-66D0BF3F8898}" srcOrd="2" destOrd="0" presId="urn:microsoft.com/office/officeart/2008/layout/VerticalAccentList"/>
    <dgm:cxn modelId="{3F33BE71-5683-42B8-9CC0-A267B2B95B0F}" type="presParOf" srcId="{CA6C0EC7-8595-4400-9937-7EB41993B099}" destId="{771CB7C8-E605-48F5-B2FD-0F0329979BF7}" srcOrd="3" destOrd="0" presId="urn:microsoft.com/office/officeart/2008/layout/VerticalAccentList"/>
    <dgm:cxn modelId="{83222FE3-E263-43CF-A4AB-43752480DB3D}" type="presParOf" srcId="{CA6C0EC7-8595-4400-9937-7EB41993B099}" destId="{A2800601-E8D3-4086-935B-DAA46C4BAB92}" srcOrd="4" destOrd="0" presId="urn:microsoft.com/office/officeart/2008/layout/VerticalAccentList"/>
    <dgm:cxn modelId="{C3C23D69-6E6C-47F0-A95A-D12D9B09E764}" type="presParOf" srcId="{CA6C0EC7-8595-4400-9937-7EB41993B099}" destId="{89883701-B3FA-46D2-8B8D-4C94C28B8CE3}" srcOrd="5" destOrd="0" presId="urn:microsoft.com/office/officeart/2008/layout/VerticalAccentList"/>
    <dgm:cxn modelId="{70EF1366-2A1A-4F15-AEEA-F78D514D0C8F}" type="presParOf" srcId="{CA6C0EC7-8595-4400-9937-7EB41993B099}" destId="{2E411160-F80B-4DCB-9CB4-2268B29EAC39}" srcOrd="6" destOrd="0" presId="urn:microsoft.com/office/officeart/2008/layout/VerticalAccentList"/>
    <dgm:cxn modelId="{15B9B977-3235-4AE9-A7DA-C6F412496D72}" type="presParOf" srcId="{CA6C0EC7-8595-4400-9937-7EB41993B099}" destId="{508AD6AD-2250-443E-AC6B-C270511C0826}"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CC2F7-C204-4190-AB6C-A082B2EDD784}">
      <dsp:nvSpPr>
        <dsp:cNvPr id="0" name=""/>
        <dsp:cNvSpPr/>
      </dsp:nvSpPr>
      <dsp:spPr>
        <a:xfrm>
          <a:off x="0" y="0"/>
          <a:ext cx="9401024" cy="109054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GB" sz="2500" kern="1200" noProof="0" dirty="0">
              <a:solidFill>
                <a:schemeClr val="tx1"/>
              </a:solidFill>
            </a:rPr>
            <a:t>Identification of needs</a:t>
          </a:r>
          <a:endParaRPr lang="ar-DZ" sz="2500" kern="1200" noProof="0" dirty="0">
            <a:solidFill>
              <a:schemeClr val="tx1"/>
            </a:solidFill>
          </a:endParaRPr>
        </a:p>
        <a:p>
          <a:pPr marL="0" lvl="0" indent="0" algn="r" defTabSz="1111250" rtl="1">
            <a:lnSpc>
              <a:spcPct val="90000"/>
            </a:lnSpc>
            <a:spcBef>
              <a:spcPct val="0"/>
            </a:spcBef>
            <a:spcAft>
              <a:spcPct val="35000"/>
            </a:spcAft>
            <a:buNone/>
          </a:pPr>
          <a:r>
            <a:rPr lang="ar-DZ" sz="2500" kern="1200" noProof="0" dirty="0">
              <a:solidFill>
                <a:schemeClr val="tx1"/>
              </a:solidFill>
            </a:rPr>
            <a:t>تحديد الاحتياجات</a:t>
          </a:r>
          <a:r>
            <a:rPr lang="fr-FR" sz="2500" kern="1200" noProof="0" dirty="0">
              <a:solidFill>
                <a:schemeClr val="tx1"/>
              </a:solidFill>
            </a:rPr>
            <a:t> </a:t>
          </a:r>
          <a:endParaRPr lang="ar-DZ" sz="2500" kern="1200" noProof="0" dirty="0">
            <a:solidFill>
              <a:schemeClr val="tx1"/>
            </a:solidFill>
          </a:endParaRPr>
        </a:p>
      </dsp:txBody>
      <dsp:txXfrm>
        <a:off x="31941" y="31941"/>
        <a:ext cx="8132095" cy="1026658"/>
      </dsp:txXfrm>
    </dsp:sp>
    <dsp:sp modelId="{5474350D-CA40-4674-A3EA-C612E5E7BC41}">
      <dsp:nvSpPr>
        <dsp:cNvPr id="0" name=""/>
        <dsp:cNvSpPr/>
      </dsp:nvSpPr>
      <dsp:spPr>
        <a:xfrm>
          <a:off x="787335" y="1288820"/>
          <a:ext cx="9401024" cy="1090540"/>
        </a:xfrm>
        <a:prstGeom prst="roundRect">
          <a:avLst>
            <a:gd name="adj" fmla="val 10000"/>
          </a:avLst>
        </a:prstGeom>
        <a:gradFill rotWithShape="0">
          <a:gsLst>
            <a:gs pos="0">
              <a:schemeClr val="accent4">
                <a:hueOff val="3266964"/>
                <a:satOff val="-13592"/>
                <a:lumOff val="3203"/>
                <a:alphaOff val="0"/>
                <a:satMod val="103000"/>
                <a:lumMod val="102000"/>
                <a:tint val="94000"/>
              </a:schemeClr>
            </a:gs>
            <a:gs pos="50000">
              <a:schemeClr val="accent4">
                <a:hueOff val="3266964"/>
                <a:satOff val="-13592"/>
                <a:lumOff val="3203"/>
                <a:alphaOff val="0"/>
                <a:satMod val="110000"/>
                <a:lumMod val="100000"/>
                <a:shade val="100000"/>
              </a:schemeClr>
            </a:gs>
            <a:gs pos="100000">
              <a:schemeClr val="accent4">
                <a:hueOff val="3266964"/>
                <a:satOff val="-13592"/>
                <a:lumOff val="320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noProof="0" dirty="0">
              <a:solidFill>
                <a:schemeClr val="tx1"/>
              </a:solidFill>
            </a:rPr>
            <a:t>Validation and collective programming </a:t>
          </a:r>
        </a:p>
        <a:p>
          <a:pPr marL="0" lvl="0" indent="0" algn="r" defTabSz="1111250" rtl="1">
            <a:lnSpc>
              <a:spcPct val="90000"/>
            </a:lnSpc>
            <a:spcBef>
              <a:spcPct val="0"/>
            </a:spcBef>
            <a:spcAft>
              <a:spcPct val="35000"/>
            </a:spcAft>
            <a:buNone/>
          </a:pPr>
          <a:r>
            <a:rPr lang="ar-DZ" sz="2500" kern="1200" noProof="0" dirty="0">
              <a:solidFill>
                <a:schemeClr val="tx1"/>
              </a:solidFill>
            </a:rPr>
            <a:t>التحقق من الصحة والبرمجة الجماعية</a:t>
          </a:r>
          <a:endParaRPr lang="en-GB" sz="2500" kern="1200" noProof="0" dirty="0">
            <a:solidFill>
              <a:schemeClr val="tx1"/>
            </a:solidFill>
          </a:endParaRPr>
        </a:p>
      </dsp:txBody>
      <dsp:txXfrm>
        <a:off x="819276" y="1320761"/>
        <a:ext cx="7840955" cy="1026658"/>
      </dsp:txXfrm>
    </dsp:sp>
    <dsp:sp modelId="{384C5041-7E71-47BA-B1C3-D5C747BE7F9F}">
      <dsp:nvSpPr>
        <dsp:cNvPr id="0" name=""/>
        <dsp:cNvSpPr/>
      </dsp:nvSpPr>
      <dsp:spPr>
        <a:xfrm>
          <a:off x="1562920" y="2577641"/>
          <a:ext cx="9401024" cy="1090540"/>
        </a:xfrm>
        <a:prstGeom prst="roundRect">
          <a:avLst>
            <a:gd name="adj" fmla="val 10000"/>
          </a:avLst>
        </a:prstGeom>
        <a:gradFill rotWithShape="0">
          <a:gsLst>
            <a:gs pos="0">
              <a:schemeClr val="accent4">
                <a:hueOff val="6533927"/>
                <a:satOff val="-27185"/>
                <a:lumOff val="6405"/>
                <a:alphaOff val="0"/>
                <a:satMod val="103000"/>
                <a:lumMod val="102000"/>
                <a:tint val="94000"/>
              </a:schemeClr>
            </a:gs>
            <a:gs pos="50000">
              <a:schemeClr val="accent4">
                <a:hueOff val="6533927"/>
                <a:satOff val="-27185"/>
                <a:lumOff val="6405"/>
                <a:alphaOff val="0"/>
                <a:satMod val="110000"/>
                <a:lumMod val="100000"/>
                <a:shade val="100000"/>
              </a:schemeClr>
            </a:gs>
            <a:gs pos="100000">
              <a:schemeClr val="accent4">
                <a:hueOff val="6533927"/>
                <a:satOff val="-27185"/>
                <a:lumOff val="640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noProof="0" dirty="0">
              <a:solidFill>
                <a:schemeClr val="tx1"/>
              </a:solidFill>
            </a:rPr>
            <a:t>Writing a preliminary project</a:t>
          </a:r>
          <a:endParaRPr lang="ar-DZ" sz="2500" kern="1200" noProof="0" dirty="0">
            <a:solidFill>
              <a:schemeClr val="tx1"/>
            </a:solidFill>
          </a:endParaRPr>
        </a:p>
        <a:p>
          <a:pPr marL="0" lvl="0" indent="0" algn="r" defTabSz="1111250" rtl="1">
            <a:lnSpc>
              <a:spcPct val="90000"/>
            </a:lnSpc>
            <a:spcBef>
              <a:spcPct val="0"/>
            </a:spcBef>
            <a:spcAft>
              <a:spcPct val="35000"/>
            </a:spcAft>
            <a:buNone/>
          </a:pPr>
          <a:r>
            <a:rPr lang="ar-DZ" sz="2500" kern="1200" noProof="0" dirty="0">
              <a:solidFill>
                <a:schemeClr val="tx1"/>
              </a:solidFill>
            </a:rPr>
            <a:t>كتابة مشروع أولي</a:t>
          </a:r>
          <a:endParaRPr lang="en-GB" sz="2500" kern="1200" noProof="0" dirty="0">
            <a:solidFill>
              <a:schemeClr val="tx1"/>
            </a:solidFill>
          </a:endParaRPr>
        </a:p>
      </dsp:txBody>
      <dsp:txXfrm>
        <a:off x="1594861" y="2609582"/>
        <a:ext cx="7852706" cy="1026658"/>
      </dsp:txXfrm>
    </dsp:sp>
    <dsp:sp modelId="{19DD69F4-9E7A-4D8F-8E2D-6B1FC19E7456}">
      <dsp:nvSpPr>
        <dsp:cNvPr id="0" name=""/>
        <dsp:cNvSpPr/>
      </dsp:nvSpPr>
      <dsp:spPr>
        <a:xfrm>
          <a:off x="2350256" y="3866461"/>
          <a:ext cx="9401024" cy="1090540"/>
        </a:xfrm>
        <a:prstGeom prst="roundRect">
          <a:avLst>
            <a:gd name="adj" fmla="val 10000"/>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noProof="0" dirty="0">
              <a:solidFill>
                <a:schemeClr val="tx1"/>
              </a:solidFill>
            </a:rPr>
            <a:t>Consensus between interested parts</a:t>
          </a:r>
          <a:endParaRPr lang="ar-DZ" sz="2500" kern="1200" noProof="0" dirty="0">
            <a:solidFill>
              <a:schemeClr val="tx1"/>
            </a:solidFill>
          </a:endParaRPr>
        </a:p>
        <a:p>
          <a:pPr marL="0" lvl="0" indent="0" algn="r" defTabSz="1111250" rtl="1">
            <a:lnSpc>
              <a:spcPct val="90000"/>
            </a:lnSpc>
            <a:spcBef>
              <a:spcPct val="0"/>
            </a:spcBef>
            <a:spcAft>
              <a:spcPct val="35000"/>
            </a:spcAft>
            <a:buNone/>
          </a:pPr>
          <a:r>
            <a:rPr lang="ar-DZ" sz="2500" kern="1200" noProof="0" dirty="0">
              <a:solidFill>
                <a:schemeClr val="tx1"/>
              </a:solidFill>
            </a:rPr>
            <a:t>التوافق بين الأطراف المعنية</a:t>
          </a:r>
          <a:endParaRPr lang="en-GB" sz="2500" kern="1200" noProof="0" dirty="0">
            <a:solidFill>
              <a:schemeClr val="tx1"/>
            </a:solidFill>
          </a:endParaRPr>
        </a:p>
      </dsp:txBody>
      <dsp:txXfrm>
        <a:off x="2382197" y="3898402"/>
        <a:ext cx="7840955" cy="1026658"/>
      </dsp:txXfrm>
    </dsp:sp>
    <dsp:sp modelId="{F264553C-3E75-439F-A106-B860FD61C3F6}">
      <dsp:nvSpPr>
        <dsp:cNvPr id="0" name=""/>
        <dsp:cNvSpPr/>
      </dsp:nvSpPr>
      <dsp:spPr>
        <a:xfrm>
          <a:off x="8692173" y="835254"/>
          <a:ext cx="708851" cy="708851"/>
        </a:xfrm>
        <a:prstGeom prst="downArrow">
          <a:avLst>
            <a:gd name="adj1" fmla="val 55000"/>
            <a:gd name="adj2" fmla="val 45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GB" sz="3200" kern="1200"/>
        </a:p>
      </dsp:txBody>
      <dsp:txXfrm>
        <a:off x="8851664" y="835254"/>
        <a:ext cx="389869" cy="533410"/>
      </dsp:txXfrm>
    </dsp:sp>
    <dsp:sp modelId="{D9EF168C-C165-46BC-A59B-63EC46E044C9}">
      <dsp:nvSpPr>
        <dsp:cNvPr id="0" name=""/>
        <dsp:cNvSpPr/>
      </dsp:nvSpPr>
      <dsp:spPr>
        <a:xfrm>
          <a:off x="9479509" y="2124075"/>
          <a:ext cx="708851" cy="708851"/>
        </a:xfrm>
        <a:prstGeom prst="downArrow">
          <a:avLst>
            <a:gd name="adj1" fmla="val 55000"/>
            <a:gd name="adj2" fmla="val 45000"/>
          </a:avLst>
        </a:prstGeom>
        <a:solidFill>
          <a:schemeClr val="accent4">
            <a:tint val="40000"/>
            <a:alpha val="90000"/>
            <a:hueOff val="5430963"/>
            <a:satOff val="-25622"/>
            <a:lumOff val="-925"/>
            <a:alphaOff val="0"/>
          </a:schemeClr>
        </a:solidFill>
        <a:ln w="6350" cap="flat" cmpd="sng" algn="ctr">
          <a:solidFill>
            <a:schemeClr val="accent4">
              <a:tint val="40000"/>
              <a:alpha val="90000"/>
              <a:hueOff val="5430963"/>
              <a:satOff val="-25622"/>
              <a:lumOff val="-92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GB" sz="3200" kern="1200"/>
        </a:p>
      </dsp:txBody>
      <dsp:txXfrm>
        <a:off x="9639000" y="2124075"/>
        <a:ext cx="389869" cy="533410"/>
      </dsp:txXfrm>
    </dsp:sp>
    <dsp:sp modelId="{0358E37A-C9BC-47AE-89E7-F8BD370D811D}">
      <dsp:nvSpPr>
        <dsp:cNvPr id="0" name=""/>
        <dsp:cNvSpPr/>
      </dsp:nvSpPr>
      <dsp:spPr>
        <a:xfrm>
          <a:off x="10255093" y="3412895"/>
          <a:ext cx="708851" cy="708851"/>
        </a:xfrm>
        <a:prstGeom prst="downArrow">
          <a:avLst>
            <a:gd name="adj1" fmla="val 55000"/>
            <a:gd name="adj2" fmla="val 45000"/>
          </a:avLst>
        </a:prstGeom>
        <a:solidFill>
          <a:schemeClr val="accent4">
            <a:tint val="40000"/>
            <a:alpha val="90000"/>
            <a:hueOff val="10861925"/>
            <a:satOff val="-51245"/>
            <a:lumOff val="-1851"/>
            <a:alphaOff val="0"/>
          </a:schemeClr>
        </a:solidFill>
        <a:ln w="6350" cap="flat" cmpd="sng" algn="ctr">
          <a:solidFill>
            <a:schemeClr val="accent4">
              <a:tint val="40000"/>
              <a:alpha val="90000"/>
              <a:hueOff val="10861925"/>
              <a:satOff val="-51245"/>
              <a:lumOff val="-185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GB" sz="3200" kern="1200"/>
        </a:p>
      </dsp:txBody>
      <dsp:txXfrm>
        <a:off x="10414584" y="3412895"/>
        <a:ext cx="389869" cy="5334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8F276-0684-4ECE-9300-2ADB25486FBE}">
      <dsp:nvSpPr>
        <dsp:cNvPr id="0" name=""/>
        <dsp:cNvSpPr/>
      </dsp:nvSpPr>
      <dsp:spPr>
        <a:xfrm>
          <a:off x="0" y="0"/>
          <a:ext cx="9903641" cy="1625600"/>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noProof="0" dirty="0">
              <a:solidFill>
                <a:schemeClr val="tx1"/>
              </a:solidFill>
            </a:rPr>
            <a:t>Validation evidentiary investigation</a:t>
          </a:r>
          <a:endParaRPr lang="ar-DZ" sz="2800" kern="1200" noProof="0" dirty="0">
            <a:solidFill>
              <a:schemeClr val="tx1"/>
            </a:solidFill>
          </a:endParaRPr>
        </a:p>
        <a:p>
          <a:pPr marL="0" lvl="0" indent="0" algn="r" defTabSz="1244600" rtl="1">
            <a:lnSpc>
              <a:spcPct val="90000"/>
            </a:lnSpc>
            <a:spcBef>
              <a:spcPct val="0"/>
            </a:spcBef>
            <a:spcAft>
              <a:spcPct val="35000"/>
            </a:spcAft>
            <a:buNone/>
          </a:pPr>
          <a:r>
            <a:rPr lang="ar-DZ" sz="2800" kern="1200" noProof="0" dirty="0">
              <a:solidFill>
                <a:schemeClr val="tx1"/>
              </a:solidFill>
            </a:rPr>
            <a:t>التحقق من صحة الأدلة التحقيق</a:t>
          </a:r>
          <a:endParaRPr lang="en-GB" sz="2800" kern="1200" noProof="0" dirty="0">
            <a:solidFill>
              <a:schemeClr val="tx1"/>
            </a:solidFill>
          </a:endParaRPr>
        </a:p>
      </dsp:txBody>
      <dsp:txXfrm>
        <a:off x="47612" y="47612"/>
        <a:ext cx="8149492" cy="1530376"/>
      </dsp:txXfrm>
    </dsp:sp>
    <dsp:sp modelId="{02FEA998-F4FD-423C-8ED8-DA0B73EBA3F5}">
      <dsp:nvSpPr>
        <dsp:cNvPr id="0" name=""/>
        <dsp:cNvSpPr/>
      </dsp:nvSpPr>
      <dsp:spPr>
        <a:xfrm>
          <a:off x="873850" y="1896533"/>
          <a:ext cx="9903641" cy="1625600"/>
        </a:xfrm>
        <a:prstGeom prst="roundRect">
          <a:avLst>
            <a:gd name="adj" fmla="val 100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noProof="0">
              <a:solidFill>
                <a:schemeClr val="tx1"/>
              </a:solidFill>
            </a:rPr>
            <a:t>Approval by the DG of the standardization body (ISO)</a:t>
          </a:r>
          <a:endParaRPr lang="ar-DZ" sz="2800" kern="1200" noProof="0">
            <a:solidFill>
              <a:schemeClr val="tx1"/>
            </a:solidFill>
          </a:endParaRPr>
        </a:p>
        <a:p>
          <a:pPr marL="0" lvl="0" indent="0" algn="r" defTabSz="1244600" rtl="1">
            <a:lnSpc>
              <a:spcPct val="90000"/>
            </a:lnSpc>
            <a:spcBef>
              <a:spcPct val="0"/>
            </a:spcBef>
            <a:spcAft>
              <a:spcPct val="35000"/>
            </a:spcAft>
            <a:buNone/>
          </a:pPr>
          <a:r>
            <a:rPr lang="ar-DZ" sz="2800" kern="1200" noProof="0">
              <a:solidFill>
                <a:schemeClr val="tx1"/>
              </a:solidFill>
            </a:rPr>
            <a:t>موافقة المدير العام لهيئة التقييس (</a:t>
          </a:r>
          <a:r>
            <a:rPr lang="en-GB" sz="2800" kern="1200" noProof="0">
              <a:solidFill>
                <a:schemeClr val="tx1"/>
              </a:solidFill>
            </a:rPr>
            <a:t>ISO)</a:t>
          </a:r>
          <a:endParaRPr lang="en-GB" sz="2800" kern="1200" noProof="0" dirty="0">
            <a:solidFill>
              <a:schemeClr val="tx1"/>
            </a:solidFill>
          </a:endParaRPr>
        </a:p>
      </dsp:txBody>
      <dsp:txXfrm>
        <a:off x="921462" y="1944145"/>
        <a:ext cx="7877926" cy="1530376"/>
      </dsp:txXfrm>
    </dsp:sp>
    <dsp:sp modelId="{94EE70CF-38D3-4E45-B5CB-2466E286487E}">
      <dsp:nvSpPr>
        <dsp:cNvPr id="0" name=""/>
        <dsp:cNvSpPr/>
      </dsp:nvSpPr>
      <dsp:spPr>
        <a:xfrm>
          <a:off x="1747701" y="3793066"/>
          <a:ext cx="9903641" cy="1625600"/>
        </a:xfrm>
        <a:prstGeom prst="roundRect">
          <a:avLst>
            <a:gd name="adj" fmla="val 1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noProof="0" dirty="0">
              <a:solidFill>
                <a:schemeClr val="tx1"/>
              </a:solidFill>
            </a:rPr>
            <a:t>Publication of the approved standard</a:t>
          </a:r>
          <a:endParaRPr lang="ar-DZ" sz="2800" kern="1200" noProof="0" dirty="0">
            <a:solidFill>
              <a:schemeClr val="tx1"/>
            </a:solidFill>
          </a:endParaRPr>
        </a:p>
        <a:p>
          <a:pPr marL="0" lvl="0" indent="0" algn="r" defTabSz="1244600" rtl="1">
            <a:lnSpc>
              <a:spcPct val="90000"/>
            </a:lnSpc>
            <a:spcBef>
              <a:spcPct val="0"/>
            </a:spcBef>
            <a:spcAft>
              <a:spcPct val="35000"/>
            </a:spcAft>
            <a:buNone/>
          </a:pPr>
          <a:r>
            <a:rPr lang="ar-DZ" sz="2800" kern="1200" noProof="0" dirty="0">
              <a:solidFill>
                <a:schemeClr val="tx1"/>
              </a:solidFill>
            </a:rPr>
            <a:t>نشر المعيار المعتمد</a:t>
          </a:r>
          <a:endParaRPr lang="en-GB" sz="2800" kern="1200" noProof="0" dirty="0">
            <a:solidFill>
              <a:schemeClr val="tx1"/>
            </a:solidFill>
          </a:endParaRPr>
        </a:p>
      </dsp:txBody>
      <dsp:txXfrm>
        <a:off x="1795313" y="3840678"/>
        <a:ext cx="7877926" cy="1530376"/>
      </dsp:txXfrm>
    </dsp:sp>
    <dsp:sp modelId="{6162A6AA-787C-4015-AF8A-6930C147712E}">
      <dsp:nvSpPr>
        <dsp:cNvPr id="0" name=""/>
        <dsp:cNvSpPr/>
      </dsp:nvSpPr>
      <dsp:spPr>
        <a:xfrm>
          <a:off x="8847001" y="1232746"/>
          <a:ext cx="1056640" cy="1056640"/>
        </a:xfrm>
        <a:prstGeom prst="downArrow">
          <a:avLst>
            <a:gd name="adj1" fmla="val 55000"/>
            <a:gd name="adj2" fmla="val 45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solidFill>
              <a:schemeClr val="tx1"/>
            </a:solidFill>
          </a:endParaRPr>
        </a:p>
      </dsp:txBody>
      <dsp:txXfrm>
        <a:off x="9084745" y="1232746"/>
        <a:ext cx="581152" cy="795122"/>
      </dsp:txXfrm>
    </dsp:sp>
    <dsp:sp modelId="{A620CAF2-CAE5-4614-8287-2B07D9F59339}">
      <dsp:nvSpPr>
        <dsp:cNvPr id="0" name=""/>
        <dsp:cNvSpPr/>
      </dsp:nvSpPr>
      <dsp:spPr>
        <a:xfrm>
          <a:off x="9720852" y="3118442"/>
          <a:ext cx="1056640" cy="1056640"/>
        </a:xfrm>
        <a:prstGeom prst="downArrow">
          <a:avLst>
            <a:gd name="adj1" fmla="val 55000"/>
            <a:gd name="adj2" fmla="val 45000"/>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solidFill>
              <a:schemeClr val="tx1"/>
            </a:solidFill>
          </a:endParaRPr>
        </a:p>
      </dsp:txBody>
      <dsp:txXfrm>
        <a:off x="9958596" y="3118442"/>
        <a:ext cx="581152" cy="7951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40D84-77E4-4530-9DB2-7009924FED8A}">
      <dsp:nvSpPr>
        <dsp:cNvPr id="0" name=""/>
        <dsp:cNvSpPr/>
      </dsp:nvSpPr>
      <dsp:spPr>
        <a:xfrm>
          <a:off x="0" y="348534"/>
          <a:ext cx="11619202" cy="378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1779" tIns="312420" rIns="901779" bIns="106680" numCol="1" spcCol="1270" anchor="t" anchorCtr="0">
          <a:noAutofit/>
        </a:bodyPr>
        <a:lstStyle/>
        <a:p>
          <a:pPr marL="114300" lvl="1" indent="-114300" algn="l" defTabSz="666750">
            <a:lnSpc>
              <a:spcPct val="90000"/>
            </a:lnSpc>
            <a:spcBef>
              <a:spcPct val="0"/>
            </a:spcBef>
            <a:spcAft>
              <a:spcPct val="15000"/>
            </a:spcAft>
            <a:buChar char="•"/>
          </a:pPr>
          <a:endParaRPr lang="en-GB" sz="1500" kern="1200"/>
        </a:p>
      </dsp:txBody>
      <dsp:txXfrm>
        <a:off x="0" y="348534"/>
        <a:ext cx="11619202" cy="378000"/>
      </dsp:txXfrm>
    </dsp:sp>
    <dsp:sp modelId="{0E6CF740-FDDE-4C05-9501-0C6E8A03A81E}">
      <dsp:nvSpPr>
        <dsp:cNvPr id="0" name=""/>
        <dsp:cNvSpPr/>
      </dsp:nvSpPr>
      <dsp:spPr>
        <a:xfrm>
          <a:off x="580960" y="127134"/>
          <a:ext cx="8133441" cy="4428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425" tIns="0" rIns="307425" bIns="0" numCol="1" spcCol="1270" anchor="ctr" anchorCtr="0">
          <a:noAutofit/>
        </a:bodyPr>
        <a:lstStyle/>
        <a:p>
          <a:pPr marL="0" lvl="0" indent="0" algn="l" defTabSz="666750">
            <a:lnSpc>
              <a:spcPct val="90000"/>
            </a:lnSpc>
            <a:spcBef>
              <a:spcPct val="0"/>
            </a:spcBef>
            <a:spcAft>
              <a:spcPct val="35000"/>
            </a:spcAft>
            <a:buNone/>
          </a:pPr>
          <a:r>
            <a:rPr lang="en-GB" sz="1500" b="1" kern="1200" dirty="0"/>
            <a:t>1-Eradication of Hunger,</a:t>
          </a:r>
          <a:r>
            <a:rPr lang="ar-DZ" sz="1500" b="1" kern="1200" dirty="0"/>
            <a:t> القضاء على الجوع</a:t>
          </a:r>
          <a:endParaRPr lang="en-GB" sz="1500" kern="1200" dirty="0"/>
        </a:p>
      </dsp:txBody>
      <dsp:txXfrm>
        <a:off x="602576" y="148750"/>
        <a:ext cx="8090209" cy="399568"/>
      </dsp:txXfrm>
    </dsp:sp>
    <dsp:sp modelId="{AA6D44C0-BA14-40D2-A575-AB4BB6BAB366}">
      <dsp:nvSpPr>
        <dsp:cNvPr id="0" name=""/>
        <dsp:cNvSpPr/>
      </dsp:nvSpPr>
      <dsp:spPr>
        <a:xfrm>
          <a:off x="0" y="1028934"/>
          <a:ext cx="11619202" cy="378000"/>
        </a:xfrm>
        <a:prstGeom prst="rect">
          <a:avLst/>
        </a:prstGeom>
        <a:solidFill>
          <a:schemeClr val="lt1">
            <a:alpha val="90000"/>
            <a:hueOff val="0"/>
            <a:satOff val="0"/>
            <a:lumOff val="0"/>
            <a:alphaOff val="0"/>
          </a:schemeClr>
        </a:solidFill>
        <a:ln w="12700" cap="flat" cmpd="sng" algn="ctr">
          <a:solidFill>
            <a:schemeClr val="accent4">
              <a:hueOff val="1400127"/>
              <a:satOff val="-5825"/>
              <a:lumOff val="1373"/>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4427CB-392D-44F5-B988-7E1296C131E5}">
      <dsp:nvSpPr>
        <dsp:cNvPr id="0" name=""/>
        <dsp:cNvSpPr/>
      </dsp:nvSpPr>
      <dsp:spPr>
        <a:xfrm>
          <a:off x="580960" y="807534"/>
          <a:ext cx="8133441" cy="442800"/>
        </a:xfrm>
        <a:prstGeom prst="roundRect">
          <a:avLst/>
        </a:prstGeom>
        <a:solidFill>
          <a:schemeClr val="accent4">
            <a:hueOff val="1400127"/>
            <a:satOff val="-5825"/>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425" tIns="0" rIns="307425" bIns="0" numCol="1" spcCol="1270" anchor="ctr" anchorCtr="0">
          <a:noAutofit/>
        </a:bodyPr>
        <a:lstStyle/>
        <a:p>
          <a:pPr marL="0" lvl="0" indent="0" algn="l" defTabSz="666750">
            <a:lnSpc>
              <a:spcPct val="90000"/>
            </a:lnSpc>
            <a:spcBef>
              <a:spcPct val="0"/>
            </a:spcBef>
            <a:spcAft>
              <a:spcPct val="35000"/>
            </a:spcAft>
            <a:buNone/>
          </a:pPr>
          <a:r>
            <a:rPr lang="en-GB" sz="1500" b="1" kern="1200" dirty="0"/>
            <a:t>2-Food Security and Nutrition, </a:t>
          </a:r>
          <a:r>
            <a:rPr lang="ar-DZ" sz="1500" b="1" kern="1200" dirty="0"/>
            <a:t>الأمن الغذائي والتغذية,</a:t>
          </a:r>
          <a:endParaRPr lang="en-GB" sz="1500" kern="1200" dirty="0"/>
        </a:p>
      </dsp:txBody>
      <dsp:txXfrm>
        <a:off x="602576" y="829150"/>
        <a:ext cx="8090209" cy="399568"/>
      </dsp:txXfrm>
    </dsp:sp>
    <dsp:sp modelId="{E972A1FE-F351-4F69-ACD2-6C86BDDEE813}">
      <dsp:nvSpPr>
        <dsp:cNvPr id="0" name=""/>
        <dsp:cNvSpPr/>
      </dsp:nvSpPr>
      <dsp:spPr>
        <a:xfrm>
          <a:off x="0" y="1709335"/>
          <a:ext cx="11619202" cy="378000"/>
        </a:xfrm>
        <a:prstGeom prst="rect">
          <a:avLst/>
        </a:prstGeom>
        <a:solidFill>
          <a:schemeClr val="lt1">
            <a:alpha val="90000"/>
            <a:hueOff val="0"/>
            <a:satOff val="0"/>
            <a:lumOff val="0"/>
            <a:alphaOff val="0"/>
          </a:schemeClr>
        </a:solidFill>
        <a:ln w="12700" cap="flat" cmpd="sng" algn="ctr">
          <a:solidFill>
            <a:schemeClr val="accent4">
              <a:hueOff val="2800255"/>
              <a:satOff val="-11651"/>
              <a:lumOff val="2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1779" tIns="312420" rIns="901779" bIns="106680" numCol="1" spcCol="1270" anchor="t" anchorCtr="0">
          <a:noAutofit/>
        </a:bodyPr>
        <a:lstStyle/>
        <a:p>
          <a:pPr marL="114300" lvl="1" indent="-114300" algn="l" defTabSz="666750">
            <a:lnSpc>
              <a:spcPct val="90000"/>
            </a:lnSpc>
            <a:spcBef>
              <a:spcPct val="0"/>
            </a:spcBef>
            <a:spcAft>
              <a:spcPct val="15000"/>
            </a:spcAft>
            <a:buChar char="•"/>
          </a:pPr>
          <a:endParaRPr lang="en-GB" sz="1500" kern="1200"/>
        </a:p>
      </dsp:txBody>
      <dsp:txXfrm>
        <a:off x="0" y="1709335"/>
        <a:ext cx="11619202" cy="378000"/>
      </dsp:txXfrm>
    </dsp:sp>
    <dsp:sp modelId="{9D329BE5-9539-4938-9B95-35ABD8C5F472}">
      <dsp:nvSpPr>
        <dsp:cNvPr id="0" name=""/>
        <dsp:cNvSpPr/>
      </dsp:nvSpPr>
      <dsp:spPr>
        <a:xfrm>
          <a:off x="580960" y="1487934"/>
          <a:ext cx="8133441" cy="442800"/>
        </a:xfrm>
        <a:prstGeom prst="roundRect">
          <a:avLst/>
        </a:prstGeom>
        <a:solidFill>
          <a:schemeClr val="accent4">
            <a:hueOff val="2800255"/>
            <a:satOff val="-11651"/>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425" tIns="0" rIns="307425" bIns="0" numCol="1" spcCol="1270" anchor="ctr" anchorCtr="0">
          <a:noAutofit/>
        </a:bodyPr>
        <a:lstStyle/>
        <a:p>
          <a:pPr marL="0" lvl="0" indent="0" algn="l" defTabSz="666750">
            <a:lnSpc>
              <a:spcPct val="90000"/>
            </a:lnSpc>
            <a:spcBef>
              <a:spcPct val="0"/>
            </a:spcBef>
            <a:spcAft>
              <a:spcPct val="35000"/>
            </a:spcAft>
            <a:buNone/>
          </a:pPr>
          <a:r>
            <a:rPr lang="en-GB" sz="1500" b="1" kern="1200" dirty="0"/>
            <a:t>3-Technical Assistance and Capacity Building,</a:t>
          </a:r>
          <a:r>
            <a:rPr lang="ar-DZ" sz="1500" b="1" kern="1200" dirty="0"/>
            <a:t> المساعدة الفنية و الإنشاءات،</a:t>
          </a:r>
          <a:endParaRPr lang="en-GB" sz="1500" kern="1200" dirty="0"/>
        </a:p>
      </dsp:txBody>
      <dsp:txXfrm>
        <a:off x="602576" y="1509550"/>
        <a:ext cx="8090209" cy="399568"/>
      </dsp:txXfrm>
    </dsp:sp>
    <dsp:sp modelId="{D77569F2-01DC-4A9C-A32C-4DAC78E1A984}">
      <dsp:nvSpPr>
        <dsp:cNvPr id="0" name=""/>
        <dsp:cNvSpPr/>
      </dsp:nvSpPr>
      <dsp:spPr>
        <a:xfrm>
          <a:off x="0" y="2389735"/>
          <a:ext cx="11619202" cy="378000"/>
        </a:xfrm>
        <a:prstGeom prst="rect">
          <a:avLst/>
        </a:prstGeom>
        <a:solidFill>
          <a:schemeClr val="lt1">
            <a:alpha val="90000"/>
            <a:hueOff val="0"/>
            <a:satOff val="0"/>
            <a:lumOff val="0"/>
            <a:alphaOff val="0"/>
          </a:schemeClr>
        </a:solidFill>
        <a:ln w="12700" cap="flat" cmpd="sng" algn="ctr">
          <a:solidFill>
            <a:schemeClr val="accent4">
              <a:hueOff val="4200382"/>
              <a:satOff val="-17476"/>
              <a:lumOff val="4118"/>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4E3869-B9B8-48A3-8B03-490E7C489D23}">
      <dsp:nvSpPr>
        <dsp:cNvPr id="0" name=""/>
        <dsp:cNvSpPr/>
      </dsp:nvSpPr>
      <dsp:spPr>
        <a:xfrm>
          <a:off x="580960" y="2168335"/>
          <a:ext cx="8133441" cy="442800"/>
        </a:xfrm>
        <a:prstGeom prst="roundRect">
          <a:avLst/>
        </a:prstGeom>
        <a:solidFill>
          <a:schemeClr val="accent4">
            <a:hueOff val="4200382"/>
            <a:satOff val="-17476"/>
            <a:lumOff val="4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425" tIns="0" rIns="307425" bIns="0" numCol="1" spcCol="1270" anchor="ctr" anchorCtr="0">
          <a:noAutofit/>
        </a:bodyPr>
        <a:lstStyle/>
        <a:p>
          <a:pPr marL="0" lvl="0" indent="0" algn="l" defTabSz="666750">
            <a:lnSpc>
              <a:spcPct val="90000"/>
            </a:lnSpc>
            <a:spcBef>
              <a:spcPct val="0"/>
            </a:spcBef>
            <a:spcAft>
              <a:spcPct val="35000"/>
            </a:spcAft>
            <a:buNone/>
          </a:pPr>
          <a:r>
            <a:rPr lang="en-GB" sz="1500" b="1" kern="1200" dirty="0"/>
            <a:t>4-Data Collection and Analysis,</a:t>
          </a:r>
          <a:r>
            <a:rPr lang="ar-DZ" sz="1500" b="1" kern="1200" dirty="0"/>
            <a:t> جمع البيانات وتحليلها،</a:t>
          </a:r>
          <a:r>
            <a:rPr lang="en-GB" sz="1500" b="1" kern="1200" dirty="0"/>
            <a:t> </a:t>
          </a:r>
          <a:endParaRPr lang="en-GB" sz="1500" kern="1200" dirty="0"/>
        </a:p>
      </dsp:txBody>
      <dsp:txXfrm>
        <a:off x="602576" y="2189951"/>
        <a:ext cx="8090209" cy="399568"/>
      </dsp:txXfrm>
    </dsp:sp>
    <dsp:sp modelId="{FFC3016D-CBC8-46C6-ACFD-9371A6EC9250}">
      <dsp:nvSpPr>
        <dsp:cNvPr id="0" name=""/>
        <dsp:cNvSpPr/>
      </dsp:nvSpPr>
      <dsp:spPr>
        <a:xfrm>
          <a:off x="0" y="3070135"/>
          <a:ext cx="11619202" cy="378000"/>
        </a:xfrm>
        <a:prstGeom prst="rect">
          <a:avLst/>
        </a:prstGeom>
        <a:solidFill>
          <a:schemeClr val="lt1">
            <a:alpha val="90000"/>
            <a:hueOff val="0"/>
            <a:satOff val="0"/>
            <a:lumOff val="0"/>
            <a:alphaOff val="0"/>
          </a:schemeClr>
        </a:solidFill>
        <a:ln w="12700" cap="flat" cmpd="sng" algn="ctr">
          <a:solidFill>
            <a:schemeClr val="accent4">
              <a:hueOff val="5600509"/>
              <a:satOff val="-23301"/>
              <a:lumOff val="549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D71538-ADBE-4A22-85D1-520D556644AE}">
      <dsp:nvSpPr>
        <dsp:cNvPr id="0" name=""/>
        <dsp:cNvSpPr/>
      </dsp:nvSpPr>
      <dsp:spPr>
        <a:xfrm>
          <a:off x="580960" y="2848735"/>
          <a:ext cx="8133441" cy="442800"/>
        </a:xfrm>
        <a:prstGeom prst="roundRect">
          <a:avLst/>
        </a:prstGeom>
        <a:solidFill>
          <a:schemeClr val="accent4">
            <a:hueOff val="5600509"/>
            <a:satOff val="-23301"/>
            <a:lumOff val="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425" tIns="0" rIns="307425" bIns="0" numCol="1" spcCol="1270" anchor="ctr" anchorCtr="0">
          <a:noAutofit/>
        </a:bodyPr>
        <a:lstStyle/>
        <a:p>
          <a:pPr marL="0" lvl="0" indent="0" algn="l" defTabSz="666750">
            <a:lnSpc>
              <a:spcPct val="90000"/>
            </a:lnSpc>
            <a:spcBef>
              <a:spcPct val="0"/>
            </a:spcBef>
            <a:spcAft>
              <a:spcPct val="35000"/>
            </a:spcAft>
            <a:buNone/>
          </a:pPr>
          <a:r>
            <a:rPr lang="fr-FR" sz="1500" b="1" kern="1200" dirty="0"/>
            <a:t>5-Sustainable Agriculture,</a:t>
          </a:r>
          <a:r>
            <a:rPr lang="ar-DZ" sz="1500" b="1" kern="1200" dirty="0"/>
            <a:t> الزراعة المستدامة</a:t>
          </a:r>
          <a:endParaRPr lang="en-GB" sz="1500" b="1" kern="1200" dirty="0"/>
        </a:p>
      </dsp:txBody>
      <dsp:txXfrm>
        <a:off x="602576" y="2870351"/>
        <a:ext cx="8090209" cy="399568"/>
      </dsp:txXfrm>
    </dsp:sp>
    <dsp:sp modelId="{9A612A33-B7F0-4880-80DE-239C5BA12C0F}">
      <dsp:nvSpPr>
        <dsp:cNvPr id="0" name=""/>
        <dsp:cNvSpPr/>
      </dsp:nvSpPr>
      <dsp:spPr>
        <a:xfrm>
          <a:off x="0" y="3750535"/>
          <a:ext cx="11619202" cy="378000"/>
        </a:xfrm>
        <a:prstGeom prst="rect">
          <a:avLst/>
        </a:prstGeom>
        <a:solidFill>
          <a:schemeClr val="lt1">
            <a:alpha val="90000"/>
            <a:hueOff val="0"/>
            <a:satOff val="0"/>
            <a:lumOff val="0"/>
            <a:alphaOff val="0"/>
          </a:schemeClr>
        </a:solidFill>
        <a:ln w="12700" cap="flat" cmpd="sng" algn="ctr">
          <a:solidFill>
            <a:schemeClr val="accent4">
              <a:hueOff val="7000636"/>
              <a:satOff val="-29126"/>
              <a:lumOff val="686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6CC889-1C91-4882-A2CE-B3F09EF550EB}">
      <dsp:nvSpPr>
        <dsp:cNvPr id="0" name=""/>
        <dsp:cNvSpPr/>
      </dsp:nvSpPr>
      <dsp:spPr>
        <a:xfrm>
          <a:off x="580960" y="3529135"/>
          <a:ext cx="8133441" cy="442800"/>
        </a:xfrm>
        <a:prstGeom prst="roundRect">
          <a:avLst/>
        </a:prstGeom>
        <a:solidFill>
          <a:schemeClr val="accent4">
            <a:hueOff val="7000636"/>
            <a:satOff val="-29126"/>
            <a:lumOff val="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425" tIns="0" rIns="307425" bIns="0" numCol="1" spcCol="1270" anchor="ctr" anchorCtr="0">
          <a:noAutofit/>
        </a:bodyPr>
        <a:lstStyle/>
        <a:p>
          <a:pPr marL="0" lvl="0" indent="0" algn="l" defTabSz="666750">
            <a:lnSpc>
              <a:spcPct val="90000"/>
            </a:lnSpc>
            <a:spcBef>
              <a:spcPct val="0"/>
            </a:spcBef>
            <a:spcAft>
              <a:spcPct val="35000"/>
            </a:spcAft>
            <a:buNone/>
          </a:pPr>
          <a:r>
            <a:rPr lang="en-GB" sz="1500" b="1" kern="1200" dirty="0"/>
            <a:t>6-Emergency Response,</a:t>
          </a:r>
          <a:r>
            <a:rPr lang="ar-DZ" sz="1500" b="1" kern="1200" dirty="0"/>
            <a:t> الاستجابة للطوارئ</a:t>
          </a:r>
          <a:endParaRPr lang="en-GB" sz="1500" kern="1200" dirty="0"/>
        </a:p>
      </dsp:txBody>
      <dsp:txXfrm>
        <a:off x="602576" y="3550751"/>
        <a:ext cx="8090209" cy="399568"/>
      </dsp:txXfrm>
    </dsp:sp>
    <dsp:sp modelId="{60884F9D-C5B2-4CB8-A924-CB9C8782B8A0}">
      <dsp:nvSpPr>
        <dsp:cNvPr id="0" name=""/>
        <dsp:cNvSpPr/>
      </dsp:nvSpPr>
      <dsp:spPr>
        <a:xfrm>
          <a:off x="0" y="4430934"/>
          <a:ext cx="11619202" cy="378000"/>
        </a:xfrm>
        <a:prstGeom prst="rect">
          <a:avLst/>
        </a:prstGeom>
        <a:solidFill>
          <a:schemeClr val="lt1">
            <a:alpha val="90000"/>
            <a:hueOff val="0"/>
            <a:satOff val="0"/>
            <a:lumOff val="0"/>
            <a:alphaOff val="0"/>
          </a:schemeClr>
        </a:solidFill>
        <a:ln w="12700" cap="flat" cmpd="sng" algn="ctr">
          <a:solidFill>
            <a:schemeClr val="accent4">
              <a:hueOff val="8400764"/>
              <a:satOff val="-34952"/>
              <a:lumOff val="8235"/>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0C0726-9F7C-471E-9874-1B5290ACFCF7}">
      <dsp:nvSpPr>
        <dsp:cNvPr id="0" name=""/>
        <dsp:cNvSpPr/>
      </dsp:nvSpPr>
      <dsp:spPr>
        <a:xfrm>
          <a:off x="580960" y="4209535"/>
          <a:ext cx="8133441" cy="442800"/>
        </a:xfrm>
        <a:prstGeom prst="roundRect">
          <a:avLst/>
        </a:prstGeom>
        <a:solidFill>
          <a:schemeClr val="accent4">
            <a:hueOff val="8400764"/>
            <a:satOff val="-34952"/>
            <a:lumOff val="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425" tIns="0" rIns="307425" bIns="0" numCol="1" spcCol="1270" anchor="ctr" anchorCtr="0">
          <a:noAutofit/>
        </a:bodyPr>
        <a:lstStyle/>
        <a:p>
          <a:pPr marL="0" lvl="0" indent="0" algn="l" defTabSz="666750">
            <a:lnSpc>
              <a:spcPct val="90000"/>
            </a:lnSpc>
            <a:spcBef>
              <a:spcPct val="0"/>
            </a:spcBef>
            <a:spcAft>
              <a:spcPct val="35000"/>
            </a:spcAft>
            <a:buNone/>
          </a:pPr>
          <a:r>
            <a:rPr lang="fr-FR" sz="1500" b="1" kern="1200" dirty="0"/>
            <a:t>7-Policy </a:t>
          </a:r>
          <a:r>
            <a:rPr lang="en-GB" sz="1500" b="1" kern="1200" noProof="0" dirty="0"/>
            <a:t>development</a:t>
          </a:r>
          <a:r>
            <a:rPr lang="fr-FR" sz="1500" b="1" kern="1200" dirty="0"/>
            <a:t>, </a:t>
          </a:r>
          <a:r>
            <a:rPr lang="ar-DZ" sz="1500" b="1" kern="1200" dirty="0"/>
            <a:t>تطوير السياسات</a:t>
          </a:r>
          <a:endParaRPr lang="en-GB" sz="1500" b="1" kern="1200" dirty="0"/>
        </a:p>
      </dsp:txBody>
      <dsp:txXfrm>
        <a:off x="602576" y="4231151"/>
        <a:ext cx="8090209" cy="399568"/>
      </dsp:txXfrm>
    </dsp:sp>
    <dsp:sp modelId="{1D7DDF94-BE8B-46B8-B4A8-28319051FA1D}">
      <dsp:nvSpPr>
        <dsp:cNvPr id="0" name=""/>
        <dsp:cNvSpPr/>
      </dsp:nvSpPr>
      <dsp:spPr>
        <a:xfrm>
          <a:off x="0" y="5111335"/>
          <a:ext cx="11619202" cy="378000"/>
        </a:xfrm>
        <a:prstGeom prst="rect">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55319A-764C-40D3-8849-6862C94B2376}">
      <dsp:nvSpPr>
        <dsp:cNvPr id="0" name=""/>
        <dsp:cNvSpPr/>
      </dsp:nvSpPr>
      <dsp:spPr>
        <a:xfrm>
          <a:off x="580960" y="4889935"/>
          <a:ext cx="8133441" cy="442800"/>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425" tIns="0" rIns="307425" bIns="0" numCol="1" spcCol="1270" anchor="ctr" anchorCtr="0">
          <a:noAutofit/>
        </a:bodyPr>
        <a:lstStyle/>
        <a:p>
          <a:pPr marL="0" lvl="0" indent="0" algn="l" defTabSz="666750">
            <a:lnSpc>
              <a:spcPct val="90000"/>
            </a:lnSpc>
            <a:spcBef>
              <a:spcPct val="0"/>
            </a:spcBef>
            <a:spcAft>
              <a:spcPct val="35000"/>
            </a:spcAft>
            <a:buNone/>
          </a:pPr>
          <a:r>
            <a:rPr lang="en-GB" sz="1500" b="1" kern="1200" dirty="0"/>
            <a:t>8-Partnerships and Collaboration,</a:t>
          </a:r>
          <a:r>
            <a:rPr lang="ar-DZ" sz="1500" b="1" kern="1200" dirty="0"/>
            <a:t> الشراكات والتعاون،</a:t>
          </a:r>
          <a:endParaRPr lang="en-GB" sz="1500" kern="1200" dirty="0"/>
        </a:p>
      </dsp:txBody>
      <dsp:txXfrm>
        <a:off x="602576" y="4911551"/>
        <a:ext cx="8090209" cy="399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3EC4F1-AB9A-47EF-883E-7ECD31D4A824}">
      <dsp:nvSpPr>
        <dsp:cNvPr id="0" name=""/>
        <dsp:cNvSpPr/>
      </dsp:nvSpPr>
      <dsp:spPr>
        <a:xfrm rot="10800000">
          <a:off x="3009658" y="2698"/>
          <a:ext cx="11542085" cy="920277"/>
        </a:xfrm>
        <a:prstGeom prst="homePlat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5817"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 Establish a listening and information dissemination system capable of ensuring customer requirements.</a:t>
          </a:r>
        </a:p>
        <a:p>
          <a:pPr marL="0" lvl="0" indent="0" algn="ctr" defTabSz="844550">
            <a:lnSpc>
              <a:spcPct val="90000"/>
            </a:lnSpc>
            <a:spcBef>
              <a:spcPct val="0"/>
            </a:spcBef>
            <a:spcAft>
              <a:spcPct val="35000"/>
            </a:spcAft>
            <a:buNone/>
          </a:pPr>
          <a:r>
            <a:rPr lang="ar-DZ" sz="1900" b="1" kern="1200" dirty="0"/>
            <a:t>إنشاء نظام استماع ونشر معلومات قادر على ضمان متطلبات العملاء.</a:t>
          </a:r>
          <a:endParaRPr lang="fr-FR" sz="1900" kern="1200" dirty="0"/>
        </a:p>
      </dsp:txBody>
      <dsp:txXfrm rot="10800000">
        <a:off x="3239727" y="2698"/>
        <a:ext cx="11312016" cy="920277"/>
      </dsp:txXfrm>
    </dsp:sp>
    <dsp:sp modelId="{8AF97B36-D3E3-4811-A099-BBC1A4CE812D}">
      <dsp:nvSpPr>
        <dsp:cNvPr id="0" name=""/>
        <dsp:cNvSpPr/>
      </dsp:nvSpPr>
      <dsp:spPr>
        <a:xfrm>
          <a:off x="2613214" y="2698"/>
          <a:ext cx="920277" cy="920277"/>
        </a:xfrm>
        <a:prstGeom prst="ellipse">
          <a:avLst/>
        </a:prstGeom>
        <a:blipFill rotWithShape="1">
          <a:blip xmlns:r="http://schemas.openxmlformats.org/officeDocument/2006/relationships" r:embed="rId1"/>
          <a:srcRect/>
          <a:stretch>
            <a:fillRect t="-2000" b="-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1531DEB-F2C2-42A6-A19C-23309C0C6E82}">
      <dsp:nvSpPr>
        <dsp:cNvPr id="0" name=""/>
        <dsp:cNvSpPr/>
      </dsp:nvSpPr>
      <dsp:spPr>
        <a:xfrm rot="10800000">
          <a:off x="3105199" y="1153045"/>
          <a:ext cx="11414697" cy="920277"/>
        </a:xfrm>
        <a:prstGeom prst="homePlate">
          <a:avLst/>
        </a:prstGeom>
        <a:solidFill>
          <a:schemeClr val="accent2">
            <a:hueOff val="-363841"/>
            <a:satOff val="-20982"/>
            <a:lumOff val="2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5817"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•Meet customer requirements through services that meet their expectations.</a:t>
          </a:r>
        </a:p>
        <a:p>
          <a:pPr marL="0" lvl="0" indent="0" algn="ctr" defTabSz="844550">
            <a:lnSpc>
              <a:spcPct val="90000"/>
            </a:lnSpc>
            <a:spcBef>
              <a:spcPct val="0"/>
            </a:spcBef>
            <a:spcAft>
              <a:spcPct val="35000"/>
            </a:spcAft>
            <a:buNone/>
          </a:pPr>
          <a:r>
            <a:rPr lang="ar-DZ" sz="1900" b="1" kern="1200" dirty="0"/>
            <a:t>تلبية متطلبات العملاء من خلال الخدمات التي تلبي توقعاتهم.</a:t>
          </a:r>
          <a:endParaRPr lang="fr-FR" sz="1900" kern="1200" dirty="0"/>
        </a:p>
      </dsp:txBody>
      <dsp:txXfrm rot="10800000">
        <a:off x="3335268" y="1153045"/>
        <a:ext cx="11184628" cy="920277"/>
      </dsp:txXfrm>
    </dsp:sp>
    <dsp:sp modelId="{C9F7034C-362C-4E2F-B8BB-84FC20BC658F}">
      <dsp:nvSpPr>
        <dsp:cNvPr id="0" name=""/>
        <dsp:cNvSpPr/>
      </dsp:nvSpPr>
      <dsp:spPr>
        <a:xfrm>
          <a:off x="2645061" y="1153045"/>
          <a:ext cx="920277" cy="920277"/>
        </a:xfrm>
        <a:prstGeom prst="ellipse">
          <a:avLst/>
        </a:prstGeom>
        <a:blipFill rotWithShape="1">
          <a:blip xmlns:r="http://schemas.openxmlformats.org/officeDocument/2006/relationships" r:embed="rId2"/>
          <a:srcRect/>
          <a:stretch>
            <a:fillRect l="-4000" r="-4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3976DC5-18D2-4E48-AA09-EE4C2B161435}">
      <dsp:nvSpPr>
        <dsp:cNvPr id="0" name=""/>
        <dsp:cNvSpPr/>
      </dsp:nvSpPr>
      <dsp:spPr>
        <a:xfrm rot="10800000">
          <a:off x="3105199" y="2303392"/>
          <a:ext cx="11414697" cy="920277"/>
        </a:xfrm>
        <a:prstGeom prst="homePlate">
          <a:avLst/>
        </a:prstGeom>
        <a:solidFill>
          <a:schemeClr val="accent2">
            <a:hueOff val="-727682"/>
            <a:satOff val="-41964"/>
            <a:lumOff val="43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5817"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 Participate in consumer protection by approving and issuing certificates for products.</a:t>
          </a:r>
        </a:p>
        <a:p>
          <a:pPr marL="0" lvl="0" indent="0" algn="ctr" defTabSz="844550">
            <a:lnSpc>
              <a:spcPct val="90000"/>
            </a:lnSpc>
            <a:spcBef>
              <a:spcPct val="0"/>
            </a:spcBef>
            <a:spcAft>
              <a:spcPct val="35000"/>
            </a:spcAft>
            <a:buNone/>
          </a:pPr>
          <a:r>
            <a:rPr lang="ar-DZ" sz="1900" b="1" kern="1200" dirty="0"/>
            <a:t>المشاركة في حماية المستهلك من خلال اعتماد وإصدار الشهادات للمنتجات.</a:t>
          </a:r>
          <a:endParaRPr lang="fr-FR" sz="1900" kern="1200" dirty="0"/>
        </a:p>
      </dsp:txBody>
      <dsp:txXfrm rot="10800000">
        <a:off x="3335268" y="2303392"/>
        <a:ext cx="11184628" cy="920277"/>
      </dsp:txXfrm>
    </dsp:sp>
    <dsp:sp modelId="{DB4BE23C-88F4-4FBC-9DFC-828C8A40559B}">
      <dsp:nvSpPr>
        <dsp:cNvPr id="0" name=""/>
        <dsp:cNvSpPr/>
      </dsp:nvSpPr>
      <dsp:spPr>
        <a:xfrm>
          <a:off x="2645061" y="2303392"/>
          <a:ext cx="920277" cy="920277"/>
        </a:xfrm>
        <a:prstGeom prst="ellipse">
          <a:avLst/>
        </a:prstGeom>
        <a:blipFill rotWithShape="1">
          <a:blip xmlns:r="http://schemas.openxmlformats.org/officeDocument/2006/relationships" r:embed="rId3"/>
          <a:srcRect/>
          <a:stretch>
            <a:fillRect l="-9000" r="-9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B84A3DD-92B0-4165-BD21-831A45E83575}">
      <dsp:nvSpPr>
        <dsp:cNvPr id="0" name=""/>
        <dsp:cNvSpPr/>
      </dsp:nvSpPr>
      <dsp:spPr>
        <a:xfrm rot="10800000">
          <a:off x="3105199" y="3453739"/>
          <a:ext cx="11414697" cy="920277"/>
        </a:xfrm>
        <a:prstGeom prst="homePlate">
          <a:avLst/>
        </a:prstGeom>
        <a:solidFill>
          <a:schemeClr val="accent2">
            <a:hueOff val="-1091522"/>
            <a:satOff val="-62946"/>
            <a:lumOff val="647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5817"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 Enhancing confidence in standards by involving all parties in their development.</a:t>
          </a:r>
        </a:p>
        <a:p>
          <a:pPr marL="0" lvl="0" indent="0" algn="ctr" defTabSz="844550">
            <a:lnSpc>
              <a:spcPct val="90000"/>
            </a:lnSpc>
            <a:spcBef>
              <a:spcPct val="0"/>
            </a:spcBef>
            <a:spcAft>
              <a:spcPct val="35000"/>
            </a:spcAft>
            <a:buNone/>
          </a:pPr>
          <a:r>
            <a:rPr lang="ar-DZ" sz="1900" b="1" kern="1200" dirty="0"/>
            <a:t>تعزيز الثقة في المعايير من خلال إشراك كافة الأطراف في تطويرها.</a:t>
          </a:r>
          <a:endParaRPr lang="fr-FR" sz="1900" kern="1200" dirty="0"/>
        </a:p>
      </dsp:txBody>
      <dsp:txXfrm rot="10800000">
        <a:off x="3335268" y="3453739"/>
        <a:ext cx="11184628" cy="920277"/>
      </dsp:txXfrm>
    </dsp:sp>
    <dsp:sp modelId="{7561CA2E-6CFA-4989-A779-18753A84719C}">
      <dsp:nvSpPr>
        <dsp:cNvPr id="0" name=""/>
        <dsp:cNvSpPr/>
      </dsp:nvSpPr>
      <dsp:spPr>
        <a:xfrm>
          <a:off x="2645061" y="3453739"/>
          <a:ext cx="920277" cy="920277"/>
        </a:xfrm>
        <a:prstGeom prst="ellipse">
          <a:avLst/>
        </a:prstGeom>
        <a:blipFill rotWithShape="1">
          <a:blip xmlns:r="http://schemas.openxmlformats.org/officeDocument/2006/relationships" r:embed="rId4"/>
          <a:srcRect/>
          <a:stretch>
            <a:fillRect l="-17000" r="-17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13990E0-EE8B-4ACD-B007-20DEA8CBD70F}">
      <dsp:nvSpPr>
        <dsp:cNvPr id="0" name=""/>
        <dsp:cNvSpPr/>
      </dsp:nvSpPr>
      <dsp:spPr>
        <a:xfrm rot="10800000">
          <a:off x="3105199" y="4604085"/>
          <a:ext cx="11414697" cy="920277"/>
        </a:xfrm>
        <a:prstGeom prst="homePlate">
          <a:avLst/>
        </a:prstGeom>
        <a:solidFill>
          <a:schemeClr val="accent2">
            <a:hueOff val="-1455363"/>
            <a:satOff val="-83928"/>
            <a:lumOff val="86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5817"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 Prevention of corruption.</a:t>
          </a:r>
        </a:p>
        <a:p>
          <a:pPr marL="0" lvl="0" indent="0" algn="ctr" defTabSz="844550">
            <a:lnSpc>
              <a:spcPct val="90000"/>
            </a:lnSpc>
            <a:spcBef>
              <a:spcPct val="0"/>
            </a:spcBef>
            <a:spcAft>
              <a:spcPct val="35000"/>
            </a:spcAft>
            <a:buNone/>
          </a:pPr>
          <a:r>
            <a:rPr lang="ar-DZ" sz="1900" b="1" kern="1200" dirty="0"/>
            <a:t>الوقاية من الفساد</a:t>
          </a:r>
          <a:endParaRPr lang="fr-FR" sz="1900" kern="1200" dirty="0"/>
        </a:p>
      </dsp:txBody>
      <dsp:txXfrm rot="10800000">
        <a:off x="3335268" y="4604085"/>
        <a:ext cx="11184628" cy="920277"/>
      </dsp:txXfrm>
    </dsp:sp>
    <dsp:sp modelId="{E0134406-CA45-4246-A1FB-47BEDFAB5945}">
      <dsp:nvSpPr>
        <dsp:cNvPr id="0" name=""/>
        <dsp:cNvSpPr/>
      </dsp:nvSpPr>
      <dsp:spPr>
        <a:xfrm>
          <a:off x="2645061" y="4604085"/>
          <a:ext cx="920277" cy="920277"/>
        </a:xfrm>
        <a:prstGeom prst="ellipse">
          <a:avLst/>
        </a:prstGeom>
        <a:blipFill rotWithShape="1">
          <a:blip xmlns:r="http://schemas.openxmlformats.org/officeDocument/2006/relationships" r:embed="rId5"/>
          <a:srcRect/>
          <a:stretch>
            <a:fillRect t="-7000" b="-7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D6B90-01A8-4B05-AC39-E0843EDADBE7}">
      <dsp:nvSpPr>
        <dsp:cNvPr id="0" name=""/>
        <dsp:cNvSpPr/>
      </dsp:nvSpPr>
      <dsp:spPr>
        <a:xfrm>
          <a:off x="0" y="0"/>
          <a:ext cx="6908800" cy="162560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noProof="0" dirty="0"/>
            <a:t>Step1: Proposal and identification of needs</a:t>
          </a:r>
        </a:p>
        <a:p>
          <a:pPr marL="0" lvl="0" indent="0" algn="l" defTabSz="1155700">
            <a:lnSpc>
              <a:spcPct val="90000"/>
            </a:lnSpc>
            <a:spcBef>
              <a:spcPct val="0"/>
            </a:spcBef>
            <a:spcAft>
              <a:spcPct val="35000"/>
            </a:spcAft>
            <a:buNone/>
          </a:pPr>
          <a:r>
            <a:rPr lang="ar-DZ" sz="2600" kern="1200" dirty="0"/>
            <a:t>اقتراح وتحديد الاحتياجات</a:t>
          </a:r>
          <a:endParaRPr lang="fr-FR" sz="2600" kern="1200" dirty="0"/>
        </a:p>
      </dsp:txBody>
      <dsp:txXfrm>
        <a:off x="47612" y="47612"/>
        <a:ext cx="5154651" cy="1530376"/>
      </dsp:txXfrm>
    </dsp:sp>
    <dsp:sp modelId="{7F4E1C35-093C-42FE-B7AC-5019309147F4}">
      <dsp:nvSpPr>
        <dsp:cNvPr id="0" name=""/>
        <dsp:cNvSpPr/>
      </dsp:nvSpPr>
      <dsp:spPr>
        <a:xfrm>
          <a:off x="609599" y="1896533"/>
          <a:ext cx="6908800" cy="1625600"/>
        </a:xfrm>
        <a:prstGeom prst="roundRect">
          <a:avLst>
            <a:gd name="adj" fmla="val 10000"/>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noProof="0" dirty="0"/>
            <a:t>Step 2: programming registration in the work program </a:t>
          </a:r>
        </a:p>
        <a:p>
          <a:pPr marL="0" lvl="0" indent="0" algn="l" defTabSz="1155700">
            <a:lnSpc>
              <a:spcPct val="90000"/>
            </a:lnSpc>
            <a:spcBef>
              <a:spcPct val="0"/>
            </a:spcBef>
            <a:spcAft>
              <a:spcPct val="35000"/>
            </a:spcAft>
            <a:buNone/>
          </a:pPr>
          <a:r>
            <a:rPr lang="ar-DZ" sz="2600" kern="1200" dirty="0"/>
            <a:t>البرمجة و تحديد برنامج العمل</a:t>
          </a:r>
          <a:endParaRPr lang="en-GB" sz="2600" kern="1200" dirty="0"/>
        </a:p>
      </dsp:txBody>
      <dsp:txXfrm>
        <a:off x="657211" y="1944145"/>
        <a:ext cx="5147335" cy="1530376"/>
      </dsp:txXfrm>
    </dsp:sp>
    <dsp:sp modelId="{B71F557C-F1D0-4A2E-AEC9-40EE5382B0F3}">
      <dsp:nvSpPr>
        <dsp:cNvPr id="0" name=""/>
        <dsp:cNvSpPr/>
      </dsp:nvSpPr>
      <dsp:spPr>
        <a:xfrm>
          <a:off x="1219199" y="3793066"/>
          <a:ext cx="6908800" cy="1625600"/>
        </a:xfrm>
        <a:prstGeom prst="roundRect">
          <a:avLst>
            <a:gd name="adj" fmla="val 10000"/>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noProof="0" dirty="0"/>
            <a:t>Step 3: development and consensus of experts members of CNT</a:t>
          </a:r>
        </a:p>
        <a:p>
          <a:pPr marL="0" lvl="0" indent="0" algn="l" defTabSz="1155700">
            <a:lnSpc>
              <a:spcPct val="90000"/>
            </a:lnSpc>
            <a:spcBef>
              <a:spcPct val="0"/>
            </a:spcBef>
            <a:spcAft>
              <a:spcPct val="35000"/>
            </a:spcAft>
            <a:buNone/>
          </a:pPr>
          <a:r>
            <a:rPr lang="fr-FR" sz="2600" kern="1200" dirty="0"/>
            <a:t> </a:t>
          </a:r>
          <a:r>
            <a:rPr lang="ar-DZ" sz="2600" kern="1200" dirty="0"/>
            <a:t>إجتماع اللجان الأعضاء: خبراء التطوير</a:t>
          </a:r>
          <a:r>
            <a:rPr lang="fr-FR" sz="2600" kern="1200" dirty="0"/>
            <a:t> </a:t>
          </a:r>
          <a:endParaRPr lang="en-GB" sz="2600" kern="1200" dirty="0"/>
        </a:p>
      </dsp:txBody>
      <dsp:txXfrm>
        <a:off x="1266811" y="3840678"/>
        <a:ext cx="5147335" cy="1530376"/>
      </dsp:txXfrm>
    </dsp:sp>
    <dsp:sp modelId="{E2BCB445-410B-4907-96BC-F03D45C5F7DD}">
      <dsp:nvSpPr>
        <dsp:cNvPr id="0" name=""/>
        <dsp:cNvSpPr/>
      </dsp:nvSpPr>
      <dsp:spPr>
        <a:xfrm>
          <a:off x="5852159" y="1232746"/>
          <a:ext cx="1056640" cy="1056640"/>
        </a:xfrm>
        <a:prstGeom prst="downArrow">
          <a:avLst>
            <a:gd name="adj1" fmla="val 55000"/>
            <a:gd name="adj2" fmla="val 45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6089903" y="1232746"/>
        <a:ext cx="581152" cy="795122"/>
      </dsp:txXfrm>
    </dsp:sp>
    <dsp:sp modelId="{2133F616-3DDC-4081-A8F3-5CC69AA7B893}">
      <dsp:nvSpPr>
        <dsp:cNvPr id="0" name=""/>
        <dsp:cNvSpPr/>
      </dsp:nvSpPr>
      <dsp:spPr>
        <a:xfrm>
          <a:off x="6461759" y="3118442"/>
          <a:ext cx="1056640" cy="1056640"/>
        </a:xfrm>
        <a:prstGeom prst="downArrow">
          <a:avLst>
            <a:gd name="adj1" fmla="val 55000"/>
            <a:gd name="adj2" fmla="val 45000"/>
          </a:avLst>
        </a:prstGeom>
        <a:solidFill>
          <a:schemeClr val="accent4">
            <a:tint val="40000"/>
            <a:alpha val="90000"/>
            <a:hueOff val="10861925"/>
            <a:satOff val="-51245"/>
            <a:lumOff val="-1851"/>
            <a:alphaOff val="0"/>
          </a:schemeClr>
        </a:solidFill>
        <a:ln w="6350" cap="flat" cmpd="sng" algn="ctr">
          <a:solidFill>
            <a:schemeClr val="accent4">
              <a:tint val="40000"/>
              <a:alpha val="90000"/>
              <a:hueOff val="10861925"/>
              <a:satOff val="-51245"/>
              <a:lumOff val="-185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6699503" y="3118442"/>
        <a:ext cx="581152" cy="7951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27FB5-6FDE-47C5-BB47-65324E1AC720}">
      <dsp:nvSpPr>
        <dsp:cNvPr id="0" name=""/>
        <dsp:cNvSpPr/>
      </dsp:nvSpPr>
      <dsp:spPr>
        <a:xfrm>
          <a:off x="0" y="0"/>
          <a:ext cx="7225107" cy="1625600"/>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noProof="0" dirty="0"/>
            <a:t>Step</a:t>
          </a:r>
          <a:r>
            <a:rPr lang="fr-FR" sz="2700" kern="1200" dirty="0"/>
            <a:t> 4: Public </a:t>
          </a:r>
          <a:r>
            <a:rPr lang="en-GB" sz="2700" kern="1200" noProof="0" dirty="0"/>
            <a:t>inquiry</a:t>
          </a:r>
          <a:r>
            <a:rPr lang="fr-FR" sz="2700" kern="1200" dirty="0"/>
            <a:t> and national validation </a:t>
          </a:r>
          <a:endParaRPr lang="ar-DZ" sz="2700" kern="1200" dirty="0"/>
        </a:p>
        <a:p>
          <a:pPr marL="0" lvl="0" indent="0" algn="l" defTabSz="1200150">
            <a:lnSpc>
              <a:spcPct val="90000"/>
            </a:lnSpc>
            <a:spcBef>
              <a:spcPct val="0"/>
            </a:spcBef>
            <a:spcAft>
              <a:spcPct val="35000"/>
            </a:spcAft>
            <a:buNone/>
          </a:pPr>
          <a:r>
            <a:rPr lang="ar-DZ" sz="2700" kern="1200" dirty="0"/>
            <a:t>التحقق العام و التثبيت على المستوى</a:t>
          </a:r>
          <a:endParaRPr lang="en-GB" sz="2700" kern="1200" dirty="0"/>
        </a:p>
      </dsp:txBody>
      <dsp:txXfrm>
        <a:off x="47612" y="47612"/>
        <a:ext cx="5470958" cy="1530376"/>
      </dsp:txXfrm>
    </dsp:sp>
    <dsp:sp modelId="{3727F02E-1FAD-405D-82EE-E19DA5104B42}">
      <dsp:nvSpPr>
        <dsp:cNvPr id="0" name=""/>
        <dsp:cNvSpPr/>
      </dsp:nvSpPr>
      <dsp:spPr>
        <a:xfrm>
          <a:off x="637509" y="1896533"/>
          <a:ext cx="7225107" cy="1625600"/>
        </a:xfrm>
        <a:prstGeom prst="roundRect">
          <a:avLst>
            <a:gd name="adj" fmla="val 100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noProof="0" dirty="0"/>
            <a:t>Step 5: Approval of final draft of Algerian standards </a:t>
          </a:r>
        </a:p>
        <a:p>
          <a:pPr marL="0" lvl="0" indent="0" algn="l" defTabSz="1200150">
            <a:lnSpc>
              <a:spcPct val="90000"/>
            </a:lnSpc>
            <a:spcBef>
              <a:spcPct val="0"/>
            </a:spcBef>
            <a:spcAft>
              <a:spcPct val="35000"/>
            </a:spcAft>
            <a:buNone/>
          </a:pPr>
          <a:r>
            <a:rPr lang="ar-DZ" sz="2700" kern="1200" dirty="0"/>
            <a:t>الموافقة على الصيغة النهائية</a:t>
          </a:r>
          <a:endParaRPr lang="en-GB" sz="2700" kern="1200" dirty="0"/>
        </a:p>
      </dsp:txBody>
      <dsp:txXfrm>
        <a:off x="685121" y="1944145"/>
        <a:ext cx="5435733" cy="1530376"/>
      </dsp:txXfrm>
    </dsp:sp>
    <dsp:sp modelId="{6A0C2CA2-AEFF-4698-B35D-33A5ACA63F8C}">
      <dsp:nvSpPr>
        <dsp:cNvPr id="0" name=""/>
        <dsp:cNvSpPr/>
      </dsp:nvSpPr>
      <dsp:spPr>
        <a:xfrm>
          <a:off x="1275018" y="3793066"/>
          <a:ext cx="7225107" cy="1625600"/>
        </a:xfrm>
        <a:prstGeom prst="roundRect">
          <a:avLst>
            <a:gd name="adj" fmla="val 1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noProof="0" dirty="0"/>
            <a:t>Step</a:t>
          </a:r>
          <a:r>
            <a:rPr lang="fr-FR" sz="2700" kern="1200" dirty="0"/>
            <a:t> 6: Publication and final distribution of the Algerian standards</a:t>
          </a:r>
        </a:p>
        <a:p>
          <a:pPr marL="0" lvl="0" indent="0" algn="l" defTabSz="1200150">
            <a:lnSpc>
              <a:spcPct val="90000"/>
            </a:lnSpc>
            <a:spcBef>
              <a:spcPct val="0"/>
            </a:spcBef>
            <a:spcAft>
              <a:spcPct val="35000"/>
            </a:spcAft>
            <a:buNone/>
          </a:pPr>
          <a:r>
            <a:rPr lang="ar-DZ" sz="2700" kern="1200" dirty="0"/>
            <a:t>النشر والتوزيع النهائي للمعايير الجزائرية</a:t>
          </a:r>
          <a:endParaRPr lang="en-GB" sz="2700" kern="1200" dirty="0"/>
        </a:p>
      </dsp:txBody>
      <dsp:txXfrm>
        <a:off x="1322630" y="3840678"/>
        <a:ext cx="5435733" cy="1530376"/>
      </dsp:txXfrm>
    </dsp:sp>
    <dsp:sp modelId="{9C746EC6-6661-4256-8BFF-FD68AE94A5EE}">
      <dsp:nvSpPr>
        <dsp:cNvPr id="0" name=""/>
        <dsp:cNvSpPr/>
      </dsp:nvSpPr>
      <dsp:spPr>
        <a:xfrm>
          <a:off x="6168467" y="1232746"/>
          <a:ext cx="1056640" cy="1056640"/>
        </a:xfrm>
        <a:prstGeom prst="downArrow">
          <a:avLst>
            <a:gd name="adj1" fmla="val 55000"/>
            <a:gd name="adj2" fmla="val 45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6406211" y="1232746"/>
        <a:ext cx="581152" cy="795122"/>
      </dsp:txXfrm>
    </dsp:sp>
    <dsp:sp modelId="{1066ACC1-B889-4CE0-B4E5-F184801DD495}">
      <dsp:nvSpPr>
        <dsp:cNvPr id="0" name=""/>
        <dsp:cNvSpPr/>
      </dsp:nvSpPr>
      <dsp:spPr>
        <a:xfrm>
          <a:off x="6805976" y="3118442"/>
          <a:ext cx="1056640" cy="1056640"/>
        </a:xfrm>
        <a:prstGeom prst="downArrow">
          <a:avLst>
            <a:gd name="adj1" fmla="val 55000"/>
            <a:gd name="adj2" fmla="val 45000"/>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7043720" y="3118442"/>
        <a:ext cx="581152" cy="7951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2B9A8-F5BA-4698-A4D0-045D0B6B13D3}">
      <dsp:nvSpPr>
        <dsp:cNvPr id="0" name=""/>
        <dsp:cNvSpPr/>
      </dsp:nvSpPr>
      <dsp:spPr>
        <a:xfrm>
          <a:off x="3676932" y="1006"/>
          <a:ext cx="7171461" cy="651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b" anchorCtr="0">
          <a:noAutofit/>
        </a:bodyPr>
        <a:lstStyle/>
        <a:p>
          <a:pPr marL="0" lvl="0" indent="0" algn="l" defTabSz="1333500">
            <a:lnSpc>
              <a:spcPct val="90000"/>
            </a:lnSpc>
            <a:spcBef>
              <a:spcPct val="0"/>
            </a:spcBef>
            <a:spcAft>
              <a:spcPct val="35000"/>
            </a:spcAft>
            <a:buNone/>
          </a:pPr>
          <a:r>
            <a:rPr lang="fr-FR" sz="3000" kern="1200" dirty="0"/>
            <a:t>1</a:t>
          </a:r>
          <a:endParaRPr lang="en-GB" sz="3000" kern="1200" dirty="0"/>
        </a:p>
      </dsp:txBody>
      <dsp:txXfrm>
        <a:off x="3676932" y="1006"/>
        <a:ext cx="7171461" cy="651951"/>
      </dsp:txXfrm>
    </dsp:sp>
    <dsp:sp modelId="{92D1783D-9EC0-4102-AF88-6FE08E95F09A}">
      <dsp:nvSpPr>
        <dsp:cNvPr id="0" name=""/>
        <dsp:cNvSpPr/>
      </dsp:nvSpPr>
      <dsp:spPr>
        <a:xfrm>
          <a:off x="3676932" y="652957"/>
          <a:ext cx="1678122" cy="1328048"/>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26E946-F49F-4E7D-BDF3-E82E6B745AB8}">
      <dsp:nvSpPr>
        <dsp:cNvPr id="0" name=""/>
        <dsp:cNvSpPr/>
      </dsp:nvSpPr>
      <dsp:spPr>
        <a:xfrm>
          <a:off x="4684921" y="652957"/>
          <a:ext cx="1678122" cy="1328048"/>
        </a:xfrm>
        <a:prstGeom prst="chevron">
          <a:avLst>
            <a:gd name="adj" fmla="val 70610"/>
          </a:avLst>
        </a:prstGeom>
        <a:solidFill>
          <a:schemeClr val="accent4">
            <a:hueOff val="490045"/>
            <a:satOff val="-2039"/>
            <a:lumOff val="480"/>
            <a:alphaOff val="0"/>
          </a:schemeClr>
        </a:solidFill>
        <a:ln w="12700" cap="flat" cmpd="sng" algn="ctr">
          <a:solidFill>
            <a:schemeClr val="accent4">
              <a:hueOff val="490045"/>
              <a:satOff val="-2039"/>
              <a:lumOff val="4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8BE9E6-CDF2-4D22-B568-D604A3BBF74E}">
      <dsp:nvSpPr>
        <dsp:cNvPr id="0" name=""/>
        <dsp:cNvSpPr/>
      </dsp:nvSpPr>
      <dsp:spPr>
        <a:xfrm>
          <a:off x="5693706" y="652957"/>
          <a:ext cx="1678122" cy="1328048"/>
        </a:xfrm>
        <a:prstGeom prst="chevron">
          <a:avLst>
            <a:gd name="adj" fmla="val 70610"/>
          </a:avLst>
        </a:prstGeom>
        <a:solidFill>
          <a:schemeClr val="accent4">
            <a:hueOff val="980089"/>
            <a:satOff val="-4078"/>
            <a:lumOff val="961"/>
            <a:alphaOff val="0"/>
          </a:schemeClr>
        </a:solidFill>
        <a:ln w="12700" cap="flat" cmpd="sng" algn="ctr">
          <a:solidFill>
            <a:schemeClr val="accent4">
              <a:hueOff val="980089"/>
              <a:satOff val="-4078"/>
              <a:lumOff val="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7C47E8-B81D-4C04-B2E3-9C8E6EDAF41A}">
      <dsp:nvSpPr>
        <dsp:cNvPr id="0" name=""/>
        <dsp:cNvSpPr/>
      </dsp:nvSpPr>
      <dsp:spPr>
        <a:xfrm>
          <a:off x="6701695" y="652957"/>
          <a:ext cx="1678122" cy="1328048"/>
        </a:xfrm>
        <a:prstGeom prst="chevron">
          <a:avLst>
            <a:gd name="adj" fmla="val 70610"/>
          </a:avLst>
        </a:prstGeom>
        <a:solidFill>
          <a:schemeClr val="accent4">
            <a:hueOff val="1470134"/>
            <a:satOff val="-6117"/>
            <a:lumOff val="1441"/>
            <a:alphaOff val="0"/>
          </a:schemeClr>
        </a:solidFill>
        <a:ln w="12700" cap="flat" cmpd="sng" algn="ctr">
          <a:solidFill>
            <a:schemeClr val="accent4">
              <a:hueOff val="1470134"/>
              <a:satOff val="-6117"/>
              <a:lumOff val="14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6CB843-A5E4-4BA3-BCBE-CCF498A36614}">
      <dsp:nvSpPr>
        <dsp:cNvPr id="0" name=""/>
        <dsp:cNvSpPr/>
      </dsp:nvSpPr>
      <dsp:spPr>
        <a:xfrm>
          <a:off x="7710481" y="652957"/>
          <a:ext cx="1678122" cy="1328048"/>
        </a:xfrm>
        <a:prstGeom prst="chevron">
          <a:avLst>
            <a:gd name="adj" fmla="val 70610"/>
          </a:avLst>
        </a:prstGeom>
        <a:solidFill>
          <a:schemeClr val="accent4">
            <a:hueOff val="1960178"/>
            <a:satOff val="-8155"/>
            <a:lumOff val="1922"/>
            <a:alphaOff val="0"/>
          </a:schemeClr>
        </a:solidFill>
        <a:ln w="12700" cap="flat" cmpd="sng" algn="ctr">
          <a:solidFill>
            <a:schemeClr val="accent4">
              <a:hueOff val="1960178"/>
              <a:satOff val="-8155"/>
              <a:lumOff val="1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B11018-1B02-4300-A96A-1145EB90E96A}">
      <dsp:nvSpPr>
        <dsp:cNvPr id="0" name=""/>
        <dsp:cNvSpPr/>
      </dsp:nvSpPr>
      <dsp:spPr>
        <a:xfrm>
          <a:off x="8718469" y="652957"/>
          <a:ext cx="1678122" cy="1328048"/>
        </a:xfrm>
        <a:prstGeom prst="chevron">
          <a:avLst>
            <a:gd name="adj" fmla="val 70610"/>
          </a:avLst>
        </a:prstGeom>
        <a:solidFill>
          <a:schemeClr val="accent4">
            <a:hueOff val="2450223"/>
            <a:satOff val="-10194"/>
            <a:lumOff val="2402"/>
            <a:alphaOff val="0"/>
          </a:schemeClr>
        </a:solidFill>
        <a:ln w="12700" cap="flat" cmpd="sng" algn="ctr">
          <a:solidFill>
            <a:schemeClr val="accent4">
              <a:hueOff val="2450223"/>
              <a:satOff val="-10194"/>
              <a:lumOff val="24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899126-0DBC-475A-A190-D6E711E01566}">
      <dsp:nvSpPr>
        <dsp:cNvPr id="0" name=""/>
        <dsp:cNvSpPr/>
      </dsp:nvSpPr>
      <dsp:spPr>
        <a:xfrm>
          <a:off x="9727255" y="652957"/>
          <a:ext cx="1678122" cy="1328048"/>
        </a:xfrm>
        <a:prstGeom prst="chevron">
          <a:avLst>
            <a:gd name="adj" fmla="val 70610"/>
          </a:avLst>
        </a:prstGeom>
        <a:solidFill>
          <a:schemeClr val="accent4">
            <a:hueOff val="2940267"/>
            <a:satOff val="-12233"/>
            <a:lumOff val="2882"/>
            <a:alphaOff val="0"/>
          </a:schemeClr>
        </a:solidFill>
        <a:ln w="12700" cap="flat" cmpd="sng" algn="ctr">
          <a:solidFill>
            <a:schemeClr val="accent4">
              <a:hueOff val="2940267"/>
              <a:satOff val="-12233"/>
              <a:lumOff val="28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DF669F-64B2-4F4D-A9BA-224C3150A251}">
      <dsp:nvSpPr>
        <dsp:cNvPr id="0" name=""/>
        <dsp:cNvSpPr/>
      </dsp:nvSpPr>
      <dsp:spPr>
        <a:xfrm>
          <a:off x="3676932" y="785762"/>
          <a:ext cx="7264690" cy="1062438"/>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t>Making the Algerian standardization system more efficient. </a:t>
          </a:r>
        </a:p>
        <a:p>
          <a:pPr marL="0" lvl="0" indent="0" algn="l" defTabSz="889000">
            <a:lnSpc>
              <a:spcPct val="90000"/>
            </a:lnSpc>
            <a:spcBef>
              <a:spcPct val="0"/>
            </a:spcBef>
            <a:spcAft>
              <a:spcPct val="35000"/>
            </a:spcAft>
            <a:buNone/>
          </a:pPr>
          <a:r>
            <a:rPr lang="ar-DZ" sz="2000" kern="1200" noProof="0" dirty="0"/>
            <a:t>جعل نظام التقييس الجزائري أكثر كفاءة</a:t>
          </a:r>
        </a:p>
      </dsp:txBody>
      <dsp:txXfrm>
        <a:off x="3676932" y="785762"/>
        <a:ext cx="7264690" cy="1062438"/>
      </dsp:txXfrm>
    </dsp:sp>
    <dsp:sp modelId="{FB6552D0-FBFC-454D-9295-1808BBE8E7A1}">
      <dsp:nvSpPr>
        <dsp:cNvPr id="0" name=""/>
        <dsp:cNvSpPr/>
      </dsp:nvSpPr>
      <dsp:spPr>
        <a:xfrm>
          <a:off x="3676932" y="2045147"/>
          <a:ext cx="7171461" cy="651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b" anchorCtr="0">
          <a:noAutofit/>
        </a:bodyPr>
        <a:lstStyle/>
        <a:p>
          <a:pPr marL="0" lvl="0" indent="0" algn="l" defTabSz="1333500">
            <a:lnSpc>
              <a:spcPct val="90000"/>
            </a:lnSpc>
            <a:spcBef>
              <a:spcPct val="0"/>
            </a:spcBef>
            <a:spcAft>
              <a:spcPct val="35000"/>
            </a:spcAft>
            <a:buNone/>
          </a:pPr>
          <a:r>
            <a:rPr lang="fr-FR" sz="3000" kern="1200" dirty="0"/>
            <a:t>2</a:t>
          </a:r>
          <a:endParaRPr lang="en-GB" sz="3000" kern="1200" dirty="0"/>
        </a:p>
      </dsp:txBody>
      <dsp:txXfrm>
        <a:off x="3676932" y="2045147"/>
        <a:ext cx="7171461" cy="651951"/>
      </dsp:txXfrm>
    </dsp:sp>
    <dsp:sp modelId="{DDCE3346-C09A-4025-A415-BFA04C156168}">
      <dsp:nvSpPr>
        <dsp:cNvPr id="0" name=""/>
        <dsp:cNvSpPr/>
      </dsp:nvSpPr>
      <dsp:spPr>
        <a:xfrm>
          <a:off x="3676932" y="2697098"/>
          <a:ext cx="1678122" cy="1328048"/>
        </a:xfrm>
        <a:prstGeom prst="chevron">
          <a:avLst>
            <a:gd name="adj" fmla="val 70610"/>
          </a:avLst>
        </a:prstGeom>
        <a:solidFill>
          <a:schemeClr val="accent4">
            <a:hueOff val="3430312"/>
            <a:satOff val="-14272"/>
            <a:lumOff val="3363"/>
            <a:alphaOff val="0"/>
          </a:schemeClr>
        </a:solidFill>
        <a:ln w="12700" cap="flat" cmpd="sng" algn="ctr">
          <a:solidFill>
            <a:schemeClr val="accent4">
              <a:hueOff val="3430312"/>
              <a:satOff val="-14272"/>
              <a:lumOff val="33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C95C02-BDB1-45B1-BA6B-E3DB9F094DB8}">
      <dsp:nvSpPr>
        <dsp:cNvPr id="0" name=""/>
        <dsp:cNvSpPr/>
      </dsp:nvSpPr>
      <dsp:spPr>
        <a:xfrm>
          <a:off x="4684921" y="2697098"/>
          <a:ext cx="1678122" cy="1328048"/>
        </a:xfrm>
        <a:prstGeom prst="chevron">
          <a:avLst>
            <a:gd name="adj" fmla="val 70610"/>
          </a:avLst>
        </a:prstGeom>
        <a:solidFill>
          <a:schemeClr val="accent4">
            <a:hueOff val="3920356"/>
            <a:satOff val="-16311"/>
            <a:lumOff val="3843"/>
            <a:alphaOff val="0"/>
          </a:schemeClr>
        </a:solidFill>
        <a:ln w="12700" cap="flat" cmpd="sng" algn="ctr">
          <a:solidFill>
            <a:schemeClr val="accent4">
              <a:hueOff val="3920356"/>
              <a:satOff val="-16311"/>
              <a:lumOff val="3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8882EB-E95A-4360-A2AA-66D0BF3F8898}">
      <dsp:nvSpPr>
        <dsp:cNvPr id="0" name=""/>
        <dsp:cNvSpPr/>
      </dsp:nvSpPr>
      <dsp:spPr>
        <a:xfrm>
          <a:off x="5693706" y="2697098"/>
          <a:ext cx="1678122" cy="1328048"/>
        </a:xfrm>
        <a:prstGeom prst="chevron">
          <a:avLst>
            <a:gd name="adj" fmla="val 70610"/>
          </a:avLst>
        </a:prstGeom>
        <a:solidFill>
          <a:schemeClr val="accent4">
            <a:hueOff val="4410401"/>
            <a:satOff val="-18350"/>
            <a:lumOff val="4324"/>
            <a:alphaOff val="0"/>
          </a:schemeClr>
        </a:solidFill>
        <a:ln w="12700" cap="flat" cmpd="sng" algn="ctr">
          <a:solidFill>
            <a:schemeClr val="accent4">
              <a:hueOff val="4410401"/>
              <a:satOff val="-18350"/>
              <a:lumOff val="43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1CB7C8-E605-48F5-B2FD-0F0329979BF7}">
      <dsp:nvSpPr>
        <dsp:cNvPr id="0" name=""/>
        <dsp:cNvSpPr/>
      </dsp:nvSpPr>
      <dsp:spPr>
        <a:xfrm>
          <a:off x="6701695" y="2697098"/>
          <a:ext cx="1678122" cy="1328048"/>
        </a:xfrm>
        <a:prstGeom prst="chevron">
          <a:avLst>
            <a:gd name="adj" fmla="val 70610"/>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800601-E8D3-4086-935B-DAA46C4BAB92}">
      <dsp:nvSpPr>
        <dsp:cNvPr id="0" name=""/>
        <dsp:cNvSpPr/>
      </dsp:nvSpPr>
      <dsp:spPr>
        <a:xfrm>
          <a:off x="7710481" y="2697098"/>
          <a:ext cx="1678122" cy="1328048"/>
        </a:xfrm>
        <a:prstGeom prst="chevron">
          <a:avLst>
            <a:gd name="adj" fmla="val 70610"/>
          </a:avLst>
        </a:prstGeom>
        <a:solidFill>
          <a:schemeClr val="accent4">
            <a:hueOff val="5390490"/>
            <a:satOff val="-22427"/>
            <a:lumOff val="5284"/>
            <a:alphaOff val="0"/>
          </a:schemeClr>
        </a:solidFill>
        <a:ln w="12700" cap="flat" cmpd="sng" algn="ctr">
          <a:solidFill>
            <a:schemeClr val="accent4">
              <a:hueOff val="5390490"/>
              <a:satOff val="-22427"/>
              <a:lumOff val="52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883701-B3FA-46D2-8B8D-4C94C28B8CE3}">
      <dsp:nvSpPr>
        <dsp:cNvPr id="0" name=""/>
        <dsp:cNvSpPr/>
      </dsp:nvSpPr>
      <dsp:spPr>
        <a:xfrm>
          <a:off x="8718469" y="2697098"/>
          <a:ext cx="1678122" cy="1328048"/>
        </a:xfrm>
        <a:prstGeom prst="chevron">
          <a:avLst>
            <a:gd name="adj" fmla="val 70610"/>
          </a:avLst>
        </a:prstGeom>
        <a:solidFill>
          <a:schemeClr val="accent4">
            <a:hueOff val="5880535"/>
            <a:satOff val="-24466"/>
            <a:lumOff val="5765"/>
            <a:alphaOff val="0"/>
          </a:schemeClr>
        </a:solidFill>
        <a:ln w="12700" cap="flat" cmpd="sng" algn="ctr">
          <a:solidFill>
            <a:schemeClr val="accent4">
              <a:hueOff val="5880535"/>
              <a:satOff val="-24466"/>
              <a:lumOff val="5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411160-F80B-4DCB-9CB4-2268B29EAC39}">
      <dsp:nvSpPr>
        <dsp:cNvPr id="0" name=""/>
        <dsp:cNvSpPr/>
      </dsp:nvSpPr>
      <dsp:spPr>
        <a:xfrm>
          <a:off x="9727255" y="2697098"/>
          <a:ext cx="1678122" cy="1328048"/>
        </a:xfrm>
        <a:prstGeom prst="chevron">
          <a:avLst>
            <a:gd name="adj" fmla="val 70610"/>
          </a:avLst>
        </a:prstGeom>
        <a:solidFill>
          <a:schemeClr val="accent4">
            <a:hueOff val="6370578"/>
            <a:satOff val="-26505"/>
            <a:lumOff val="6245"/>
            <a:alphaOff val="0"/>
          </a:schemeClr>
        </a:solidFill>
        <a:ln w="12700" cap="flat" cmpd="sng" algn="ctr">
          <a:solidFill>
            <a:schemeClr val="accent4">
              <a:hueOff val="6370578"/>
              <a:satOff val="-26505"/>
              <a:lumOff val="62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8AD6AD-2250-443E-AC6B-C270511C0826}">
      <dsp:nvSpPr>
        <dsp:cNvPr id="0" name=""/>
        <dsp:cNvSpPr/>
      </dsp:nvSpPr>
      <dsp:spPr>
        <a:xfrm>
          <a:off x="3676932" y="2829903"/>
          <a:ext cx="7264690" cy="1062438"/>
        </a:xfrm>
        <a:prstGeom prst="rect">
          <a:avLst/>
        </a:prstGeom>
        <a:solidFill>
          <a:schemeClr val="lt1">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t>Setting expectations for market development and consumer desires and organizing them into national standards.</a:t>
          </a:r>
        </a:p>
        <a:p>
          <a:pPr marL="0" lvl="0" indent="0" algn="l" defTabSz="889000">
            <a:lnSpc>
              <a:spcPct val="90000"/>
            </a:lnSpc>
            <a:spcBef>
              <a:spcPct val="0"/>
            </a:spcBef>
            <a:spcAft>
              <a:spcPct val="35000"/>
            </a:spcAft>
            <a:buNone/>
          </a:pPr>
          <a:r>
            <a:rPr lang="ar-DZ" sz="2000" kern="1200" noProof="0" dirty="0"/>
            <a:t>تحديد التوقعات الخاصة بتطور السوق ورغبات المستهلكين وتنظيمها ضمن معايير وطنية</a:t>
          </a:r>
        </a:p>
      </dsp:txBody>
      <dsp:txXfrm>
        <a:off x="3676932" y="2829903"/>
        <a:ext cx="7264690" cy="1062438"/>
      </dsp:txXfrm>
    </dsp:sp>
    <dsp:sp modelId="{0989CA3E-7498-4C41-A1D8-093A6954D865}">
      <dsp:nvSpPr>
        <dsp:cNvPr id="0" name=""/>
        <dsp:cNvSpPr/>
      </dsp:nvSpPr>
      <dsp:spPr>
        <a:xfrm>
          <a:off x="3676932" y="4089287"/>
          <a:ext cx="7171461" cy="651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b" anchorCtr="0">
          <a:noAutofit/>
        </a:bodyPr>
        <a:lstStyle/>
        <a:p>
          <a:pPr marL="0" lvl="0" indent="0" algn="l" defTabSz="1333500">
            <a:lnSpc>
              <a:spcPct val="90000"/>
            </a:lnSpc>
            <a:spcBef>
              <a:spcPct val="0"/>
            </a:spcBef>
            <a:spcAft>
              <a:spcPct val="35000"/>
            </a:spcAft>
            <a:buNone/>
          </a:pPr>
          <a:r>
            <a:rPr lang="fr-FR" sz="3000" kern="1200" dirty="0"/>
            <a:t>3</a:t>
          </a:r>
          <a:endParaRPr lang="en-GB" sz="3000" kern="1200" dirty="0"/>
        </a:p>
      </dsp:txBody>
      <dsp:txXfrm>
        <a:off x="3676932" y="4089287"/>
        <a:ext cx="7171461" cy="651951"/>
      </dsp:txXfrm>
    </dsp:sp>
    <dsp:sp modelId="{C02A367C-D01B-427E-9B84-A4E5FE53B409}">
      <dsp:nvSpPr>
        <dsp:cNvPr id="0" name=""/>
        <dsp:cNvSpPr/>
      </dsp:nvSpPr>
      <dsp:spPr>
        <a:xfrm>
          <a:off x="3676932" y="4741239"/>
          <a:ext cx="1678122" cy="1328048"/>
        </a:xfrm>
        <a:prstGeom prst="chevron">
          <a:avLst>
            <a:gd name="adj" fmla="val 70610"/>
          </a:avLst>
        </a:prstGeom>
        <a:solidFill>
          <a:schemeClr val="accent4">
            <a:hueOff val="6860623"/>
            <a:satOff val="-28544"/>
            <a:lumOff val="6726"/>
            <a:alphaOff val="0"/>
          </a:schemeClr>
        </a:solidFill>
        <a:ln w="12700" cap="flat" cmpd="sng" algn="ctr">
          <a:solidFill>
            <a:schemeClr val="accent4">
              <a:hueOff val="6860623"/>
              <a:satOff val="-28544"/>
              <a:lumOff val="6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5DB788-6256-4054-8A86-9A079BCDEEE4}">
      <dsp:nvSpPr>
        <dsp:cNvPr id="0" name=""/>
        <dsp:cNvSpPr/>
      </dsp:nvSpPr>
      <dsp:spPr>
        <a:xfrm>
          <a:off x="4684921" y="4741239"/>
          <a:ext cx="1678122" cy="1328048"/>
        </a:xfrm>
        <a:prstGeom prst="chevron">
          <a:avLst>
            <a:gd name="adj" fmla="val 70610"/>
          </a:avLst>
        </a:prstGeom>
        <a:solidFill>
          <a:schemeClr val="accent4">
            <a:hueOff val="7350668"/>
            <a:satOff val="-30583"/>
            <a:lumOff val="7206"/>
            <a:alphaOff val="0"/>
          </a:schemeClr>
        </a:solidFill>
        <a:ln w="12700" cap="flat" cmpd="sng" algn="ctr">
          <a:solidFill>
            <a:schemeClr val="accent4">
              <a:hueOff val="7350668"/>
              <a:satOff val="-30583"/>
              <a:lumOff val="72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0228DF-9375-4AC2-89CF-F288654C1B29}">
      <dsp:nvSpPr>
        <dsp:cNvPr id="0" name=""/>
        <dsp:cNvSpPr/>
      </dsp:nvSpPr>
      <dsp:spPr>
        <a:xfrm>
          <a:off x="5693706" y="4741239"/>
          <a:ext cx="1678122" cy="1328048"/>
        </a:xfrm>
        <a:prstGeom prst="chevron">
          <a:avLst>
            <a:gd name="adj" fmla="val 70610"/>
          </a:avLst>
        </a:prstGeom>
        <a:solidFill>
          <a:schemeClr val="accent4">
            <a:hueOff val="7840713"/>
            <a:satOff val="-32622"/>
            <a:lumOff val="7686"/>
            <a:alphaOff val="0"/>
          </a:schemeClr>
        </a:solidFill>
        <a:ln w="12700" cap="flat" cmpd="sng" algn="ctr">
          <a:solidFill>
            <a:schemeClr val="accent4">
              <a:hueOff val="7840713"/>
              <a:satOff val="-32622"/>
              <a:lumOff val="768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674B91-C47F-4127-A326-F5A2F017B23D}">
      <dsp:nvSpPr>
        <dsp:cNvPr id="0" name=""/>
        <dsp:cNvSpPr/>
      </dsp:nvSpPr>
      <dsp:spPr>
        <a:xfrm>
          <a:off x="6701695" y="4741239"/>
          <a:ext cx="1678122" cy="1328048"/>
        </a:xfrm>
        <a:prstGeom prst="chevron">
          <a:avLst>
            <a:gd name="adj" fmla="val 70610"/>
          </a:avLst>
        </a:prstGeom>
        <a:solidFill>
          <a:schemeClr val="accent4">
            <a:hueOff val="8330757"/>
            <a:satOff val="-34660"/>
            <a:lumOff val="8167"/>
            <a:alphaOff val="0"/>
          </a:schemeClr>
        </a:solidFill>
        <a:ln w="12700" cap="flat" cmpd="sng" algn="ctr">
          <a:solidFill>
            <a:schemeClr val="accent4">
              <a:hueOff val="8330757"/>
              <a:satOff val="-34660"/>
              <a:lumOff val="816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2748C4-F601-4573-84E8-10A6EEBADAB8}">
      <dsp:nvSpPr>
        <dsp:cNvPr id="0" name=""/>
        <dsp:cNvSpPr/>
      </dsp:nvSpPr>
      <dsp:spPr>
        <a:xfrm>
          <a:off x="7710481" y="4741239"/>
          <a:ext cx="1678122" cy="1328048"/>
        </a:xfrm>
        <a:prstGeom prst="chevron">
          <a:avLst>
            <a:gd name="adj" fmla="val 70610"/>
          </a:avLst>
        </a:prstGeom>
        <a:solidFill>
          <a:schemeClr val="accent4">
            <a:hueOff val="8820801"/>
            <a:satOff val="-36699"/>
            <a:lumOff val="8647"/>
            <a:alphaOff val="0"/>
          </a:schemeClr>
        </a:solidFill>
        <a:ln w="12700" cap="flat" cmpd="sng" algn="ctr">
          <a:solidFill>
            <a:schemeClr val="accent4">
              <a:hueOff val="8820801"/>
              <a:satOff val="-36699"/>
              <a:lumOff val="86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F3456F-8C54-4F1E-8CE9-C2AF44A36FC8}">
      <dsp:nvSpPr>
        <dsp:cNvPr id="0" name=""/>
        <dsp:cNvSpPr/>
      </dsp:nvSpPr>
      <dsp:spPr>
        <a:xfrm>
          <a:off x="8718469" y="4741239"/>
          <a:ext cx="1678122" cy="1328048"/>
        </a:xfrm>
        <a:prstGeom prst="chevron">
          <a:avLst>
            <a:gd name="adj" fmla="val 70610"/>
          </a:avLst>
        </a:prstGeom>
        <a:solidFill>
          <a:schemeClr val="accent4">
            <a:hueOff val="9310846"/>
            <a:satOff val="-38738"/>
            <a:lumOff val="9128"/>
            <a:alphaOff val="0"/>
          </a:schemeClr>
        </a:solidFill>
        <a:ln w="12700" cap="flat" cmpd="sng" algn="ctr">
          <a:solidFill>
            <a:schemeClr val="accent4">
              <a:hueOff val="9310846"/>
              <a:satOff val="-38738"/>
              <a:lumOff val="91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A8F20D-4364-4CB6-9383-9DD19060EF04}">
      <dsp:nvSpPr>
        <dsp:cNvPr id="0" name=""/>
        <dsp:cNvSpPr/>
      </dsp:nvSpPr>
      <dsp:spPr>
        <a:xfrm>
          <a:off x="9727255" y="4741239"/>
          <a:ext cx="1678122" cy="1328048"/>
        </a:xfrm>
        <a:prstGeom prst="chevron">
          <a:avLst>
            <a:gd name="adj" fmla="val 70610"/>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9CDA2B-C9EF-42FC-BFE6-3290ECAFEDB1}">
      <dsp:nvSpPr>
        <dsp:cNvPr id="0" name=""/>
        <dsp:cNvSpPr/>
      </dsp:nvSpPr>
      <dsp:spPr>
        <a:xfrm>
          <a:off x="3676932" y="4874043"/>
          <a:ext cx="7264690" cy="1062438"/>
        </a:xfrm>
        <a:prstGeom prst="rect">
          <a:avLst/>
        </a:prstGeom>
        <a:solidFill>
          <a:schemeClr val="lt1">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t>Renewing goals and priorities according to technological development. </a:t>
          </a:r>
        </a:p>
        <a:p>
          <a:pPr marL="0" lvl="0" indent="0" algn="l" defTabSz="889000">
            <a:lnSpc>
              <a:spcPct val="90000"/>
            </a:lnSpc>
            <a:spcBef>
              <a:spcPct val="0"/>
            </a:spcBef>
            <a:spcAft>
              <a:spcPct val="35000"/>
            </a:spcAft>
            <a:buNone/>
          </a:pPr>
          <a:r>
            <a:rPr lang="ar-DZ" sz="2000" kern="1200" noProof="0" dirty="0"/>
            <a:t>تجديد الأهداف والأولويات وفقا للتطور التكنولوجي</a:t>
          </a:r>
        </a:p>
      </dsp:txBody>
      <dsp:txXfrm>
        <a:off x="3676932" y="4874043"/>
        <a:ext cx="7264690" cy="10624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2B9A8-F5BA-4698-A4D0-045D0B6B13D3}">
      <dsp:nvSpPr>
        <dsp:cNvPr id="0" name=""/>
        <dsp:cNvSpPr/>
      </dsp:nvSpPr>
      <dsp:spPr>
        <a:xfrm>
          <a:off x="168734" y="75165"/>
          <a:ext cx="10090447" cy="917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b" anchorCtr="0">
          <a:noAutofit/>
        </a:bodyPr>
        <a:lstStyle/>
        <a:p>
          <a:pPr marL="0" lvl="0" indent="0" algn="l" defTabSz="1600200">
            <a:lnSpc>
              <a:spcPct val="90000"/>
            </a:lnSpc>
            <a:spcBef>
              <a:spcPct val="0"/>
            </a:spcBef>
            <a:spcAft>
              <a:spcPct val="35000"/>
            </a:spcAft>
            <a:buNone/>
          </a:pPr>
          <a:r>
            <a:rPr lang="fr-FR" sz="3600" kern="1200" dirty="0"/>
            <a:t>4</a:t>
          </a:r>
          <a:endParaRPr lang="en-GB" sz="3600" kern="1200" dirty="0"/>
        </a:p>
      </dsp:txBody>
      <dsp:txXfrm>
        <a:off x="168734" y="75165"/>
        <a:ext cx="10090447" cy="917313"/>
      </dsp:txXfrm>
    </dsp:sp>
    <dsp:sp modelId="{92D1783D-9EC0-4102-AF88-6FE08E95F09A}">
      <dsp:nvSpPr>
        <dsp:cNvPr id="0" name=""/>
        <dsp:cNvSpPr/>
      </dsp:nvSpPr>
      <dsp:spPr>
        <a:xfrm>
          <a:off x="168734" y="992479"/>
          <a:ext cx="2361164" cy="1868601"/>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26E946-F49F-4E7D-BDF3-E82E6B745AB8}">
      <dsp:nvSpPr>
        <dsp:cNvPr id="0" name=""/>
        <dsp:cNvSpPr/>
      </dsp:nvSpPr>
      <dsp:spPr>
        <a:xfrm>
          <a:off x="1587003" y="992479"/>
          <a:ext cx="2361164" cy="1868601"/>
        </a:xfrm>
        <a:prstGeom prst="chevron">
          <a:avLst>
            <a:gd name="adj" fmla="val 70610"/>
          </a:avLst>
        </a:prstGeom>
        <a:solidFill>
          <a:schemeClr val="accent4">
            <a:hueOff val="753915"/>
            <a:satOff val="-3137"/>
            <a:lumOff val="739"/>
            <a:alphaOff val="0"/>
          </a:schemeClr>
        </a:solidFill>
        <a:ln w="12700" cap="flat" cmpd="sng" algn="ctr">
          <a:solidFill>
            <a:schemeClr val="accent4">
              <a:hueOff val="753915"/>
              <a:satOff val="-3137"/>
              <a:lumOff val="7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8BE9E6-CDF2-4D22-B568-D604A3BBF74E}">
      <dsp:nvSpPr>
        <dsp:cNvPr id="0" name=""/>
        <dsp:cNvSpPr/>
      </dsp:nvSpPr>
      <dsp:spPr>
        <a:xfrm>
          <a:off x="3006392" y="992479"/>
          <a:ext cx="2361164" cy="1868601"/>
        </a:xfrm>
        <a:prstGeom prst="chevron">
          <a:avLst>
            <a:gd name="adj" fmla="val 70610"/>
          </a:avLst>
        </a:prstGeom>
        <a:solidFill>
          <a:schemeClr val="accent4">
            <a:hueOff val="1507829"/>
            <a:satOff val="-6273"/>
            <a:lumOff val="1478"/>
            <a:alphaOff val="0"/>
          </a:schemeClr>
        </a:solidFill>
        <a:ln w="12700" cap="flat" cmpd="sng" algn="ctr">
          <a:solidFill>
            <a:schemeClr val="accent4">
              <a:hueOff val="1507829"/>
              <a:satOff val="-6273"/>
              <a:lumOff val="147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7C47E8-B81D-4C04-B2E3-9C8E6EDAF41A}">
      <dsp:nvSpPr>
        <dsp:cNvPr id="0" name=""/>
        <dsp:cNvSpPr/>
      </dsp:nvSpPr>
      <dsp:spPr>
        <a:xfrm>
          <a:off x="4424661" y="992479"/>
          <a:ext cx="2361164" cy="1868601"/>
        </a:xfrm>
        <a:prstGeom prst="chevron">
          <a:avLst>
            <a:gd name="adj" fmla="val 70610"/>
          </a:avLst>
        </a:prstGeom>
        <a:solidFill>
          <a:schemeClr val="accent4">
            <a:hueOff val="2261744"/>
            <a:satOff val="-9410"/>
            <a:lumOff val="2217"/>
            <a:alphaOff val="0"/>
          </a:schemeClr>
        </a:solidFill>
        <a:ln w="12700" cap="flat" cmpd="sng" algn="ctr">
          <a:solidFill>
            <a:schemeClr val="accent4">
              <a:hueOff val="2261744"/>
              <a:satOff val="-9410"/>
              <a:lumOff val="22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6CB843-A5E4-4BA3-BCBE-CCF498A36614}">
      <dsp:nvSpPr>
        <dsp:cNvPr id="0" name=""/>
        <dsp:cNvSpPr/>
      </dsp:nvSpPr>
      <dsp:spPr>
        <a:xfrm>
          <a:off x="5844050" y="992479"/>
          <a:ext cx="2361164" cy="1868601"/>
        </a:xfrm>
        <a:prstGeom prst="chevron">
          <a:avLst>
            <a:gd name="adj" fmla="val 70610"/>
          </a:avLst>
        </a:prstGeom>
        <a:solidFill>
          <a:schemeClr val="accent4">
            <a:hueOff val="3015659"/>
            <a:satOff val="-12547"/>
            <a:lumOff val="2956"/>
            <a:alphaOff val="0"/>
          </a:schemeClr>
        </a:solidFill>
        <a:ln w="12700" cap="flat" cmpd="sng" algn="ctr">
          <a:solidFill>
            <a:schemeClr val="accent4">
              <a:hueOff val="3015659"/>
              <a:satOff val="-12547"/>
              <a:lumOff val="295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B11018-1B02-4300-A96A-1145EB90E96A}">
      <dsp:nvSpPr>
        <dsp:cNvPr id="0" name=""/>
        <dsp:cNvSpPr/>
      </dsp:nvSpPr>
      <dsp:spPr>
        <a:xfrm>
          <a:off x="7262319" y="992479"/>
          <a:ext cx="2361164" cy="1868601"/>
        </a:xfrm>
        <a:prstGeom prst="chevron">
          <a:avLst>
            <a:gd name="adj" fmla="val 70610"/>
          </a:avLst>
        </a:prstGeom>
        <a:solidFill>
          <a:schemeClr val="accent4">
            <a:hueOff val="3769573"/>
            <a:satOff val="-15683"/>
            <a:lumOff val="3695"/>
            <a:alphaOff val="0"/>
          </a:schemeClr>
        </a:solidFill>
        <a:ln w="12700" cap="flat" cmpd="sng" algn="ctr">
          <a:solidFill>
            <a:schemeClr val="accent4">
              <a:hueOff val="3769573"/>
              <a:satOff val="-15683"/>
              <a:lumOff val="36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899126-0DBC-475A-A190-D6E711E01566}">
      <dsp:nvSpPr>
        <dsp:cNvPr id="0" name=""/>
        <dsp:cNvSpPr/>
      </dsp:nvSpPr>
      <dsp:spPr>
        <a:xfrm>
          <a:off x="8681708" y="992479"/>
          <a:ext cx="2361164" cy="1868601"/>
        </a:xfrm>
        <a:prstGeom prst="chevron">
          <a:avLst>
            <a:gd name="adj" fmla="val 70610"/>
          </a:avLst>
        </a:prstGeom>
        <a:solidFill>
          <a:schemeClr val="accent4">
            <a:hueOff val="4523488"/>
            <a:satOff val="-18820"/>
            <a:lumOff val="4434"/>
            <a:alphaOff val="0"/>
          </a:schemeClr>
        </a:solidFill>
        <a:ln w="12700" cap="flat" cmpd="sng" algn="ctr">
          <a:solidFill>
            <a:schemeClr val="accent4">
              <a:hueOff val="4523488"/>
              <a:satOff val="-18820"/>
              <a:lumOff val="443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DF669F-64B2-4F4D-A9BA-224C3150A251}">
      <dsp:nvSpPr>
        <dsp:cNvPr id="0" name=""/>
        <dsp:cNvSpPr/>
      </dsp:nvSpPr>
      <dsp:spPr>
        <a:xfrm>
          <a:off x="168734" y="1179339"/>
          <a:ext cx="10221623" cy="1494881"/>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500"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dirty="0"/>
            <a:t>Strengthening the economic and strategic dimension of national standardization.</a:t>
          </a:r>
        </a:p>
        <a:p>
          <a:pPr marL="0" lvl="0" indent="0" algn="l" defTabSz="1111250">
            <a:lnSpc>
              <a:spcPct val="90000"/>
            </a:lnSpc>
            <a:spcBef>
              <a:spcPct val="0"/>
            </a:spcBef>
            <a:spcAft>
              <a:spcPct val="35000"/>
            </a:spcAft>
            <a:buNone/>
          </a:pPr>
          <a:r>
            <a:rPr lang="ar-DZ" sz="2500" kern="1200" noProof="0" dirty="0"/>
            <a:t>تعزيز البعد الاقتصادي والاستراتيجي للتقييس الوطني</a:t>
          </a:r>
        </a:p>
      </dsp:txBody>
      <dsp:txXfrm>
        <a:off x="168734" y="1179339"/>
        <a:ext cx="10221623" cy="1494881"/>
      </dsp:txXfrm>
    </dsp:sp>
    <dsp:sp modelId="{FB6552D0-FBFC-454D-9295-1808BBE8E7A1}">
      <dsp:nvSpPr>
        <dsp:cNvPr id="0" name=""/>
        <dsp:cNvSpPr/>
      </dsp:nvSpPr>
      <dsp:spPr>
        <a:xfrm>
          <a:off x="168734" y="2977859"/>
          <a:ext cx="10090447" cy="917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b" anchorCtr="0">
          <a:noAutofit/>
        </a:bodyPr>
        <a:lstStyle/>
        <a:p>
          <a:pPr marL="0" lvl="0" indent="0" algn="l" defTabSz="1600200">
            <a:lnSpc>
              <a:spcPct val="90000"/>
            </a:lnSpc>
            <a:spcBef>
              <a:spcPct val="0"/>
            </a:spcBef>
            <a:spcAft>
              <a:spcPct val="35000"/>
            </a:spcAft>
            <a:buNone/>
          </a:pPr>
          <a:r>
            <a:rPr lang="fr-FR" sz="3600" kern="1200" dirty="0"/>
            <a:t>5</a:t>
          </a:r>
          <a:endParaRPr lang="en-GB" sz="3600" kern="1200" dirty="0"/>
        </a:p>
      </dsp:txBody>
      <dsp:txXfrm>
        <a:off x="168734" y="2977859"/>
        <a:ext cx="10090447" cy="917313"/>
      </dsp:txXfrm>
    </dsp:sp>
    <dsp:sp modelId="{DDCE3346-C09A-4025-A415-BFA04C156168}">
      <dsp:nvSpPr>
        <dsp:cNvPr id="0" name=""/>
        <dsp:cNvSpPr/>
      </dsp:nvSpPr>
      <dsp:spPr>
        <a:xfrm>
          <a:off x="168734" y="3895172"/>
          <a:ext cx="2361164" cy="1868601"/>
        </a:xfrm>
        <a:prstGeom prst="chevron">
          <a:avLst>
            <a:gd name="adj" fmla="val 70610"/>
          </a:avLst>
        </a:prstGeom>
        <a:solidFill>
          <a:schemeClr val="accent4">
            <a:hueOff val="5277403"/>
            <a:satOff val="-21957"/>
            <a:lumOff val="5174"/>
            <a:alphaOff val="0"/>
          </a:schemeClr>
        </a:solidFill>
        <a:ln w="12700" cap="flat" cmpd="sng" algn="ctr">
          <a:solidFill>
            <a:schemeClr val="accent4">
              <a:hueOff val="5277403"/>
              <a:satOff val="-21957"/>
              <a:lumOff val="51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C95C02-BDB1-45B1-BA6B-E3DB9F094DB8}">
      <dsp:nvSpPr>
        <dsp:cNvPr id="0" name=""/>
        <dsp:cNvSpPr/>
      </dsp:nvSpPr>
      <dsp:spPr>
        <a:xfrm>
          <a:off x="1587003" y="3895172"/>
          <a:ext cx="2361164" cy="1868601"/>
        </a:xfrm>
        <a:prstGeom prst="chevron">
          <a:avLst>
            <a:gd name="adj" fmla="val 70610"/>
          </a:avLst>
        </a:prstGeom>
        <a:solidFill>
          <a:schemeClr val="accent4">
            <a:hueOff val="6031317"/>
            <a:satOff val="-25094"/>
            <a:lumOff val="5913"/>
            <a:alphaOff val="0"/>
          </a:schemeClr>
        </a:solidFill>
        <a:ln w="12700" cap="flat" cmpd="sng" algn="ctr">
          <a:solidFill>
            <a:schemeClr val="accent4">
              <a:hueOff val="6031317"/>
              <a:satOff val="-25094"/>
              <a:lumOff val="591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8882EB-E95A-4360-A2AA-66D0BF3F8898}">
      <dsp:nvSpPr>
        <dsp:cNvPr id="0" name=""/>
        <dsp:cNvSpPr/>
      </dsp:nvSpPr>
      <dsp:spPr>
        <a:xfrm>
          <a:off x="3006392" y="3895172"/>
          <a:ext cx="2361164" cy="1868601"/>
        </a:xfrm>
        <a:prstGeom prst="chevron">
          <a:avLst>
            <a:gd name="adj" fmla="val 70610"/>
          </a:avLst>
        </a:prstGeom>
        <a:solidFill>
          <a:schemeClr val="accent4">
            <a:hueOff val="6785232"/>
            <a:satOff val="-28230"/>
            <a:lumOff val="6652"/>
            <a:alphaOff val="0"/>
          </a:schemeClr>
        </a:solidFill>
        <a:ln w="12700" cap="flat" cmpd="sng" algn="ctr">
          <a:solidFill>
            <a:schemeClr val="accent4">
              <a:hueOff val="6785232"/>
              <a:satOff val="-28230"/>
              <a:lumOff val="66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1CB7C8-E605-48F5-B2FD-0F0329979BF7}">
      <dsp:nvSpPr>
        <dsp:cNvPr id="0" name=""/>
        <dsp:cNvSpPr/>
      </dsp:nvSpPr>
      <dsp:spPr>
        <a:xfrm>
          <a:off x="4424661" y="3895172"/>
          <a:ext cx="2361164" cy="1868601"/>
        </a:xfrm>
        <a:prstGeom prst="chevron">
          <a:avLst>
            <a:gd name="adj" fmla="val 70610"/>
          </a:avLst>
        </a:prstGeom>
        <a:solidFill>
          <a:schemeClr val="accent4">
            <a:hueOff val="7539147"/>
            <a:satOff val="-31367"/>
            <a:lumOff val="7391"/>
            <a:alphaOff val="0"/>
          </a:schemeClr>
        </a:solidFill>
        <a:ln w="12700" cap="flat" cmpd="sng" algn="ctr">
          <a:solidFill>
            <a:schemeClr val="accent4">
              <a:hueOff val="7539147"/>
              <a:satOff val="-31367"/>
              <a:lumOff val="73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800601-E8D3-4086-935B-DAA46C4BAB92}">
      <dsp:nvSpPr>
        <dsp:cNvPr id="0" name=""/>
        <dsp:cNvSpPr/>
      </dsp:nvSpPr>
      <dsp:spPr>
        <a:xfrm>
          <a:off x="5844050" y="3895172"/>
          <a:ext cx="2361164" cy="1868601"/>
        </a:xfrm>
        <a:prstGeom prst="chevron">
          <a:avLst>
            <a:gd name="adj" fmla="val 70610"/>
          </a:avLst>
        </a:prstGeom>
        <a:solidFill>
          <a:schemeClr val="accent4">
            <a:hueOff val="8293061"/>
            <a:satOff val="-34504"/>
            <a:lumOff val="8130"/>
            <a:alphaOff val="0"/>
          </a:schemeClr>
        </a:solidFill>
        <a:ln w="12700" cap="flat" cmpd="sng" algn="ctr">
          <a:solidFill>
            <a:schemeClr val="accent4">
              <a:hueOff val="8293061"/>
              <a:satOff val="-34504"/>
              <a:lumOff val="81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883701-B3FA-46D2-8B8D-4C94C28B8CE3}">
      <dsp:nvSpPr>
        <dsp:cNvPr id="0" name=""/>
        <dsp:cNvSpPr/>
      </dsp:nvSpPr>
      <dsp:spPr>
        <a:xfrm>
          <a:off x="7262319" y="3895172"/>
          <a:ext cx="2361164" cy="1868601"/>
        </a:xfrm>
        <a:prstGeom prst="chevron">
          <a:avLst>
            <a:gd name="adj" fmla="val 70610"/>
          </a:avLst>
        </a:prstGeom>
        <a:solidFill>
          <a:schemeClr val="accent4">
            <a:hueOff val="9046976"/>
            <a:satOff val="-37640"/>
            <a:lumOff val="8869"/>
            <a:alphaOff val="0"/>
          </a:schemeClr>
        </a:solidFill>
        <a:ln w="12700" cap="flat" cmpd="sng" algn="ctr">
          <a:solidFill>
            <a:schemeClr val="accent4">
              <a:hueOff val="9046976"/>
              <a:satOff val="-37640"/>
              <a:lumOff val="88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411160-F80B-4DCB-9CB4-2268B29EAC39}">
      <dsp:nvSpPr>
        <dsp:cNvPr id="0" name=""/>
        <dsp:cNvSpPr/>
      </dsp:nvSpPr>
      <dsp:spPr>
        <a:xfrm>
          <a:off x="8681708" y="3895172"/>
          <a:ext cx="2361164" cy="1868601"/>
        </a:xfrm>
        <a:prstGeom prst="chevron">
          <a:avLst>
            <a:gd name="adj" fmla="val 70610"/>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8AD6AD-2250-443E-AC6B-C270511C0826}">
      <dsp:nvSpPr>
        <dsp:cNvPr id="0" name=""/>
        <dsp:cNvSpPr/>
      </dsp:nvSpPr>
      <dsp:spPr>
        <a:xfrm>
          <a:off x="168734" y="4082032"/>
          <a:ext cx="10221623" cy="1494881"/>
        </a:xfrm>
        <a:prstGeom prst="rect">
          <a:avLst/>
        </a:prstGeom>
        <a:solidFill>
          <a:schemeClr val="lt1">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500"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dirty="0"/>
            <a:t>Ensuring competitiveness and developing Algerian standardization through participation in Arab and African events.</a:t>
          </a:r>
        </a:p>
        <a:p>
          <a:pPr marL="0" lvl="0" indent="0" algn="l" defTabSz="1111250">
            <a:lnSpc>
              <a:spcPct val="90000"/>
            </a:lnSpc>
            <a:spcBef>
              <a:spcPct val="0"/>
            </a:spcBef>
            <a:spcAft>
              <a:spcPct val="35000"/>
            </a:spcAft>
            <a:buNone/>
          </a:pPr>
          <a:r>
            <a:rPr lang="ar-DZ" sz="2500" kern="1200" noProof="0" dirty="0"/>
            <a:t>ضمان القدرة التنافسية وتطوير التقييس الجزائري من خلال المشاركة في الفعاليات العربية والإفريقية</a:t>
          </a:r>
        </a:p>
      </dsp:txBody>
      <dsp:txXfrm>
        <a:off x="168734" y="4082032"/>
        <a:ext cx="10221623" cy="149488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766494-2ABE-4414-9C14-890FD09A02D0}" type="datetimeFigureOut">
              <a:rPr lang="en-GB" smtClean="0"/>
              <a:t>17/12/2024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8A44E5-294C-4084-AD00-5D930BC665CE}" type="slidenum">
              <a:rPr lang="en-GB" smtClean="0"/>
              <a:t>‹#›</a:t>
            </a:fld>
            <a:endParaRPr lang="en-GB"/>
          </a:p>
        </p:txBody>
      </p:sp>
    </p:spTree>
    <p:extLst>
      <p:ext uri="{BB962C8B-B14F-4D97-AF65-F5344CB8AC3E}">
        <p14:creationId xmlns:p14="http://schemas.microsoft.com/office/powerpoint/2010/main" val="481381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8A44E5-294C-4084-AD00-5D930BC665CE}" type="slidenum">
              <a:rPr lang="en-GB" smtClean="0"/>
              <a:t>4</a:t>
            </a:fld>
            <a:endParaRPr lang="en-GB"/>
          </a:p>
        </p:txBody>
      </p:sp>
    </p:spTree>
    <p:extLst>
      <p:ext uri="{BB962C8B-B14F-4D97-AF65-F5344CB8AC3E}">
        <p14:creationId xmlns:p14="http://schemas.microsoft.com/office/powerpoint/2010/main" val="1320442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FFB41-83F3-695D-6EBD-15E396C398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A2AFB01-2079-A102-46CE-7EB35EA452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D50E63B-E97F-58F3-AFA4-2D4D8B9DAD19}"/>
              </a:ext>
            </a:extLst>
          </p:cNvPr>
          <p:cNvSpPr>
            <a:spLocks noGrp="1"/>
          </p:cNvSpPr>
          <p:nvPr>
            <p:ph type="dt" sz="half" idx="10"/>
          </p:nvPr>
        </p:nvSpPr>
        <p:spPr/>
        <p:txBody>
          <a:bodyPr/>
          <a:lstStyle/>
          <a:p>
            <a:fld id="{3EAAD060-6DBC-461C-AAFB-E3FCD4BA0405}" type="datetimeFigureOut">
              <a:rPr lang="en-GB" smtClean="0"/>
              <a:t>17/12/2024</a:t>
            </a:fld>
            <a:endParaRPr lang="en-GB"/>
          </a:p>
        </p:txBody>
      </p:sp>
      <p:sp>
        <p:nvSpPr>
          <p:cNvPr id="5" name="Footer Placeholder 4">
            <a:extLst>
              <a:ext uri="{FF2B5EF4-FFF2-40B4-BE49-F238E27FC236}">
                <a16:creationId xmlns:a16="http://schemas.microsoft.com/office/drawing/2014/main" id="{35E2381E-1147-F7E8-AB75-DCC895F605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FF688B-E1E9-382B-A47F-BF2008E3B83B}"/>
              </a:ext>
            </a:extLst>
          </p:cNvPr>
          <p:cNvSpPr>
            <a:spLocks noGrp="1"/>
          </p:cNvSpPr>
          <p:nvPr>
            <p:ph type="sldNum" sz="quarter" idx="12"/>
          </p:nvPr>
        </p:nvSpPr>
        <p:spPr/>
        <p:txBody>
          <a:bodyPr/>
          <a:lstStyle/>
          <a:p>
            <a:fld id="{8DC7069C-A607-4C72-91AD-C1514500D5B8}" type="slidenum">
              <a:rPr lang="en-GB" smtClean="0"/>
              <a:t>‹#›</a:t>
            </a:fld>
            <a:endParaRPr lang="en-GB"/>
          </a:p>
        </p:txBody>
      </p:sp>
    </p:spTree>
    <p:extLst>
      <p:ext uri="{BB962C8B-B14F-4D97-AF65-F5344CB8AC3E}">
        <p14:creationId xmlns:p14="http://schemas.microsoft.com/office/powerpoint/2010/main" val="808011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D69BD-D432-F0CB-C60D-C534E77CB20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931A62-7DAB-85B2-28C3-78D2EFB616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F97174-3C54-2815-D2E6-1A17CA6E5934}"/>
              </a:ext>
            </a:extLst>
          </p:cNvPr>
          <p:cNvSpPr>
            <a:spLocks noGrp="1"/>
          </p:cNvSpPr>
          <p:nvPr>
            <p:ph type="dt" sz="half" idx="10"/>
          </p:nvPr>
        </p:nvSpPr>
        <p:spPr/>
        <p:txBody>
          <a:bodyPr/>
          <a:lstStyle/>
          <a:p>
            <a:fld id="{3EAAD060-6DBC-461C-AAFB-E3FCD4BA0405}" type="datetimeFigureOut">
              <a:rPr lang="en-GB" smtClean="0"/>
              <a:t>17/12/2024</a:t>
            </a:fld>
            <a:endParaRPr lang="en-GB"/>
          </a:p>
        </p:txBody>
      </p:sp>
      <p:sp>
        <p:nvSpPr>
          <p:cNvPr id="5" name="Footer Placeholder 4">
            <a:extLst>
              <a:ext uri="{FF2B5EF4-FFF2-40B4-BE49-F238E27FC236}">
                <a16:creationId xmlns:a16="http://schemas.microsoft.com/office/drawing/2014/main" id="{57EF8068-690C-3E16-0CE9-F5792102BC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C1C8C3-BE9F-EB49-0F9B-C883D5F0FCCA}"/>
              </a:ext>
            </a:extLst>
          </p:cNvPr>
          <p:cNvSpPr>
            <a:spLocks noGrp="1"/>
          </p:cNvSpPr>
          <p:nvPr>
            <p:ph type="sldNum" sz="quarter" idx="12"/>
          </p:nvPr>
        </p:nvSpPr>
        <p:spPr/>
        <p:txBody>
          <a:bodyPr/>
          <a:lstStyle/>
          <a:p>
            <a:fld id="{8DC7069C-A607-4C72-91AD-C1514500D5B8}" type="slidenum">
              <a:rPr lang="en-GB" smtClean="0"/>
              <a:t>‹#›</a:t>
            </a:fld>
            <a:endParaRPr lang="en-GB"/>
          </a:p>
        </p:txBody>
      </p:sp>
    </p:spTree>
    <p:extLst>
      <p:ext uri="{BB962C8B-B14F-4D97-AF65-F5344CB8AC3E}">
        <p14:creationId xmlns:p14="http://schemas.microsoft.com/office/powerpoint/2010/main" val="2976497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9E2987-250F-E015-A195-7921522438B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6A2B9B-CAF6-789A-8EB9-29D9C2F4D8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877660-24C8-8256-120F-0630F26CBF7B}"/>
              </a:ext>
            </a:extLst>
          </p:cNvPr>
          <p:cNvSpPr>
            <a:spLocks noGrp="1"/>
          </p:cNvSpPr>
          <p:nvPr>
            <p:ph type="dt" sz="half" idx="10"/>
          </p:nvPr>
        </p:nvSpPr>
        <p:spPr/>
        <p:txBody>
          <a:bodyPr/>
          <a:lstStyle/>
          <a:p>
            <a:fld id="{3EAAD060-6DBC-461C-AAFB-E3FCD4BA0405}" type="datetimeFigureOut">
              <a:rPr lang="en-GB" smtClean="0"/>
              <a:t>17/12/2024</a:t>
            </a:fld>
            <a:endParaRPr lang="en-GB"/>
          </a:p>
        </p:txBody>
      </p:sp>
      <p:sp>
        <p:nvSpPr>
          <p:cNvPr id="5" name="Footer Placeholder 4">
            <a:extLst>
              <a:ext uri="{FF2B5EF4-FFF2-40B4-BE49-F238E27FC236}">
                <a16:creationId xmlns:a16="http://schemas.microsoft.com/office/drawing/2014/main" id="{BE6C9765-E8C0-318A-D4AE-DC19A9FE1A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0E6F21-C3BD-C58D-59D2-3D1261A9033C}"/>
              </a:ext>
            </a:extLst>
          </p:cNvPr>
          <p:cNvSpPr>
            <a:spLocks noGrp="1"/>
          </p:cNvSpPr>
          <p:nvPr>
            <p:ph type="sldNum" sz="quarter" idx="12"/>
          </p:nvPr>
        </p:nvSpPr>
        <p:spPr/>
        <p:txBody>
          <a:bodyPr/>
          <a:lstStyle/>
          <a:p>
            <a:fld id="{8DC7069C-A607-4C72-91AD-C1514500D5B8}" type="slidenum">
              <a:rPr lang="en-GB" smtClean="0"/>
              <a:t>‹#›</a:t>
            </a:fld>
            <a:endParaRPr lang="en-GB"/>
          </a:p>
        </p:txBody>
      </p:sp>
    </p:spTree>
    <p:extLst>
      <p:ext uri="{BB962C8B-B14F-4D97-AF65-F5344CB8AC3E}">
        <p14:creationId xmlns:p14="http://schemas.microsoft.com/office/powerpoint/2010/main" val="2141884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A9ABA-0B3C-C189-FB4B-37C473D647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0F726A2-82F0-5540-D126-4C5E3B6ECF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63A19E-BA5B-05F6-5DB3-31521F3C70A2}"/>
              </a:ext>
            </a:extLst>
          </p:cNvPr>
          <p:cNvSpPr>
            <a:spLocks noGrp="1"/>
          </p:cNvSpPr>
          <p:nvPr>
            <p:ph type="dt" sz="half" idx="10"/>
          </p:nvPr>
        </p:nvSpPr>
        <p:spPr/>
        <p:txBody>
          <a:bodyPr/>
          <a:lstStyle/>
          <a:p>
            <a:fld id="{3EAAD060-6DBC-461C-AAFB-E3FCD4BA0405}" type="datetimeFigureOut">
              <a:rPr lang="en-GB" smtClean="0"/>
              <a:t>17/12/2024</a:t>
            </a:fld>
            <a:endParaRPr lang="en-GB"/>
          </a:p>
        </p:txBody>
      </p:sp>
      <p:sp>
        <p:nvSpPr>
          <p:cNvPr id="5" name="Footer Placeholder 4">
            <a:extLst>
              <a:ext uri="{FF2B5EF4-FFF2-40B4-BE49-F238E27FC236}">
                <a16:creationId xmlns:a16="http://schemas.microsoft.com/office/drawing/2014/main" id="{ED8CE060-0A6C-E17B-0521-13CBDD69AA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D7F658-DDBD-B452-3CE5-3C3A977D0913}"/>
              </a:ext>
            </a:extLst>
          </p:cNvPr>
          <p:cNvSpPr>
            <a:spLocks noGrp="1"/>
          </p:cNvSpPr>
          <p:nvPr>
            <p:ph type="sldNum" sz="quarter" idx="12"/>
          </p:nvPr>
        </p:nvSpPr>
        <p:spPr/>
        <p:txBody>
          <a:bodyPr/>
          <a:lstStyle/>
          <a:p>
            <a:fld id="{8DC7069C-A607-4C72-91AD-C1514500D5B8}" type="slidenum">
              <a:rPr lang="en-GB" smtClean="0"/>
              <a:t>‹#›</a:t>
            </a:fld>
            <a:endParaRPr lang="en-GB"/>
          </a:p>
        </p:txBody>
      </p:sp>
    </p:spTree>
    <p:extLst>
      <p:ext uri="{BB962C8B-B14F-4D97-AF65-F5344CB8AC3E}">
        <p14:creationId xmlns:p14="http://schemas.microsoft.com/office/powerpoint/2010/main" val="1964907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9D01F-3C7A-5E3E-AB26-C698147EA9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0DFD8EF-CDEB-2816-DD8B-7FBC9B5A05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957506-A941-4993-4982-0EF81EF2F180}"/>
              </a:ext>
            </a:extLst>
          </p:cNvPr>
          <p:cNvSpPr>
            <a:spLocks noGrp="1"/>
          </p:cNvSpPr>
          <p:nvPr>
            <p:ph type="dt" sz="half" idx="10"/>
          </p:nvPr>
        </p:nvSpPr>
        <p:spPr/>
        <p:txBody>
          <a:bodyPr/>
          <a:lstStyle/>
          <a:p>
            <a:fld id="{3EAAD060-6DBC-461C-AAFB-E3FCD4BA0405}" type="datetimeFigureOut">
              <a:rPr lang="en-GB" smtClean="0"/>
              <a:t>17/12/2024</a:t>
            </a:fld>
            <a:endParaRPr lang="en-GB"/>
          </a:p>
        </p:txBody>
      </p:sp>
      <p:sp>
        <p:nvSpPr>
          <p:cNvPr id="5" name="Footer Placeholder 4">
            <a:extLst>
              <a:ext uri="{FF2B5EF4-FFF2-40B4-BE49-F238E27FC236}">
                <a16:creationId xmlns:a16="http://schemas.microsoft.com/office/drawing/2014/main" id="{7F1FC975-B5BC-E847-41A4-A74401E351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0BD768-F36A-2962-F883-50B333338CA1}"/>
              </a:ext>
            </a:extLst>
          </p:cNvPr>
          <p:cNvSpPr>
            <a:spLocks noGrp="1"/>
          </p:cNvSpPr>
          <p:nvPr>
            <p:ph type="sldNum" sz="quarter" idx="12"/>
          </p:nvPr>
        </p:nvSpPr>
        <p:spPr/>
        <p:txBody>
          <a:bodyPr/>
          <a:lstStyle/>
          <a:p>
            <a:fld id="{8DC7069C-A607-4C72-91AD-C1514500D5B8}" type="slidenum">
              <a:rPr lang="en-GB" smtClean="0"/>
              <a:t>‹#›</a:t>
            </a:fld>
            <a:endParaRPr lang="en-GB"/>
          </a:p>
        </p:txBody>
      </p:sp>
    </p:spTree>
    <p:extLst>
      <p:ext uri="{BB962C8B-B14F-4D97-AF65-F5344CB8AC3E}">
        <p14:creationId xmlns:p14="http://schemas.microsoft.com/office/powerpoint/2010/main" val="2483597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077B-C21A-3D1A-9693-015BEC2003B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76FB25-E668-4341-9542-3A4C21395E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B794E88-B2D5-757D-595A-4C04DFB4FA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78AE012-2907-7F26-2A54-C70278F965C6}"/>
              </a:ext>
            </a:extLst>
          </p:cNvPr>
          <p:cNvSpPr>
            <a:spLocks noGrp="1"/>
          </p:cNvSpPr>
          <p:nvPr>
            <p:ph type="dt" sz="half" idx="10"/>
          </p:nvPr>
        </p:nvSpPr>
        <p:spPr/>
        <p:txBody>
          <a:bodyPr/>
          <a:lstStyle/>
          <a:p>
            <a:fld id="{3EAAD060-6DBC-461C-AAFB-E3FCD4BA0405}" type="datetimeFigureOut">
              <a:rPr lang="en-GB" smtClean="0"/>
              <a:t>17/12/2024</a:t>
            </a:fld>
            <a:endParaRPr lang="en-GB"/>
          </a:p>
        </p:txBody>
      </p:sp>
      <p:sp>
        <p:nvSpPr>
          <p:cNvPr id="6" name="Footer Placeholder 5">
            <a:extLst>
              <a:ext uri="{FF2B5EF4-FFF2-40B4-BE49-F238E27FC236}">
                <a16:creationId xmlns:a16="http://schemas.microsoft.com/office/drawing/2014/main" id="{C2759253-EE1D-F30C-6A1D-E7B6947920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FFEAB0-899E-8C07-F776-574D418D5599}"/>
              </a:ext>
            </a:extLst>
          </p:cNvPr>
          <p:cNvSpPr>
            <a:spLocks noGrp="1"/>
          </p:cNvSpPr>
          <p:nvPr>
            <p:ph type="sldNum" sz="quarter" idx="12"/>
          </p:nvPr>
        </p:nvSpPr>
        <p:spPr/>
        <p:txBody>
          <a:bodyPr/>
          <a:lstStyle/>
          <a:p>
            <a:fld id="{8DC7069C-A607-4C72-91AD-C1514500D5B8}" type="slidenum">
              <a:rPr lang="en-GB" smtClean="0"/>
              <a:t>‹#›</a:t>
            </a:fld>
            <a:endParaRPr lang="en-GB"/>
          </a:p>
        </p:txBody>
      </p:sp>
    </p:spTree>
    <p:extLst>
      <p:ext uri="{BB962C8B-B14F-4D97-AF65-F5344CB8AC3E}">
        <p14:creationId xmlns:p14="http://schemas.microsoft.com/office/powerpoint/2010/main" val="90437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DD155-DF17-532D-ACCB-662DD3D83E2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6B2AA2-07D2-9C75-4B9C-B83A91D88B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633FAF-C472-9FC2-B658-91500565E8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90CD9A9-E68B-3C47-AB01-5EA78363C8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5F353A-E815-FC83-B52F-4B43316E9A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0566BD8-D6E0-614C-7C2C-4843949673D3}"/>
              </a:ext>
            </a:extLst>
          </p:cNvPr>
          <p:cNvSpPr>
            <a:spLocks noGrp="1"/>
          </p:cNvSpPr>
          <p:nvPr>
            <p:ph type="dt" sz="half" idx="10"/>
          </p:nvPr>
        </p:nvSpPr>
        <p:spPr/>
        <p:txBody>
          <a:bodyPr/>
          <a:lstStyle/>
          <a:p>
            <a:fld id="{3EAAD060-6DBC-461C-AAFB-E3FCD4BA0405}" type="datetimeFigureOut">
              <a:rPr lang="en-GB" smtClean="0"/>
              <a:t>17/12/2024</a:t>
            </a:fld>
            <a:endParaRPr lang="en-GB"/>
          </a:p>
        </p:txBody>
      </p:sp>
      <p:sp>
        <p:nvSpPr>
          <p:cNvPr id="8" name="Footer Placeholder 7">
            <a:extLst>
              <a:ext uri="{FF2B5EF4-FFF2-40B4-BE49-F238E27FC236}">
                <a16:creationId xmlns:a16="http://schemas.microsoft.com/office/drawing/2014/main" id="{B037BFD8-09A4-97DC-25BE-72295AA5637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FA322C8-17B0-6B60-C905-B5559B7C272D}"/>
              </a:ext>
            </a:extLst>
          </p:cNvPr>
          <p:cNvSpPr>
            <a:spLocks noGrp="1"/>
          </p:cNvSpPr>
          <p:nvPr>
            <p:ph type="sldNum" sz="quarter" idx="12"/>
          </p:nvPr>
        </p:nvSpPr>
        <p:spPr/>
        <p:txBody>
          <a:bodyPr/>
          <a:lstStyle/>
          <a:p>
            <a:fld id="{8DC7069C-A607-4C72-91AD-C1514500D5B8}" type="slidenum">
              <a:rPr lang="en-GB" smtClean="0"/>
              <a:t>‹#›</a:t>
            </a:fld>
            <a:endParaRPr lang="en-GB"/>
          </a:p>
        </p:txBody>
      </p:sp>
    </p:spTree>
    <p:extLst>
      <p:ext uri="{BB962C8B-B14F-4D97-AF65-F5344CB8AC3E}">
        <p14:creationId xmlns:p14="http://schemas.microsoft.com/office/powerpoint/2010/main" val="3953671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5879D-AD37-E304-8556-D2D82C789E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3B84ADE-876D-5BE5-7A3B-B094C100F266}"/>
              </a:ext>
            </a:extLst>
          </p:cNvPr>
          <p:cNvSpPr>
            <a:spLocks noGrp="1"/>
          </p:cNvSpPr>
          <p:nvPr>
            <p:ph type="dt" sz="half" idx="10"/>
          </p:nvPr>
        </p:nvSpPr>
        <p:spPr/>
        <p:txBody>
          <a:bodyPr/>
          <a:lstStyle/>
          <a:p>
            <a:fld id="{3EAAD060-6DBC-461C-AAFB-E3FCD4BA0405}" type="datetimeFigureOut">
              <a:rPr lang="en-GB" smtClean="0"/>
              <a:t>17/12/2024</a:t>
            </a:fld>
            <a:endParaRPr lang="en-GB"/>
          </a:p>
        </p:txBody>
      </p:sp>
      <p:sp>
        <p:nvSpPr>
          <p:cNvPr id="4" name="Footer Placeholder 3">
            <a:extLst>
              <a:ext uri="{FF2B5EF4-FFF2-40B4-BE49-F238E27FC236}">
                <a16:creationId xmlns:a16="http://schemas.microsoft.com/office/drawing/2014/main" id="{2259F582-90E0-7A5F-9ACC-2FE3B8358CC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8619557-9629-155E-951F-33319F21B9DA}"/>
              </a:ext>
            </a:extLst>
          </p:cNvPr>
          <p:cNvSpPr>
            <a:spLocks noGrp="1"/>
          </p:cNvSpPr>
          <p:nvPr>
            <p:ph type="sldNum" sz="quarter" idx="12"/>
          </p:nvPr>
        </p:nvSpPr>
        <p:spPr/>
        <p:txBody>
          <a:bodyPr/>
          <a:lstStyle/>
          <a:p>
            <a:fld id="{8DC7069C-A607-4C72-91AD-C1514500D5B8}" type="slidenum">
              <a:rPr lang="en-GB" smtClean="0"/>
              <a:t>‹#›</a:t>
            </a:fld>
            <a:endParaRPr lang="en-GB"/>
          </a:p>
        </p:txBody>
      </p:sp>
    </p:spTree>
    <p:extLst>
      <p:ext uri="{BB962C8B-B14F-4D97-AF65-F5344CB8AC3E}">
        <p14:creationId xmlns:p14="http://schemas.microsoft.com/office/powerpoint/2010/main" val="412528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26E2BC-EDA7-B7A2-3CE5-80FAF8AC89D0}"/>
              </a:ext>
            </a:extLst>
          </p:cNvPr>
          <p:cNvSpPr>
            <a:spLocks noGrp="1"/>
          </p:cNvSpPr>
          <p:nvPr>
            <p:ph type="dt" sz="half" idx="10"/>
          </p:nvPr>
        </p:nvSpPr>
        <p:spPr/>
        <p:txBody>
          <a:bodyPr/>
          <a:lstStyle/>
          <a:p>
            <a:fld id="{3EAAD060-6DBC-461C-AAFB-E3FCD4BA0405}" type="datetimeFigureOut">
              <a:rPr lang="en-GB" smtClean="0"/>
              <a:t>17/12/2024</a:t>
            </a:fld>
            <a:endParaRPr lang="en-GB"/>
          </a:p>
        </p:txBody>
      </p:sp>
      <p:sp>
        <p:nvSpPr>
          <p:cNvPr id="3" name="Footer Placeholder 2">
            <a:extLst>
              <a:ext uri="{FF2B5EF4-FFF2-40B4-BE49-F238E27FC236}">
                <a16:creationId xmlns:a16="http://schemas.microsoft.com/office/drawing/2014/main" id="{F5B669FD-A1F3-3E21-D271-66498DB9CFD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7627CC7-C0BF-8812-A39A-FD4FE9022C24}"/>
              </a:ext>
            </a:extLst>
          </p:cNvPr>
          <p:cNvSpPr>
            <a:spLocks noGrp="1"/>
          </p:cNvSpPr>
          <p:nvPr>
            <p:ph type="sldNum" sz="quarter" idx="12"/>
          </p:nvPr>
        </p:nvSpPr>
        <p:spPr/>
        <p:txBody>
          <a:bodyPr/>
          <a:lstStyle/>
          <a:p>
            <a:fld id="{8DC7069C-A607-4C72-91AD-C1514500D5B8}" type="slidenum">
              <a:rPr lang="en-GB" smtClean="0"/>
              <a:t>‹#›</a:t>
            </a:fld>
            <a:endParaRPr lang="en-GB"/>
          </a:p>
        </p:txBody>
      </p:sp>
    </p:spTree>
    <p:extLst>
      <p:ext uri="{BB962C8B-B14F-4D97-AF65-F5344CB8AC3E}">
        <p14:creationId xmlns:p14="http://schemas.microsoft.com/office/powerpoint/2010/main" val="3584505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D1C33-70C8-2C00-5DF9-83B311BD7A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D7E31FD-5332-C4A9-936B-89BE64EB71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F8AFC3C-1EEC-1699-462D-DB3E844014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65C68F-3E27-F249-538B-32B9B19B31A2}"/>
              </a:ext>
            </a:extLst>
          </p:cNvPr>
          <p:cNvSpPr>
            <a:spLocks noGrp="1"/>
          </p:cNvSpPr>
          <p:nvPr>
            <p:ph type="dt" sz="half" idx="10"/>
          </p:nvPr>
        </p:nvSpPr>
        <p:spPr/>
        <p:txBody>
          <a:bodyPr/>
          <a:lstStyle/>
          <a:p>
            <a:fld id="{3EAAD060-6DBC-461C-AAFB-E3FCD4BA0405}" type="datetimeFigureOut">
              <a:rPr lang="en-GB" smtClean="0"/>
              <a:t>17/12/2024</a:t>
            </a:fld>
            <a:endParaRPr lang="en-GB"/>
          </a:p>
        </p:txBody>
      </p:sp>
      <p:sp>
        <p:nvSpPr>
          <p:cNvPr id="6" name="Footer Placeholder 5">
            <a:extLst>
              <a:ext uri="{FF2B5EF4-FFF2-40B4-BE49-F238E27FC236}">
                <a16:creationId xmlns:a16="http://schemas.microsoft.com/office/drawing/2014/main" id="{C8FCD670-1DFE-98F5-8B10-91055A4FA5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50811F-E957-D70E-6119-00DEB1A7D41C}"/>
              </a:ext>
            </a:extLst>
          </p:cNvPr>
          <p:cNvSpPr>
            <a:spLocks noGrp="1"/>
          </p:cNvSpPr>
          <p:nvPr>
            <p:ph type="sldNum" sz="quarter" idx="12"/>
          </p:nvPr>
        </p:nvSpPr>
        <p:spPr/>
        <p:txBody>
          <a:bodyPr/>
          <a:lstStyle/>
          <a:p>
            <a:fld id="{8DC7069C-A607-4C72-91AD-C1514500D5B8}" type="slidenum">
              <a:rPr lang="en-GB" smtClean="0"/>
              <a:t>‹#›</a:t>
            </a:fld>
            <a:endParaRPr lang="en-GB"/>
          </a:p>
        </p:txBody>
      </p:sp>
    </p:spTree>
    <p:extLst>
      <p:ext uri="{BB962C8B-B14F-4D97-AF65-F5344CB8AC3E}">
        <p14:creationId xmlns:p14="http://schemas.microsoft.com/office/powerpoint/2010/main" val="1916548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CE34D-ED15-16CA-C2AA-A07C92B2A0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2C61F33-A83D-F75B-7F77-4DD4821FC9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68A2967-057A-C133-9A20-D742977EBB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94FE9D-A44F-3051-1194-082F3CBC2D01}"/>
              </a:ext>
            </a:extLst>
          </p:cNvPr>
          <p:cNvSpPr>
            <a:spLocks noGrp="1"/>
          </p:cNvSpPr>
          <p:nvPr>
            <p:ph type="dt" sz="half" idx="10"/>
          </p:nvPr>
        </p:nvSpPr>
        <p:spPr/>
        <p:txBody>
          <a:bodyPr/>
          <a:lstStyle/>
          <a:p>
            <a:fld id="{3EAAD060-6DBC-461C-AAFB-E3FCD4BA0405}" type="datetimeFigureOut">
              <a:rPr lang="en-GB" smtClean="0"/>
              <a:t>17/12/2024</a:t>
            </a:fld>
            <a:endParaRPr lang="en-GB"/>
          </a:p>
        </p:txBody>
      </p:sp>
      <p:sp>
        <p:nvSpPr>
          <p:cNvPr id="6" name="Footer Placeholder 5">
            <a:extLst>
              <a:ext uri="{FF2B5EF4-FFF2-40B4-BE49-F238E27FC236}">
                <a16:creationId xmlns:a16="http://schemas.microsoft.com/office/drawing/2014/main" id="{347915AF-5441-96C3-E126-75C9C9CA94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9369A2-E2CA-7F09-F9B5-2741B009E607}"/>
              </a:ext>
            </a:extLst>
          </p:cNvPr>
          <p:cNvSpPr>
            <a:spLocks noGrp="1"/>
          </p:cNvSpPr>
          <p:nvPr>
            <p:ph type="sldNum" sz="quarter" idx="12"/>
          </p:nvPr>
        </p:nvSpPr>
        <p:spPr/>
        <p:txBody>
          <a:bodyPr/>
          <a:lstStyle/>
          <a:p>
            <a:fld id="{8DC7069C-A607-4C72-91AD-C1514500D5B8}" type="slidenum">
              <a:rPr lang="en-GB" smtClean="0"/>
              <a:t>‹#›</a:t>
            </a:fld>
            <a:endParaRPr lang="en-GB"/>
          </a:p>
        </p:txBody>
      </p:sp>
    </p:spTree>
    <p:extLst>
      <p:ext uri="{BB962C8B-B14F-4D97-AF65-F5344CB8AC3E}">
        <p14:creationId xmlns:p14="http://schemas.microsoft.com/office/powerpoint/2010/main" val="3690726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B3005D-854F-A485-AE49-365B25B214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B8CA13-AEE9-ACDD-9C1D-70AF6EA00B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E3F7E4-99F3-BEE5-7FAF-F5386743E7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AAD060-6DBC-461C-AAFB-E3FCD4BA0405}" type="datetimeFigureOut">
              <a:rPr lang="en-GB" smtClean="0"/>
              <a:t>17/12/2024</a:t>
            </a:fld>
            <a:endParaRPr lang="en-GB"/>
          </a:p>
        </p:txBody>
      </p:sp>
      <p:sp>
        <p:nvSpPr>
          <p:cNvPr id="5" name="Footer Placeholder 4">
            <a:extLst>
              <a:ext uri="{FF2B5EF4-FFF2-40B4-BE49-F238E27FC236}">
                <a16:creationId xmlns:a16="http://schemas.microsoft.com/office/drawing/2014/main" id="{1A0DC9B1-6D60-21E7-6B63-ACB9C860A5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D7D11BF-AD17-DBA1-4E42-69FDE29DB9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7069C-A607-4C72-91AD-C1514500D5B8}" type="slidenum">
              <a:rPr lang="en-GB" smtClean="0"/>
              <a:t>‹#›</a:t>
            </a:fld>
            <a:endParaRPr lang="en-GB"/>
          </a:p>
        </p:txBody>
      </p:sp>
    </p:spTree>
    <p:extLst>
      <p:ext uri="{BB962C8B-B14F-4D97-AF65-F5344CB8AC3E}">
        <p14:creationId xmlns:p14="http://schemas.microsoft.com/office/powerpoint/2010/main" val="3991880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5ED9874-C77E-B422-E1F0-C4E7C04440EA}"/>
              </a:ext>
            </a:extLst>
          </p:cNvPr>
          <p:cNvSpPr>
            <a:spLocks noGrp="1"/>
          </p:cNvSpPr>
          <p:nvPr>
            <p:ph type="ctrTitle"/>
          </p:nvPr>
        </p:nvSpPr>
        <p:spPr>
          <a:xfrm>
            <a:off x="1524000" y="1122363"/>
            <a:ext cx="9144000" cy="2387600"/>
          </a:xfrm>
        </p:spPr>
        <p:txBody>
          <a:bodyPr/>
          <a:lstStyle/>
          <a:p>
            <a:r>
              <a:rPr lang="en-GB" dirty="0"/>
              <a:t>Chapter II. Standardization</a:t>
            </a:r>
          </a:p>
        </p:txBody>
      </p:sp>
    </p:spTree>
    <p:extLst>
      <p:ext uri="{BB962C8B-B14F-4D97-AF65-F5344CB8AC3E}">
        <p14:creationId xmlns:p14="http://schemas.microsoft.com/office/powerpoint/2010/main" val="2969917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9847563-87BC-1938-F157-62E36C46F2C7}"/>
              </a:ext>
            </a:extLst>
          </p:cNvPr>
          <p:cNvGraphicFramePr/>
          <p:nvPr>
            <p:extLst>
              <p:ext uri="{D42A27DB-BD31-4B8C-83A1-F6EECF244321}">
                <p14:modId xmlns:p14="http://schemas.microsoft.com/office/powerpoint/2010/main" val="521136841"/>
              </p:ext>
            </p:extLst>
          </p:nvPr>
        </p:nvGraphicFramePr>
        <p:xfrm>
          <a:off x="270328" y="1285723"/>
          <a:ext cx="1165134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857CC2AF-6EF8-9E7F-8088-9B923A045032}"/>
              </a:ext>
            </a:extLst>
          </p:cNvPr>
          <p:cNvSpPr txBox="1">
            <a:spLocks/>
          </p:cNvSpPr>
          <p:nvPr/>
        </p:nvSpPr>
        <p:spPr>
          <a:xfrm>
            <a:off x="220358" y="387414"/>
            <a:ext cx="11751281" cy="781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t>II.1.1 </a:t>
            </a:r>
            <a:r>
              <a:rPr lang="en-US" sz="4000" dirty="0">
                <a:effectLst/>
                <a:latin typeface="Calibri Light" panose="020F0302020204030204" pitchFamily="34" charset="0"/>
                <a:ea typeface="Calibri" panose="020F0502020204030204" pitchFamily="34" charset="0"/>
                <a:cs typeface="Arial" panose="020B0604020202020204" pitchFamily="34" charset="0"/>
              </a:rPr>
              <a:t>International Organization for Standardization (ISO)</a:t>
            </a:r>
            <a:endParaRPr lang="fr-FR" sz="4000" dirty="0">
              <a:effectLst/>
              <a:latin typeface="Calibri" panose="020F0502020204030204" pitchFamily="34" charset="0"/>
              <a:ea typeface="Calibri" panose="020F0502020204030204" pitchFamily="34" charset="0"/>
              <a:cs typeface="Arial" panose="020B0604020202020204" pitchFamily="34" charset="0"/>
            </a:endParaRPr>
          </a:p>
          <a:p>
            <a:endParaRPr lang="en-GB" sz="4000" dirty="0"/>
          </a:p>
        </p:txBody>
      </p:sp>
    </p:spTree>
    <p:extLst>
      <p:ext uri="{BB962C8B-B14F-4D97-AF65-F5344CB8AC3E}">
        <p14:creationId xmlns:p14="http://schemas.microsoft.com/office/powerpoint/2010/main" val="2585298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D51FABB9-A66F-D38D-425B-C448B2B55838}"/>
              </a:ext>
            </a:extLst>
          </p:cNvPr>
          <p:cNvSpPr/>
          <p:nvPr/>
        </p:nvSpPr>
        <p:spPr>
          <a:xfrm>
            <a:off x="3188970" y="1298679"/>
            <a:ext cx="5212080" cy="1970301"/>
          </a:xfrm>
          <a:prstGeom prst="roundRect">
            <a:avLst/>
          </a:prstGeom>
          <a:solidFill>
            <a:schemeClr val="accent1">
              <a:lumMod val="40000"/>
              <a:lumOff val="60000"/>
            </a:schemeClr>
          </a:solidFill>
          <a:ln w="5715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B62F2AE4-7E55-15A7-E429-9D60CFB84595}"/>
              </a:ext>
            </a:extLst>
          </p:cNvPr>
          <p:cNvSpPr txBox="1">
            <a:spLocks/>
          </p:cNvSpPr>
          <p:nvPr/>
        </p:nvSpPr>
        <p:spPr>
          <a:xfrm>
            <a:off x="364519" y="414585"/>
            <a:ext cx="11462962" cy="781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t>II.1.2 The Food and Agriculture Organization (FAO)</a:t>
            </a:r>
          </a:p>
        </p:txBody>
      </p:sp>
      <p:pic>
        <p:nvPicPr>
          <p:cNvPr id="7" name="Picture 6">
            <a:extLst>
              <a:ext uri="{FF2B5EF4-FFF2-40B4-BE49-F238E27FC236}">
                <a16:creationId xmlns:a16="http://schemas.microsoft.com/office/drawing/2014/main" id="{14A694D8-DD31-982B-BB5C-0DB686C27F6B}"/>
              </a:ext>
            </a:extLst>
          </p:cNvPr>
          <p:cNvPicPr>
            <a:picLocks noChangeAspect="1"/>
          </p:cNvPicPr>
          <p:nvPr/>
        </p:nvPicPr>
        <p:blipFill>
          <a:blip r:embed="rId2"/>
          <a:stretch>
            <a:fillRect/>
          </a:stretch>
        </p:blipFill>
        <p:spPr>
          <a:xfrm>
            <a:off x="3361666" y="1431645"/>
            <a:ext cx="4866688" cy="1704367"/>
          </a:xfrm>
          <a:prstGeom prst="rect">
            <a:avLst/>
          </a:prstGeom>
          <a:ln>
            <a:noFill/>
          </a:ln>
          <a:effectLst>
            <a:outerShdw blurRad="190500" algn="tl" rotWithShape="0">
              <a:srgbClr val="000000">
                <a:alpha val="70000"/>
              </a:srgbClr>
            </a:outerShdw>
          </a:effectLst>
        </p:spPr>
      </p:pic>
      <p:sp>
        <p:nvSpPr>
          <p:cNvPr id="17" name="Callout: Bent Line with Accent Bar 16">
            <a:extLst>
              <a:ext uri="{FF2B5EF4-FFF2-40B4-BE49-F238E27FC236}">
                <a16:creationId xmlns:a16="http://schemas.microsoft.com/office/drawing/2014/main" id="{7DC7A89A-8D4E-F23D-17CF-BF5091399BE4}"/>
              </a:ext>
            </a:extLst>
          </p:cNvPr>
          <p:cNvSpPr/>
          <p:nvPr/>
        </p:nvSpPr>
        <p:spPr>
          <a:xfrm flipH="1">
            <a:off x="363278" y="3761071"/>
            <a:ext cx="5732722" cy="2682344"/>
          </a:xfrm>
          <a:prstGeom prst="accentCallout2">
            <a:avLst>
              <a:gd name="adj1" fmla="val 19602"/>
              <a:gd name="adj2" fmla="val -3947"/>
              <a:gd name="adj3" fmla="val 19602"/>
              <a:gd name="adj4" fmla="val -13676"/>
              <a:gd name="adj5" fmla="val -17467"/>
              <a:gd name="adj6" fmla="val -13479"/>
            </a:avLst>
          </a:prstGeom>
          <a:solidFill>
            <a:schemeClr val="accent1">
              <a:lumMod val="20000"/>
              <a:lumOff val="8000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0E9B867C-13D1-DF41-B275-CC7489BB2CE3}"/>
              </a:ext>
            </a:extLst>
          </p:cNvPr>
          <p:cNvSpPr txBox="1"/>
          <p:nvPr/>
        </p:nvSpPr>
        <p:spPr>
          <a:xfrm>
            <a:off x="364519" y="3915564"/>
            <a:ext cx="5666899" cy="2156231"/>
          </a:xfrm>
          <a:prstGeom prst="rect">
            <a:avLst/>
          </a:prstGeom>
          <a:noFill/>
        </p:spPr>
        <p:txBody>
          <a:bodyPr wrap="square">
            <a:spAutoFit/>
          </a:bodyPr>
          <a:lstStyle/>
          <a:p>
            <a:pPr marL="342900" indent="-342900" algn="just">
              <a:lnSpc>
                <a:spcPct val="107000"/>
              </a:lnSpc>
              <a:spcAft>
                <a:spcPts val="800"/>
              </a:spcAft>
              <a:buFont typeface="Wingdings" panose="05000000000000000000" pitchFamily="2" charset="2"/>
              <a:buChar char="Ø"/>
            </a:pPr>
            <a:r>
              <a:rPr lang="en-US" sz="2000" b="1" dirty="0">
                <a:solidFill>
                  <a:srgbClr val="000000"/>
                </a:solidFill>
                <a:effectLst/>
                <a:latin typeface="+mj-lt"/>
                <a:ea typeface="Calibri" panose="020F0502020204030204" pitchFamily="34" charset="0"/>
                <a:cs typeface="Arial" panose="020B0604020202020204" pitchFamily="34" charset="0"/>
              </a:rPr>
              <a:t>It is a United Nations organization established in 1943, consisting of </a:t>
            </a:r>
            <a:r>
              <a:rPr lang="en-US" sz="2000" b="1" dirty="0">
                <a:solidFill>
                  <a:srgbClr val="FFC000"/>
                </a:solidFill>
                <a:effectLst/>
                <a:latin typeface="+mj-lt"/>
                <a:ea typeface="Calibri" panose="020F0502020204030204" pitchFamily="34" charset="0"/>
                <a:cs typeface="Arial" panose="020B0604020202020204" pitchFamily="34" charset="0"/>
              </a:rPr>
              <a:t>190 countries </a:t>
            </a:r>
            <a:r>
              <a:rPr lang="en-US" sz="2000" b="1" dirty="0">
                <a:solidFill>
                  <a:srgbClr val="000000"/>
                </a:solidFill>
                <a:effectLst/>
                <a:latin typeface="+mj-lt"/>
                <a:ea typeface="Calibri" panose="020F0502020204030204" pitchFamily="34" charset="0"/>
                <a:cs typeface="Arial" panose="020B0604020202020204" pitchFamily="34" charset="0"/>
              </a:rPr>
              <a:t>and located in </a:t>
            </a:r>
            <a:r>
              <a:rPr lang="en-US" sz="2000" b="1" dirty="0">
                <a:solidFill>
                  <a:srgbClr val="FFC000"/>
                </a:solidFill>
                <a:effectLst/>
                <a:latin typeface="+mj-lt"/>
                <a:ea typeface="Calibri" panose="020F0502020204030204" pitchFamily="34" charset="0"/>
                <a:cs typeface="Arial" panose="020B0604020202020204" pitchFamily="34" charset="0"/>
              </a:rPr>
              <a:t>Rome</a:t>
            </a:r>
            <a:r>
              <a:rPr lang="en-US" sz="2000" b="1" dirty="0">
                <a:solidFill>
                  <a:srgbClr val="000000"/>
                </a:solidFill>
                <a:effectLst/>
                <a:latin typeface="+mj-lt"/>
                <a:ea typeface="Calibri" panose="020F0502020204030204" pitchFamily="34" charset="0"/>
                <a:cs typeface="Arial" panose="020B0604020202020204" pitchFamily="34" charset="0"/>
              </a:rPr>
              <a:t>.</a:t>
            </a:r>
            <a:endParaRPr lang="fr-FR" b="1" dirty="0">
              <a:effectLst/>
              <a:latin typeface="+mj-lt"/>
              <a:ea typeface="Calibri" panose="020F0502020204030204" pitchFamily="34" charset="0"/>
              <a:cs typeface="Arial" panose="020B0604020202020204" pitchFamily="34" charset="0"/>
            </a:endParaRPr>
          </a:p>
          <a:p>
            <a:pPr marL="342900" indent="-342900" algn="just">
              <a:lnSpc>
                <a:spcPct val="107000"/>
              </a:lnSpc>
              <a:spcAft>
                <a:spcPts val="800"/>
              </a:spcAft>
              <a:buFont typeface="Wingdings" panose="05000000000000000000" pitchFamily="2" charset="2"/>
              <a:buChar char="Ø"/>
            </a:pPr>
            <a:r>
              <a:rPr lang="en-US" sz="2000" b="1" dirty="0">
                <a:solidFill>
                  <a:srgbClr val="000000"/>
                </a:solidFill>
                <a:effectLst/>
                <a:latin typeface="+mj-lt"/>
                <a:ea typeface="Calibri" panose="020F0502020204030204" pitchFamily="34" charset="0"/>
                <a:cs typeface="Arial" panose="020B0604020202020204" pitchFamily="34" charset="0"/>
              </a:rPr>
              <a:t>Its main mission is to combat world hunger by providing aid to developing countries for the purpose of ensuring good nutrition.</a:t>
            </a:r>
            <a:endParaRPr lang="fr-FR" b="1" dirty="0">
              <a:effectLst/>
              <a:latin typeface="+mj-lt"/>
              <a:ea typeface="Calibri" panose="020F0502020204030204" pitchFamily="34" charset="0"/>
              <a:cs typeface="Arial" panose="020B0604020202020204" pitchFamily="34" charset="0"/>
            </a:endParaRPr>
          </a:p>
        </p:txBody>
      </p:sp>
      <p:sp>
        <p:nvSpPr>
          <p:cNvPr id="16" name="Callout: Bent Line with Accent Bar 15">
            <a:extLst>
              <a:ext uri="{FF2B5EF4-FFF2-40B4-BE49-F238E27FC236}">
                <a16:creationId xmlns:a16="http://schemas.microsoft.com/office/drawing/2014/main" id="{73C7781A-B4FC-76E8-B6C7-B955E10CB5B2}"/>
              </a:ext>
            </a:extLst>
          </p:cNvPr>
          <p:cNvSpPr/>
          <p:nvPr/>
        </p:nvSpPr>
        <p:spPr>
          <a:xfrm>
            <a:off x="7004022" y="3761071"/>
            <a:ext cx="4972049" cy="1940202"/>
          </a:xfrm>
          <a:prstGeom prst="accentCallout2">
            <a:avLst>
              <a:gd name="adj1" fmla="val 18750"/>
              <a:gd name="adj2" fmla="val -8333"/>
              <a:gd name="adj3" fmla="val 18750"/>
              <a:gd name="adj4" fmla="val -11610"/>
              <a:gd name="adj5" fmla="val -21356"/>
              <a:gd name="adj6" fmla="val -11724"/>
            </a:avLst>
          </a:prstGeom>
          <a:solidFill>
            <a:srgbClr val="CCECFF"/>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A354C87D-A346-A22C-51D7-E0A32DA6B80A}"/>
              </a:ext>
            </a:extLst>
          </p:cNvPr>
          <p:cNvSpPr txBox="1"/>
          <p:nvPr/>
        </p:nvSpPr>
        <p:spPr>
          <a:xfrm>
            <a:off x="6855432" y="3915564"/>
            <a:ext cx="4972049" cy="1631216"/>
          </a:xfrm>
          <a:prstGeom prst="rect">
            <a:avLst/>
          </a:prstGeom>
          <a:noFill/>
        </p:spPr>
        <p:txBody>
          <a:bodyPr wrap="square">
            <a:spAutoFit/>
          </a:bodyPr>
          <a:lstStyle/>
          <a:p>
            <a:pPr marL="342900" indent="-342900" algn="r" rtl="1">
              <a:buFont typeface="Wingdings" panose="05000000000000000000" pitchFamily="2" charset="2"/>
              <a:buChar char=""/>
            </a:pPr>
            <a:r>
              <a:rPr lang="ar-DZ" sz="2000" dirty="0"/>
              <a:t>هي منظمة تابعة للأمم المتحدة تأسست عام 1943، وتتكون من </a:t>
            </a:r>
            <a:r>
              <a:rPr lang="ar-DZ" sz="2000" b="1" dirty="0">
                <a:solidFill>
                  <a:srgbClr val="FF0000"/>
                </a:solidFill>
              </a:rPr>
              <a:t>190 دولة </a:t>
            </a:r>
            <a:r>
              <a:rPr lang="ar-DZ" sz="2000" dirty="0"/>
              <a:t>ومقرها </a:t>
            </a:r>
            <a:r>
              <a:rPr lang="ar-DZ" sz="2000" b="1" dirty="0">
                <a:solidFill>
                  <a:srgbClr val="FF0000"/>
                </a:solidFill>
              </a:rPr>
              <a:t>روما</a:t>
            </a:r>
            <a:r>
              <a:rPr lang="ar-DZ" sz="2000" dirty="0"/>
              <a:t>.</a:t>
            </a:r>
            <a:endParaRPr lang="fr-FR" sz="2000" dirty="0"/>
          </a:p>
          <a:p>
            <a:pPr marL="342900" indent="-342900" algn="r" rtl="1">
              <a:buFont typeface="Wingdings" panose="05000000000000000000" pitchFamily="2" charset="2"/>
              <a:buChar char=""/>
            </a:pPr>
            <a:r>
              <a:rPr lang="ar-DZ" sz="2000" dirty="0"/>
              <a:t>تتمثل مهمتها الرئيسية في مكافحة الجوع في العالم من خلال تقديم المساعدة إلى البلدان النامية بغرض ضمان التغذية الجيدة.</a:t>
            </a:r>
          </a:p>
        </p:txBody>
      </p:sp>
    </p:spTree>
    <p:extLst>
      <p:ext uri="{BB962C8B-B14F-4D97-AF65-F5344CB8AC3E}">
        <p14:creationId xmlns:p14="http://schemas.microsoft.com/office/powerpoint/2010/main" val="904421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CFBFE8D-BEF1-4253-222F-FDC9AA2BFF13}"/>
              </a:ext>
            </a:extLst>
          </p:cNvPr>
          <p:cNvSpPr txBox="1">
            <a:spLocks/>
          </p:cNvSpPr>
          <p:nvPr/>
        </p:nvSpPr>
        <p:spPr>
          <a:xfrm>
            <a:off x="364519" y="414585"/>
            <a:ext cx="11462962" cy="781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t>II.1.2 The Food and Agriculture Organization (FAO)</a:t>
            </a:r>
          </a:p>
        </p:txBody>
      </p:sp>
      <p:graphicFrame>
        <p:nvGraphicFramePr>
          <p:cNvPr id="6" name="Diagram 5">
            <a:extLst>
              <a:ext uri="{FF2B5EF4-FFF2-40B4-BE49-F238E27FC236}">
                <a16:creationId xmlns:a16="http://schemas.microsoft.com/office/drawing/2014/main" id="{6E54B945-5600-3ADE-DDEF-6277E2DC9AB7}"/>
              </a:ext>
            </a:extLst>
          </p:cNvPr>
          <p:cNvGraphicFramePr/>
          <p:nvPr>
            <p:extLst>
              <p:ext uri="{D42A27DB-BD31-4B8C-83A1-F6EECF244321}">
                <p14:modId xmlns:p14="http://schemas.microsoft.com/office/powerpoint/2010/main" val="2817723846"/>
              </p:ext>
            </p:extLst>
          </p:nvPr>
        </p:nvGraphicFramePr>
        <p:xfrm>
          <a:off x="208279" y="1047220"/>
          <a:ext cx="11619202" cy="5616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520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6620706-01C6-A010-AB01-5C4D3ECAB192}"/>
              </a:ext>
            </a:extLst>
          </p:cNvPr>
          <p:cNvSpPr txBox="1">
            <a:spLocks/>
          </p:cNvSpPr>
          <p:nvPr/>
        </p:nvSpPr>
        <p:spPr>
          <a:xfrm>
            <a:off x="364519" y="414585"/>
            <a:ext cx="11462962" cy="781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t>II.</a:t>
            </a:r>
            <a:r>
              <a:rPr lang="fr-FR" sz="4000" dirty="0"/>
              <a:t>1.3 World </a:t>
            </a:r>
            <a:r>
              <a:rPr lang="en-GB" sz="4000" dirty="0"/>
              <a:t>Health</a:t>
            </a:r>
            <a:r>
              <a:rPr lang="fr-FR" sz="4000" dirty="0"/>
              <a:t> </a:t>
            </a:r>
            <a:r>
              <a:rPr lang="en-GB" sz="4000" dirty="0"/>
              <a:t>Organization (WHO)</a:t>
            </a:r>
          </a:p>
        </p:txBody>
      </p:sp>
      <p:sp>
        <p:nvSpPr>
          <p:cNvPr id="3" name="Arrow: Pentagon 2">
            <a:extLst>
              <a:ext uri="{FF2B5EF4-FFF2-40B4-BE49-F238E27FC236}">
                <a16:creationId xmlns:a16="http://schemas.microsoft.com/office/drawing/2014/main" id="{C6291292-D5DB-E327-584E-9B789BAE5ED4}"/>
              </a:ext>
            </a:extLst>
          </p:cNvPr>
          <p:cNvSpPr/>
          <p:nvPr/>
        </p:nvSpPr>
        <p:spPr>
          <a:xfrm>
            <a:off x="287676" y="1348581"/>
            <a:ext cx="11743362" cy="2233190"/>
          </a:xfrm>
          <a:prstGeom prst="homePlate">
            <a:avLst>
              <a:gd name="adj" fmla="val 25366"/>
            </a:avLst>
          </a:prstGeom>
          <a:solidFill>
            <a:schemeClr val="accent4">
              <a:lumMod val="20000"/>
              <a:lumOff val="80000"/>
            </a:schemeClr>
          </a:solidFill>
          <a:ln w="38100">
            <a:solidFill>
              <a:srgbClr val="FFC000"/>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just">
              <a:lnSpc>
                <a:spcPct val="107000"/>
              </a:lnSpc>
              <a:spcAft>
                <a:spcPts val="800"/>
              </a:spcAft>
              <a:buFont typeface="Wingdings" panose="05000000000000000000" pitchFamily="2" charset="2"/>
              <a:buChar char="Ø"/>
            </a:pPr>
            <a:r>
              <a:rPr lang="en-US" sz="2000" b="1" dirty="0">
                <a:solidFill>
                  <a:srgbClr val="000000"/>
                </a:solidFill>
                <a:effectLst/>
                <a:latin typeface="+mj-lt"/>
                <a:ea typeface="Calibri" panose="020F0502020204030204" pitchFamily="34" charset="0"/>
                <a:cs typeface="Arial" panose="020B0604020202020204" pitchFamily="34" charset="0"/>
              </a:rPr>
              <a:t>It is an organization affiliated with the United Nations that was established in 1849. </a:t>
            </a:r>
          </a:p>
          <a:p>
            <a:pPr marL="285750" indent="-285750" algn="just">
              <a:lnSpc>
                <a:spcPct val="107000"/>
              </a:lnSpc>
              <a:spcAft>
                <a:spcPts val="800"/>
              </a:spcAft>
              <a:buFont typeface="Wingdings" panose="05000000000000000000" pitchFamily="2" charset="2"/>
              <a:buChar char="Ø"/>
            </a:pPr>
            <a:r>
              <a:rPr lang="en-US" sz="2000" b="1" dirty="0">
                <a:solidFill>
                  <a:srgbClr val="000000"/>
                </a:solidFill>
                <a:effectLst/>
                <a:latin typeface="+mj-lt"/>
                <a:ea typeface="Calibri" panose="020F0502020204030204" pitchFamily="34" charset="0"/>
                <a:cs typeface="Arial" panose="020B0604020202020204" pitchFamily="34" charset="0"/>
              </a:rPr>
              <a:t>It is an organization specialized in the health system and the provision of medicines, treatments and vaccines. </a:t>
            </a:r>
          </a:p>
          <a:p>
            <a:pPr marL="285750" indent="-285750" algn="just">
              <a:lnSpc>
                <a:spcPct val="107000"/>
              </a:lnSpc>
              <a:spcAft>
                <a:spcPts val="800"/>
              </a:spcAft>
              <a:buFont typeface="Wingdings" panose="05000000000000000000" pitchFamily="2" charset="2"/>
              <a:buChar char="Ø"/>
            </a:pPr>
            <a:r>
              <a:rPr lang="en-US" sz="2000" b="1" dirty="0">
                <a:solidFill>
                  <a:srgbClr val="000000"/>
                </a:solidFill>
                <a:effectLst/>
                <a:latin typeface="+mj-lt"/>
                <a:ea typeface="Calibri" panose="020F0502020204030204" pitchFamily="34" charset="0"/>
                <a:cs typeface="Arial" panose="020B0604020202020204" pitchFamily="34" charset="0"/>
              </a:rPr>
              <a:t>It also works to develop scientific research related to health.</a:t>
            </a:r>
            <a:endParaRPr lang="fr-FR" sz="2000" b="1" dirty="0">
              <a:latin typeface="+mj-lt"/>
              <a:ea typeface="Calibri" panose="020F0502020204030204" pitchFamily="34" charset="0"/>
              <a:cs typeface="Arial" panose="020B0604020202020204" pitchFamily="34" charset="0"/>
            </a:endParaRPr>
          </a:p>
          <a:p>
            <a:pPr marL="285750" indent="-285750" algn="just">
              <a:lnSpc>
                <a:spcPct val="107000"/>
              </a:lnSpc>
              <a:spcAft>
                <a:spcPts val="800"/>
              </a:spcAft>
              <a:buFont typeface="Wingdings" panose="05000000000000000000" pitchFamily="2" charset="2"/>
              <a:buChar char="Ø"/>
            </a:pPr>
            <a:r>
              <a:rPr lang="en-US" sz="2000" b="1" dirty="0">
                <a:solidFill>
                  <a:srgbClr val="000000"/>
                </a:solidFill>
                <a:effectLst/>
                <a:latin typeface="+mj-lt"/>
                <a:ea typeface="Calibri" panose="020F0502020204030204" pitchFamily="34" charset="0"/>
                <a:cs typeface="Arial" panose="020B0604020202020204" pitchFamily="34" charset="0"/>
              </a:rPr>
              <a:t>Its functions also include setting health standards to ensure their effectiveness and evaluating the health status of most countries.</a:t>
            </a:r>
            <a:endParaRPr lang="fr-FR" sz="2000" b="1" dirty="0">
              <a:effectLst/>
              <a:latin typeface="+mj-lt"/>
              <a:ea typeface="Calibri" panose="020F0502020204030204" pitchFamily="34" charset="0"/>
              <a:cs typeface="Arial" panose="020B0604020202020204" pitchFamily="34" charset="0"/>
            </a:endParaRPr>
          </a:p>
        </p:txBody>
      </p:sp>
      <p:sp>
        <p:nvSpPr>
          <p:cNvPr id="5" name="Arrow: Pentagon 4">
            <a:extLst>
              <a:ext uri="{FF2B5EF4-FFF2-40B4-BE49-F238E27FC236}">
                <a16:creationId xmlns:a16="http://schemas.microsoft.com/office/drawing/2014/main" id="{0256D6C8-5840-F4C6-AFFF-15BA71E45561}"/>
              </a:ext>
            </a:extLst>
          </p:cNvPr>
          <p:cNvSpPr/>
          <p:nvPr/>
        </p:nvSpPr>
        <p:spPr>
          <a:xfrm flipH="1">
            <a:off x="5373384" y="3859671"/>
            <a:ext cx="6534363" cy="2583744"/>
          </a:xfrm>
          <a:prstGeom prst="homePlate">
            <a:avLst>
              <a:gd name="adj" fmla="val 25366"/>
            </a:avLst>
          </a:prstGeom>
          <a:solidFill>
            <a:schemeClr val="accent4">
              <a:lumMod val="20000"/>
              <a:lumOff val="80000"/>
            </a:schemeClr>
          </a:solidFill>
          <a:ln w="38100">
            <a:solidFill>
              <a:srgbClr val="FFC000"/>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rtl="1">
              <a:lnSpc>
                <a:spcPct val="107000"/>
              </a:lnSpc>
              <a:spcAft>
                <a:spcPts val="800"/>
              </a:spcAft>
              <a:buFont typeface="Wingdings" panose="05000000000000000000" pitchFamily="2" charset="2"/>
              <a:buChar char=""/>
            </a:pPr>
            <a:r>
              <a:rPr lang="ar-DZ" sz="2000" b="1" dirty="0">
                <a:solidFill>
                  <a:srgbClr val="000000"/>
                </a:solidFill>
                <a:effectLst/>
                <a:latin typeface="+mj-lt"/>
                <a:ea typeface="Calibri" panose="020F0502020204030204" pitchFamily="34" charset="0"/>
                <a:cs typeface="Arial" panose="020B0604020202020204" pitchFamily="34" charset="0"/>
              </a:rPr>
              <a:t>وهي منظمة تابعة للأمم المتحدة تأسست عام 1849. </a:t>
            </a:r>
          </a:p>
          <a:p>
            <a:pPr marL="342900" indent="-342900" algn="just" rtl="1">
              <a:lnSpc>
                <a:spcPct val="107000"/>
              </a:lnSpc>
              <a:spcAft>
                <a:spcPts val="800"/>
              </a:spcAft>
              <a:buFont typeface="Wingdings" panose="05000000000000000000" pitchFamily="2" charset="2"/>
              <a:buChar char=""/>
            </a:pPr>
            <a:r>
              <a:rPr lang="ar-DZ" sz="2000" b="1" dirty="0">
                <a:solidFill>
                  <a:srgbClr val="000000"/>
                </a:solidFill>
                <a:effectLst/>
                <a:latin typeface="+mj-lt"/>
                <a:ea typeface="Calibri" panose="020F0502020204030204" pitchFamily="34" charset="0"/>
                <a:cs typeface="Arial" panose="020B0604020202020204" pitchFamily="34" charset="0"/>
              </a:rPr>
              <a:t>وهي منظمة متخصصة في النظام الصحي وتوفير الأدوية والعلاجات واللقاحات. </a:t>
            </a:r>
          </a:p>
          <a:p>
            <a:pPr marL="342900" indent="-342900" algn="just" rtl="1">
              <a:lnSpc>
                <a:spcPct val="107000"/>
              </a:lnSpc>
              <a:spcAft>
                <a:spcPts val="800"/>
              </a:spcAft>
              <a:buFont typeface="Wingdings" panose="05000000000000000000" pitchFamily="2" charset="2"/>
              <a:buChar char=""/>
            </a:pPr>
            <a:r>
              <a:rPr lang="ar-DZ" sz="2000" b="1" dirty="0">
                <a:solidFill>
                  <a:srgbClr val="000000"/>
                </a:solidFill>
                <a:effectLst/>
                <a:latin typeface="+mj-lt"/>
                <a:ea typeface="Calibri" panose="020F0502020204030204" pitchFamily="34" charset="0"/>
                <a:cs typeface="Arial" panose="020B0604020202020204" pitchFamily="34" charset="0"/>
              </a:rPr>
              <a:t>كما تعمل على تطوير البحث العلمي المتعلق بالصحة.</a:t>
            </a:r>
          </a:p>
          <a:p>
            <a:pPr marL="342900" indent="-342900" algn="just" rtl="1">
              <a:lnSpc>
                <a:spcPct val="107000"/>
              </a:lnSpc>
              <a:spcAft>
                <a:spcPts val="800"/>
              </a:spcAft>
              <a:buFont typeface="Wingdings" panose="05000000000000000000" pitchFamily="2" charset="2"/>
              <a:buChar char=""/>
            </a:pPr>
            <a:r>
              <a:rPr lang="ar-DZ" sz="2000" b="1" dirty="0">
                <a:solidFill>
                  <a:srgbClr val="000000"/>
                </a:solidFill>
                <a:effectLst/>
                <a:latin typeface="+mj-lt"/>
                <a:ea typeface="Calibri" panose="020F0502020204030204" pitchFamily="34" charset="0"/>
                <a:cs typeface="Arial" panose="020B0604020202020204" pitchFamily="34" charset="0"/>
              </a:rPr>
              <a:t>وتشمل مهامها أيضًا وضع المعايير الصحية للتأكد من فعاليتها وتقييم الوضع الصحي في معظم الدول.</a:t>
            </a:r>
            <a:endParaRPr lang="fr-FR" sz="2000" b="1" dirty="0">
              <a:effectLst/>
              <a:latin typeface="+mj-lt"/>
              <a:ea typeface="Calibri" panose="020F050202020403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EA47394-4804-8955-A062-276214BDD54C}"/>
              </a:ext>
            </a:extLst>
          </p:cNvPr>
          <p:cNvPicPr>
            <a:picLocks noChangeAspect="1"/>
          </p:cNvPicPr>
          <p:nvPr/>
        </p:nvPicPr>
        <p:blipFill>
          <a:blip r:embed="rId2"/>
          <a:stretch>
            <a:fillRect/>
          </a:stretch>
        </p:blipFill>
        <p:spPr>
          <a:xfrm>
            <a:off x="284252" y="4239862"/>
            <a:ext cx="4986389" cy="1823362"/>
          </a:xfrm>
          <a:prstGeom prst="roundRect">
            <a:avLst>
              <a:gd name="adj" fmla="val 4167"/>
            </a:avLst>
          </a:prstGeom>
          <a:solidFill>
            <a:srgbClr val="FFFFFF"/>
          </a:solidFill>
          <a:ln w="76200" cap="sq">
            <a:solidFill>
              <a:schemeClr val="accent5">
                <a:lumMod val="7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991810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4FFF338-290C-D6DA-4860-0B2D5F3939F9}"/>
              </a:ext>
            </a:extLst>
          </p:cNvPr>
          <p:cNvSpPr txBox="1"/>
          <p:nvPr/>
        </p:nvSpPr>
        <p:spPr>
          <a:xfrm>
            <a:off x="200735" y="1184805"/>
            <a:ext cx="11790530" cy="707886"/>
          </a:xfrm>
          <a:prstGeom prst="rect">
            <a:avLst/>
          </a:prstGeom>
          <a:noFill/>
        </p:spPr>
        <p:txBody>
          <a:bodyPr wrap="square">
            <a:spAutoFit/>
          </a:bodyPr>
          <a:lstStyle/>
          <a:p>
            <a:pPr marL="342900" indent="-342900" algn="just">
              <a:buFont typeface="Wingdings" panose="05000000000000000000" pitchFamily="2" charset="2"/>
              <a:buChar char="Ø"/>
            </a:pPr>
            <a:r>
              <a:rPr lang="en-GB" sz="2000" dirty="0"/>
              <a:t>The World Health Organization (WHO) is headquartered in </a:t>
            </a:r>
            <a:r>
              <a:rPr lang="en-GB" sz="2000" b="1" i="1" dirty="0">
                <a:solidFill>
                  <a:srgbClr val="00B050"/>
                </a:solidFill>
              </a:rPr>
              <a:t>Geneva</a:t>
            </a:r>
            <a:r>
              <a:rPr lang="en-GB" sz="2000" dirty="0"/>
              <a:t>, </a:t>
            </a:r>
            <a:r>
              <a:rPr lang="en-GB" sz="2000" b="1" i="1" dirty="0">
                <a:solidFill>
                  <a:srgbClr val="00B050"/>
                </a:solidFill>
              </a:rPr>
              <a:t>Switzerland</a:t>
            </a:r>
            <a:r>
              <a:rPr lang="en-GB" sz="2000" dirty="0"/>
              <a:t>. It also has six regional offices around the world, which are located in:</a:t>
            </a:r>
          </a:p>
        </p:txBody>
      </p:sp>
      <p:sp>
        <p:nvSpPr>
          <p:cNvPr id="2" name="Title 1">
            <a:extLst>
              <a:ext uri="{FF2B5EF4-FFF2-40B4-BE49-F238E27FC236}">
                <a16:creationId xmlns:a16="http://schemas.microsoft.com/office/drawing/2014/main" id="{27F051BF-E32D-85D8-CD49-43B4D7B0FA9E}"/>
              </a:ext>
            </a:extLst>
          </p:cNvPr>
          <p:cNvSpPr txBox="1">
            <a:spLocks/>
          </p:cNvSpPr>
          <p:nvPr/>
        </p:nvSpPr>
        <p:spPr>
          <a:xfrm>
            <a:off x="364519" y="414585"/>
            <a:ext cx="11462962" cy="781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t>II.</a:t>
            </a:r>
            <a:r>
              <a:rPr lang="fr-FR" sz="4000" dirty="0"/>
              <a:t>1.3 World </a:t>
            </a:r>
            <a:r>
              <a:rPr lang="en-GB" sz="4000" dirty="0"/>
              <a:t>Health</a:t>
            </a:r>
            <a:r>
              <a:rPr lang="fr-FR" sz="4000" dirty="0"/>
              <a:t> </a:t>
            </a:r>
            <a:r>
              <a:rPr lang="en-GB" sz="4000" dirty="0"/>
              <a:t>Organization (WHO)</a:t>
            </a:r>
          </a:p>
        </p:txBody>
      </p:sp>
      <p:pic>
        <p:nvPicPr>
          <p:cNvPr id="4" name="Picture 3">
            <a:extLst>
              <a:ext uri="{FF2B5EF4-FFF2-40B4-BE49-F238E27FC236}">
                <a16:creationId xmlns:a16="http://schemas.microsoft.com/office/drawing/2014/main" id="{6DB44367-17C5-7B1F-8278-C70E9CD31338}"/>
              </a:ext>
            </a:extLst>
          </p:cNvPr>
          <p:cNvPicPr>
            <a:picLocks noChangeAspect="1"/>
          </p:cNvPicPr>
          <p:nvPr/>
        </p:nvPicPr>
        <p:blipFill>
          <a:blip r:embed="rId2"/>
          <a:stretch>
            <a:fillRect/>
          </a:stretch>
        </p:blipFill>
        <p:spPr>
          <a:xfrm>
            <a:off x="200735" y="1892691"/>
            <a:ext cx="11897209" cy="4818651"/>
          </a:xfrm>
          <a:prstGeom prst="rect">
            <a:avLst/>
          </a:prstGeom>
        </p:spPr>
      </p:pic>
      <p:sp>
        <p:nvSpPr>
          <p:cNvPr id="6" name="TextBox 5">
            <a:extLst>
              <a:ext uri="{FF2B5EF4-FFF2-40B4-BE49-F238E27FC236}">
                <a16:creationId xmlns:a16="http://schemas.microsoft.com/office/drawing/2014/main" id="{7C236BE8-1026-6999-8F65-474A06BE35DB}"/>
              </a:ext>
            </a:extLst>
          </p:cNvPr>
          <p:cNvSpPr txBox="1"/>
          <p:nvPr/>
        </p:nvSpPr>
        <p:spPr>
          <a:xfrm>
            <a:off x="3076437" y="4473473"/>
            <a:ext cx="3495356" cy="378975"/>
          </a:xfrm>
          <a:prstGeom prst="rect">
            <a:avLst/>
          </a:prstGeom>
          <a:noFill/>
        </p:spPr>
        <p:txBody>
          <a:bodyPr wrap="square">
            <a:spAutoFit/>
          </a:bodyPr>
          <a:lstStyle/>
          <a:p>
            <a:r>
              <a:rPr lang="en-GB" dirty="0"/>
              <a:t>Brazzaville, Republic of the Congo</a:t>
            </a:r>
          </a:p>
        </p:txBody>
      </p:sp>
      <p:sp>
        <p:nvSpPr>
          <p:cNvPr id="8" name="TextBox 7">
            <a:extLst>
              <a:ext uri="{FF2B5EF4-FFF2-40B4-BE49-F238E27FC236}">
                <a16:creationId xmlns:a16="http://schemas.microsoft.com/office/drawing/2014/main" id="{11D21A40-99BC-C189-16EE-6AB792A1E544}"/>
              </a:ext>
            </a:extLst>
          </p:cNvPr>
          <p:cNvSpPr txBox="1"/>
          <p:nvPr/>
        </p:nvSpPr>
        <p:spPr>
          <a:xfrm>
            <a:off x="5714495" y="3779526"/>
            <a:ext cx="1319791" cy="378975"/>
          </a:xfrm>
          <a:prstGeom prst="rect">
            <a:avLst/>
          </a:prstGeom>
          <a:noFill/>
        </p:spPr>
        <p:txBody>
          <a:bodyPr wrap="square">
            <a:spAutoFit/>
          </a:bodyPr>
          <a:lstStyle/>
          <a:p>
            <a:r>
              <a:rPr lang="en-GB" dirty="0"/>
              <a:t>Cairo, Egypt</a:t>
            </a:r>
          </a:p>
        </p:txBody>
      </p:sp>
      <p:sp>
        <p:nvSpPr>
          <p:cNvPr id="10" name="TextBox 9">
            <a:extLst>
              <a:ext uri="{FF2B5EF4-FFF2-40B4-BE49-F238E27FC236}">
                <a16:creationId xmlns:a16="http://schemas.microsoft.com/office/drawing/2014/main" id="{BFA92CB3-3FC4-CF84-EC8F-8EAB75BFA6EB}"/>
              </a:ext>
            </a:extLst>
          </p:cNvPr>
          <p:cNvSpPr txBox="1"/>
          <p:nvPr/>
        </p:nvSpPr>
        <p:spPr>
          <a:xfrm>
            <a:off x="0" y="3657681"/>
            <a:ext cx="3290419" cy="378976"/>
          </a:xfrm>
          <a:prstGeom prst="rect">
            <a:avLst/>
          </a:prstGeom>
          <a:noFill/>
        </p:spPr>
        <p:txBody>
          <a:bodyPr wrap="square">
            <a:spAutoFit/>
          </a:bodyPr>
          <a:lstStyle/>
          <a:p>
            <a:r>
              <a:rPr lang="en-GB" dirty="0"/>
              <a:t>Washington, D.C., United States</a:t>
            </a:r>
          </a:p>
        </p:txBody>
      </p:sp>
      <p:sp>
        <p:nvSpPr>
          <p:cNvPr id="13" name="TextBox 12">
            <a:extLst>
              <a:ext uri="{FF2B5EF4-FFF2-40B4-BE49-F238E27FC236}">
                <a16:creationId xmlns:a16="http://schemas.microsoft.com/office/drawing/2014/main" id="{20209B06-8B56-A470-61F1-8768E0E221AC}"/>
              </a:ext>
            </a:extLst>
          </p:cNvPr>
          <p:cNvSpPr txBox="1"/>
          <p:nvPr/>
        </p:nvSpPr>
        <p:spPr>
          <a:xfrm>
            <a:off x="7464890" y="3941379"/>
            <a:ext cx="1746688" cy="369332"/>
          </a:xfrm>
          <a:prstGeom prst="rect">
            <a:avLst/>
          </a:prstGeom>
          <a:noFill/>
        </p:spPr>
        <p:txBody>
          <a:bodyPr wrap="square">
            <a:spAutoFit/>
          </a:bodyPr>
          <a:lstStyle/>
          <a:p>
            <a:r>
              <a:rPr lang="en-GB" dirty="0"/>
              <a:t>New Delhi, India</a:t>
            </a:r>
          </a:p>
        </p:txBody>
      </p:sp>
      <p:sp>
        <p:nvSpPr>
          <p:cNvPr id="15" name="TextBox 14">
            <a:extLst>
              <a:ext uri="{FF2B5EF4-FFF2-40B4-BE49-F238E27FC236}">
                <a16:creationId xmlns:a16="http://schemas.microsoft.com/office/drawing/2014/main" id="{7F7C43A8-7FCE-2A02-10DC-4F5EDE71A9F8}"/>
              </a:ext>
            </a:extLst>
          </p:cNvPr>
          <p:cNvSpPr txBox="1"/>
          <p:nvPr/>
        </p:nvSpPr>
        <p:spPr>
          <a:xfrm>
            <a:off x="5025307" y="3003237"/>
            <a:ext cx="3092971" cy="369332"/>
          </a:xfrm>
          <a:prstGeom prst="rect">
            <a:avLst/>
          </a:prstGeom>
          <a:noFill/>
        </p:spPr>
        <p:txBody>
          <a:bodyPr wrap="square">
            <a:spAutoFit/>
          </a:bodyPr>
          <a:lstStyle/>
          <a:p>
            <a:r>
              <a:rPr lang="en-GB" dirty="0"/>
              <a:t>Copenhagen, Denmark</a:t>
            </a:r>
          </a:p>
        </p:txBody>
      </p:sp>
      <p:sp>
        <p:nvSpPr>
          <p:cNvPr id="17" name="TextBox 16">
            <a:extLst>
              <a:ext uri="{FF2B5EF4-FFF2-40B4-BE49-F238E27FC236}">
                <a16:creationId xmlns:a16="http://schemas.microsoft.com/office/drawing/2014/main" id="{47268E85-2CE0-3803-CB3B-D0D05B22C58B}"/>
              </a:ext>
            </a:extLst>
          </p:cNvPr>
          <p:cNvSpPr txBox="1"/>
          <p:nvPr/>
        </p:nvSpPr>
        <p:spPr>
          <a:xfrm>
            <a:off x="8982188" y="4852448"/>
            <a:ext cx="2543350" cy="378976"/>
          </a:xfrm>
          <a:prstGeom prst="rect">
            <a:avLst/>
          </a:prstGeom>
          <a:noFill/>
        </p:spPr>
        <p:txBody>
          <a:bodyPr wrap="square">
            <a:spAutoFit/>
          </a:bodyPr>
          <a:lstStyle/>
          <a:p>
            <a:r>
              <a:rPr lang="en-GB" dirty="0"/>
              <a:t>Manila, Philippines</a:t>
            </a:r>
          </a:p>
        </p:txBody>
      </p:sp>
      <p:sp>
        <p:nvSpPr>
          <p:cNvPr id="5" name="TextBox 4">
            <a:extLst>
              <a:ext uri="{FF2B5EF4-FFF2-40B4-BE49-F238E27FC236}">
                <a16:creationId xmlns:a16="http://schemas.microsoft.com/office/drawing/2014/main" id="{E352B177-9010-4B59-B312-F9EBF2A8C4CF}"/>
              </a:ext>
            </a:extLst>
          </p:cNvPr>
          <p:cNvSpPr txBox="1"/>
          <p:nvPr/>
        </p:nvSpPr>
        <p:spPr>
          <a:xfrm>
            <a:off x="94056" y="5159827"/>
            <a:ext cx="3758753" cy="1551515"/>
          </a:xfrm>
          <a:prstGeom prst="rect">
            <a:avLst/>
          </a:prstGeom>
          <a:noFill/>
        </p:spPr>
        <p:txBody>
          <a:bodyPr wrap="square">
            <a:spAutoFit/>
          </a:bodyPr>
          <a:lstStyle/>
          <a:p>
            <a:pPr algn="just">
              <a:lnSpc>
                <a:spcPct val="107000"/>
              </a:lnSpc>
              <a:spcAft>
                <a:spcPts val="800"/>
              </a:spcAft>
            </a:pPr>
            <a:r>
              <a:rPr lang="en-US" sz="1800" b="1" dirty="0">
                <a:solidFill>
                  <a:srgbClr val="FF0000"/>
                </a:solidFill>
                <a:effectLst/>
                <a:latin typeface="Arial Narrow" panose="020B0606020202030204" pitchFamily="34" charset="0"/>
                <a:ea typeface="Calibri" panose="020F0502020204030204" pitchFamily="34" charset="0"/>
                <a:cs typeface="Arial" panose="020B0604020202020204" pitchFamily="34" charset="0"/>
              </a:rPr>
              <a:t>Note: The World Health Organization is collaborating with the Food and Agriculture Organization to develop an international system called the Codex Alimentarius.</a:t>
            </a:r>
            <a:endParaRPr lang="fr-FR" sz="1600" dirty="0">
              <a:effectLst/>
              <a:latin typeface="Arial Narrow" panose="020B060602020203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17388B2F-CF09-721A-84E2-B4234B04DCBC}"/>
              </a:ext>
            </a:extLst>
          </p:cNvPr>
          <p:cNvSpPr txBox="1"/>
          <p:nvPr/>
        </p:nvSpPr>
        <p:spPr>
          <a:xfrm>
            <a:off x="4630396" y="5978383"/>
            <a:ext cx="7197085" cy="707886"/>
          </a:xfrm>
          <a:prstGeom prst="rect">
            <a:avLst/>
          </a:prstGeom>
          <a:noFill/>
        </p:spPr>
        <p:txBody>
          <a:bodyPr wrap="square">
            <a:spAutoFit/>
          </a:bodyPr>
          <a:lstStyle/>
          <a:p>
            <a:pPr algn="r" rtl="1"/>
            <a:r>
              <a:rPr lang="ar-DZ" sz="2000" dirty="0">
                <a:solidFill>
                  <a:srgbClr val="FF0000"/>
                </a:solidFill>
              </a:rPr>
              <a:t>ملاحظة: تتعاون منظمة الصحة العالمية مع منظمة الأغذية والزراعة لتطوير نظام دولي يسمى الدستور الغذائي.</a:t>
            </a:r>
          </a:p>
        </p:txBody>
      </p:sp>
    </p:spTree>
    <p:extLst>
      <p:ext uri="{BB962C8B-B14F-4D97-AF65-F5344CB8AC3E}">
        <p14:creationId xmlns:p14="http://schemas.microsoft.com/office/powerpoint/2010/main" val="3659083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9FC9E-B0A5-CA72-A47A-EA50836D046C}"/>
              </a:ext>
            </a:extLst>
          </p:cNvPr>
          <p:cNvSpPr txBox="1">
            <a:spLocks/>
          </p:cNvSpPr>
          <p:nvPr/>
        </p:nvSpPr>
        <p:spPr>
          <a:xfrm>
            <a:off x="364519" y="414585"/>
            <a:ext cx="11462962" cy="781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t>II.</a:t>
            </a:r>
            <a:r>
              <a:rPr lang="fr-FR" sz="4000" dirty="0"/>
              <a:t>1.4 The Codex Alimentarius</a:t>
            </a:r>
            <a:endParaRPr lang="en-GB" sz="4000" dirty="0"/>
          </a:p>
        </p:txBody>
      </p:sp>
      <p:sp>
        <p:nvSpPr>
          <p:cNvPr id="6" name="TextBox 5">
            <a:extLst>
              <a:ext uri="{FF2B5EF4-FFF2-40B4-BE49-F238E27FC236}">
                <a16:creationId xmlns:a16="http://schemas.microsoft.com/office/drawing/2014/main" id="{AA8FD89D-08D1-4E4C-78EA-2A38BBC240F3}"/>
              </a:ext>
            </a:extLst>
          </p:cNvPr>
          <p:cNvSpPr txBox="1"/>
          <p:nvPr/>
        </p:nvSpPr>
        <p:spPr>
          <a:xfrm>
            <a:off x="364519" y="1033308"/>
            <a:ext cx="11462962" cy="736355"/>
          </a:xfrm>
          <a:prstGeom prst="rect">
            <a:avLst/>
          </a:prstGeom>
          <a:noFill/>
        </p:spPr>
        <p:txBody>
          <a:bodyPr wrap="square">
            <a:spAutoFit/>
          </a:bodyPr>
          <a:lstStyle/>
          <a:p>
            <a:pPr algn="just">
              <a:lnSpc>
                <a:spcPct val="107000"/>
              </a:lnSpc>
              <a:spcAft>
                <a:spcPts val="800"/>
              </a:spcAft>
            </a:pPr>
            <a:r>
              <a:rPr lang="en-US" sz="2000" b="1" dirty="0">
                <a:solidFill>
                  <a:srgbClr val="0D0D0D"/>
                </a:solidFill>
                <a:effectLst/>
                <a:latin typeface="Calibri Light" panose="020F0302020204030204" pitchFamily="34" charset="0"/>
                <a:ea typeface="Calibri" panose="020F0502020204030204" pitchFamily="34" charset="0"/>
                <a:cs typeface="Arial" panose="020B0604020202020204" pitchFamily="34" charset="0"/>
              </a:rPr>
              <a:t>A non-governmental institution operates jointly between FAO and WHO. It was established in 1963 and works to implement the nutritional and health standards agreed upon between the two organizations.</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7610310F-71BE-B615-EB91-C8F81C8387C2}"/>
              </a:ext>
            </a:extLst>
          </p:cNvPr>
          <p:cNvSpPr txBox="1"/>
          <p:nvPr/>
        </p:nvSpPr>
        <p:spPr>
          <a:xfrm>
            <a:off x="364519" y="5922676"/>
            <a:ext cx="11462962" cy="707886"/>
          </a:xfrm>
          <a:prstGeom prst="rect">
            <a:avLst/>
          </a:prstGeom>
          <a:noFill/>
        </p:spPr>
        <p:txBody>
          <a:bodyPr wrap="square">
            <a:spAutoFit/>
          </a:bodyPr>
          <a:lstStyle/>
          <a:p>
            <a:pPr algn="r" rtl="1"/>
            <a:r>
              <a:rPr lang="ar-DZ" sz="2000" dirty="0"/>
              <a:t>مؤسسة غير حكومية تعمل بالاشتراك بين منظمة الأغذية والزراعة ومنظمة الصحة العالمية. تأسست عام 1963 وتعمل على تطبيق المعايير الغذائية والصحية المتفق عليها بين المنظمتين.</a:t>
            </a:r>
          </a:p>
        </p:txBody>
      </p:sp>
      <p:pic>
        <p:nvPicPr>
          <p:cNvPr id="10" name="Picture 9">
            <a:extLst>
              <a:ext uri="{FF2B5EF4-FFF2-40B4-BE49-F238E27FC236}">
                <a16:creationId xmlns:a16="http://schemas.microsoft.com/office/drawing/2014/main" id="{7E4B4CE8-7C81-BC04-64B6-7BC4D7EF8447}"/>
              </a:ext>
            </a:extLst>
          </p:cNvPr>
          <p:cNvPicPr>
            <a:picLocks noChangeAspect="1"/>
          </p:cNvPicPr>
          <p:nvPr/>
        </p:nvPicPr>
        <p:blipFill>
          <a:blip r:embed="rId2"/>
          <a:stretch>
            <a:fillRect/>
          </a:stretch>
        </p:blipFill>
        <p:spPr>
          <a:xfrm>
            <a:off x="1044314" y="1933796"/>
            <a:ext cx="10103369" cy="374854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54402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1649CE-CE41-0C5A-702D-7336B70CB454}"/>
              </a:ext>
            </a:extLst>
          </p:cNvPr>
          <p:cNvSpPr txBox="1">
            <a:spLocks/>
          </p:cNvSpPr>
          <p:nvPr/>
        </p:nvSpPr>
        <p:spPr>
          <a:xfrm>
            <a:off x="364519" y="414585"/>
            <a:ext cx="11462962" cy="781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t>II.</a:t>
            </a:r>
            <a:r>
              <a:rPr lang="fr-FR" sz="4000" dirty="0"/>
              <a:t>1.5 French </a:t>
            </a:r>
            <a:r>
              <a:rPr lang="en-GB" sz="4000" dirty="0"/>
              <a:t>Standardization</a:t>
            </a:r>
            <a:r>
              <a:rPr lang="fr-FR" sz="4000" dirty="0"/>
              <a:t> Association AFNOR</a:t>
            </a:r>
            <a:endParaRPr lang="en-GB" sz="4000" dirty="0"/>
          </a:p>
        </p:txBody>
      </p:sp>
      <p:pic>
        <p:nvPicPr>
          <p:cNvPr id="10" name="Picture 9">
            <a:extLst>
              <a:ext uri="{FF2B5EF4-FFF2-40B4-BE49-F238E27FC236}">
                <a16:creationId xmlns:a16="http://schemas.microsoft.com/office/drawing/2014/main" id="{E16CB458-5592-3BE1-4B2F-94235D34ECAE}"/>
              </a:ext>
            </a:extLst>
          </p:cNvPr>
          <p:cNvPicPr>
            <a:picLocks noChangeAspect="1"/>
          </p:cNvPicPr>
          <p:nvPr/>
        </p:nvPicPr>
        <p:blipFill>
          <a:blip r:embed="rId2"/>
          <a:srcRect l="10309" t="14077" r="7414" b="16760"/>
          <a:stretch/>
        </p:blipFill>
        <p:spPr>
          <a:xfrm>
            <a:off x="7884156" y="1416155"/>
            <a:ext cx="3579059" cy="1304451"/>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DCEE29B7-4C50-9509-E33D-8733F2388A6D}"/>
              </a:ext>
            </a:extLst>
          </p:cNvPr>
          <p:cNvPicPr>
            <a:picLocks noChangeAspect="1"/>
          </p:cNvPicPr>
          <p:nvPr/>
        </p:nvPicPr>
        <p:blipFill>
          <a:blip r:embed="rId3"/>
          <a:stretch>
            <a:fillRect/>
          </a:stretch>
        </p:blipFill>
        <p:spPr>
          <a:xfrm>
            <a:off x="5399274" y="1330217"/>
            <a:ext cx="1682836" cy="4197566"/>
          </a:xfrm>
          <a:prstGeom prst="rect">
            <a:avLst/>
          </a:prstGeom>
          <a:ln>
            <a:noFill/>
          </a:ln>
          <a:effectLst>
            <a:softEdge rad="112500"/>
          </a:effectLst>
        </p:spPr>
      </p:pic>
      <p:sp>
        <p:nvSpPr>
          <p:cNvPr id="12" name="Thought Bubble: Cloud 11">
            <a:extLst>
              <a:ext uri="{FF2B5EF4-FFF2-40B4-BE49-F238E27FC236}">
                <a16:creationId xmlns:a16="http://schemas.microsoft.com/office/drawing/2014/main" id="{3887FB9D-4DA6-F482-00D8-0BBE8387AC09}"/>
              </a:ext>
            </a:extLst>
          </p:cNvPr>
          <p:cNvSpPr/>
          <p:nvPr/>
        </p:nvSpPr>
        <p:spPr>
          <a:xfrm>
            <a:off x="212119" y="3084509"/>
            <a:ext cx="5422692" cy="3584295"/>
          </a:xfrm>
          <a:prstGeom prst="cloudCallout">
            <a:avLst>
              <a:gd name="adj1" fmla="val 56706"/>
              <a:gd name="adj2" fmla="val -73367"/>
            </a:avLst>
          </a:prstGeom>
          <a:solidFill>
            <a:srgbClr val="CCFFFF"/>
          </a:solidFill>
          <a:ln w="76200">
            <a:solidFill>
              <a:srgbClr val="00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US" sz="2000" b="1" dirty="0">
                <a:solidFill>
                  <a:srgbClr val="0D0D0D"/>
                </a:solidFill>
                <a:effectLst/>
                <a:latin typeface="Calibri Light" panose="020F0302020204030204" pitchFamily="34" charset="0"/>
                <a:ea typeface="Calibri" panose="020F0502020204030204" pitchFamily="34" charset="0"/>
                <a:cs typeface="Arial" panose="020B0604020202020204" pitchFamily="34" charset="0"/>
              </a:rPr>
              <a:t>      Since its establishment, </a:t>
            </a:r>
            <a:r>
              <a:rPr lang="en-US" sz="2000" b="1" dirty="0">
                <a:solidFill>
                  <a:srgbClr val="FF0000"/>
                </a:solidFill>
                <a:effectLst/>
                <a:latin typeface="Calibri Light" panose="020F0302020204030204" pitchFamily="34" charset="0"/>
                <a:ea typeface="Calibri" panose="020F0502020204030204" pitchFamily="34" charset="0"/>
                <a:cs typeface="Arial" panose="020B0604020202020204" pitchFamily="34" charset="0"/>
              </a:rPr>
              <a:t>AFNOR</a:t>
            </a:r>
            <a:r>
              <a:rPr lang="en-US" sz="2000" b="1" dirty="0">
                <a:solidFill>
                  <a:srgbClr val="0D0D0D"/>
                </a:solidFill>
                <a:effectLst/>
                <a:latin typeface="Calibri Light" panose="020F0302020204030204" pitchFamily="34" charset="0"/>
                <a:ea typeface="Calibri" panose="020F0502020204030204" pitchFamily="34" charset="0"/>
                <a:cs typeface="Arial" panose="020B0604020202020204" pitchFamily="34" charset="0"/>
              </a:rPr>
              <a:t> has developed a very large number of standards, some of which have been internationally adopted. </a:t>
            </a:r>
          </a:p>
          <a:p>
            <a:pPr algn="just">
              <a:lnSpc>
                <a:spcPct val="107000"/>
              </a:lnSpc>
              <a:spcAft>
                <a:spcPts val="800"/>
              </a:spcAft>
            </a:pPr>
            <a:r>
              <a:rPr lang="en-US" sz="2000" b="1" dirty="0">
                <a:solidFill>
                  <a:srgbClr val="0D0D0D"/>
                </a:solidFill>
                <a:effectLst/>
                <a:latin typeface="Calibri Light" panose="020F0302020204030204" pitchFamily="34" charset="0"/>
                <a:ea typeface="Calibri" panose="020F0502020204030204" pitchFamily="34" charset="0"/>
                <a:cs typeface="Arial" panose="020B0604020202020204" pitchFamily="34" charset="0"/>
              </a:rPr>
              <a:t>      It also gives certificates of competence to institutions that respect the standards.</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hought Bubble: Cloud 10">
            <a:extLst>
              <a:ext uri="{FF2B5EF4-FFF2-40B4-BE49-F238E27FC236}">
                <a16:creationId xmlns:a16="http://schemas.microsoft.com/office/drawing/2014/main" id="{CDA14FC9-D533-B686-C7A9-70B01A9E7E3B}"/>
              </a:ext>
            </a:extLst>
          </p:cNvPr>
          <p:cNvSpPr/>
          <p:nvPr/>
        </p:nvSpPr>
        <p:spPr>
          <a:xfrm>
            <a:off x="6725318" y="3467555"/>
            <a:ext cx="5102163" cy="3057691"/>
          </a:xfrm>
          <a:prstGeom prst="cloudCallout">
            <a:avLst>
              <a:gd name="adj1" fmla="val -52822"/>
              <a:gd name="adj2" fmla="val -88562"/>
            </a:avLst>
          </a:prstGeom>
          <a:solidFill>
            <a:srgbClr val="FFCCFF"/>
          </a:solidFill>
          <a:ln w="76200">
            <a:solidFill>
              <a:srgbClr val="FF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US" sz="2000" b="1" dirty="0">
                <a:solidFill>
                  <a:srgbClr val="0D0D0D"/>
                </a:solidFill>
                <a:effectLst/>
                <a:latin typeface="Calibri Light" panose="020F0302020204030204" pitchFamily="34" charset="0"/>
                <a:ea typeface="Calibri" panose="020F0502020204030204" pitchFamily="34" charset="0"/>
                <a:cs typeface="Arial" panose="020B0604020202020204" pitchFamily="34" charset="0"/>
              </a:rPr>
              <a:t>It was founded in </a:t>
            </a:r>
            <a:r>
              <a:rPr lang="en-US" sz="2000" b="1" dirty="0">
                <a:solidFill>
                  <a:srgbClr val="FF0000"/>
                </a:solidFill>
                <a:effectLst/>
                <a:latin typeface="Calibri Light" panose="020F0302020204030204" pitchFamily="34" charset="0"/>
                <a:ea typeface="Calibri" panose="020F0502020204030204" pitchFamily="34" charset="0"/>
                <a:cs typeface="Arial" panose="020B0604020202020204" pitchFamily="34" charset="0"/>
              </a:rPr>
              <a:t>1926</a:t>
            </a:r>
            <a:r>
              <a:rPr lang="en-US" sz="2000" b="1" dirty="0">
                <a:solidFill>
                  <a:srgbClr val="0D0D0D"/>
                </a:solidFill>
                <a:effectLst/>
                <a:latin typeface="Calibri Light" panose="020F0302020204030204" pitchFamily="34" charset="0"/>
                <a:ea typeface="Calibri" panose="020F0502020204030204" pitchFamily="34" charset="0"/>
                <a:cs typeface="Arial" panose="020B0604020202020204" pitchFamily="34" charset="0"/>
              </a:rPr>
              <a:t> and is primarily responsible for the French standardization system. It includes about </a:t>
            </a:r>
            <a:r>
              <a:rPr lang="en-US" sz="2000" b="1" dirty="0">
                <a:solidFill>
                  <a:srgbClr val="FF0000"/>
                </a:solidFill>
                <a:effectLst/>
                <a:latin typeface="Calibri Light" panose="020F0302020204030204" pitchFamily="34" charset="0"/>
                <a:ea typeface="Calibri" panose="020F0502020204030204" pitchFamily="34" charset="0"/>
                <a:cs typeface="Arial" panose="020B0604020202020204" pitchFamily="34" charset="0"/>
              </a:rPr>
              <a:t>3,000</a:t>
            </a:r>
            <a:r>
              <a:rPr lang="en-US" sz="2000" b="1" dirty="0">
                <a:solidFill>
                  <a:srgbClr val="0D0D0D"/>
                </a:solidFill>
                <a:effectLst/>
                <a:latin typeface="Calibri Light" panose="020F0302020204030204" pitchFamily="34" charset="0"/>
                <a:ea typeface="Calibri" panose="020F0502020204030204" pitchFamily="34" charset="0"/>
                <a:cs typeface="Arial" panose="020B0604020202020204" pitchFamily="34" charset="0"/>
              </a:rPr>
              <a:t> companies and institutions.</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40068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AB948-82D0-91CD-3B01-DE7A9DBCC935}"/>
              </a:ext>
            </a:extLst>
          </p:cNvPr>
          <p:cNvSpPr txBox="1">
            <a:spLocks/>
          </p:cNvSpPr>
          <p:nvPr/>
        </p:nvSpPr>
        <p:spPr>
          <a:xfrm>
            <a:off x="544286" y="373028"/>
            <a:ext cx="10515600" cy="781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II.2 </a:t>
            </a:r>
            <a:r>
              <a:rPr lang="en-US" dirty="0">
                <a:effectLst/>
                <a:latin typeface="Calibri Light" panose="020F0302020204030204" pitchFamily="34" charset="0"/>
                <a:ea typeface="Calibri" panose="020F0502020204030204" pitchFamily="34" charset="0"/>
                <a:cs typeface="Arial" panose="020B0604020202020204" pitchFamily="34" charset="0"/>
              </a:rPr>
              <a:t>Standardization</a:t>
            </a:r>
            <a:r>
              <a:rPr lang="en-US" dirty="0">
                <a:latin typeface="Calibri Light" panose="020F0302020204030204" pitchFamily="34" charset="0"/>
                <a:ea typeface="Calibri" panose="020F0502020204030204" pitchFamily="34" charset="0"/>
                <a:cs typeface="Arial" panose="020B0604020202020204" pitchFamily="34" charset="0"/>
              </a:rPr>
              <a:t> in Algeria</a:t>
            </a:r>
            <a:endParaRPr lang="en-GB" dirty="0"/>
          </a:p>
        </p:txBody>
      </p:sp>
      <p:sp>
        <p:nvSpPr>
          <p:cNvPr id="9" name="Arrow: Right 8">
            <a:extLst>
              <a:ext uri="{FF2B5EF4-FFF2-40B4-BE49-F238E27FC236}">
                <a16:creationId xmlns:a16="http://schemas.microsoft.com/office/drawing/2014/main" id="{BB96AC64-A124-87B1-D71F-23A3463CFCD6}"/>
              </a:ext>
            </a:extLst>
          </p:cNvPr>
          <p:cNvSpPr/>
          <p:nvPr/>
        </p:nvSpPr>
        <p:spPr>
          <a:xfrm>
            <a:off x="2349500" y="3504100"/>
            <a:ext cx="9539710" cy="406673"/>
          </a:xfrm>
          <a:prstGeom prst="rightArrow">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626DB848-B422-63B0-FBC2-1FC28ECE3596}"/>
              </a:ext>
            </a:extLst>
          </p:cNvPr>
          <p:cNvPicPr>
            <a:picLocks noChangeAspect="1"/>
          </p:cNvPicPr>
          <p:nvPr/>
        </p:nvPicPr>
        <p:blipFill>
          <a:blip r:embed="rId2"/>
          <a:stretch>
            <a:fillRect/>
          </a:stretch>
        </p:blipFill>
        <p:spPr>
          <a:xfrm>
            <a:off x="197712" y="2405763"/>
            <a:ext cx="2895600" cy="34093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2" name="TextBox 11">
            <a:extLst>
              <a:ext uri="{FF2B5EF4-FFF2-40B4-BE49-F238E27FC236}">
                <a16:creationId xmlns:a16="http://schemas.microsoft.com/office/drawing/2014/main" id="{7E9CA118-6208-49E7-0DA1-E18C40B38DCA}"/>
              </a:ext>
            </a:extLst>
          </p:cNvPr>
          <p:cNvSpPr txBox="1"/>
          <p:nvPr/>
        </p:nvSpPr>
        <p:spPr>
          <a:xfrm>
            <a:off x="4131036" y="3910372"/>
            <a:ext cx="704039" cy="400110"/>
          </a:xfrm>
          <a:prstGeom prst="rect">
            <a:avLst/>
          </a:prstGeom>
          <a:noFill/>
        </p:spPr>
        <p:txBody>
          <a:bodyPr wrap="none" rtlCol="0">
            <a:spAutoFit/>
          </a:bodyPr>
          <a:lstStyle/>
          <a:p>
            <a:r>
              <a:rPr lang="en-GB" sz="2000" b="1" dirty="0"/>
              <a:t>1963</a:t>
            </a:r>
          </a:p>
        </p:txBody>
      </p:sp>
      <p:sp>
        <p:nvSpPr>
          <p:cNvPr id="14" name="TextBox 13">
            <a:extLst>
              <a:ext uri="{FF2B5EF4-FFF2-40B4-BE49-F238E27FC236}">
                <a16:creationId xmlns:a16="http://schemas.microsoft.com/office/drawing/2014/main" id="{376A0A75-A0E0-7060-C414-7357ADCCCA8E}"/>
              </a:ext>
            </a:extLst>
          </p:cNvPr>
          <p:cNvSpPr txBox="1"/>
          <p:nvPr/>
        </p:nvSpPr>
        <p:spPr>
          <a:xfrm>
            <a:off x="6204810" y="2903935"/>
            <a:ext cx="704039" cy="400110"/>
          </a:xfrm>
          <a:prstGeom prst="rect">
            <a:avLst/>
          </a:prstGeom>
          <a:noFill/>
        </p:spPr>
        <p:txBody>
          <a:bodyPr wrap="none" rtlCol="0">
            <a:spAutoFit/>
          </a:bodyPr>
          <a:lstStyle/>
          <a:p>
            <a:r>
              <a:rPr lang="en-GB" sz="2000" b="1" dirty="0"/>
              <a:t>1973</a:t>
            </a:r>
          </a:p>
        </p:txBody>
      </p:sp>
      <p:sp>
        <p:nvSpPr>
          <p:cNvPr id="15" name="Star: 5 Points 14">
            <a:extLst>
              <a:ext uri="{FF2B5EF4-FFF2-40B4-BE49-F238E27FC236}">
                <a16:creationId xmlns:a16="http://schemas.microsoft.com/office/drawing/2014/main" id="{E52F7E02-2DE3-FC8A-F32C-4932EB5163C0}"/>
              </a:ext>
            </a:extLst>
          </p:cNvPr>
          <p:cNvSpPr/>
          <p:nvPr/>
        </p:nvSpPr>
        <p:spPr>
          <a:xfrm>
            <a:off x="4559303" y="3376752"/>
            <a:ext cx="3860800" cy="3414057"/>
          </a:xfrm>
          <a:prstGeom prst="star5">
            <a:avLst>
              <a:gd name="adj" fmla="val 22228"/>
              <a:gd name="hf" fmla="val 105146"/>
              <a:gd name="vf" fmla="val 110557"/>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effectLst/>
                <a:latin typeface="Calibri Light" panose="020F0302020204030204" pitchFamily="34" charset="0"/>
                <a:ea typeface="Calibri" panose="020F0502020204030204" pitchFamily="34" charset="0"/>
                <a:cs typeface="Arial" panose="020B0604020202020204" pitchFamily="34" charset="0"/>
              </a:rPr>
              <a:t>National Institute for Standardization and Industrial Property</a:t>
            </a:r>
            <a:endParaRPr lang="en-GB" sz="2000" dirty="0">
              <a:solidFill>
                <a:schemeClr val="tx1"/>
              </a:solidFill>
            </a:endParaRPr>
          </a:p>
        </p:txBody>
      </p:sp>
      <p:sp>
        <p:nvSpPr>
          <p:cNvPr id="16" name="Star: 5 Points 15">
            <a:extLst>
              <a:ext uri="{FF2B5EF4-FFF2-40B4-BE49-F238E27FC236}">
                <a16:creationId xmlns:a16="http://schemas.microsoft.com/office/drawing/2014/main" id="{6F5CA713-1367-024E-830C-4CFAF900429B}"/>
              </a:ext>
            </a:extLst>
          </p:cNvPr>
          <p:cNvSpPr/>
          <p:nvPr/>
        </p:nvSpPr>
        <p:spPr>
          <a:xfrm>
            <a:off x="2565359" y="763639"/>
            <a:ext cx="3860800" cy="3414057"/>
          </a:xfrm>
          <a:prstGeom prst="star5">
            <a:avLst>
              <a:gd name="adj" fmla="val 22564"/>
              <a:gd name="hf" fmla="val 105146"/>
              <a:gd name="vf" fmla="val 110557"/>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effectLst/>
                <a:latin typeface="Calibri Light" panose="020F0302020204030204" pitchFamily="34" charset="0"/>
                <a:ea typeface="Calibri" panose="020F0502020204030204" pitchFamily="34" charset="0"/>
                <a:cs typeface="Arial" panose="020B0604020202020204" pitchFamily="34" charset="0"/>
              </a:rPr>
              <a:t>National Office for Industrial Property (ONPI)</a:t>
            </a:r>
            <a:endParaRPr lang="en-GB" sz="2000" dirty="0">
              <a:solidFill>
                <a:schemeClr val="tx1"/>
              </a:solidFill>
            </a:endParaRPr>
          </a:p>
        </p:txBody>
      </p:sp>
      <p:sp>
        <p:nvSpPr>
          <p:cNvPr id="17" name="Star: 5 Points 16">
            <a:extLst>
              <a:ext uri="{FF2B5EF4-FFF2-40B4-BE49-F238E27FC236}">
                <a16:creationId xmlns:a16="http://schemas.microsoft.com/office/drawing/2014/main" id="{7EFACE68-1528-40DF-7E15-BCB3729EEC86}"/>
              </a:ext>
            </a:extLst>
          </p:cNvPr>
          <p:cNvSpPr/>
          <p:nvPr/>
        </p:nvSpPr>
        <p:spPr>
          <a:xfrm>
            <a:off x="6553203" y="763640"/>
            <a:ext cx="3860800" cy="3414057"/>
          </a:xfrm>
          <a:prstGeom prst="star5">
            <a:avLst>
              <a:gd name="adj" fmla="val 22564"/>
              <a:gd name="hf" fmla="val 105146"/>
              <a:gd name="vf" fmla="val 110557"/>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National Center for Commercial Registry</a:t>
            </a:r>
            <a:endParaRPr lang="en-GB" sz="2000" dirty="0">
              <a:solidFill>
                <a:schemeClr val="bg1"/>
              </a:solidFill>
            </a:endParaRPr>
          </a:p>
        </p:txBody>
      </p:sp>
      <p:sp>
        <p:nvSpPr>
          <p:cNvPr id="18" name="TextBox 17">
            <a:extLst>
              <a:ext uri="{FF2B5EF4-FFF2-40B4-BE49-F238E27FC236}">
                <a16:creationId xmlns:a16="http://schemas.microsoft.com/office/drawing/2014/main" id="{49D48D46-FFE0-2451-4697-D9FDF5AE814E}"/>
              </a:ext>
            </a:extLst>
          </p:cNvPr>
          <p:cNvSpPr txBox="1"/>
          <p:nvPr/>
        </p:nvSpPr>
        <p:spPr>
          <a:xfrm>
            <a:off x="8015858" y="3977642"/>
            <a:ext cx="704039" cy="400110"/>
          </a:xfrm>
          <a:prstGeom prst="rect">
            <a:avLst/>
          </a:prstGeom>
          <a:noFill/>
        </p:spPr>
        <p:txBody>
          <a:bodyPr wrap="none" rtlCol="0">
            <a:spAutoFit/>
          </a:bodyPr>
          <a:lstStyle/>
          <a:p>
            <a:r>
              <a:rPr lang="en-GB" sz="2000" b="1" dirty="0"/>
              <a:t>1986</a:t>
            </a:r>
          </a:p>
        </p:txBody>
      </p:sp>
      <p:sp>
        <p:nvSpPr>
          <p:cNvPr id="19" name="Star: 5 Points 18">
            <a:extLst>
              <a:ext uri="{FF2B5EF4-FFF2-40B4-BE49-F238E27FC236}">
                <a16:creationId xmlns:a16="http://schemas.microsoft.com/office/drawing/2014/main" id="{96C35EC6-5A4A-6C53-8394-0DA4EDFF9355}"/>
              </a:ext>
            </a:extLst>
          </p:cNvPr>
          <p:cNvSpPr/>
          <p:nvPr/>
        </p:nvSpPr>
        <p:spPr>
          <a:xfrm>
            <a:off x="8559850" y="3374622"/>
            <a:ext cx="3860800" cy="3414057"/>
          </a:xfrm>
          <a:prstGeom prst="star5">
            <a:avLst>
              <a:gd name="adj" fmla="val 21891"/>
              <a:gd name="hf" fmla="val 105146"/>
              <a:gd name="vf" fmla="val 110557"/>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National Institute of Industrial Property (INAPI,IANOR)</a:t>
            </a:r>
            <a:endParaRPr lang="en-GB" sz="2000" dirty="0">
              <a:solidFill>
                <a:schemeClr val="tx1"/>
              </a:solidFill>
            </a:endParaRPr>
          </a:p>
        </p:txBody>
      </p:sp>
      <p:sp>
        <p:nvSpPr>
          <p:cNvPr id="20" name="TextBox 19">
            <a:extLst>
              <a:ext uri="{FF2B5EF4-FFF2-40B4-BE49-F238E27FC236}">
                <a16:creationId xmlns:a16="http://schemas.microsoft.com/office/drawing/2014/main" id="{61F0A9F3-DECC-EDCE-EBC9-9EC3394066F6}"/>
              </a:ext>
            </a:extLst>
          </p:cNvPr>
          <p:cNvSpPr txBox="1"/>
          <p:nvPr/>
        </p:nvSpPr>
        <p:spPr>
          <a:xfrm>
            <a:off x="10138230" y="2909773"/>
            <a:ext cx="704039" cy="400110"/>
          </a:xfrm>
          <a:prstGeom prst="rect">
            <a:avLst/>
          </a:prstGeom>
          <a:noFill/>
        </p:spPr>
        <p:txBody>
          <a:bodyPr wrap="none" rtlCol="0">
            <a:spAutoFit/>
          </a:bodyPr>
          <a:lstStyle/>
          <a:p>
            <a:r>
              <a:rPr lang="en-GB" sz="2000" b="1" dirty="0"/>
              <a:t>1998</a:t>
            </a:r>
          </a:p>
        </p:txBody>
      </p:sp>
    </p:spTree>
    <p:extLst>
      <p:ext uri="{BB962C8B-B14F-4D97-AF65-F5344CB8AC3E}">
        <p14:creationId xmlns:p14="http://schemas.microsoft.com/office/powerpoint/2010/main" val="7280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03ED-D09D-D86C-9C19-33DF52E4161A}"/>
              </a:ext>
            </a:extLst>
          </p:cNvPr>
          <p:cNvSpPr txBox="1">
            <a:spLocks/>
          </p:cNvSpPr>
          <p:nvPr/>
        </p:nvSpPr>
        <p:spPr>
          <a:xfrm>
            <a:off x="246743" y="385728"/>
            <a:ext cx="11698514" cy="781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II.2.1 </a:t>
            </a:r>
            <a:r>
              <a:rPr lang="en-US" dirty="0">
                <a:latin typeface="Calibri Light" panose="020F0302020204030204" pitchFamily="34" charset="0"/>
                <a:ea typeface="Calibri" panose="020F0502020204030204" pitchFamily="34" charset="0"/>
                <a:cs typeface="Arial" panose="020B0604020202020204" pitchFamily="34" charset="0"/>
              </a:rPr>
              <a:t>Algerian Institute for </a:t>
            </a:r>
            <a:r>
              <a:rPr lang="en-US" dirty="0">
                <a:effectLst/>
                <a:latin typeface="Calibri Light" panose="020F0302020204030204" pitchFamily="34" charset="0"/>
                <a:ea typeface="Calibri" panose="020F0502020204030204" pitchFamily="34" charset="0"/>
                <a:cs typeface="Arial" panose="020B0604020202020204" pitchFamily="34" charset="0"/>
              </a:rPr>
              <a:t>Standardization (IANOR)</a:t>
            </a:r>
            <a:endParaRPr lang="en-GB" dirty="0"/>
          </a:p>
        </p:txBody>
      </p:sp>
      <p:sp>
        <p:nvSpPr>
          <p:cNvPr id="9" name="Scroll: Horizontal 8">
            <a:extLst>
              <a:ext uri="{FF2B5EF4-FFF2-40B4-BE49-F238E27FC236}">
                <a16:creationId xmlns:a16="http://schemas.microsoft.com/office/drawing/2014/main" id="{8613B993-E7A2-603F-6484-DDFC246429F1}"/>
              </a:ext>
            </a:extLst>
          </p:cNvPr>
          <p:cNvSpPr/>
          <p:nvPr/>
        </p:nvSpPr>
        <p:spPr>
          <a:xfrm>
            <a:off x="313872" y="1150910"/>
            <a:ext cx="11564256" cy="3208876"/>
          </a:xfrm>
          <a:prstGeom prst="horizontalScroll">
            <a:avLst>
              <a:gd name="adj" fmla="val 11210"/>
            </a:avLst>
          </a:prstGeom>
          <a:solidFill>
            <a:schemeClr val="accent6">
              <a:lumMod val="40000"/>
              <a:lumOff val="60000"/>
            </a:schemeClr>
          </a:solidFill>
          <a:ln w="38100">
            <a:solidFill>
              <a:srgbClr val="008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6A69F909-10FD-DF0F-1887-3839C44D7A28}"/>
              </a:ext>
            </a:extLst>
          </p:cNvPr>
          <p:cNvSpPr txBox="1"/>
          <p:nvPr/>
        </p:nvSpPr>
        <p:spPr>
          <a:xfrm>
            <a:off x="641350" y="1895539"/>
            <a:ext cx="10909299" cy="1755737"/>
          </a:xfrm>
          <a:prstGeom prst="rect">
            <a:avLst/>
          </a:prstGeom>
          <a:noFill/>
        </p:spPr>
        <p:txBody>
          <a:bodyPr wrap="square">
            <a:spAutoFit/>
          </a:bodyPr>
          <a:lstStyle/>
          <a:p>
            <a:pPr algn="just">
              <a:lnSpc>
                <a:spcPct val="107000"/>
              </a:lnSpc>
              <a:spcAft>
                <a:spcPts val="800"/>
              </a:spcAft>
            </a:pPr>
            <a:r>
              <a:rPr lang="en-US" sz="24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It is a public institution of an industrial nature. It was established on February 21, 1998, pursuant to Executive Decree No. 98-69, and its functions were amended in 2011.</a:t>
            </a:r>
          </a:p>
          <a:p>
            <a:pPr algn="just" rtl="1">
              <a:lnSpc>
                <a:spcPct val="107000"/>
              </a:lnSpc>
              <a:spcAft>
                <a:spcPts val="800"/>
              </a:spcAft>
            </a:pPr>
            <a:r>
              <a:rPr lang="ar-DZ" sz="2400" b="1" dirty="0">
                <a:effectLst/>
                <a:latin typeface="Calibri" panose="020F0502020204030204" pitchFamily="34" charset="0"/>
                <a:ea typeface="Calibri" panose="020F0502020204030204" pitchFamily="34" charset="0"/>
                <a:cs typeface="Arial" panose="020B0604020202020204" pitchFamily="34" charset="0"/>
              </a:rPr>
              <a:t>وهي مؤسسة عمومية ذات طبيعة صناعية. أنشئت في 21 فبراير 1998 بموجب المرسوم التنفيذي رقم 98-69، وتم تعديل مهامها سنة 2011.</a:t>
            </a:r>
            <a:endParaRPr lang="fr-FR" sz="24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44FB1F80-B746-3F15-C1D8-29AC03675B54}"/>
              </a:ext>
            </a:extLst>
          </p:cNvPr>
          <p:cNvPicPr>
            <a:picLocks noChangeAspect="1"/>
          </p:cNvPicPr>
          <p:nvPr/>
        </p:nvPicPr>
        <p:blipFill>
          <a:blip r:embed="rId2"/>
          <a:stretch>
            <a:fillRect/>
          </a:stretch>
        </p:blipFill>
        <p:spPr>
          <a:xfrm>
            <a:off x="1024569" y="3784316"/>
            <a:ext cx="2438442" cy="2883554"/>
          </a:xfrm>
          <a:prstGeom prst="rect">
            <a:avLst/>
          </a:prstGeom>
          <a:ln>
            <a:noFill/>
          </a:ln>
          <a:effectLst>
            <a:outerShdw blurRad="190500" algn="tl" rotWithShape="0">
              <a:srgbClr val="000000">
                <a:alpha val="70000"/>
              </a:srgbClr>
            </a:outerShdw>
          </a:effectLst>
        </p:spPr>
      </p:pic>
      <p:pic>
        <p:nvPicPr>
          <p:cNvPr id="22" name="Picture 21">
            <a:extLst>
              <a:ext uri="{FF2B5EF4-FFF2-40B4-BE49-F238E27FC236}">
                <a16:creationId xmlns:a16="http://schemas.microsoft.com/office/drawing/2014/main" id="{25AEF030-0925-9C5A-1E71-B9B0C3E19DEB}"/>
              </a:ext>
            </a:extLst>
          </p:cNvPr>
          <p:cNvPicPr>
            <a:picLocks noChangeAspect="1"/>
          </p:cNvPicPr>
          <p:nvPr/>
        </p:nvPicPr>
        <p:blipFill>
          <a:blip r:embed="rId3"/>
          <a:stretch>
            <a:fillRect/>
          </a:stretch>
        </p:blipFill>
        <p:spPr>
          <a:xfrm>
            <a:off x="6612149" y="4278088"/>
            <a:ext cx="5265979" cy="2389782"/>
          </a:xfrm>
          <a:prstGeom prst="rect">
            <a:avLst/>
          </a:prstGeom>
        </p:spPr>
      </p:pic>
      <p:sp>
        <p:nvSpPr>
          <p:cNvPr id="19" name="Callout: Bent Line with Accent Bar 18">
            <a:extLst>
              <a:ext uri="{FF2B5EF4-FFF2-40B4-BE49-F238E27FC236}">
                <a16:creationId xmlns:a16="http://schemas.microsoft.com/office/drawing/2014/main" id="{B2ECAEE7-06D3-C0E9-622F-57D0837E4F4F}"/>
              </a:ext>
            </a:extLst>
          </p:cNvPr>
          <p:cNvSpPr/>
          <p:nvPr/>
        </p:nvSpPr>
        <p:spPr>
          <a:xfrm flipH="1">
            <a:off x="3839068" y="4467792"/>
            <a:ext cx="2410258" cy="2010373"/>
          </a:xfrm>
          <a:prstGeom prst="accentCallout2">
            <a:avLst>
              <a:gd name="adj1" fmla="val 18750"/>
              <a:gd name="adj2" fmla="val -8333"/>
              <a:gd name="adj3" fmla="val 18750"/>
              <a:gd name="adj4" fmla="val -16667"/>
              <a:gd name="adj5" fmla="val 56185"/>
              <a:gd name="adj6" fmla="val -77575"/>
            </a:avLst>
          </a:prstGeom>
          <a:solidFill>
            <a:schemeClr val="accent6">
              <a:lumMod val="20000"/>
              <a:lumOff val="80000"/>
            </a:schemeClr>
          </a:solid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BC1E9A77-A381-73F8-13CB-0B233755C181}"/>
              </a:ext>
            </a:extLst>
          </p:cNvPr>
          <p:cNvSpPr txBox="1"/>
          <p:nvPr/>
        </p:nvSpPr>
        <p:spPr>
          <a:xfrm>
            <a:off x="3979162" y="4683805"/>
            <a:ext cx="2154938" cy="1631216"/>
          </a:xfrm>
          <a:prstGeom prst="rect">
            <a:avLst/>
          </a:prstGeom>
          <a:noFill/>
        </p:spPr>
        <p:txBody>
          <a:bodyPr wrap="square">
            <a:spAutoFit/>
          </a:bodyPr>
          <a:lstStyle/>
          <a:p>
            <a:pPr algn="just"/>
            <a:r>
              <a:rPr lang="fr-FR" sz="2000" b="1" i="0" dirty="0">
                <a:solidFill>
                  <a:srgbClr val="202124"/>
                </a:solidFill>
                <a:effectLst/>
                <a:latin typeface="Abadi" panose="020B0604020104020204" pitchFamily="34" charset="0"/>
              </a:rPr>
              <a:t>Location: </a:t>
            </a:r>
            <a:r>
              <a:rPr lang="fr-FR" sz="2000" b="1" i="0" dirty="0">
                <a:effectLst/>
                <a:latin typeface="Abadi" panose="020B0604020104020204" pitchFamily="34" charset="0"/>
              </a:rPr>
              <a:t>Institut Algérien de Normalisation 5, Rue Abou </a:t>
            </a:r>
            <a:r>
              <a:rPr lang="fr-FR" sz="2000" b="1" i="0" dirty="0" err="1">
                <a:effectLst/>
                <a:latin typeface="Abadi" panose="020B0604020104020204" pitchFamily="34" charset="0"/>
              </a:rPr>
              <a:t>Hamou</a:t>
            </a:r>
            <a:r>
              <a:rPr lang="fr-FR" sz="2000" b="1" i="0" dirty="0">
                <a:effectLst/>
                <a:latin typeface="Abadi" panose="020B0604020104020204" pitchFamily="34" charset="0"/>
              </a:rPr>
              <a:t> Moussa – Alger</a:t>
            </a:r>
            <a:endParaRPr lang="en-GB" sz="2000" b="1" dirty="0">
              <a:latin typeface="Abadi" panose="020B0604020104020204" pitchFamily="34" charset="0"/>
            </a:endParaRPr>
          </a:p>
        </p:txBody>
      </p:sp>
    </p:spTree>
    <p:extLst>
      <p:ext uri="{BB962C8B-B14F-4D97-AF65-F5344CB8AC3E}">
        <p14:creationId xmlns:p14="http://schemas.microsoft.com/office/powerpoint/2010/main" val="1902208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FF8A0-7203-DDAA-40FB-B7018F5B4AD1}"/>
              </a:ext>
            </a:extLst>
          </p:cNvPr>
          <p:cNvSpPr txBox="1">
            <a:spLocks/>
          </p:cNvSpPr>
          <p:nvPr/>
        </p:nvSpPr>
        <p:spPr>
          <a:xfrm>
            <a:off x="246743" y="297329"/>
            <a:ext cx="11698514" cy="781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II.2.1 </a:t>
            </a:r>
            <a:r>
              <a:rPr lang="en-US" dirty="0">
                <a:latin typeface="Calibri Light" panose="020F0302020204030204" pitchFamily="34" charset="0"/>
                <a:ea typeface="Calibri" panose="020F0502020204030204" pitchFamily="34" charset="0"/>
                <a:cs typeface="Arial" panose="020B0604020202020204" pitchFamily="34" charset="0"/>
              </a:rPr>
              <a:t>Algerian Institute for </a:t>
            </a:r>
            <a:r>
              <a:rPr lang="en-US" dirty="0">
                <a:effectLst/>
                <a:latin typeface="Calibri Light" panose="020F0302020204030204" pitchFamily="34" charset="0"/>
                <a:ea typeface="Calibri" panose="020F0502020204030204" pitchFamily="34" charset="0"/>
                <a:cs typeface="Arial" panose="020B0604020202020204" pitchFamily="34" charset="0"/>
              </a:rPr>
              <a:t>Standardization (IANOR)</a:t>
            </a:r>
            <a:endParaRPr lang="en-GB" dirty="0"/>
          </a:p>
        </p:txBody>
      </p:sp>
      <p:sp>
        <p:nvSpPr>
          <p:cNvPr id="6" name="TextBox 5">
            <a:extLst>
              <a:ext uri="{FF2B5EF4-FFF2-40B4-BE49-F238E27FC236}">
                <a16:creationId xmlns:a16="http://schemas.microsoft.com/office/drawing/2014/main" id="{32450BB4-EB84-A980-0173-6CF865DF5F9F}"/>
              </a:ext>
            </a:extLst>
          </p:cNvPr>
          <p:cNvSpPr txBox="1"/>
          <p:nvPr/>
        </p:nvSpPr>
        <p:spPr>
          <a:xfrm>
            <a:off x="246743" y="1072952"/>
            <a:ext cx="9735457" cy="470000"/>
          </a:xfrm>
          <a:prstGeom prst="rect">
            <a:avLst/>
          </a:prstGeom>
          <a:noFill/>
        </p:spPr>
        <p:txBody>
          <a:bodyPr wrap="square">
            <a:spAutoFit/>
          </a:bodyPr>
          <a:lstStyle/>
          <a:p>
            <a:pPr algn="just">
              <a:lnSpc>
                <a:spcPct val="107000"/>
              </a:lnSpc>
              <a:spcAft>
                <a:spcPts val="800"/>
              </a:spcAft>
            </a:pPr>
            <a:r>
              <a:rPr lang="en-US" sz="24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The Algerian Institute of Standardization undertakes the following tasks:</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Hexagon 7">
            <a:extLst>
              <a:ext uri="{FF2B5EF4-FFF2-40B4-BE49-F238E27FC236}">
                <a16:creationId xmlns:a16="http://schemas.microsoft.com/office/drawing/2014/main" id="{E536C106-9FFD-95CD-D400-9E34E77CCC16}"/>
              </a:ext>
            </a:extLst>
          </p:cNvPr>
          <p:cNvSpPr/>
          <p:nvPr/>
        </p:nvSpPr>
        <p:spPr>
          <a:xfrm>
            <a:off x="279398" y="3378871"/>
            <a:ext cx="3365502" cy="3231324"/>
          </a:xfrm>
          <a:prstGeom prst="hexagon">
            <a:avLst/>
          </a:prstGeom>
          <a:solidFill>
            <a:srgbClr val="FFCCFF"/>
          </a:solidFill>
          <a:ln w="76200">
            <a:solidFill>
              <a:srgbClr val="CC00C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en-US" sz="20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1/ Developing, publishing and disseminating Algerian standard specifications. </a:t>
            </a:r>
            <a:r>
              <a:rPr lang="ar-DZ" sz="20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تطوير ونشر وتعميم المواصفات القياسية الجزائرية</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Hexagon 8">
            <a:extLst>
              <a:ext uri="{FF2B5EF4-FFF2-40B4-BE49-F238E27FC236}">
                <a16:creationId xmlns:a16="http://schemas.microsoft.com/office/drawing/2014/main" id="{466CAE56-55EF-FBA3-D5A7-83ADDD1EDFC6}"/>
              </a:ext>
            </a:extLst>
          </p:cNvPr>
          <p:cNvSpPr/>
          <p:nvPr/>
        </p:nvSpPr>
        <p:spPr>
          <a:xfrm>
            <a:off x="3057525" y="1653984"/>
            <a:ext cx="3365501" cy="3231324"/>
          </a:xfrm>
          <a:prstGeom prst="hexagon">
            <a:avLst/>
          </a:prstGeom>
          <a:solidFill>
            <a:srgbClr val="FF66CC"/>
          </a:solidFill>
          <a:ln w="76200">
            <a:solidFill>
              <a:srgbClr val="FFCC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en-US" sz="20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2/ Coordinating all standardization work with various social partners</a:t>
            </a:r>
          </a:p>
          <a:p>
            <a:pPr lvl="0" algn="ctr">
              <a:lnSpc>
                <a:spcPct val="107000"/>
              </a:lnSpc>
            </a:pPr>
            <a:r>
              <a:rPr lang="ar-DZ" dirty="0">
                <a:solidFill>
                  <a:schemeClr val="tx1"/>
                </a:solidFill>
                <a:effectLst/>
                <a:latin typeface="Calibri" panose="020F0502020204030204" pitchFamily="34" charset="0"/>
                <a:ea typeface="Calibri" panose="020F0502020204030204" pitchFamily="34" charset="0"/>
                <a:cs typeface="Arial" panose="020B0604020202020204" pitchFamily="34" charset="0"/>
              </a:rPr>
              <a:t>تنسيق جميع أعمال التقييس مع مختلف الشركاء الاجتماعيين</a:t>
            </a:r>
            <a:endParaRPr lang="fr-FR"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Hexagon 9">
            <a:extLst>
              <a:ext uri="{FF2B5EF4-FFF2-40B4-BE49-F238E27FC236}">
                <a16:creationId xmlns:a16="http://schemas.microsoft.com/office/drawing/2014/main" id="{DB41684C-A8AC-1AE9-0F57-478158157B41}"/>
              </a:ext>
            </a:extLst>
          </p:cNvPr>
          <p:cNvSpPr/>
          <p:nvPr/>
        </p:nvSpPr>
        <p:spPr>
          <a:xfrm>
            <a:off x="5835651" y="3429000"/>
            <a:ext cx="3365501" cy="3253740"/>
          </a:xfrm>
          <a:prstGeom prst="hexagon">
            <a:avLst/>
          </a:prstGeom>
          <a:solidFill>
            <a:srgbClr val="CC0099"/>
          </a:solidFill>
          <a:ln w="76200">
            <a:solidFill>
              <a:srgbClr val="FF66C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en-US" sz="20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3/ Approval of marks conforming to Algerian standard specifications</a:t>
            </a:r>
          </a:p>
          <a:p>
            <a:pPr lvl="0" algn="ctr">
              <a:lnSpc>
                <a:spcPct val="107000"/>
              </a:lnSpc>
            </a:pPr>
            <a:r>
              <a:rPr lang="ar-DZ" sz="2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المصادقة على العلامات المطابقة للمواصفات القياسية الجزائرية</a:t>
            </a:r>
            <a:endParaRPr lang="fr-FR"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Hexagon 10">
            <a:extLst>
              <a:ext uri="{FF2B5EF4-FFF2-40B4-BE49-F238E27FC236}">
                <a16:creationId xmlns:a16="http://schemas.microsoft.com/office/drawing/2014/main" id="{141E880D-53AC-10EC-47DF-4FFA4024D49B}"/>
              </a:ext>
            </a:extLst>
          </p:cNvPr>
          <p:cNvSpPr/>
          <p:nvPr/>
        </p:nvSpPr>
        <p:spPr>
          <a:xfrm>
            <a:off x="8661403" y="2029731"/>
            <a:ext cx="2730500" cy="2798538"/>
          </a:xfrm>
          <a:prstGeom prst="hexagon">
            <a:avLst/>
          </a:prstGeom>
          <a:solidFill>
            <a:srgbClr val="FF7C80"/>
          </a:solidFill>
          <a:ln w="76200">
            <a:solidFill>
              <a:srgbClr val="CC009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en-US" sz="20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4/ Obtaining licenses to use trademarks.</a:t>
            </a:r>
          </a:p>
          <a:p>
            <a:pPr lvl="0" algn="ctr">
              <a:lnSpc>
                <a:spcPct val="107000"/>
              </a:lnSpc>
            </a:pPr>
            <a:r>
              <a:rPr lang="ar-DZ" dirty="0">
                <a:solidFill>
                  <a:schemeClr val="tx1"/>
                </a:solidFill>
                <a:effectLst/>
                <a:latin typeface="Calibri" panose="020F0502020204030204" pitchFamily="34" charset="0"/>
                <a:ea typeface="Calibri" panose="020F0502020204030204" pitchFamily="34" charset="0"/>
                <a:cs typeface="Arial" panose="020B0604020202020204" pitchFamily="34" charset="0"/>
              </a:rPr>
              <a:t>الحصول على تراخيص استخدام العلامات التجارية</a:t>
            </a:r>
            <a:endParaRPr lang="fr-FR"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90365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7C991-0B33-5C11-1D66-D6561D2D6AA5}"/>
              </a:ext>
            </a:extLst>
          </p:cNvPr>
          <p:cNvSpPr txBox="1">
            <a:spLocks/>
          </p:cNvSpPr>
          <p:nvPr/>
        </p:nvSpPr>
        <p:spPr>
          <a:xfrm>
            <a:off x="838200" y="492771"/>
            <a:ext cx="10515600" cy="781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II.1 </a:t>
            </a:r>
            <a:r>
              <a:rPr lang="en-US" dirty="0">
                <a:effectLst/>
                <a:latin typeface="Calibri Light" panose="020F0302020204030204" pitchFamily="34" charset="0"/>
                <a:ea typeface="Calibri" panose="020F0502020204030204" pitchFamily="34" charset="0"/>
                <a:cs typeface="Arial" panose="020B0604020202020204" pitchFamily="34" charset="0"/>
              </a:rPr>
              <a:t>Standardization bodies</a:t>
            </a:r>
            <a:endParaRPr lang="en-GB" dirty="0"/>
          </a:p>
        </p:txBody>
      </p:sp>
      <p:sp>
        <p:nvSpPr>
          <p:cNvPr id="5" name="TextBox 4">
            <a:extLst>
              <a:ext uri="{FF2B5EF4-FFF2-40B4-BE49-F238E27FC236}">
                <a16:creationId xmlns:a16="http://schemas.microsoft.com/office/drawing/2014/main" id="{822BD25E-31E3-C3F9-BC0E-6ADDF2A74129}"/>
              </a:ext>
            </a:extLst>
          </p:cNvPr>
          <p:cNvSpPr txBox="1"/>
          <p:nvPr/>
        </p:nvSpPr>
        <p:spPr>
          <a:xfrm>
            <a:off x="665250" y="1610002"/>
            <a:ext cx="11057563" cy="838948"/>
          </a:xfrm>
          <a:prstGeom prst="rect">
            <a:avLst/>
          </a:prstGeom>
          <a:noFill/>
        </p:spPr>
        <p:txBody>
          <a:bodyPr wrap="square">
            <a:spAutoFit/>
          </a:bodyPr>
          <a:lstStyle/>
          <a:p>
            <a:pPr algn="just">
              <a:lnSpc>
                <a:spcPct val="107000"/>
              </a:lnSpc>
              <a:spcAft>
                <a:spcPts val="800"/>
              </a:spcAft>
            </a:pPr>
            <a:r>
              <a:rPr lang="en-US" sz="2000" b="1" dirty="0">
                <a:solidFill>
                  <a:srgbClr val="000000"/>
                </a:solidFill>
                <a:effectLst/>
                <a:latin typeface="+mj-lt"/>
                <a:ea typeface="Calibri" panose="020F0502020204030204" pitchFamily="34" charset="0"/>
                <a:cs typeface="Times New Roman" panose="02020603050405020304" pitchFamily="18" charset="0"/>
              </a:rPr>
              <a:t>The standardization process takes place at several levels, national, European, international.</a:t>
            </a:r>
            <a:endParaRPr lang="fr-FR" b="1" dirty="0">
              <a:effectLst/>
              <a:latin typeface="+mj-lt"/>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tabLst>
                <a:tab pos="180340" algn="l"/>
              </a:tabLst>
            </a:pPr>
            <a:r>
              <a:rPr lang="en-US" sz="2000" b="1" dirty="0">
                <a:solidFill>
                  <a:srgbClr val="000000"/>
                </a:solidFill>
                <a:effectLst/>
                <a:latin typeface="+mj-lt"/>
                <a:ea typeface="Calibri" panose="020F0502020204030204" pitchFamily="34" charset="0"/>
                <a:cs typeface="Times New Roman" panose="02020603050405020304" pitchFamily="18" charset="0"/>
              </a:rPr>
              <a:t>At the national level, we have: </a:t>
            </a:r>
            <a:r>
              <a:rPr lang="en-US" sz="2000" b="1" i="1" dirty="0">
                <a:solidFill>
                  <a:srgbClr val="000000"/>
                </a:solidFill>
                <a:effectLst/>
                <a:latin typeface="+mj-lt"/>
                <a:ea typeface="Calibri" panose="020F0502020204030204" pitchFamily="34" charset="0"/>
                <a:cs typeface="Times New Roman" panose="02020603050405020304" pitchFamily="18" charset="0"/>
              </a:rPr>
              <a:t>the Algerian National Institute of industrial property (INAPI)</a:t>
            </a:r>
            <a:r>
              <a:rPr lang="en-US" sz="2000" b="1" dirty="0">
                <a:solidFill>
                  <a:srgbClr val="000000"/>
                </a:solidFill>
                <a:effectLst/>
                <a:latin typeface="+mj-lt"/>
                <a:ea typeface="Calibri" panose="020F0502020204030204" pitchFamily="34" charset="0"/>
                <a:cs typeface="Times New Roman" panose="02020603050405020304" pitchFamily="18" charset="0"/>
              </a:rPr>
              <a:t>.</a:t>
            </a:r>
            <a:endParaRPr lang="fr-FR" b="1" dirty="0">
              <a:effectLs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6EE061A-7386-B73A-EEB6-26E8D1246F70}"/>
              </a:ext>
            </a:extLst>
          </p:cNvPr>
          <p:cNvSpPr txBox="1"/>
          <p:nvPr/>
        </p:nvSpPr>
        <p:spPr>
          <a:xfrm>
            <a:off x="7580148" y="3175722"/>
            <a:ext cx="4053349" cy="2246769"/>
          </a:xfrm>
          <a:prstGeom prst="rect">
            <a:avLst/>
          </a:prstGeom>
          <a:noFill/>
        </p:spPr>
        <p:txBody>
          <a:bodyPr wrap="square">
            <a:spAutoFit/>
          </a:bodyPr>
          <a:lstStyle/>
          <a:p>
            <a:pPr algn="r" rtl="1"/>
            <a:r>
              <a:rPr lang="ar-DZ" sz="2000" b="1" dirty="0"/>
              <a:t>تتم عملية التقييس على عدة مستويات، وطنية وأوروبية ودولية. </a:t>
            </a:r>
            <a:endParaRPr lang="fr-FR" sz="2000" b="1" dirty="0"/>
          </a:p>
          <a:p>
            <a:pPr algn="r" rtl="1"/>
            <a:endParaRPr lang="ar-DZ" sz="2000" b="1" dirty="0"/>
          </a:p>
          <a:p>
            <a:pPr marL="285750" indent="-285750" algn="r" rtl="1">
              <a:buFont typeface="Wingdings" panose="05000000000000000000" pitchFamily="2" charset="2"/>
              <a:buChar char="ü"/>
            </a:pPr>
            <a:r>
              <a:rPr lang="ar-DZ" sz="2000" b="1" dirty="0"/>
              <a:t>على المستوى الوطني لدينا: المعهد الجزائري للتقييس </a:t>
            </a:r>
            <a:r>
              <a:rPr lang="fr-FR" sz="2000" b="1" dirty="0">
                <a:solidFill>
                  <a:srgbClr val="0070C0"/>
                </a:solidFill>
              </a:rPr>
              <a:t>I</a:t>
            </a:r>
            <a:r>
              <a:rPr lang="fr-FR" sz="2000" b="1" dirty="0">
                <a:solidFill>
                  <a:srgbClr val="00B050"/>
                </a:solidFill>
              </a:rPr>
              <a:t>A</a:t>
            </a:r>
            <a:r>
              <a:rPr lang="fr-FR" sz="2000" b="1" dirty="0">
                <a:solidFill>
                  <a:srgbClr val="0070C0"/>
                </a:solidFill>
              </a:rPr>
              <a:t>NOR</a:t>
            </a:r>
            <a:r>
              <a:rPr lang="ar-DZ" sz="2000" b="1" dirty="0"/>
              <a:t>.</a:t>
            </a:r>
            <a:endParaRPr lang="fr-FR" sz="2000" b="1" dirty="0"/>
          </a:p>
          <a:p>
            <a:pPr algn="r" rtl="1"/>
            <a:r>
              <a:rPr lang="fr-FR" sz="2000" b="1" dirty="0">
                <a:solidFill>
                  <a:srgbClr val="FF0000"/>
                </a:solidFill>
              </a:rPr>
              <a:t>I</a:t>
            </a:r>
            <a:r>
              <a:rPr lang="fr-FR" sz="2000" b="1" dirty="0"/>
              <a:t>nstitut </a:t>
            </a:r>
            <a:r>
              <a:rPr lang="fr-FR" sz="2000" b="1" dirty="0">
                <a:solidFill>
                  <a:srgbClr val="00B050"/>
                </a:solidFill>
              </a:rPr>
              <a:t>A</a:t>
            </a:r>
            <a:r>
              <a:rPr lang="fr-FR" sz="2000" b="1" dirty="0"/>
              <a:t>lgérien de </a:t>
            </a:r>
            <a:r>
              <a:rPr lang="fr-FR" sz="2000" b="1" dirty="0">
                <a:solidFill>
                  <a:srgbClr val="FF0000"/>
                </a:solidFill>
              </a:rPr>
              <a:t>Nor</a:t>
            </a:r>
            <a:r>
              <a:rPr lang="fr-FR" sz="2000" b="1" dirty="0"/>
              <a:t>malisation </a:t>
            </a:r>
          </a:p>
          <a:p>
            <a:pPr algn="r" rtl="1"/>
            <a:r>
              <a:rPr lang="fr-FR" sz="2000" b="1" dirty="0"/>
              <a:t>Algerian Institute of </a:t>
            </a:r>
            <a:r>
              <a:rPr lang="en-GB" sz="2000" b="1" dirty="0"/>
              <a:t>Standardization</a:t>
            </a:r>
          </a:p>
        </p:txBody>
      </p:sp>
      <p:pic>
        <p:nvPicPr>
          <p:cNvPr id="11" name="Picture 10">
            <a:extLst>
              <a:ext uri="{FF2B5EF4-FFF2-40B4-BE49-F238E27FC236}">
                <a16:creationId xmlns:a16="http://schemas.microsoft.com/office/drawing/2014/main" id="{AC708CDA-EF70-9422-9863-556D9C2754D0}"/>
              </a:ext>
            </a:extLst>
          </p:cNvPr>
          <p:cNvPicPr>
            <a:picLocks noChangeAspect="1"/>
          </p:cNvPicPr>
          <p:nvPr/>
        </p:nvPicPr>
        <p:blipFill>
          <a:blip r:embed="rId2"/>
          <a:stretch>
            <a:fillRect/>
          </a:stretch>
        </p:blipFill>
        <p:spPr>
          <a:xfrm>
            <a:off x="256856" y="2703846"/>
            <a:ext cx="4274319" cy="3874382"/>
          </a:xfrm>
          <a:prstGeom prst="rect">
            <a:avLst/>
          </a:prstGeom>
          <a:ln>
            <a:noFill/>
          </a:ln>
          <a:effectLst>
            <a:softEdge rad="112500"/>
          </a:effectLst>
        </p:spPr>
      </p:pic>
      <p:pic>
        <p:nvPicPr>
          <p:cNvPr id="17" name="Picture 16">
            <a:extLst>
              <a:ext uri="{FF2B5EF4-FFF2-40B4-BE49-F238E27FC236}">
                <a16:creationId xmlns:a16="http://schemas.microsoft.com/office/drawing/2014/main" id="{B8912742-23D3-AAB0-527A-B6D30C84AEFF}"/>
              </a:ext>
            </a:extLst>
          </p:cNvPr>
          <p:cNvPicPr>
            <a:picLocks noChangeAspect="1"/>
          </p:cNvPicPr>
          <p:nvPr/>
        </p:nvPicPr>
        <p:blipFill>
          <a:blip r:embed="rId3"/>
          <a:stretch>
            <a:fillRect/>
          </a:stretch>
        </p:blipFill>
        <p:spPr>
          <a:xfrm>
            <a:off x="5278737" y="3354696"/>
            <a:ext cx="1600282" cy="1892397"/>
          </a:xfrm>
          <a:prstGeom prst="rect">
            <a:avLst/>
          </a:prstGeom>
          <a:ln>
            <a:noFill/>
          </a:ln>
          <a:effectLst>
            <a:outerShdw blurRad="190500" algn="tl" rotWithShape="0">
              <a:srgbClr val="000000">
                <a:alpha val="70000"/>
              </a:srgbClr>
            </a:outerShdw>
          </a:effectLst>
        </p:spPr>
      </p:pic>
      <p:sp>
        <p:nvSpPr>
          <p:cNvPr id="19" name="Speech Bubble: Rectangle with Corners Rounded 18">
            <a:extLst>
              <a:ext uri="{FF2B5EF4-FFF2-40B4-BE49-F238E27FC236}">
                <a16:creationId xmlns:a16="http://schemas.microsoft.com/office/drawing/2014/main" id="{10AC1180-49C1-73AA-112D-52487591895B}"/>
              </a:ext>
            </a:extLst>
          </p:cNvPr>
          <p:cNvSpPr/>
          <p:nvPr/>
        </p:nvSpPr>
        <p:spPr>
          <a:xfrm>
            <a:off x="4945294" y="3018690"/>
            <a:ext cx="2301411" cy="2560834"/>
          </a:xfrm>
          <a:prstGeom prst="wedgeRoundRectCallout">
            <a:avLst>
              <a:gd name="adj1" fmla="val -151093"/>
              <a:gd name="adj2" fmla="val -43016"/>
              <a:gd name="adj3" fmla="val 16667"/>
            </a:avLst>
          </a:prstGeom>
          <a:noFill/>
          <a:ln w="38100">
            <a:solidFill>
              <a:srgbClr val="0070C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38173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exagon 11">
            <a:extLst>
              <a:ext uri="{FF2B5EF4-FFF2-40B4-BE49-F238E27FC236}">
                <a16:creationId xmlns:a16="http://schemas.microsoft.com/office/drawing/2014/main" id="{575B2C81-3BD6-A58A-A6EB-5AAC9EAC571A}"/>
              </a:ext>
            </a:extLst>
          </p:cNvPr>
          <p:cNvSpPr/>
          <p:nvPr/>
        </p:nvSpPr>
        <p:spPr>
          <a:xfrm>
            <a:off x="308853" y="3204131"/>
            <a:ext cx="4660899" cy="3356540"/>
          </a:xfrm>
          <a:prstGeom prst="hexagon">
            <a:avLst/>
          </a:prstGeom>
          <a:solidFill>
            <a:srgbClr val="FF9933"/>
          </a:solidFill>
          <a:ln w="76200">
            <a:solidFill>
              <a:srgbClr val="FFCC6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en-US" sz="20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5/ Encouraging research and conducting tests in Algeria to set the necessary standards</a:t>
            </a:r>
          </a:p>
          <a:p>
            <a:pPr lvl="0" algn="ctr">
              <a:lnSpc>
                <a:spcPct val="107000"/>
              </a:lnSpc>
            </a:pPr>
            <a:r>
              <a:rPr lang="ar-DZ"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تشجيع البحث وإجراء الاختبارات في الجزائر لوضع المعايير اللازمة</a:t>
            </a:r>
            <a:endParaRPr lang="fr-FR"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3" name="Hexagon 12">
            <a:extLst>
              <a:ext uri="{FF2B5EF4-FFF2-40B4-BE49-F238E27FC236}">
                <a16:creationId xmlns:a16="http://schemas.microsoft.com/office/drawing/2014/main" id="{B89C50B1-58F7-A03D-C768-27A8BA2C625F}"/>
              </a:ext>
            </a:extLst>
          </p:cNvPr>
          <p:cNvSpPr/>
          <p:nvPr/>
        </p:nvSpPr>
        <p:spPr>
          <a:xfrm>
            <a:off x="4320663" y="1531999"/>
            <a:ext cx="3389311" cy="2686035"/>
          </a:xfrm>
          <a:prstGeom prst="hexagon">
            <a:avLst/>
          </a:prstGeom>
          <a:solidFill>
            <a:srgbClr val="FFCC66"/>
          </a:solidFill>
          <a:ln w="76200">
            <a:solidFill>
              <a:srgbClr val="FFFFC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en-US" sz="20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6/ Create and reduce documentation related to standardization.</a:t>
            </a:r>
          </a:p>
          <a:p>
            <a:pPr lvl="0" algn="ctr">
              <a:lnSpc>
                <a:spcPct val="107000"/>
              </a:lnSpc>
            </a:pPr>
            <a:r>
              <a:rPr lang="ar-DZ"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إنشاء وتقليل الوثائق المتعلقة بالتوحيد القياسي</a:t>
            </a:r>
            <a:endParaRPr lang="fr-FR"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4" name="Hexagon 13">
            <a:extLst>
              <a:ext uri="{FF2B5EF4-FFF2-40B4-BE49-F238E27FC236}">
                <a16:creationId xmlns:a16="http://schemas.microsoft.com/office/drawing/2014/main" id="{B99AD0E4-A41D-C609-3878-E80F062AE4BB}"/>
              </a:ext>
            </a:extLst>
          </p:cNvPr>
          <p:cNvSpPr/>
          <p:nvPr/>
        </p:nvSpPr>
        <p:spPr>
          <a:xfrm>
            <a:off x="7100604" y="3064431"/>
            <a:ext cx="4838699" cy="3356540"/>
          </a:xfrm>
          <a:prstGeom prst="hexagon">
            <a:avLst/>
          </a:prstGeom>
          <a:solidFill>
            <a:srgbClr val="FFFFCC"/>
          </a:solidFill>
          <a:ln w="76200">
            <a:solidFill>
              <a:srgbClr val="FF993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en-US" sz="20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7/ Implementing international agreements in the field of standardization, especially those to which Algeria is a party.</a:t>
            </a:r>
          </a:p>
          <a:p>
            <a:pPr lvl="0" algn="ctr">
              <a:lnSpc>
                <a:spcPct val="107000"/>
              </a:lnSpc>
            </a:pPr>
            <a:r>
              <a:rPr lang="ar-DZ"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 تنفيذ الاتفاقيات الدولية في مجال التقييس وخاصة تلك التي تكون الجزائر طرفا فيها.</a:t>
            </a:r>
            <a:endParaRPr lang="fr-FR"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7E1EFB65-ABF0-14D3-EAAB-386D424F9A0D}"/>
              </a:ext>
            </a:extLst>
          </p:cNvPr>
          <p:cNvSpPr txBox="1">
            <a:spLocks/>
          </p:cNvSpPr>
          <p:nvPr/>
        </p:nvSpPr>
        <p:spPr>
          <a:xfrm>
            <a:off x="246743" y="297329"/>
            <a:ext cx="11698514" cy="781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II.2.1 </a:t>
            </a:r>
            <a:r>
              <a:rPr lang="en-US" dirty="0">
                <a:latin typeface="Calibri Light" panose="020F0302020204030204" pitchFamily="34" charset="0"/>
                <a:ea typeface="Calibri" panose="020F0502020204030204" pitchFamily="34" charset="0"/>
                <a:cs typeface="Arial" panose="020B0604020202020204" pitchFamily="34" charset="0"/>
              </a:rPr>
              <a:t>Algerian Institute for </a:t>
            </a:r>
            <a:r>
              <a:rPr lang="en-US" dirty="0">
                <a:effectLst/>
                <a:latin typeface="Calibri Light" panose="020F0302020204030204" pitchFamily="34" charset="0"/>
                <a:ea typeface="Calibri" panose="020F0502020204030204" pitchFamily="34" charset="0"/>
                <a:cs typeface="Arial" panose="020B0604020202020204" pitchFamily="34" charset="0"/>
              </a:rPr>
              <a:t>Standardization (IANOR)</a:t>
            </a:r>
            <a:endParaRPr lang="en-GB" dirty="0"/>
          </a:p>
        </p:txBody>
      </p:sp>
      <p:sp>
        <p:nvSpPr>
          <p:cNvPr id="4" name="TextBox 3">
            <a:extLst>
              <a:ext uri="{FF2B5EF4-FFF2-40B4-BE49-F238E27FC236}">
                <a16:creationId xmlns:a16="http://schemas.microsoft.com/office/drawing/2014/main" id="{1710A78F-BD1C-482F-005C-401A5C5C3E84}"/>
              </a:ext>
            </a:extLst>
          </p:cNvPr>
          <p:cNvSpPr txBox="1"/>
          <p:nvPr/>
        </p:nvSpPr>
        <p:spPr>
          <a:xfrm>
            <a:off x="246743" y="1070715"/>
            <a:ext cx="3949700" cy="1065676"/>
          </a:xfrm>
          <a:prstGeom prst="rect">
            <a:avLst/>
          </a:prstGeom>
          <a:noFill/>
        </p:spPr>
        <p:txBody>
          <a:bodyPr wrap="square">
            <a:spAutoFit/>
          </a:bodyPr>
          <a:lstStyle/>
          <a:p>
            <a:pPr algn="just">
              <a:lnSpc>
                <a:spcPct val="107000"/>
              </a:lnSpc>
              <a:spcAft>
                <a:spcPts val="800"/>
              </a:spcAft>
            </a:pPr>
            <a:r>
              <a:rPr lang="en-US" sz="2000" b="1" dirty="0">
                <a:solidFill>
                  <a:srgbClr val="FF0000"/>
                </a:solidFill>
                <a:effectLst/>
                <a:latin typeface="Calibri Light" panose="020F0302020204030204" pitchFamily="34" charset="0"/>
                <a:ea typeface="Calibri" panose="020F0502020204030204" pitchFamily="34" charset="0"/>
                <a:cs typeface="Arial" panose="020B0604020202020204" pitchFamily="34" charset="0"/>
              </a:rPr>
              <a:t>Note: IANOR is evaluated by its ability to continually evaluate competitive services and products.</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A5C6A08E-8992-E08E-FB61-DAB7E78BB143}"/>
              </a:ext>
            </a:extLst>
          </p:cNvPr>
          <p:cNvSpPr txBox="1"/>
          <p:nvPr/>
        </p:nvSpPr>
        <p:spPr>
          <a:xfrm>
            <a:off x="246743" y="2152822"/>
            <a:ext cx="3949700" cy="1015663"/>
          </a:xfrm>
          <a:prstGeom prst="rect">
            <a:avLst/>
          </a:prstGeom>
          <a:noFill/>
        </p:spPr>
        <p:txBody>
          <a:bodyPr wrap="square">
            <a:spAutoFit/>
          </a:bodyPr>
          <a:lstStyle/>
          <a:p>
            <a:pPr algn="just" rtl="1"/>
            <a:r>
              <a:rPr lang="ar-DZ" sz="2000" b="1" dirty="0">
                <a:solidFill>
                  <a:srgbClr val="FF0000"/>
                </a:solidFill>
              </a:rPr>
              <a:t>ملاحظة: يتم تقييم IANOR من خلال قدرتها على التقييم المستمر للخدمات والمنتجات التنافسية.</a:t>
            </a:r>
          </a:p>
        </p:txBody>
      </p:sp>
    </p:spTree>
    <p:extLst>
      <p:ext uri="{BB962C8B-B14F-4D97-AF65-F5344CB8AC3E}">
        <p14:creationId xmlns:p14="http://schemas.microsoft.com/office/powerpoint/2010/main" val="1639803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F7CD-12DF-109A-BD4B-026A474444E2}"/>
              </a:ext>
            </a:extLst>
          </p:cNvPr>
          <p:cNvSpPr txBox="1">
            <a:spLocks/>
          </p:cNvSpPr>
          <p:nvPr/>
        </p:nvSpPr>
        <p:spPr>
          <a:xfrm>
            <a:off x="246743" y="297329"/>
            <a:ext cx="11698514" cy="781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II.2.2 </a:t>
            </a:r>
            <a:r>
              <a:rPr lang="en-US" dirty="0">
                <a:effectLst/>
                <a:latin typeface="Calibri Light" panose="020F0302020204030204" pitchFamily="34" charset="0"/>
                <a:ea typeface="Calibri" panose="020F0502020204030204" pitchFamily="34" charset="0"/>
                <a:cs typeface="Arial" panose="020B0604020202020204" pitchFamily="34" charset="0"/>
              </a:rPr>
              <a:t>IANOR</a:t>
            </a:r>
            <a:r>
              <a:rPr lang="en-US" dirty="0">
                <a:latin typeface="Calibri Light" panose="020F0302020204030204" pitchFamily="34" charset="0"/>
                <a:ea typeface="Calibri" panose="020F0502020204030204" pitchFamily="34" charset="0"/>
                <a:cs typeface="Arial" panose="020B0604020202020204" pitchFamily="34" charset="0"/>
              </a:rPr>
              <a:t>’s management policy</a:t>
            </a:r>
            <a:endParaRPr lang="en-GB" dirty="0"/>
          </a:p>
        </p:txBody>
      </p:sp>
      <p:graphicFrame>
        <p:nvGraphicFramePr>
          <p:cNvPr id="8" name="Diagram 7">
            <a:extLst>
              <a:ext uri="{FF2B5EF4-FFF2-40B4-BE49-F238E27FC236}">
                <a16:creationId xmlns:a16="http://schemas.microsoft.com/office/drawing/2014/main" id="{B928FB22-A64D-A278-E00E-B80B7D9F8945}"/>
              </a:ext>
            </a:extLst>
          </p:cNvPr>
          <p:cNvGraphicFramePr/>
          <p:nvPr>
            <p:extLst>
              <p:ext uri="{D42A27DB-BD31-4B8C-83A1-F6EECF244321}">
                <p14:modId xmlns:p14="http://schemas.microsoft.com/office/powerpoint/2010/main" val="1517633692"/>
              </p:ext>
            </p:extLst>
          </p:nvPr>
        </p:nvGraphicFramePr>
        <p:xfrm>
          <a:off x="-2486479" y="1045363"/>
          <a:ext cx="17164958" cy="5527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3158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A339B-F1D7-DF12-5B44-9BAE93293B00}"/>
              </a:ext>
            </a:extLst>
          </p:cNvPr>
          <p:cNvSpPr txBox="1">
            <a:spLocks/>
          </p:cNvSpPr>
          <p:nvPr/>
        </p:nvSpPr>
        <p:spPr>
          <a:xfrm>
            <a:off x="57270" y="297329"/>
            <a:ext cx="12077459" cy="781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II.2.3 How to make a standards according to </a:t>
            </a:r>
            <a:r>
              <a:rPr lang="en-US" dirty="0">
                <a:effectLst/>
                <a:latin typeface="Calibri Light" panose="020F0302020204030204" pitchFamily="34" charset="0"/>
                <a:ea typeface="Calibri" panose="020F0502020204030204" pitchFamily="34" charset="0"/>
                <a:cs typeface="Arial" panose="020B0604020202020204" pitchFamily="34" charset="0"/>
              </a:rPr>
              <a:t>IANOR? </a:t>
            </a:r>
            <a:endParaRPr lang="en-GB" dirty="0"/>
          </a:p>
        </p:txBody>
      </p:sp>
      <p:graphicFrame>
        <p:nvGraphicFramePr>
          <p:cNvPr id="3" name="Diagram 2">
            <a:extLst>
              <a:ext uri="{FF2B5EF4-FFF2-40B4-BE49-F238E27FC236}">
                <a16:creationId xmlns:a16="http://schemas.microsoft.com/office/drawing/2014/main" id="{D2540016-5F15-08AE-3350-1FDBFA56A1E8}"/>
              </a:ext>
            </a:extLst>
          </p:cNvPr>
          <p:cNvGraphicFramePr/>
          <p:nvPr>
            <p:extLst>
              <p:ext uri="{D42A27DB-BD31-4B8C-83A1-F6EECF244321}">
                <p14:modId xmlns:p14="http://schemas.microsoft.com/office/powerpoint/2010/main" val="155953559"/>
              </p:ext>
            </p:extLst>
          </p:nvPr>
        </p:nvGraphicFramePr>
        <p:xfrm>
          <a:off x="2031999" y="114200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448C765C-1195-D445-93E1-98091F643AE7}"/>
              </a:ext>
            </a:extLst>
          </p:cNvPr>
          <p:cNvSpPr txBox="1"/>
          <p:nvPr/>
        </p:nvSpPr>
        <p:spPr>
          <a:xfrm rot="20406918">
            <a:off x="8208395" y="5414777"/>
            <a:ext cx="3903207" cy="646331"/>
          </a:xfrm>
          <a:prstGeom prst="rect">
            <a:avLst/>
          </a:prstGeom>
          <a:noFill/>
        </p:spPr>
        <p:txBody>
          <a:bodyPr wrap="square" rtlCol="0">
            <a:spAutoFit/>
          </a:bodyPr>
          <a:lstStyle/>
          <a:p>
            <a:r>
              <a:rPr lang="fr-FR" b="1" dirty="0">
                <a:solidFill>
                  <a:srgbClr val="FF0000"/>
                </a:solidFill>
              </a:rPr>
              <a:t>CNT</a:t>
            </a:r>
            <a:r>
              <a:rPr lang="fr-FR" dirty="0"/>
              <a:t>: </a:t>
            </a:r>
            <a:r>
              <a:rPr lang="fr-FR" b="1" dirty="0">
                <a:solidFill>
                  <a:srgbClr val="FF0000"/>
                </a:solidFill>
              </a:rPr>
              <a:t>C</a:t>
            </a:r>
            <a:r>
              <a:rPr lang="fr-FR" dirty="0"/>
              <a:t>ommutés </a:t>
            </a:r>
            <a:r>
              <a:rPr lang="fr-FR" b="1" dirty="0">
                <a:solidFill>
                  <a:srgbClr val="FF0000"/>
                </a:solidFill>
              </a:rPr>
              <a:t>T</a:t>
            </a:r>
            <a:r>
              <a:rPr lang="fr-FR" dirty="0"/>
              <a:t>echniques </a:t>
            </a:r>
            <a:r>
              <a:rPr lang="fr-FR" b="1" dirty="0">
                <a:solidFill>
                  <a:srgbClr val="FF0000"/>
                </a:solidFill>
              </a:rPr>
              <a:t>N</a:t>
            </a:r>
            <a:r>
              <a:rPr lang="fr-FR" dirty="0"/>
              <a:t>ationaux</a:t>
            </a:r>
          </a:p>
          <a:p>
            <a:pPr algn="r"/>
            <a:r>
              <a:rPr lang="ar-DZ" dirty="0"/>
              <a:t>توجد 69 لجنة وطنية تقنية في كل المجالات</a:t>
            </a:r>
            <a:endParaRPr lang="en-GB" dirty="0"/>
          </a:p>
        </p:txBody>
      </p:sp>
      <p:sp>
        <p:nvSpPr>
          <p:cNvPr id="5" name="Frame 4">
            <a:extLst>
              <a:ext uri="{FF2B5EF4-FFF2-40B4-BE49-F238E27FC236}">
                <a16:creationId xmlns:a16="http://schemas.microsoft.com/office/drawing/2014/main" id="{5B238A24-CE54-51E9-4077-058EBD4208EA}"/>
              </a:ext>
            </a:extLst>
          </p:cNvPr>
          <p:cNvSpPr/>
          <p:nvPr/>
        </p:nvSpPr>
        <p:spPr>
          <a:xfrm rot="20409661">
            <a:off x="8094336" y="5293657"/>
            <a:ext cx="4131326" cy="844675"/>
          </a:xfrm>
          <a:prstGeom prst="fram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668733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D0A4F-0177-EE07-F4CE-7D68A42F60CC}"/>
              </a:ext>
            </a:extLst>
          </p:cNvPr>
          <p:cNvSpPr txBox="1">
            <a:spLocks/>
          </p:cNvSpPr>
          <p:nvPr/>
        </p:nvSpPr>
        <p:spPr>
          <a:xfrm>
            <a:off x="57270" y="297329"/>
            <a:ext cx="12077459" cy="781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II.2.3 How to make a standards according to </a:t>
            </a:r>
            <a:r>
              <a:rPr lang="en-US" dirty="0">
                <a:effectLst/>
                <a:latin typeface="Calibri Light" panose="020F0302020204030204" pitchFamily="34" charset="0"/>
                <a:ea typeface="Calibri" panose="020F0502020204030204" pitchFamily="34" charset="0"/>
                <a:cs typeface="Arial" panose="020B0604020202020204" pitchFamily="34" charset="0"/>
              </a:rPr>
              <a:t>IANOR? </a:t>
            </a:r>
            <a:endParaRPr lang="en-GB" dirty="0"/>
          </a:p>
        </p:txBody>
      </p:sp>
      <p:graphicFrame>
        <p:nvGraphicFramePr>
          <p:cNvPr id="9" name="Diagram 8">
            <a:extLst>
              <a:ext uri="{FF2B5EF4-FFF2-40B4-BE49-F238E27FC236}">
                <a16:creationId xmlns:a16="http://schemas.microsoft.com/office/drawing/2014/main" id="{DD05B2CC-A50C-D97C-A3BF-3B343DEA775A}"/>
              </a:ext>
            </a:extLst>
          </p:cNvPr>
          <p:cNvGraphicFramePr/>
          <p:nvPr>
            <p:extLst>
              <p:ext uri="{D42A27DB-BD31-4B8C-83A1-F6EECF244321}">
                <p14:modId xmlns:p14="http://schemas.microsoft.com/office/powerpoint/2010/main" val="1815483302"/>
              </p:ext>
            </p:extLst>
          </p:nvPr>
        </p:nvGraphicFramePr>
        <p:xfrm>
          <a:off x="2031999" y="1222689"/>
          <a:ext cx="850012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2231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F4106-771D-AA69-D883-EEBA1FF18F14}"/>
              </a:ext>
            </a:extLst>
          </p:cNvPr>
          <p:cNvSpPr txBox="1">
            <a:spLocks/>
          </p:cNvSpPr>
          <p:nvPr/>
        </p:nvSpPr>
        <p:spPr>
          <a:xfrm>
            <a:off x="57270" y="297329"/>
            <a:ext cx="12077459" cy="781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II.2.4 How to make a certificate a product according to </a:t>
            </a:r>
            <a:r>
              <a:rPr lang="en-US" dirty="0">
                <a:effectLst/>
                <a:latin typeface="Calibri Light" panose="020F0302020204030204" pitchFamily="34" charset="0"/>
                <a:ea typeface="Calibri" panose="020F0502020204030204" pitchFamily="34" charset="0"/>
                <a:cs typeface="Arial" panose="020B0604020202020204" pitchFamily="34" charset="0"/>
              </a:rPr>
              <a:t>IANOR? </a:t>
            </a:r>
            <a:endParaRPr lang="en-GB" dirty="0"/>
          </a:p>
        </p:txBody>
      </p:sp>
    </p:spTree>
    <p:extLst>
      <p:ext uri="{BB962C8B-B14F-4D97-AF65-F5344CB8AC3E}">
        <p14:creationId xmlns:p14="http://schemas.microsoft.com/office/powerpoint/2010/main" val="711518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A22CE72-C854-7B44-0F47-FD21D5774B62}"/>
              </a:ext>
            </a:extLst>
          </p:cNvPr>
          <p:cNvSpPr txBox="1">
            <a:spLocks/>
          </p:cNvSpPr>
          <p:nvPr/>
        </p:nvSpPr>
        <p:spPr>
          <a:xfrm>
            <a:off x="246743" y="369766"/>
            <a:ext cx="11698514" cy="781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II.2.5 </a:t>
            </a:r>
            <a:r>
              <a:rPr lang="en-US" dirty="0">
                <a:effectLst/>
                <a:latin typeface="Calibri Light" panose="020F0302020204030204" pitchFamily="34" charset="0"/>
                <a:ea typeface="Calibri" panose="020F0502020204030204" pitchFamily="34" charset="0"/>
                <a:cs typeface="Arial" panose="020B0604020202020204" pitchFamily="34" charset="0"/>
              </a:rPr>
              <a:t>IANOR’s commitment to ISO direction</a:t>
            </a:r>
            <a:endParaRPr lang="en-GB" dirty="0"/>
          </a:p>
        </p:txBody>
      </p:sp>
      <p:sp>
        <p:nvSpPr>
          <p:cNvPr id="7" name="TextBox 6">
            <a:extLst>
              <a:ext uri="{FF2B5EF4-FFF2-40B4-BE49-F238E27FC236}">
                <a16:creationId xmlns:a16="http://schemas.microsoft.com/office/drawing/2014/main" id="{BCE82823-D7E2-A1A9-93E3-68F5DB76C4B3}"/>
              </a:ext>
            </a:extLst>
          </p:cNvPr>
          <p:cNvSpPr txBox="1"/>
          <p:nvPr/>
        </p:nvSpPr>
        <p:spPr>
          <a:xfrm>
            <a:off x="689316" y="1509449"/>
            <a:ext cx="6295572" cy="2127634"/>
          </a:xfrm>
          <a:prstGeom prst="rect">
            <a:avLst/>
          </a:prstGeom>
          <a:noFill/>
        </p:spPr>
        <p:txBody>
          <a:bodyPr wrap="square">
            <a:spAutoFit/>
          </a:bodyPr>
          <a:lstStyle/>
          <a:p>
            <a:pPr algn="just">
              <a:lnSpc>
                <a:spcPct val="107000"/>
              </a:lnSpc>
              <a:spcAft>
                <a:spcPts val="600"/>
              </a:spcAft>
            </a:pPr>
            <a:r>
              <a:rPr lang="en-US" sz="2400" b="1" dirty="0">
                <a:solidFill>
                  <a:srgbClr val="0D0D0D"/>
                </a:solidFill>
                <a:effectLst/>
                <a:latin typeface="Calibri Light" panose="020F0302020204030204" pitchFamily="34" charset="0"/>
                <a:ea typeface="Calibri" panose="020F0502020204030204" pitchFamily="34" charset="0"/>
                <a:cs typeface="Arial" panose="020B0604020202020204" pitchFamily="34" charset="0"/>
              </a:rPr>
              <a:t>• Commitment to applying agreed upon standards and standardizations in accordance with the country’s internal policy.</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600"/>
              </a:spcAft>
            </a:pPr>
            <a:r>
              <a:rPr lang="en-US" sz="2400" b="1" dirty="0">
                <a:solidFill>
                  <a:srgbClr val="0D0D0D"/>
                </a:solidFill>
                <a:effectLst/>
                <a:latin typeface="Calibri Light" panose="020F0302020204030204" pitchFamily="34" charset="0"/>
                <a:ea typeface="Calibri" panose="020F0502020204030204" pitchFamily="34" charset="0"/>
                <a:cs typeface="Arial" panose="020B0604020202020204" pitchFamily="34" charset="0"/>
              </a:rPr>
              <a:t>• It works to always be present at ISO meetings to benefit more from other experiences.</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84A040E3-73DE-F225-AA17-974E60B71EA1}"/>
              </a:ext>
            </a:extLst>
          </p:cNvPr>
          <p:cNvSpPr txBox="1"/>
          <p:nvPr/>
        </p:nvSpPr>
        <p:spPr>
          <a:xfrm>
            <a:off x="3722915" y="5314973"/>
            <a:ext cx="7682788" cy="707886"/>
          </a:xfrm>
          <a:prstGeom prst="rect">
            <a:avLst/>
          </a:prstGeom>
          <a:noFill/>
        </p:spPr>
        <p:txBody>
          <a:bodyPr wrap="square">
            <a:spAutoFit/>
          </a:bodyPr>
          <a:lstStyle/>
          <a:p>
            <a:pPr algn="just" rtl="1"/>
            <a:r>
              <a:rPr lang="ar-DZ" sz="2000" b="1" dirty="0"/>
              <a:t>• الالتزام بتطبيق المعايير والمقاييس المتفق عليها وفقاً للسياسة الداخلية للدولة.</a:t>
            </a:r>
          </a:p>
          <a:p>
            <a:pPr algn="just" rtl="1"/>
            <a:r>
              <a:rPr lang="ar-DZ" sz="2000" b="1" dirty="0"/>
              <a:t>• تعمل على التواجد الدائم في اجتماعات الأيزو للاستفادة أكثر من الخبرات الأخرى.</a:t>
            </a:r>
          </a:p>
        </p:txBody>
      </p:sp>
      <p:pic>
        <p:nvPicPr>
          <p:cNvPr id="4" name="Picture 3">
            <a:extLst>
              <a:ext uri="{FF2B5EF4-FFF2-40B4-BE49-F238E27FC236}">
                <a16:creationId xmlns:a16="http://schemas.microsoft.com/office/drawing/2014/main" id="{42D8BA12-A929-53DE-B937-7FE2A3F19BEC}"/>
              </a:ext>
            </a:extLst>
          </p:cNvPr>
          <p:cNvPicPr>
            <a:picLocks noChangeAspect="1"/>
          </p:cNvPicPr>
          <p:nvPr/>
        </p:nvPicPr>
        <p:blipFill>
          <a:blip r:embed="rId2"/>
          <a:stretch>
            <a:fillRect/>
          </a:stretch>
        </p:blipFill>
        <p:spPr>
          <a:xfrm>
            <a:off x="8595407" y="1587840"/>
            <a:ext cx="2427395" cy="2094056"/>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83B162D7-C905-50F7-F40A-7DE6AB415D8A}"/>
              </a:ext>
            </a:extLst>
          </p:cNvPr>
          <p:cNvPicPr>
            <a:picLocks noChangeAspect="1"/>
          </p:cNvPicPr>
          <p:nvPr/>
        </p:nvPicPr>
        <p:blipFill>
          <a:blip r:embed="rId3"/>
          <a:stretch>
            <a:fillRect/>
          </a:stretch>
        </p:blipFill>
        <p:spPr>
          <a:xfrm>
            <a:off x="786297" y="4210781"/>
            <a:ext cx="1770812" cy="2094056"/>
          </a:xfrm>
          <a:prstGeom prst="rect">
            <a:avLst/>
          </a:prstGeom>
          <a:ln>
            <a:noFill/>
          </a:ln>
          <a:effectLst>
            <a:outerShdw blurRad="190500" algn="tl" rotWithShape="0">
              <a:srgbClr val="000000">
                <a:alpha val="70000"/>
              </a:srgbClr>
            </a:outerShdw>
          </a:effectLst>
        </p:spPr>
      </p:pic>
      <p:sp>
        <p:nvSpPr>
          <p:cNvPr id="12" name="Half Frame 11">
            <a:extLst>
              <a:ext uri="{FF2B5EF4-FFF2-40B4-BE49-F238E27FC236}">
                <a16:creationId xmlns:a16="http://schemas.microsoft.com/office/drawing/2014/main" id="{0335B18E-14CB-239B-94AC-C88068F72A7D}"/>
              </a:ext>
            </a:extLst>
          </p:cNvPr>
          <p:cNvSpPr/>
          <p:nvPr/>
        </p:nvSpPr>
        <p:spPr>
          <a:xfrm>
            <a:off x="362741" y="1187660"/>
            <a:ext cx="2427395" cy="2278009"/>
          </a:xfrm>
          <a:prstGeom prst="halfFrame">
            <a:avLst>
              <a:gd name="adj1" fmla="val 7529"/>
              <a:gd name="adj2" fmla="val 6095"/>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Half Frame 12">
            <a:extLst>
              <a:ext uri="{FF2B5EF4-FFF2-40B4-BE49-F238E27FC236}">
                <a16:creationId xmlns:a16="http://schemas.microsoft.com/office/drawing/2014/main" id="{A6C5B940-F83C-809C-CA53-947A3FFB01A2}"/>
              </a:ext>
            </a:extLst>
          </p:cNvPr>
          <p:cNvSpPr/>
          <p:nvPr/>
        </p:nvSpPr>
        <p:spPr>
          <a:xfrm rot="10800000">
            <a:off x="9341929" y="4142874"/>
            <a:ext cx="2427395" cy="2278009"/>
          </a:xfrm>
          <a:prstGeom prst="halfFrame">
            <a:avLst>
              <a:gd name="adj1" fmla="val 7529"/>
              <a:gd name="adj2" fmla="val 6095"/>
            </a:avLst>
          </a:prstGeom>
          <a:solidFill>
            <a:srgbClr val="92D050"/>
          </a:solidFill>
          <a:ln w="762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6" name="Connector: Elbow 15">
            <a:extLst>
              <a:ext uri="{FF2B5EF4-FFF2-40B4-BE49-F238E27FC236}">
                <a16:creationId xmlns:a16="http://schemas.microsoft.com/office/drawing/2014/main" id="{7C13AE20-DA13-D876-EF93-15C8A2FA293F}"/>
              </a:ext>
            </a:extLst>
          </p:cNvPr>
          <p:cNvCxnSpPr>
            <a:cxnSpLocks/>
          </p:cNvCxnSpPr>
          <p:nvPr/>
        </p:nvCxnSpPr>
        <p:spPr>
          <a:xfrm flipV="1">
            <a:off x="2742170" y="3465669"/>
            <a:ext cx="5715000" cy="1490225"/>
          </a:xfrm>
          <a:prstGeom prst="bentConnector3">
            <a:avLst>
              <a:gd name="adj1" fmla="val 50000"/>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86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84CDD-0720-F9C6-87C0-045FF4CA691F}"/>
              </a:ext>
            </a:extLst>
          </p:cNvPr>
          <p:cNvSpPr txBox="1">
            <a:spLocks/>
          </p:cNvSpPr>
          <p:nvPr/>
        </p:nvSpPr>
        <p:spPr>
          <a:xfrm>
            <a:off x="246743" y="369766"/>
            <a:ext cx="11698514" cy="781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II.2.6 </a:t>
            </a:r>
            <a:r>
              <a:rPr lang="en-US" dirty="0">
                <a:effectLst/>
                <a:latin typeface="Calibri Light" panose="020F0302020204030204" pitchFamily="34" charset="0"/>
                <a:ea typeface="Calibri" panose="020F0502020204030204" pitchFamily="34" charset="0"/>
                <a:cs typeface="Arial" panose="020B0604020202020204" pitchFamily="34" charset="0"/>
              </a:rPr>
              <a:t>IANOR’s goal</a:t>
            </a:r>
            <a:endParaRPr lang="en-GB" dirty="0"/>
          </a:p>
        </p:txBody>
      </p:sp>
      <p:graphicFrame>
        <p:nvGraphicFramePr>
          <p:cNvPr id="10" name="Diagram 9">
            <a:extLst>
              <a:ext uri="{FF2B5EF4-FFF2-40B4-BE49-F238E27FC236}">
                <a16:creationId xmlns:a16="http://schemas.microsoft.com/office/drawing/2014/main" id="{1D7EF4ED-55E4-8852-17AA-C5365596BBD5}"/>
              </a:ext>
            </a:extLst>
          </p:cNvPr>
          <p:cNvGraphicFramePr/>
          <p:nvPr>
            <p:extLst>
              <p:ext uri="{D42A27DB-BD31-4B8C-83A1-F6EECF244321}">
                <p14:modId xmlns:p14="http://schemas.microsoft.com/office/powerpoint/2010/main" val="1910237522"/>
              </p:ext>
            </p:extLst>
          </p:nvPr>
        </p:nvGraphicFramePr>
        <p:xfrm>
          <a:off x="-1445155" y="760378"/>
          <a:ext cx="15082310" cy="6070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8805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4F747-617E-B751-47C7-4B20BCFAC35F}"/>
              </a:ext>
            </a:extLst>
          </p:cNvPr>
          <p:cNvSpPr txBox="1">
            <a:spLocks/>
          </p:cNvSpPr>
          <p:nvPr/>
        </p:nvSpPr>
        <p:spPr>
          <a:xfrm>
            <a:off x="246743" y="369766"/>
            <a:ext cx="11698514" cy="781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II.2.6 </a:t>
            </a:r>
            <a:r>
              <a:rPr lang="en-US" dirty="0">
                <a:effectLst/>
                <a:latin typeface="Calibri Light" panose="020F0302020204030204" pitchFamily="34" charset="0"/>
                <a:ea typeface="Calibri" panose="020F0502020204030204" pitchFamily="34" charset="0"/>
                <a:cs typeface="Arial" panose="020B0604020202020204" pitchFamily="34" charset="0"/>
              </a:rPr>
              <a:t>IANOR’s goal</a:t>
            </a:r>
            <a:endParaRPr lang="en-GB" dirty="0"/>
          </a:p>
        </p:txBody>
      </p:sp>
      <p:graphicFrame>
        <p:nvGraphicFramePr>
          <p:cNvPr id="3" name="Diagram 2">
            <a:extLst>
              <a:ext uri="{FF2B5EF4-FFF2-40B4-BE49-F238E27FC236}">
                <a16:creationId xmlns:a16="http://schemas.microsoft.com/office/drawing/2014/main" id="{C611CBEB-B676-77DA-634E-4BD40FE5DF68}"/>
              </a:ext>
            </a:extLst>
          </p:cNvPr>
          <p:cNvGraphicFramePr/>
          <p:nvPr>
            <p:extLst>
              <p:ext uri="{D42A27DB-BD31-4B8C-83A1-F6EECF244321}">
                <p14:modId xmlns:p14="http://schemas.microsoft.com/office/powerpoint/2010/main" val="541270927"/>
              </p:ext>
            </p:extLst>
          </p:nvPr>
        </p:nvGraphicFramePr>
        <p:xfrm>
          <a:off x="490196" y="760378"/>
          <a:ext cx="11211608" cy="5838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6420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C875C-C520-86F9-831A-F1C843B7B982}"/>
              </a:ext>
            </a:extLst>
          </p:cNvPr>
          <p:cNvSpPr txBox="1">
            <a:spLocks/>
          </p:cNvSpPr>
          <p:nvPr/>
        </p:nvSpPr>
        <p:spPr>
          <a:xfrm>
            <a:off x="246743" y="385728"/>
            <a:ext cx="11698514" cy="15192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II.3 The </a:t>
            </a:r>
            <a:r>
              <a:rPr lang="en-US" dirty="0">
                <a:latin typeface="Calibri Light" panose="020F0302020204030204" pitchFamily="34" charset="0"/>
                <a:ea typeface="Calibri" panose="020F0502020204030204" pitchFamily="34" charset="0"/>
                <a:cs typeface="Arial" panose="020B0604020202020204" pitchFamily="34" charset="0"/>
              </a:rPr>
              <a:t>Algerian National Institute of Industrial Property </a:t>
            </a:r>
            <a:r>
              <a:rPr lang="en-US" dirty="0">
                <a:effectLst/>
                <a:latin typeface="Calibri Light" panose="020F0302020204030204" pitchFamily="34" charset="0"/>
                <a:ea typeface="Calibri" panose="020F0502020204030204" pitchFamily="34" charset="0"/>
                <a:cs typeface="Arial" panose="020B0604020202020204" pitchFamily="34" charset="0"/>
              </a:rPr>
              <a:t>(INAPI)</a:t>
            </a:r>
            <a:endParaRPr lang="en-GB" dirty="0"/>
          </a:p>
        </p:txBody>
      </p:sp>
      <p:sp>
        <p:nvSpPr>
          <p:cNvPr id="5" name="TextBox 4">
            <a:extLst>
              <a:ext uri="{FF2B5EF4-FFF2-40B4-BE49-F238E27FC236}">
                <a16:creationId xmlns:a16="http://schemas.microsoft.com/office/drawing/2014/main" id="{13C40A18-CE01-C7AF-15D5-4F84470B7D94}"/>
              </a:ext>
            </a:extLst>
          </p:cNvPr>
          <p:cNvSpPr txBox="1"/>
          <p:nvPr/>
        </p:nvSpPr>
        <p:spPr>
          <a:xfrm>
            <a:off x="3048000" y="1905000"/>
            <a:ext cx="6096000" cy="646331"/>
          </a:xfrm>
          <a:prstGeom prst="rect">
            <a:avLst/>
          </a:prstGeom>
          <a:noFill/>
        </p:spPr>
        <p:txBody>
          <a:bodyPr wrap="square">
            <a:spAutoFit/>
          </a:bodyPr>
          <a:lstStyle/>
          <a:p>
            <a:endParaRPr lang="en-GB" dirty="0"/>
          </a:p>
          <a:p>
            <a:endParaRPr lang="en-GB" dirty="0"/>
          </a:p>
        </p:txBody>
      </p:sp>
      <p:sp>
        <p:nvSpPr>
          <p:cNvPr id="8" name="TextBox 7">
            <a:extLst>
              <a:ext uri="{FF2B5EF4-FFF2-40B4-BE49-F238E27FC236}">
                <a16:creationId xmlns:a16="http://schemas.microsoft.com/office/drawing/2014/main" id="{27C05C05-4260-F281-0C6C-EFC84E32AEC1}"/>
              </a:ext>
            </a:extLst>
          </p:cNvPr>
          <p:cNvSpPr txBox="1"/>
          <p:nvPr/>
        </p:nvSpPr>
        <p:spPr>
          <a:xfrm>
            <a:off x="3434508" y="1905000"/>
            <a:ext cx="6097836" cy="748859"/>
          </a:xfrm>
          <a:prstGeom prst="rect">
            <a:avLst/>
          </a:prstGeom>
          <a:noFill/>
        </p:spPr>
        <p:txBody>
          <a:bodyPr wrap="square">
            <a:spAutoFit/>
          </a:bodyPr>
          <a:lstStyle/>
          <a:p>
            <a:pPr>
              <a:lnSpc>
                <a:spcPct val="107000"/>
              </a:lnSpc>
              <a:spcAft>
                <a:spcPts val="600"/>
              </a:spcAft>
            </a:pPr>
            <a:r>
              <a:rPr lang="fr-FR" sz="1800" b="1" i="1" dirty="0">
                <a:solidFill>
                  <a:srgbClr val="FF0000"/>
                </a:solidFill>
                <a:effectLst/>
                <a:latin typeface="Calibri Light" panose="020F0302020204030204" pitchFamily="34" charset="0"/>
                <a:ea typeface="Calibri" panose="020F0502020204030204" pitchFamily="34" charset="0"/>
                <a:cs typeface="Arial" panose="020B0604020202020204" pitchFamily="34" charset="0"/>
              </a:rPr>
              <a:t>I</a:t>
            </a:r>
            <a:r>
              <a:rPr lang="fr-FR" sz="1800" b="1" i="1" dirty="0">
                <a:solidFill>
                  <a:srgbClr val="1F3864"/>
                </a:solidFill>
                <a:effectLst/>
                <a:latin typeface="Calibri Light" panose="020F0302020204030204" pitchFamily="34" charset="0"/>
                <a:ea typeface="Calibri" panose="020F0502020204030204" pitchFamily="34" charset="0"/>
                <a:cs typeface="Arial" panose="020B0604020202020204" pitchFamily="34" charset="0"/>
              </a:rPr>
              <a:t>nstitut </a:t>
            </a:r>
            <a:r>
              <a:rPr lang="fr-FR" sz="1800" b="1" i="1" dirty="0">
                <a:solidFill>
                  <a:srgbClr val="FF0000"/>
                </a:solidFill>
                <a:effectLst/>
                <a:latin typeface="Calibri Light" panose="020F0302020204030204" pitchFamily="34" charset="0"/>
                <a:ea typeface="Calibri" panose="020F0502020204030204" pitchFamily="34" charset="0"/>
                <a:cs typeface="Arial" panose="020B0604020202020204" pitchFamily="34" charset="0"/>
              </a:rPr>
              <a:t>N</a:t>
            </a:r>
            <a:r>
              <a:rPr lang="fr-FR" sz="1800" b="1" i="1" dirty="0">
                <a:solidFill>
                  <a:srgbClr val="1F3864"/>
                </a:solidFill>
                <a:effectLst/>
                <a:latin typeface="Calibri Light" panose="020F0302020204030204" pitchFamily="34" charset="0"/>
                <a:ea typeface="Calibri" panose="020F0502020204030204" pitchFamily="34" charset="0"/>
                <a:cs typeface="Arial" panose="020B0604020202020204" pitchFamily="34" charset="0"/>
              </a:rPr>
              <a:t>ational </a:t>
            </a:r>
            <a:r>
              <a:rPr lang="fr-FR" sz="1800" b="1" i="1" dirty="0">
                <a:solidFill>
                  <a:srgbClr val="FF0000"/>
                </a:solidFill>
                <a:effectLst/>
                <a:latin typeface="Calibri Light" panose="020F0302020204030204" pitchFamily="34" charset="0"/>
                <a:ea typeface="Calibri" panose="020F0502020204030204" pitchFamily="34" charset="0"/>
                <a:cs typeface="Arial" panose="020B0604020202020204" pitchFamily="34" charset="0"/>
              </a:rPr>
              <a:t>A</a:t>
            </a:r>
            <a:r>
              <a:rPr lang="fr-FR" sz="1800" b="1" i="1" dirty="0">
                <a:solidFill>
                  <a:schemeClr val="accent5">
                    <a:lumMod val="50000"/>
                  </a:schemeClr>
                </a:solidFill>
                <a:effectLst/>
                <a:latin typeface="Calibri Light" panose="020F0302020204030204" pitchFamily="34" charset="0"/>
                <a:ea typeface="Calibri" panose="020F0502020204030204" pitchFamily="34" charset="0"/>
                <a:cs typeface="Arial" panose="020B0604020202020204" pitchFamily="34" charset="0"/>
              </a:rPr>
              <a:t>lgérien</a:t>
            </a:r>
            <a:r>
              <a:rPr lang="fr-FR" sz="1800" b="1" i="1" dirty="0">
                <a:solidFill>
                  <a:srgbClr val="1F3864"/>
                </a:solidFill>
                <a:effectLst/>
                <a:latin typeface="Calibri Light" panose="020F0302020204030204" pitchFamily="34" charset="0"/>
                <a:ea typeface="Calibri" panose="020F0502020204030204" pitchFamily="34" charset="0"/>
                <a:cs typeface="Arial" panose="020B0604020202020204" pitchFamily="34" charset="0"/>
              </a:rPr>
              <a:t> de la </a:t>
            </a:r>
            <a:r>
              <a:rPr lang="fr-FR" sz="1800" b="1" i="1" dirty="0">
                <a:solidFill>
                  <a:srgbClr val="FF0000"/>
                </a:solidFill>
                <a:effectLst/>
                <a:latin typeface="Calibri Light" panose="020F0302020204030204" pitchFamily="34" charset="0"/>
                <a:ea typeface="Calibri" panose="020F0502020204030204" pitchFamily="34" charset="0"/>
                <a:cs typeface="Arial" panose="020B0604020202020204" pitchFamily="34" charset="0"/>
              </a:rPr>
              <a:t>P</a:t>
            </a:r>
            <a:r>
              <a:rPr lang="fr-FR" sz="1800" b="1" i="1" dirty="0">
                <a:solidFill>
                  <a:srgbClr val="1F3864"/>
                </a:solidFill>
                <a:effectLst/>
                <a:latin typeface="Calibri Light" panose="020F0302020204030204" pitchFamily="34" charset="0"/>
                <a:ea typeface="Calibri" panose="020F0502020204030204" pitchFamily="34" charset="0"/>
                <a:cs typeface="Arial" panose="020B0604020202020204" pitchFamily="34" charset="0"/>
              </a:rPr>
              <a:t>ropriété </a:t>
            </a:r>
            <a:r>
              <a:rPr lang="fr-FR" sz="1800" b="1" i="1" dirty="0">
                <a:solidFill>
                  <a:srgbClr val="FF0000"/>
                </a:solidFill>
                <a:effectLst/>
                <a:latin typeface="Calibri Light" panose="020F0302020204030204" pitchFamily="34" charset="0"/>
                <a:ea typeface="Calibri" panose="020F0502020204030204" pitchFamily="34" charset="0"/>
                <a:cs typeface="Arial" panose="020B0604020202020204" pitchFamily="34" charset="0"/>
              </a:rPr>
              <a:t>I</a:t>
            </a:r>
            <a:r>
              <a:rPr lang="fr-FR" sz="1800" b="1" i="1" dirty="0">
                <a:solidFill>
                  <a:srgbClr val="1F3864"/>
                </a:solidFill>
                <a:effectLst/>
                <a:latin typeface="Calibri Light" panose="020F0302020204030204" pitchFamily="34" charset="0"/>
                <a:ea typeface="Calibri" panose="020F0502020204030204" pitchFamily="34" charset="0"/>
                <a:cs typeface="Arial" panose="020B0604020202020204" pitchFamily="34" charset="0"/>
              </a:rPr>
              <a:t>ndustriel (</a:t>
            </a:r>
            <a:r>
              <a:rPr lang="fr-FR" sz="1800" b="1" i="1" dirty="0">
                <a:solidFill>
                  <a:srgbClr val="FF0000"/>
                </a:solidFill>
                <a:effectLst/>
                <a:latin typeface="Calibri Light" panose="020F0302020204030204" pitchFamily="34" charset="0"/>
                <a:ea typeface="Calibri" panose="020F0502020204030204" pitchFamily="34" charset="0"/>
                <a:cs typeface="Arial" panose="020B0604020202020204" pitchFamily="34" charset="0"/>
              </a:rPr>
              <a:t>INAPI</a:t>
            </a:r>
            <a:r>
              <a:rPr lang="fr-FR" sz="1800" b="1" i="1" dirty="0">
                <a:solidFill>
                  <a:srgbClr val="1F3864"/>
                </a:solidFill>
                <a:effectLst/>
                <a:latin typeface="Calibri Light" panose="020F0302020204030204" pitchFamily="34" charset="0"/>
                <a:ea typeface="Calibri" panose="020F0502020204030204" pitchFamily="34" charset="0"/>
                <a:cs typeface="Arial" panose="020B0604020202020204" pitchFamily="34" charset="0"/>
              </a:rPr>
              <a:t>)</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en-US" sz="1800" b="1" i="1" dirty="0">
                <a:solidFill>
                  <a:srgbClr val="FF0000"/>
                </a:solidFill>
                <a:effectLst/>
                <a:latin typeface="Calibri Light" panose="020F0302020204030204" pitchFamily="34" charset="0"/>
                <a:ea typeface="Calibri" panose="020F0502020204030204" pitchFamily="34" charset="0"/>
                <a:cs typeface="Arial" panose="020B0604020202020204" pitchFamily="34" charset="0"/>
              </a:rPr>
              <a:t>A</a:t>
            </a:r>
            <a:r>
              <a:rPr lang="en-US" sz="1800" b="1" i="1" dirty="0">
                <a:solidFill>
                  <a:srgbClr val="1F3864"/>
                </a:solidFill>
                <a:effectLst/>
                <a:latin typeface="Calibri Light" panose="020F0302020204030204" pitchFamily="34" charset="0"/>
                <a:ea typeface="Calibri" panose="020F0502020204030204" pitchFamily="34" charset="0"/>
                <a:cs typeface="Arial" panose="020B0604020202020204" pitchFamily="34" charset="0"/>
              </a:rPr>
              <a:t>lgerian </a:t>
            </a:r>
            <a:r>
              <a:rPr lang="en-US" sz="1800" b="1" i="1" dirty="0">
                <a:solidFill>
                  <a:srgbClr val="FF0000"/>
                </a:solidFill>
                <a:effectLst/>
                <a:latin typeface="Calibri Light" panose="020F0302020204030204" pitchFamily="34" charset="0"/>
                <a:ea typeface="Calibri" panose="020F0502020204030204" pitchFamily="34" charset="0"/>
                <a:cs typeface="Arial" panose="020B0604020202020204" pitchFamily="34" charset="0"/>
              </a:rPr>
              <a:t>N</a:t>
            </a:r>
            <a:r>
              <a:rPr lang="en-US" sz="1800" b="1" i="1" dirty="0">
                <a:solidFill>
                  <a:srgbClr val="1F3864"/>
                </a:solidFill>
                <a:effectLst/>
                <a:latin typeface="Calibri Light" panose="020F0302020204030204" pitchFamily="34" charset="0"/>
                <a:ea typeface="Calibri" panose="020F0502020204030204" pitchFamily="34" charset="0"/>
                <a:cs typeface="Arial" panose="020B0604020202020204" pitchFamily="34" charset="0"/>
              </a:rPr>
              <a:t>ational </a:t>
            </a:r>
            <a:r>
              <a:rPr lang="en-US" b="1" i="1" dirty="0">
                <a:solidFill>
                  <a:srgbClr val="FF0000"/>
                </a:solidFill>
                <a:latin typeface="Calibri Light" panose="020F0302020204030204" pitchFamily="34" charset="0"/>
                <a:ea typeface="Calibri" panose="020F0502020204030204" pitchFamily="34" charset="0"/>
                <a:cs typeface="Arial" panose="020B0604020202020204" pitchFamily="34" charset="0"/>
              </a:rPr>
              <a:t>I</a:t>
            </a:r>
            <a:r>
              <a:rPr lang="en-US" b="1" i="1" dirty="0">
                <a:solidFill>
                  <a:srgbClr val="1F3864"/>
                </a:solidFill>
                <a:latin typeface="Calibri Light" panose="020F0302020204030204" pitchFamily="34" charset="0"/>
                <a:ea typeface="Calibri" panose="020F0502020204030204" pitchFamily="34" charset="0"/>
                <a:cs typeface="Arial" panose="020B0604020202020204" pitchFamily="34" charset="0"/>
              </a:rPr>
              <a:t>nstitute</a:t>
            </a:r>
            <a:r>
              <a:rPr lang="en-US" sz="1800" b="1" i="1" dirty="0">
                <a:solidFill>
                  <a:srgbClr val="1F3864"/>
                </a:solidFill>
                <a:effectLst/>
                <a:latin typeface="Calibri Light" panose="020F0302020204030204" pitchFamily="34" charset="0"/>
                <a:ea typeface="Calibri" panose="020F0502020204030204" pitchFamily="34" charset="0"/>
                <a:cs typeface="Arial" panose="020B0604020202020204" pitchFamily="34" charset="0"/>
              </a:rPr>
              <a:t> of </a:t>
            </a:r>
            <a:r>
              <a:rPr lang="en-US" b="1" i="1" dirty="0">
                <a:solidFill>
                  <a:srgbClr val="FF0000"/>
                </a:solidFill>
                <a:latin typeface="Calibri Light" panose="020F0302020204030204" pitchFamily="34" charset="0"/>
                <a:ea typeface="Calibri" panose="020F0502020204030204" pitchFamily="34" charset="0"/>
                <a:cs typeface="Arial" panose="020B0604020202020204" pitchFamily="34" charset="0"/>
              </a:rPr>
              <a:t>I</a:t>
            </a:r>
            <a:r>
              <a:rPr lang="en-US" sz="1800" b="1" i="1" dirty="0">
                <a:solidFill>
                  <a:srgbClr val="1F3864"/>
                </a:solidFill>
                <a:effectLst/>
                <a:latin typeface="Calibri Light" panose="020F0302020204030204" pitchFamily="34" charset="0"/>
                <a:ea typeface="Calibri" panose="020F0502020204030204" pitchFamily="34" charset="0"/>
                <a:cs typeface="Arial" panose="020B0604020202020204" pitchFamily="34" charset="0"/>
              </a:rPr>
              <a:t>ndustrial </a:t>
            </a:r>
            <a:r>
              <a:rPr lang="en-US" sz="1800" b="1" i="1" dirty="0">
                <a:solidFill>
                  <a:srgbClr val="FF0000"/>
                </a:solidFill>
                <a:effectLst/>
                <a:latin typeface="Calibri Light" panose="020F0302020204030204" pitchFamily="34" charset="0"/>
                <a:ea typeface="Calibri" panose="020F0502020204030204" pitchFamily="34" charset="0"/>
                <a:cs typeface="Arial" panose="020B0604020202020204" pitchFamily="34" charset="0"/>
              </a:rPr>
              <a:t>P</a:t>
            </a:r>
            <a:r>
              <a:rPr lang="en-US" sz="1800" b="1" i="1" dirty="0">
                <a:solidFill>
                  <a:srgbClr val="1F3864"/>
                </a:solidFill>
                <a:effectLst/>
                <a:latin typeface="Calibri Light" panose="020F0302020204030204" pitchFamily="34" charset="0"/>
                <a:ea typeface="Calibri" panose="020F0502020204030204" pitchFamily="34" charset="0"/>
                <a:cs typeface="Arial" panose="020B0604020202020204" pitchFamily="34" charset="0"/>
              </a:rPr>
              <a:t>roperty (</a:t>
            </a:r>
            <a:r>
              <a:rPr lang="en-US" sz="1800" b="1" i="1" dirty="0">
                <a:solidFill>
                  <a:srgbClr val="FF0000"/>
                </a:solidFill>
                <a:effectLst/>
                <a:latin typeface="Calibri Light" panose="020F0302020204030204" pitchFamily="34" charset="0"/>
                <a:ea typeface="Calibri" panose="020F0502020204030204" pitchFamily="34" charset="0"/>
                <a:cs typeface="Arial" panose="020B0604020202020204" pitchFamily="34" charset="0"/>
              </a:rPr>
              <a:t>ANIIP</a:t>
            </a:r>
            <a:r>
              <a:rPr lang="en-US" sz="1800" b="1" i="1" dirty="0">
                <a:solidFill>
                  <a:srgbClr val="1F3864"/>
                </a:solidFill>
                <a:effectLst/>
                <a:latin typeface="Calibri Light" panose="020F0302020204030204" pitchFamily="34" charset="0"/>
                <a:ea typeface="Calibri" panose="020F0502020204030204" pitchFamily="34" charset="0"/>
                <a:cs typeface="Arial" panose="020B0604020202020204" pitchFamily="34" charset="0"/>
              </a:rPr>
              <a:t>).</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D238544F-2768-738A-D5CB-99B7D321C2D0}"/>
              </a:ext>
            </a:extLst>
          </p:cNvPr>
          <p:cNvPicPr>
            <a:picLocks noChangeAspect="1"/>
          </p:cNvPicPr>
          <p:nvPr/>
        </p:nvPicPr>
        <p:blipFill>
          <a:blip r:embed="rId2"/>
          <a:stretch>
            <a:fillRect/>
          </a:stretch>
        </p:blipFill>
        <p:spPr>
          <a:xfrm>
            <a:off x="4168728" y="3424272"/>
            <a:ext cx="3854544" cy="21162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TextBox 9">
            <a:extLst>
              <a:ext uri="{FF2B5EF4-FFF2-40B4-BE49-F238E27FC236}">
                <a16:creationId xmlns:a16="http://schemas.microsoft.com/office/drawing/2014/main" id="{6F4B9FA3-CE48-F3E8-682E-E3A594DB65BB}"/>
              </a:ext>
            </a:extLst>
          </p:cNvPr>
          <p:cNvSpPr txBox="1"/>
          <p:nvPr/>
        </p:nvSpPr>
        <p:spPr>
          <a:xfrm>
            <a:off x="8516039" y="3820662"/>
            <a:ext cx="3330067" cy="1323439"/>
          </a:xfrm>
          <a:prstGeom prst="rect">
            <a:avLst/>
          </a:prstGeom>
          <a:noFill/>
        </p:spPr>
        <p:txBody>
          <a:bodyPr wrap="square">
            <a:spAutoFit/>
          </a:bodyPr>
          <a:lstStyle/>
          <a:p>
            <a:pPr marL="342900" indent="-342900" algn="just" rtl="1">
              <a:buFont typeface="Wingdings" panose="05000000000000000000" pitchFamily="2" charset="2"/>
              <a:buChar char="ü"/>
            </a:pPr>
            <a:r>
              <a:rPr lang="ar-DZ" sz="2000" b="1" dirty="0"/>
              <a:t>وهي مؤسسة ذات طبيعة </a:t>
            </a:r>
            <a:r>
              <a:rPr lang="ar-DZ" sz="2000" b="1" dirty="0">
                <a:solidFill>
                  <a:srgbClr val="00B050"/>
                </a:solidFill>
              </a:rPr>
              <a:t>صناعية وتجارية</a:t>
            </a:r>
            <a:r>
              <a:rPr lang="ar-DZ" sz="2000" b="1" dirty="0"/>
              <a:t> أنشئت بموجب المرسوم التنفيذي </a:t>
            </a:r>
            <a:r>
              <a:rPr lang="ar-DZ" sz="2000" b="1" dirty="0">
                <a:solidFill>
                  <a:srgbClr val="FF0000"/>
                </a:solidFill>
              </a:rPr>
              <a:t>رقم 98-69 </a:t>
            </a:r>
            <a:r>
              <a:rPr lang="ar-DZ" sz="2000" b="1" dirty="0"/>
              <a:t>الصادر في </a:t>
            </a:r>
            <a:r>
              <a:rPr lang="ar-DZ" sz="2000" b="1" dirty="0">
                <a:solidFill>
                  <a:srgbClr val="FF0000"/>
                </a:solidFill>
              </a:rPr>
              <a:t>فبراير</a:t>
            </a:r>
            <a:r>
              <a:rPr lang="ar-DZ" sz="2000" b="1" dirty="0"/>
              <a:t> </a:t>
            </a:r>
            <a:r>
              <a:rPr lang="ar-DZ" sz="2000" b="1" dirty="0">
                <a:solidFill>
                  <a:srgbClr val="FF0000"/>
                </a:solidFill>
              </a:rPr>
              <a:t>1998</a:t>
            </a:r>
            <a:r>
              <a:rPr lang="ar-DZ" sz="2000" b="1" dirty="0"/>
              <a:t>. </a:t>
            </a:r>
          </a:p>
        </p:txBody>
      </p:sp>
      <p:sp>
        <p:nvSpPr>
          <p:cNvPr id="12" name="TextBox 11">
            <a:extLst>
              <a:ext uri="{FF2B5EF4-FFF2-40B4-BE49-F238E27FC236}">
                <a16:creationId xmlns:a16="http://schemas.microsoft.com/office/drawing/2014/main" id="{A39B6F29-7175-AF6C-C6F5-D65AAAA12934}"/>
              </a:ext>
            </a:extLst>
          </p:cNvPr>
          <p:cNvSpPr txBox="1"/>
          <p:nvPr/>
        </p:nvSpPr>
        <p:spPr>
          <a:xfrm>
            <a:off x="585333" y="3424272"/>
            <a:ext cx="2849175" cy="2382960"/>
          </a:xfrm>
          <a:prstGeom prst="rect">
            <a:avLst/>
          </a:prstGeom>
          <a:noFill/>
        </p:spPr>
        <p:txBody>
          <a:bodyPr wrap="square">
            <a:spAutoFit/>
          </a:bodyPr>
          <a:lstStyle/>
          <a:p>
            <a:pPr marL="342900" indent="-342900" algn="just">
              <a:lnSpc>
                <a:spcPct val="107000"/>
              </a:lnSpc>
              <a:spcAft>
                <a:spcPts val="600"/>
              </a:spcAft>
              <a:buFont typeface="Wingdings" panose="05000000000000000000" pitchFamily="2" charset="2"/>
              <a:buChar char="ü"/>
            </a:pPr>
            <a:r>
              <a:rPr lang="en-US" sz="2000" b="1" dirty="0">
                <a:solidFill>
                  <a:srgbClr val="0D0D0D"/>
                </a:solidFill>
                <a:effectLst/>
                <a:latin typeface="Calibri Light" panose="020F0302020204030204" pitchFamily="34" charset="0"/>
                <a:ea typeface="Calibri" panose="020F0502020204030204" pitchFamily="34" charset="0"/>
                <a:cs typeface="Arial" panose="020B0604020202020204" pitchFamily="34" charset="0"/>
              </a:rPr>
              <a:t>It is an institution of an </a:t>
            </a:r>
            <a:r>
              <a:rPr lang="en-US" sz="2000" b="1" dirty="0">
                <a:solidFill>
                  <a:srgbClr val="00B050"/>
                </a:solidFill>
                <a:effectLst/>
                <a:latin typeface="Calibri Light" panose="020F0302020204030204" pitchFamily="34" charset="0"/>
                <a:ea typeface="Calibri" panose="020F0502020204030204" pitchFamily="34" charset="0"/>
                <a:cs typeface="Arial" panose="020B0604020202020204" pitchFamily="34" charset="0"/>
              </a:rPr>
              <a:t>industrial</a:t>
            </a:r>
            <a:r>
              <a:rPr lang="en-US" sz="2000" b="1" dirty="0">
                <a:solidFill>
                  <a:srgbClr val="0D0D0D"/>
                </a:solidFill>
                <a:effectLst/>
                <a:latin typeface="Calibri Light" panose="020F0302020204030204" pitchFamily="34" charset="0"/>
                <a:ea typeface="Calibri" panose="020F0502020204030204" pitchFamily="34" charset="0"/>
                <a:cs typeface="Arial" panose="020B0604020202020204" pitchFamily="34" charset="0"/>
              </a:rPr>
              <a:t> and </a:t>
            </a:r>
            <a:r>
              <a:rPr lang="en-US" sz="2000" b="1" dirty="0">
                <a:solidFill>
                  <a:srgbClr val="00B050"/>
                </a:solidFill>
                <a:effectLst/>
                <a:latin typeface="Calibri Light" panose="020F0302020204030204" pitchFamily="34" charset="0"/>
                <a:ea typeface="Calibri" panose="020F0502020204030204" pitchFamily="34" charset="0"/>
                <a:cs typeface="Arial" panose="020B0604020202020204" pitchFamily="34" charset="0"/>
              </a:rPr>
              <a:t>commercial</a:t>
            </a:r>
            <a:r>
              <a:rPr lang="en-US" sz="2000" b="1" dirty="0">
                <a:solidFill>
                  <a:srgbClr val="0D0D0D"/>
                </a:solidFill>
                <a:effectLst/>
                <a:latin typeface="Calibri Light" panose="020F0302020204030204" pitchFamily="34" charset="0"/>
                <a:ea typeface="Calibri" panose="020F0502020204030204" pitchFamily="34" charset="0"/>
                <a:cs typeface="Arial" panose="020B0604020202020204" pitchFamily="34" charset="0"/>
              </a:rPr>
              <a:t> nature that was established pursuant to Executive </a:t>
            </a:r>
            <a:r>
              <a:rPr lang="en-US" sz="2000" b="1" dirty="0">
                <a:solidFill>
                  <a:srgbClr val="FF0000"/>
                </a:solidFill>
                <a:effectLst/>
                <a:latin typeface="Calibri Light" panose="020F0302020204030204" pitchFamily="34" charset="0"/>
                <a:ea typeface="Calibri" panose="020F0502020204030204" pitchFamily="34" charset="0"/>
                <a:cs typeface="Arial" panose="020B0604020202020204" pitchFamily="34" charset="0"/>
              </a:rPr>
              <a:t>Decree 98-69 </a:t>
            </a:r>
            <a:r>
              <a:rPr lang="en-US" sz="2000" b="1" dirty="0">
                <a:solidFill>
                  <a:srgbClr val="0D0D0D"/>
                </a:solidFill>
                <a:effectLst/>
                <a:latin typeface="Calibri Light" panose="020F0302020204030204" pitchFamily="34" charset="0"/>
                <a:ea typeface="Calibri" panose="020F0502020204030204" pitchFamily="34" charset="0"/>
                <a:cs typeface="Arial" panose="020B0604020202020204" pitchFamily="34" charset="0"/>
              </a:rPr>
              <a:t>of </a:t>
            </a:r>
            <a:r>
              <a:rPr lang="en-US" sz="2000" b="1" dirty="0">
                <a:solidFill>
                  <a:srgbClr val="FF0000"/>
                </a:solidFill>
                <a:effectLst/>
                <a:latin typeface="Calibri Light" panose="020F0302020204030204" pitchFamily="34" charset="0"/>
                <a:ea typeface="Calibri" panose="020F0502020204030204" pitchFamily="34" charset="0"/>
                <a:cs typeface="Arial" panose="020B0604020202020204" pitchFamily="34" charset="0"/>
              </a:rPr>
              <a:t>February 1998</a:t>
            </a:r>
            <a:r>
              <a:rPr lang="en-US" sz="2000" b="1" dirty="0">
                <a:solidFill>
                  <a:srgbClr val="0D0D0D"/>
                </a:solidFill>
                <a:effectLst/>
                <a:latin typeface="Calibri Light" panose="020F030202020403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485112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D6E443-85A2-7BAF-2C06-FBD46CEF347B}"/>
              </a:ext>
            </a:extLst>
          </p:cNvPr>
          <p:cNvSpPr txBox="1"/>
          <p:nvPr/>
        </p:nvSpPr>
        <p:spPr>
          <a:xfrm>
            <a:off x="943470" y="5026023"/>
            <a:ext cx="4325912" cy="1264642"/>
          </a:xfrm>
          <a:prstGeom prst="rect">
            <a:avLst/>
          </a:prstGeom>
          <a:noFill/>
        </p:spPr>
        <p:txBody>
          <a:bodyPr wrap="square">
            <a:spAutoFit/>
          </a:bodyPr>
          <a:lstStyle/>
          <a:p>
            <a:pPr algn="ctr">
              <a:lnSpc>
                <a:spcPct val="107000"/>
              </a:lnSpc>
              <a:spcAft>
                <a:spcPts val="600"/>
              </a:spcAft>
            </a:pPr>
            <a:r>
              <a:rPr lang="en-US" sz="1800" b="1" dirty="0">
                <a:solidFill>
                  <a:srgbClr val="CC0099"/>
                </a:solidFill>
                <a:effectLst/>
                <a:latin typeface="Berlin Sans FB Demi" panose="020E0802020502020306" pitchFamily="34" charset="0"/>
                <a:ea typeface="Calibri" panose="020F0502020204030204" pitchFamily="34" charset="0"/>
                <a:cs typeface="Arial" panose="020B0604020202020204" pitchFamily="34" charset="0"/>
              </a:rPr>
              <a:t>INAPI is active internally and externally within a very precise legal framework imposed by national legislation and international obligations.</a:t>
            </a:r>
            <a:endParaRPr lang="fr-FR" sz="1600" dirty="0">
              <a:solidFill>
                <a:srgbClr val="CC0099"/>
              </a:solidFill>
              <a:effectLst/>
              <a:latin typeface="Berlin Sans FB Demi" panose="020E0802020502020306"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7D89F9A1-6455-1C5F-B488-45275F9C8674}"/>
              </a:ext>
            </a:extLst>
          </p:cNvPr>
          <p:cNvSpPr txBox="1"/>
          <p:nvPr/>
        </p:nvSpPr>
        <p:spPr>
          <a:xfrm>
            <a:off x="353458" y="3558004"/>
            <a:ext cx="5661752" cy="1015663"/>
          </a:xfrm>
          <a:prstGeom prst="rect">
            <a:avLst/>
          </a:prstGeom>
          <a:noFill/>
        </p:spPr>
        <p:txBody>
          <a:bodyPr wrap="square">
            <a:spAutoFit/>
          </a:bodyPr>
          <a:lstStyle/>
          <a:p>
            <a:pPr marL="342900" indent="-342900" algn="just" rtl="1">
              <a:buFont typeface="Wingdings" panose="05000000000000000000" pitchFamily="2" charset="2"/>
              <a:buChar char="ü"/>
            </a:pPr>
            <a:r>
              <a:rPr lang="ar-DZ" sz="2000" b="1" dirty="0"/>
              <a:t>وهي تابعة </a:t>
            </a:r>
            <a:r>
              <a:rPr lang="ar-DZ" sz="2000" b="1" dirty="0">
                <a:solidFill>
                  <a:srgbClr val="FF0000"/>
                </a:solidFill>
              </a:rPr>
              <a:t>لوزارة الصناعة</a:t>
            </a:r>
            <a:r>
              <a:rPr lang="ar-DZ" sz="2000" b="1" dirty="0"/>
              <a:t>. هدفها الأساسي هو حماية حقوق الملكية الصناعية من خلال تسجيل براءات الاختراع وتوثيق الابتكارات والعلامات التجارية الوطنية.</a:t>
            </a:r>
          </a:p>
        </p:txBody>
      </p:sp>
      <p:sp>
        <p:nvSpPr>
          <p:cNvPr id="6" name="TextBox 5">
            <a:extLst>
              <a:ext uri="{FF2B5EF4-FFF2-40B4-BE49-F238E27FC236}">
                <a16:creationId xmlns:a16="http://schemas.microsoft.com/office/drawing/2014/main" id="{F1EAAE51-FCAD-69CF-3AC9-5B1C44356BEC}"/>
              </a:ext>
            </a:extLst>
          </p:cNvPr>
          <p:cNvSpPr txBox="1"/>
          <p:nvPr/>
        </p:nvSpPr>
        <p:spPr>
          <a:xfrm>
            <a:off x="197645" y="1905000"/>
            <a:ext cx="5817565" cy="1394997"/>
          </a:xfrm>
          <a:prstGeom prst="rect">
            <a:avLst/>
          </a:prstGeom>
          <a:noFill/>
        </p:spPr>
        <p:txBody>
          <a:bodyPr wrap="square">
            <a:spAutoFit/>
          </a:bodyPr>
          <a:lstStyle/>
          <a:p>
            <a:pPr marL="285750" indent="-285750" algn="just">
              <a:lnSpc>
                <a:spcPct val="107000"/>
              </a:lnSpc>
              <a:spcAft>
                <a:spcPts val="600"/>
              </a:spcAft>
              <a:buFont typeface="Wingdings" panose="05000000000000000000" pitchFamily="2" charset="2"/>
              <a:buChar char="ü"/>
            </a:pPr>
            <a:r>
              <a:rPr lang="en-US" sz="2000" b="1" dirty="0">
                <a:solidFill>
                  <a:srgbClr val="0D0D0D"/>
                </a:solidFill>
                <a:effectLst/>
                <a:latin typeface="Calibri Light" panose="020F0302020204030204" pitchFamily="34" charset="0"/>
                <a:ea typeface="Calibri" panose="020F0502020204030204" pitchFamily="34" charset="0"/>
                <a:cs typeface="Arial" panose="020B0604020202020204" pitchFamily="34" charset="0"/>
              </a:rPr>
              <a:t>It is affiliated with the </a:t>
            </a:r>
            <a:r>
              <a:rPr lang="en-US" sz="2000" b="1" dirty="0">
                <a:solidFill>
                  <a:srgbClr val="FF0000"/>
                </a:solidFill>
                <a:effectLst/>
                <a:latin typeface="Calibri Light" panose="020F0302020204030204" pitchFamily="34" charset="0"/>
                <a:ea typeface="Calibri" panose="020F0502020204030204" pitchFamily="34" charset="0"/>
                <a:cs typeface="Arial" panose="020B0604020202020204" pitchFamily="34" charset="0"/>
              </a:rPr>
              <a:t>Ministry of industry</a:t>
            </a:r>
            <a:r>
              <a:rPr lang="en-US" sz="2000" b="1" dirty="0">
                <a:solidFill>
                  <a:srgbClr val="0D0D0D"/>
                </a:solidFill>
                <a:effectLst/>
                <a:latin typeface="Calibri Light" panose="020F0302020204030204" pitchFamily="34" charset="0"/>
                <a:ea typeface="Calibri" panose="020F0502020204030204" pitchFamily="34" charset="0"/>
                <a:cs typeface="Arial" panose="020B0604020202020204" pitchFamily="34" charset="0"/>
              </a:rPr>
              <a:t>. Its primary goal is to protect industrial property rights through registering patents and documenting innovations</a:t>
            </a:r>
            <a:r>
              <a:rPr lang="en-US" sz="2000" b="1" dirty="0">
                <a:solidFill>
                  <a:srgbClr val="0D0D0D"/>
                </a:solidFill>
                <a:latin typeface="Calibri Light" panose="020F0302020204030204" pitchFamily="34" charset="0"/>
                <a:ea typeface="Calibri" panose="020F0502020204030204" pitchFamily="34" charset="0"/>
                <a:cs typeface="Arial" panose="020B0604020202020204" pitchFamily="34" charset="0"/>
              </a:rPr>
              <a:t> </a:t>
            </a:r>
            <a:r>
              <a:rPr lang="en-US" sz="2000" b="1" dirty="0">
                <a:solidFill>
                  <a:srgbClr val="0D0D0D"/>
                </a:solidFill>
                <a:effectLst/>
                <a:latin typeface="Calibri Light" panose="020F0302020204030204" pitchFamily="34" charset="0"/>
                <a:ea typeface="Calibri" panose="020F0502020204030204" pitchFamily="34" charset="0"/>
                <a:cs typeface="Arial" panose="020B0604020202020204" pitchFamily="34" charset="0"/>
              </a:rPr>
              <a:t>and national trademarks.</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752148EE-01F6-417F-B322-5E9A3540BE7C}"/>
              </a:ext>
            </a:extLst>
          </p:cNvPr>
          <p:cNvSpPr txBox="1">
            <a:spLocks/>
          </p:cNvSpPr>
          <p:nvPr/>
        </p:nvSpPr>
        <p:spPr>
          <a:xfrm>
            <a:off x="246743" y="385728"/>
            <a:ext cx="11698514" cy="15192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II.3 The </a:t>
            </a:r>
            <a:r>
              <a:rPr lang="en-US" dirty="0">
                <a:latin typeface="Calibri Light" panose="020F0302020204030204" pitchFamily="34" charset="0"/>
                <a:ea typeface="Calibri" panose="020F0502020204030204" pitchFamily="34" charset="0"/>
                <a:cs typeface="Arial" panose="020B0604020202020204" pitchFamily="34" charset="0"/>
              </a:rPr>
              <a:t>Algerian National Institute of Industrial Property </a:t>
            </a:r>
            <a:r>
              <a:rPr lang="en-US" dirty="0">
                <a:effectLst/>
                <a:latin typeface="Calibri Light" panose="020F0302020204030204" pitchFamily="34" charset="0"/>
                <a:ea typeface="Calibri" panose="020F0502020204030204" pitchFamily="34" charset="0"/>
                <a:cs typeface="Arial" panose="020B0604020202020204" pitchFamily="34" charset="0"/>
              </a:rPr>
              <a:t>(INAPI)</a:t>
            </a:r>
            <a:endParaRPr lang="en-GB" dirty="0"/>
          </a:p>
        </p:txBody>
      </p:sp>
      <p:sp>
        <p:nvSpPr>
          <p:cNvPr id="3" name="Rectangle: Beveled 2">
            <a:extLst>
              <a:ext uri="{FF2B5EF4-FFF2-40B4-BE49-F238E27FC236}">
                <a16:creationId xmlns:a16="http://schemas.microsoft.com/office/drawing/2014/main" id="{6BA7BF44-157F-264D-60F0-7F51FA55B024}"/>
              </a:ext>
            </a:extLst>
          </p:cNvPr>
          <p:cNvSpPr/>
          <p:nvPr/>
        </p:nvSpPr>
        <p:spPr>
          <a:xfrm>
            <a:off x="7020591" y="1905000"/>
            <a:ext cx="4673558" cy="4692692"/>
          </a:xfrm>
          <a:prstGeom prst="bevel">
            <a:avLst>
              <a:gd name="adj" fmla="val 8479"/>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Agency FB" panose="020B0503020202020204" pitchFamily="34" charset="0"/>
              </a:rPr>
              <a:t>General manager: M. </a:t>
            </a:r>
            <a:r>
              <a:rPr lang="en-GB" sz="2000" b="1" dirty="0" err="1">
                <a:solidFill>
                  <a:schemeClr val="tx1"/>
                </a:solidFill>
                <a:latin typeface="Agency FB" panose="020B0503020202020204" pitchFamily="34" charset="0"/>
              </a:rPr>
              <a:t>Abdelhafid</a:t>
            </a:r>
            <a:r>
              <a:rPr lang="en-GB" sz="2000" b="1" dirty="0">
                <a:solidFill>
                  <a:schemeClr val="tx1"/>
                </a:solidFill>
                <a:latin typeface="Agency FB" panose="020B0503020202020204" pitchFamily="34" charset="0"/>
              </a:rPr>
              <a:t> BELMEHDI</a:t>
            </a:r>
          </a:p>
          <a:p>
            <a:pPr algn="ctr"/>
            <a:endParaRPr lang="en-GB" sz="2000" b="1" dirty="0">
              <a:solidFill>
                <a:schemeClr val="tx1"/>
              </a:solidFill>
              <a:latin typeface="Agency FB" panose="020B0503020202020204" pitchFamily="34" charset="0"/>
            </a:endParaRPr>
          </a:p>
          <a:p>
            <a:pPr algn="ctr"/>
            <a:r>
              <a:rPr lang="en-GB" sz="2000" b="1" dirty="0">
                <a:solidFill>
                  <a:schemeClr val="tx1"/>
                </a:solidFill>
                <a:latin typeface="Agency FB" panose="020B0503020202020204" pitchFamily="34" charset="0"/>
              </a:rPr>
              <a:t>Principal location: 42, </a:t>
            </a:r>
            <a:r>
              <a:rPr lang="en-GB" sz="2000" b="1" dirty="0" err="1">
                <a:solidFill>
                  <a:schemeClr val="tx1"/>
                </a:solidFill>
                <a:latin typeface="Agency FB" panose="020B0503020202020204" pitchFamily="34" charset="0"/>
              </a:rPr>
              <a:t>L’Arbi</a:t>
            </a:r>
            <a:r>
              <a:rPr lang="en-GB" sz="2000" b="1" dirty="0">
                <a:solidFill>
                  <a:schemeClr val="tx1"/>
                </a:solidFill>
                <a:latin typeface="Agency FB" panose="020B0503020202020204" pitchFamily="34" charset="0"/>
              </a:rPr>
              <a:t> Ben </a:t>
            </a:r>
            <a:r>
              <a:rPr lang="en-GB" sz="2000" b="1" dirty="0" err="1">
                <a:solidFill>
                  <a:schemeClr val="tx1"/>
                </a:solidFill>
                <a:latin typeface="Agency FB" panose="020B0503020202020204" pitchFamily="34" charset="0"/>
              </a:rPr>
              <a:t>M’Hidi</a:t>
            </a:r>
            <a:r>
              <a:rPr lang="en-GB" sz="2000" b="1" dirty="0">
                <a:solidFill>
                  <a:schemeClr val="tx1"/>
                </a:solidFill>
                <a:latin typeface="Agency FB" panose="020B0503020202020204" pitchFamily="34" charset="0"/>
              </a:rPr>
              <a:t> street, </a:t>
            </a:r>
            <a:r>
              <a:rPr lang="en-GB" sz="2000" b="1" i="1" dirty="0">
                <a:solidFill>
                  <a:schemeClr val="tx1"/>
                </a:solidFill>
                <a:latin typeface="Agency FB" panose="020B0503020202020204" pitchFamily="34" charset="0"/>
              </a:rPr>
              <a:t>Algiers</a:t>
            </a:r>
          </a:p>
          <a:p>
            <a:pPr algn="ctr"/>
            <a:endParaRPr lang="en-GB" sz="2000" b="1" dirty="0">
              <a:solidFill>
                <a:schemeClr val="tx1"/>
              </a:solidFill>
              <a:latin typeface="Agency FB" panose="020B0503020202020204" pitchFamily="34" charset="0"/>
            </a:endParaRPr>
          </a:p>
          <a:p>
            <a:pPr algn="ctr"/>
            <a:r>
              <a:rPr lang="en-GB" sz="2000" b="1" dirty="0">
                <a:solidFill>
                  <a:schemeClr val="tx1"/>
                </a:solidFill>
                <a:latin typeface="Agency FB" panose="020B0503020202020204" pitchFamily="34" charset="0"/>
              </a:rPr>
              <a:t>2</a:t>
            </a:r>
            <a:r>
              <a:rPr lang="en-GB" sz="2000" b="1" baseline="30000" dirty="0">
                <a:solidFill>
                  <a:schemeClr val="tx1"/>
                </a:solidFill>
                <a:latin typeface="Agency FB" panose="020B0503020202020204" pitchFamily="34" charset="0"/>
              </a:rPr>
              <a:t>nd</a:t>
            </a:r>
            <a:r>
              <a:rPr lang="en-GB" sz="2000" b="1" dirty="0">
                <a:solidFill>
                  <a:schemeClr val="tx1"/>
                </a:solidFill>
                <a:latin typeface="Agency FB" panose="020B0503020202020204" pitchFamily="34" charset="0"/>
              </a:rPr>
              <a:t> location: subdivision El-Bez, 160 </a:t>
            </a:r>
            <a:r>
              <a:rPr lang="en-GB" sz="2000" b="1" dirty="0" err="1">
                <a:solidFill>
                  <a:schemeClr val="tx1"/>
                </a:solidFill>
                <a:latin typeface="Agency FB" panose="020B0503020202020204" pitchFamily="34" charset="0"/>
              </a:rPr>
              <a:t>Chouf</a:t>
            </a:r>
            <a:r>
              <a:rPr lang="en-GB" sz="2000" b="1" dirty="0">
                <a:solidFill>
                  <a:schemeClr val="tx1"/>
                </a:solidFill>
                <a:latin typeface="Agency FB" panose="020B0503020202020204" pitchFamily="34" charset="0"/>
              </a:rPr>
              <a:t> </a:t>
            </a:r>
            <a:r>
              <a:rPr lang="en-GB" sz="2000" b="1" dirty="0" err="1">
                <a:solidFill>
                  <a:schemeClr val="tx1"/>
                </a:solidFill>
                <a:latin typeface="Agency FB" panose="020B0503020202020204" pitchFamily="34" charset="0"/>
              </a:rPr>
              <a:t>Lekdad</a:t>
            </a:r>
            <a:r>
              <a:rPr lang="en-GB" sz="2000" b="1" dirty="0">
                <a:solidFill>
                  <a:schemeClr val="tx1"/>
                </a:solidFill>
                <a:latin typeface="Agency FB" panose="020B0503020202020204" pitchFamily="34" charset="0"/>
              </a:rPr>
              <a:t> city, </a:t>
            </a:r>
            <a:r>
              <a:rPr lang="en-GB" sz="2000" b="1" i="1" dirty="0" err="1">
                <a:solidFill>
                  <a:schemeClr val="tx1"/>
                </a:solidFill>
                <a:latin typeface="Agency FB" panose="020B0503020202020204" pitchFamily="34" charset="0"/>
              </a:rPr>
              <a:t>Setif</a:t>
            </a:r>
            <a:endParaRPr lang="en-GB" sz="2000" b="1" i="1" dirty="0">
              <a:solidFill>
                <a:schemeClr val="tx1"/>
              </a:solidFill>
              <a:latin typeface="Agency FB" panose="020B0503020202020204" pitchFamily="34" charset="0"/>
            </a:endParaRPr>
          </a:p>
          <a:p>
            <a:pPr algn="ctr"/>
            <a:endParaRPr lang="en-GB" sz="2000" b="1" dirty="0">
              <a:solidFill>
                <a:schemeClr val="tx1"/>
              </a:solidFill>
              <a:latin typeface="Agency FB" panose="020B0503020202020204" pitchFamily="34" charset="0"/>
            </a:endParaRPr>
          </a:p>
          <a:p>
            <a:pPr algn="ctr"/>
            <a:r>
              <a:rPr lang="en-GB" sz="2000" b="1" dirty="0">
                <a:solidFill>
                  <a:schemeClr val="tx1"/>
                </a:solidFill>
                <a:latin typeface="Agency FB" panose="020B0503020202020204" pitchFamily="34" charset="0"/>
              </a:rPr>
              <a:t>3</a:t>
            </a:r>
            <a:r>
              <a:rPr lang="en-GB" sz="2000" b="1" baseline="30000" dirty="0">
                <a:solidFill>
                  <a:schemeClr val="tx1"/>
                </a:solidFill>
                <a:latin typeface="Agency FB" panose="020B0503020202020204" pitchFamily="34" charset="0"/>
              </a:rPr>
              <a:t>rd</a:t>
            </a:r>
            <a:r>
              <a:rPr lang="en-GB" sz="2000" b="1" dirty="0">
                <a:solidFill>
                  <a:schemeClr val="tx1"/>
                </a:solidFill>
                <a:latin typeface="Agency FB" panose="020B0503020202020204" pitchFamily="34" charset="0"/>
              </a:rPr>
              <a:t> location: 08, </a:t>
            </a:r>
            <a:r>
              <a:rPr lang="en-GB" sz="2000" b="1" dirty="0" err="1">
                <a:solidFill>
                  <a:schemeClr val="tx1"/>
                </a:solidFill>
                <a:latin typeface="Agency FB" panose="020B0503020202020204" pitchFamily="34" charset="0"/>
              </a:rPr>
              <a:t>Ferh</a:t>
            </a:r>
            <a:r>
              <a:rPr lang="en-GB" sz="2000" b="1" dirty="0">
                <a:solidFill>
                  <a:schemeClr val="tx1"/>
                </a:solidFill>
                <a:latin typeface="Agency FB" panose="020B0503020202020204" pitchFamily="34" charset="0"/>
              </a:rPr>
              <a:t> El-Hadj street, </a:t>
            </a:r>
            <a:r>
              <a:rPr lang="en-GB" sz="2000" b="1" i="1" dirty="0">
                <a:solidFill>
                  <a:schemeClr val="tx1"/>
                </a:solidFill>
                <a:latin typeface="Agency FB" panose="020B0503020202020204" pitchFamily="34" charset="0"/>
              </a:rPr>
              <a:t>Oran</a:t>
            </a:r>
          </a:p>
        </p:txBody>
      </p:sp>
      <p:sp>
        <p:nvSpPr>
          <p:cNvPr id="5" name="Rectangle: Top Corners Snipped 4">
            <a:extLst>
              <a:ext uri="{FF2B5EF4-FFF2-40B4-BE49-F238E27FC236}">
                <a16:creationId xmlns:a16="http://schemas.microsoft.com/office/drawing/2014/main" id="{93044AD6-ACEA-FB17-51E3-BB552B262817}"/>
              </a:ext>
            </a:extLst>
          </p:cNvPr>
          <p:cNvSpPr/>
          <p:nvPr/>
        </p:nvSpPr>
        <p:spPr>
          <a:xfrm flipV="1">
            <a:off x="717012" y="4842749"/>
            <a:ext cx="4778829" cy="1631190"/>
          </a:xfrm>
          <a:prstGeom prst="snip2SameRect">
            <a:avLst/>
          </a:prstGeom>
          <a:noFill/>
          <a:ln w="76200">
            <a:solidFill>
              <a:srgbClr val="FFCCFF"/>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680157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EE2918-7C8F-E53D-7730-51AC7FFE1EA1}"/>
              </a:ext>
            </a:extLst>
          </p:cNvPr>
          <p:cNvSpPr txBox="1"/>
          <p:nvPr/>
        </p:nvSpPr>
        <p:spPr>
          <a:xfrm>
            <a:off x="341617" y="1534178"/>
            <a:ext cx="7779445" cy="2032095"/>
          </a:xfrm>
          <a:prstGeom prst="rect">
            <a:avLst/>
          </a:prstGeom>
          <a:noFill/>
        </p:spPr>
        <p:txBody>
          <a:bodyPr wrap="square">
            <a:spAutoFit/>
          </a:bodyPr>
          <a:lstStyle/>
          <a:p>
            <a:pPr marL="342900" lvl="0" indent="-342900" algn="just">
              <a:lnSpc>
                <a:spcPct val="107000"/>
              </a:lnSpc>
              <a:spcAft>
                <a:spcPts val="800"/>
              </a:spcAft>
              <a:buFont typeface="Wingdings" panose="05000000000000000000" pitchFamily="2" charset="2"/>
              <a:buChar char="ü"/>
            </a:pPr>
            <a:r>
              <a:rPr lang="en-US" sz="2000" b="1" dirty="0">
                <a:solidFill>
                  <a:srgbClr val="000000"/>
                </a:solidFill>
                <a:effectLst/>
                <a:latin typeface="+mj-lt"/>
                <a:ea typeface="Calibri" panose="020F0502020204030204" pitchFamily="34" charset="0"/>
                <a:cs typeface="Arial" panose="020B0604020202020204" pitchFamily="34" charset="0"/>
              </a:rPr>
              <a:t>At the European level, we have :</a:t>
            </a:r>
            <a:endParaRPr lang="fr-FR" dirty="0">
              <a:effectLst/>
              <a:latin typeface="+mj-lt"/>
              <a:ea typeface="Calibri" panose="020F0502020204030204" pitchFamily="34" charset="0"/>
              <a:cs typeface="Arial" panose="020B0604020202020204" pitchFamily="34" charset="0"/>
            </a:endParaRPr>
          </a:p>
          <a:p>
            <a:pPr marL="588645" algn="just">
              <a:lnSpc>
                <a:spcPct val="107000"/>
              </a:lnSpc>
              <a:spcAft>
                <a:spcPts val="800"/>
              </a:spcAft>
            </a:pPr>
            <a:r>
              <a:rPr lang="fr-FR" sz="2000" b="1" dirty="0">
                <a:solidFill>
                  <a:srgbClr val="000000"/>
                </a:solidFill>
                <a:effectLst/>
                <a:latin typeface="+mj-lt"/>
                <a:ea typeface="Calibri" panose="020F0502020204030204" pitchFamily="34" charset="0"/>
                <a:cs typeface="Arial" panose="020B0604020202020204" pitchFamily="34" charset="0"/>
              </a:rPr>
              <a:t>• </a:t>
            </a:r>
            <a:r>
              <a:rPr lang="fr-FR" sz="2000" b="1" i="1" dirty="0">
                <a:solidFill>
                  <a:srgbClr val="000000"/>
                </a:solidFill>
                <a:effectLst/>
                <a:latin typeface="+mj-lt"/>
                <a:ea typeface="Calibri" panose="020F0502020204030204" pitchFamily="34" charset="0"/>
                <a:cs typeface="Arial" panose="020B0604020202020204" pitchFamily="34" charset="0"/>
              </a:rPr>
              <a:t>The </a:t>
            </a:r>
            <a:r>
              <a:rPr lang="fr-FR" sz="2000" b="1" i="1" dirty="0" err="1">
                <a:solidFill>
                  <a:srgbClr val="000000"/>
                </a:solidFill>
                <a:effectLst/>
                <a:latin typeface="+mj-lt"/>
                <a:ea typeface="Calibri" panose="020F0502020204030204" pitchFamily="34" charset="0"/>
                <a:cs typeface="Arial" panose="020B0604020202020204" pitchFamily="34" charset="0"/>
              </a:rPr>
              <a:t>European</a:t>
            </a:r>
            <a:r>
              <a:rPr lang="fr-FR" sz="2000" b="1" i="1" dirty="0">
                <a:solidFill>
                  <a:srgbClr val="000000"/>
                </a:solidFill>
                <a:effectLst/>
                <a:latin typeface="+mj-lt"/>
                <a:ea typeface="Calibri" panose="020F0502020204030204" pitchFamily="34" charset="0"/>
                <a:cs typeface="Arial" panose="020B0604020202020204" pitchFamily="34" charset="0"/>
              </a:rPr>
              <a:t> Union </a:t>
            </a:r>
            <a:r>
              <a:rPr lang="fr-FR" sz="2000" b="1" i="1" dirty="0">
                <a:solidFill>
                  <a:srgbClr val="000000"/>
                </a:solidFill>
                <a:latin typeface="+mj-lt"/>
                <a:ea typeface="Calibri" panose="020F0502020204030204" pitchFamily="34" charset="0"/>
                <a:cs typeface="Arial" panose="020B0604020202020204" pitchFamily="34" charset="0"/>
              </a:rPr>
              <a:t>of </a:t>
            </a:r>
            <a:r>
              <a:rPr lang="fr-FR" sz="2000" b="1" i="1" dirty="0">
                <a:solidFill>
                  <a:srgbClr val="000000"/>
                </a:solidFill>
                <a:effectLst/>
                <a:latin typeface="+mj-lt"/>
                <a:ea typeface="Calibri" panose="020F0502020204030204" pitchFamily="34" charset="0"/>
                <a:cs typeface="Arial" panose="020B0604020202020204" pitchFamily="34" charset="0"/>
              </a:rPr>
              <a:t>normalisation (Commute Européenne de Normalisation) =&gt; CEN </a:t>
            </a:r>
            <a:r>
              <a:rPr lang="fr-FR" sz="2000" b="1" dirty="0">
                <a:solidFill>
                  <a:srgbClr val="000000"/>
                </a:solidFill>
                <a:effectLst/>
                <a:latin typeface="+mj-lt"/>
                <a:ea typeface="Calibri" panose="020F0502020204030204" pitchFamily="34" charset="0"/>
                <a:cs typeface="Arial" panose="020B0604020202020204" pitchFamily="34" charset="0"/>
              </a:rPr>
              <a:t>.</a:t>
            </a:r>
            <a:endParaRPr lang="fr-FR" dirty="0">
              <a:effectLst/>
              <a:latin typeface="+mj-lt"/>
              <a:ea typeface="Calibri" panose="020F0502020204030204" pitchFamily="34" charset="0"/>
              <a:cs typeface="Arial" panose="020B0604020202020204" pitchFamily="34" charset="0"/>
            </a:endParaRPr>
          </a:p>
          <a:p>
            <a:pPr marL="588645" algn="just">
              <a:lnSpc>
                <a:spcPct val="107000"/>
              </a:lnSpc>
              <a:spcAft>
                <a:spcPts val="800"/>
              </a:spcAft>
            </a:pPr>
            <a:r>
              <a:rPr lang="en-US" sz="2000" b="1" dirty="0">
                <a:solidFill>
                  <a:srgbClr val="000000"/>
                </a:solidFill>
                <a:effectLst/>
                <a:latin typeface="+mj-lt"/>
                <a:ea typeface="Calibri" panose="020F0502020204030204" pitchFamily="34" charset="0"/>
                <a:cs typeface="Arial" panose="020B0604020202020204" pitchFamily="34" charset="0"/>
              </a:rPr>
              <a:t>• The European Committee for Electrotechnical Standards (CENELEC).</a:t>
            </a:r>
            <a:endParaRPr lang="fr-FR" dirty="0">
              <a:effectLst/>
              <a:latin typeface="+mj-lt"/>
              <a:ea typeface="Calibri" panose="020F0502020204030204" pitchFamily="34" charset="0"/>
              <a:cs typeface="Arial" panose="020B0604020202020204" pitchFamily="34" charset="0"/>
            </a:endParaRPr>
          </a:p>
          <a:p>
            <a:pPr marL="588645" algn="just">
              <a:lnSpc>
                <a:spcPct val="107000"/>
              </a:lnSpc>
              <a:spcAft>
                <a:spcPts val="800"/>
              </a:spcAft>
            </a:pPr>
            <a:r>
              <a:rPr lang="en-US" sz="2000" b="1" dirty="0">
                <a:solidFill>
                  <a:srgbClr val="000000"/>
                </a:solidFill>
                <a:effectLst/>
                <a:latin typeface="+mj-lt"/>
                <a:ea typeface="Calibri" panose="020F0502020204030204" pitchFamily="34" charset="0"/>
                <a:cs typeface="Arial" panose="020B0604020202020204" pitchFamily="34" charset="0"/>
              </a:rPr>
              <a:t>• French Standardization Association (AFNOR)</a:t>
            </a:r>
            <a:endParaRPr lang="fr-FR" dirty="0">
              <a:effectLst/>
              <a:latin typeface="+mj-lt"/>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6B5430E-853A-85DC-58AD-E5A6EAB82B54}"/>
              </a:ext>
            </a:extLst>
          </p:cNvPr>
          <p:cNvSpPr txBox="1"/>
          <p:nvPr/>
        </p:nvSpPr>
        <p:spPr>
          <a:xfrm>
            <a:off x="9072949" y="4456801"/>
            <a:ext cx="2906059" cy="2246769"/>
          </a:xfrm>
          <a:prstGeom prst="rect">
            <a:avLst/>
          </a:prstGeom>
          <a:noFill/>
        </p:spPr>
        <p:txBody>
          <a:bodyPr wrap="square">
            <a:spAutoFit/>
          </a:bodyPr>
          <a:lstStyle/>
          <a:p>
            <a:pPr algn="just" rtl="1"/>
            <a:r>
              <a:rPr lang="ar-DZ" sz="2000" b="1" dirty="0"/>
              <a:t>على المستوى الأوروبي لدينا :</a:t>
            </a:r>
          </a:p>
          <a:p>
            <a:pPr algn="just" rtl="1"/>
            <a:r>
              <a:rPr lang="ar-DZ" sz="2000" b="1" dirty="0"/>
              <a:t>• الاتحاد الأوروبي للتقييس (CEN).</a:t>
            </a:r>
          </a:p>
          <a:p>
            <a:pPr algn="just" rtl="1"/>
            <a:r>
              <a:rPr lang="ar-DZ" sz="2000" b="1" dirty="0"/>
              <a:t>• اللجنة الأوروبية للمعايير الكهروتقنية (CENELEC).</a:t>
            </a:r>
          </a:p>
          <a:p>
            <a:pPr algn="just" rtl="1"/>
            <a:r>
              <a:rPr lang="ar-DZ" sz="2000" b="1" dirty="0"/>
              <a:t>• جمعية التقييس الفرنسية (AFNOR)</a:t>
            </a:r>
          </a:p>
        </p:txBody>
      </p:sp>
      <p:sp>
        <p:nvSpPr>
          <p:cNvPr id="6" name="Title 1">
            <a:extLst>
              <a:ext uri="{FF2B5EF4-FFF2-40B4-BE49-F238E27FC236}">
                <a16:creationId xmlns:a16="http://schemas.microsoft.com/office/drawing/2014/main" id="{E5134A0B-60FF-AD69-E29D-54D98B298D35}"/>
              </a:ext>
            </a:extLst>
          </p:cNvPr>
          <p:cNvSpPr txBox="1">
            <a:spLocks/>
          </p:cNvSpPr>
          <p:nvPr/>
        </p:nvSpPr>
        <p:spPr>
          <a:xfrm>
            <a:off x="838200" y="492771"/>
            <a:ext cx="10515600" cy="781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II.1 </a:t>
            </a:r>
            <a:r>
              <a:rPr lang="en-US" dirty="0">
                <a:effectLst/>
                <a:latin typeface="Calibri Light" panose="020F0302020204030204" pitchFamily="34" charset="0"/>
                <a:ea typeface="Calibri" panose="020F0502020204030204" pitchFamily="34" charset="0"/>
                <a:cs typeface="Arial" panose="020B0604020202020204" pitchFamily="34" charset="0"/>
              </a:rPr>
              <a:t>Standardization bodies</a:t>
            </a:r>
            <a:endParaRPr lang="en-GB" dirty="0"/>
          </a:p>
        </p:txBody>
      </p:sp>
      <p:pic>
        <p:nvPicPr>
          <p:cNvPr id="13" name="Picture 12">
            <a:extLst>
              <a:ext uri="{FF2B5EF4-FFF2-40B4-BE49-F238E27FC236}">
                <a16:creationId xmlns:a16="http://schemas.microsoft.com/office/drawing/2014/main" id="{4EDDF2C4-EEAD-A30D-5C35-769E4138E6BA}"/>
              </a:ext>
            </a:extLst>
          </p:cNvPr>
          <p:cNvPicPr>
            <a:picLocks noChangeAspect="1"/>
          </p:cNvPicPr>
          <p:nvPr/>
        </p:nvPicPr>
        <p:blipFill>
          <a:blip r:embed="rId2"/>
          <a:stretch>
            <a:fillRect/>
          </a:stretch>
        </p:blipFill>
        <p:spPr>
          <a:xfrm>
            <a:off x="8121062" y="-10274"/>
            <a:ext cx="4070938" cy="4076301"/>
          </a:xfrm>
          <a:prstGeom prst="rect">
            <a:avLst/>
          </a:prstGeom>
        </p:spPr>
      </p:pic>
      <p:pic>
        <p:nvPicPr>
          <p:cNvPr id="14" name="Picture 13">
            <a:extLst>
              <a:ext uri="{FF2B5EF4-FFF2-40B4-BE49-F238E27FC236}">
                <a16:creationId xmlns:a16="http://schemas.microsoft.com/office/drawing/2014/main" id="{7B7DE8A9-95FF-C736-50FD-AD7EE5C7CB16}"/>
              </a:ext>
            </a:extLst>
          </p:cNvPr>
          <p:cNvPicPr>
            <a:picLocks noChangeAspect="1"/>
          </p:cNvPicPr>
          <p:nvPr/>
        </p:nvPicPr>
        <p:blipFill>
          <a:blip r:embed="rId3"/>
          <a:srcRect l="8387" t="8662" r="8861" b="8886"/>
          <a:stretch/>
        </p:blipFill>
        <p:spPr>
          <a:xfrm>
            <a:off x="3159124" y="4390604"/>
            <a:ext cx="2906059" cy="1934099"/>
          </a:xfrm>
          <a:prstGeom prst="rect">
            <a:avLst/>
          </a:prstGeom>
        </p:spPr>
      </p:pic>
      <p:pic>
        <p:nvPicPr>
          <p:cNvPr id="9" name="Picture 8">
            <a:extLst>
              <a:ext uri="{FF2B5EF4-FFF2-40B4-BE49-F238E27FC236}">
                <a16:creationId xmlns:a16="http://schemas.microsoft.com/office/drawing/2014/main" id="{03BA1094-CC50-B14E-974C-5A6C757FF8F5}"/>
              </a:ext>
            </a:extLst>
          </p:cNvPr>
          <p:cNvPicPr>
            <a:picLocks noChangeAspect="1"/>
          </p:cNvPicPr>
          <p:nvPr/>
        </p:nvPicPr>
        <p:blipFill>
          <a:blip r:embed="rId4"/>
          <a:srcRect l="6137" t="4597" r="4990" b="5405"/>
          <a:stretch/>
        </p:blipFill>
        <p:spPr>
          <a:xfrm>
            <a:off x="212992" y="4011741"/>
            <a:ext cx="2844426" cy="2691829"/>
          </a:xfrm>
          <a:prstGeom prst="rect">
            <a:avLst/>
          </a:prstGeom>
        </p:spPr>
      </p:pic>
      <p:pic>
        <p:nvPicPr>
          <p:cNvPr id="16" name="Picture 15">
            <a:extLst>
              <a:ext uri="{FF2B5EF4-FFF2-40B4-BE49-F238E27FC236}">
                <a16:creationId xmlns:a16="http://schemas.microsoft.com/office/drawing/2014/main" id="{9FEEA9C5-31D1-1D5D-F9D1-AC9517466D2B}"/>
              </a:ext>
            </a:extLst>
          </p:cNvPr>
          <p:cNvPicPr>
            <a:picLocks noChangeAspect="1"/>
          </p:cNvPicPr>
          <p:nvPr/>
        </p:nvPicPr>
        <p:blipFill>
          <a:blip r:embed="rId5"/>
          <a:stretch>
            <a:fillRect/>
          </a:stretch>
        </p:blipFill>
        <p:spPr>
          <a:xfrm>
            <a:off x="5973752" y="4849628"/>
            <a:ext cx="2902099" cy="1016052"/>
          </a:xfrm>
          <a:prstGeom prst="rect">
            <a:avLst/>
          </a:prstGeom>
        </p:spPr>
      </p:pic>
    </p:spTree>
    <p:extLst>
      <p:ext uri="{BB962C8B-B14F-4D97-AF65-F5344CB8AC3E}">
        <p14:creationId xmlns:p14="http://schemas.microsoft.com/office/powerpoint/2010/main" val="1889105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70AFA5-3D60-380C-40F7-9768A5731B03}"/>
              </a:ext>
            </a:extLst>
          </p:cNvPr>
          <p:cNvSpPr txBox="1"/>
          <p:nvPr/>
        </p:nvSpPr>
        <p:spPr>
          <a:xfrm>
            <a:off x="372737" y="2397469"/>
            <a:ext cx="11446525" cy="3697872"/>
          </a:xfrm>
          <a:prstGeom prst="rect">
            <a:avLst/>
          </a:prstGeom>
          <a:noFill/>
        </p:spPr>
        <p:txBody>
          <a:bodyPr wrap="square">
            <a:spAutoFit/>
          </a:bodyPr>
          <a:lstStyle/>
          <a:p>
            <a:pPr algn="just">
              <a:lnSpc>
                <a:spcPct val="107000"/>
              </a:lnSpc>
              <a:spcAft>
                <a:spcPts val="600"/>
              </a:spcAft>
            </a:pPr>
            <a:r>
              <a:rPr lang="en-US" sz="2400" b="1" dirty="0">
                <a:solidFill>
                  <a:srgbClr val="0D0D0D"/>
                </a:solidFill>
                <a:effectLst/>
                <a:latin typeface="+mj-lt"/>
                <a:ea typeface="Calibri" panose="020F0502020204030204" pitchFamily="34" charset="0"/>
                <a:cs typeface="Arial" panose="020B0604020202020204" pitchFamily="34" charset="0"/>
              </a:rPr>
              <a:t>INAPI is an essential factor for developing the economy through 6 basic axes: </a:t>
            </a:r>
            <a:endParaRPr lang="fr-FR" sz="2000" b="1" dirty="0">
              <a:effectLst/>
              <a:latin typeface="+mj-lt"/>
              <a:ea typeface="Calibri" panose="020F0502020204030204" pitchFamily="34" charset="0"/>
              <a:cs typeface="Arial" panose="020B0604020202020204" pitchFamily="34" charset="0"/>
            </a:endParaRPr>
          </a:p>
          <a:p>
            <a:pPr marL="342900" lvl="0" indent="-342900" algn="just">
              <a:lnSpc>
                <a:spcPct val="107000"/>
              </a:lnSpc>
              <a:spcAft>
                <a:spcPts val="600"/>
              </a:spcAft>
              <a:buFont typeface="Wingdings" panose="05000000000000000000" pitchFamily="2" charset="2"/>
              <a:buChar char=""/>
            </a:pPr>
            <a:r>
              <a:rPr lang="en-US" sz="2400" b="1" i="1" u="sng" dirty="0">
                <a:solidFill>
                  <a:schemeClr val="accent6">
                    <a:lumMod val="75000"/>
                  </a:schemeClr>
                </a:solidFill>
                <a:effectLst/>
                <a:latin typeface="+mj-lt"/>
                <a:ea typeface="Calibri" panose="020F0502020204030204" pitchFamily="34" charset="0"/>
                <a:cs typeface="Arial" panose="020B0604020202020204" pitchFamily="34" charset="0"/>
              </a:rPr>
              <a:t>First axis:</a:t>
            </a:r>
            <a:r>
              <a:rPr lang="en-US" sz="2400" b="1" dirty="0">
                <a:solidFill>
                  <a:srgbClr val="0D0D0D"/>
                </a:solidFill>
                <a:effectLst/>
                <a:latin typeface="+mj-lt"/>
                <a:ea typeface="Calibri" panose="020F0502020204030204" pitchFamily="34" charset="0"/>
                <a:cs typeface="Arial" panose="020B0604020202020204" pitchFamily="34" charset="0"/>
              </a:rPr>
              <a:t> Improving the service provided to users by reducing student-processing time.</a:t>
            </a:r>
            <a:endParaRPr lang="fr-FR" sz="2000" b="1" dirty="0">
              <a:effectLst/>
              <a:latin typeface="+mj-lt"/>
              <a:ea typeface="Calibri" panose="020F0502020204030204" pitchFamily="34" charset="0"/>
              <a:cs typeface="Arial" panose="020B0604020202020204" pitchFamily="34" charset="0"/>
            </a:endParaRPr>
          </a:p>
          <a:p>
            <a:pPr marL="342900" lvl="0" indent="-342900" algn="just">
              <a:lnSpc>
                <a:spcPct val="107000"/>
              </a:lnSpc>
              <a:spcAft>
                <a:spcPts val="600"/>
              </a:spcAft>
              <a:buFont typeface="Wingdings" panose="05000000000000000000" pitchFamily="2" charset="2"/>
              <a:buChar char=""/>
            </a:pPr>
            <a:r>
              <a:rPr lang="en-US" sz="2400" b="1" i="1" u="sng" dirty="0">
                <a:solidFill>
                  <a:schemeClr val="accent6">
                    <a:lumMod val="60000"/>
                    <a:lumOff val="40000"/>
                  </a:schemeClr>
                </a:solidFill>
                <a:latin typeface="+mj-lt"/>
                <a:ea typeface="Calibri" panose="020F0502020204030204" pitchFamily="34" charset="0"/>
                <a:cs typeface="Arial" panose="020B0604020202020204" pitchFamily="34" charset="0"/>
              </a:rPr>
              <a:t>Second axis:</a:t>
            </a:r>
            <a:r>
              <a:rPr lang="en-US" sz="2400" dirty="0">
                <a:solidFill>
                  <a:schemeClr val="accent6">
                    <a:lumMod val="60000"/>
                    <a:lumOff val="40000"/>
                  </a:schemeClr>
                </a:solidFill>
                <a:latin typeface="+mj-lt"/>
                <a:ea typeface="Calibri" panose="020F0502020204030204" pitchFamily="34" charset="0"/>
                <a:cs typeface="Arial" panose="020B0604020202020204" pitchFamily="34" charset="0"/>
              </a:rPr>
              <a:t> </a:t>
            </a:r>
            <a:r>
              <a:rPr lang="en-US" sz="2400" b="1" dirty="0">
                <a:solidFill>
                  <a:srgbClr val="0D0D0D"/>
                </a:solidFill>
                <a:effectLst/>
                <a:latin typeface="+mj-lt"/>
                <a:ea typeface="Calibri" panose="020F0502020204030204" pitchFamily="34" charset="0"/>
                <a:cs typeface="Arial" panose="020B0604020202020204" pitchFamily="34" charset="0"/>
              </a:rPr>
              <a:t>Facilitating access to information via the website and various technological media.</a:t>
            </a:r>
            <a:endParaRPr lang="fr-FR" sz="2000" b="1" dirty="0">
              <a:effectLst/>
              <a:latin typeface="+mj-lt"/>
              <a:ea typeface="Calibri" panose="020F0502020204030204" pitchFamily="34" charset="0"/>
              <a:cs typeface="Arial" panose="020B0604020202020204" pitchFamily="34" charset="0"/>
            </a:endParaRPr>
          </a:p>
          <a:p>
            <a:pPr marL="342900" lvl="0" indent="-342900" algn="just">
              <a:lnSpc>
                <a:spcPct val="107000"/>
              </a:lnSpc>
              <a:spcAft>
                <a:spcPts val="600"/>
              </a:spcAft>
              <a:buFont typeface="Wingdings" panose="05000000000000000000" pitchFamily="2" charset="2"/>
              <a:buChar char=""/>
            </a:pPr>
            <a:r>
              <a:rPr lang="en-US" sz="2400" b="1" i="1" u="sng" dirty="0">
                <a:solidFill>
                  <a:srgbClr val="FFC000"/>
                </a:solidFill>
                <a:effectLst/>
                <a:latin typeface="+mj-lt"/>
                <a:ea typeface="Calibri" panose="020F0502020204030204" pitchFamily="34" charset="0"/>
                <a:cs typeface="Arial" panose="020B0604020202020204" pitchFamily="34" charset="0"/>
              </a:rPr>
              <a:t> Third axis: </a:t>
            </a:r>
            <a:r>
              <a:rPr lang="en-US" sz="2400" b="1" dirty="0">
                <a:solidFill>
                  <a:srgbClr val="0D0D0D"/>
                </a:solidFill>
                <a:effectLst/>
                <a:latin typeface="+mj-lt"/>
                <a:ea typeface="Calibri" panose="020F0502020204030204" pitchFamily="34" charset="0"/>
                <a:cs typeface="Arial" panose="020B0604020202020204" pitchFamily="34" charset="0"/>
              </a:rPr>
              <a:t>Encouraging the use of industrial property.</a:t>
            </a:r>
            <a:endParaRPr lang="fr-FR" sz="2000" b="1" dirty="0">
              <a:effectLst/>
              <a:latin typeface="+mj-lt"/>
              <a:ea typeface="Calibri" panose="020F0502020204030204" pitchFamily="34" charset="0"/>
              <a:cs typeface="Arial" panose="020B0604020202020204" pitchFamily="34" charset="0"/>
            </a:endParaRPr>
          </a:p>
          <a:p>
            <a:pPr marL="342900" lvl="0" indent="-342900" algn="just">
              <a:lnSpc>
                <a:spcPct val="107000"/>
              </a:lnSpc>
              <a:spcAft>
                <a:spcPts val="600"/>
              </a:spcAft>
              <a:buFont typeface="Wingdings" panose="05000000000000000000" pitchFamily="2" charset="2"/>
              <a:buChar char=""/>
            </a:pPr>
            <a:r>
              <a:rPr lang="en-US" sz="2400" b="1" i="1" u="sng" dirty="0">
                <a:solidFill>
                  <a:srgbClr val="FF7C80"/>
                </a:solidFill>
                <a:effectLst/>
                <a:latin typeface="+mj-lt"/>
                <a:ea typeface="Calibri" panose="020F0502020204030204" pitchFamily="34" charset="0"/>
                <a:cs typeface="Arial" panose="020B0604020202020204" pitchFamily="34" charset="0"/>
              </a:rPr>
              <a:t> Fourth axis: </a:t>
            </a:r>
            <a:r>
              <a:rPr lang="en-US" sz="2400" b="1" dirty="0">
                <a:solidFill>
                  <a:srgbClr val="0D0D0D"/>
                </a:solidFill>
                <a:effectLst/>
                <a:latin typeface="+mj-lt"/>
                <a:ea typeface="Calibri" panose="020F0502020204030204" pitchFamily="34" charset="0"/>
                <a:cs typeface="Arial" panose="020B0604020202020204" pitchFamily="34" charset="0"/>
              </a:rPr>
              <a:t>Contributing to improving the institutional environment.</a:t>
            </a:r>
            <a:endParaRPr lang="fr-FR" sz="2000" b="1" dirty="0">
              <a:effectLst/>
              <a:latin typeface="+mj-lt"/>
              <a:ea typeface="Calibri" panose="020F0502020204030204" pitchFamily="34" charset="0"/>
              <a:cs typeface="Arial" panose="020B0604020202020204" pitchFamily="34" charset="0"/>
            </a:endParaRPr>
          </a:p>
          <a:p>
            <a:pPr marL="342900" lvl="0" indent="-342900" algn="just">
              <a:lnSpc>
                <a:spcPct val="107000"/>
              </a:lnSpc>
              <a:spcAft>
                <a:spcPts val="600"/>
              </a:spcAft>
              <a:buFont typeface="Wingdings" panose="05000000000000000000" pitchFamily="2" charset="2"/>
              <a:buChar char=""/>
            </a:pPr>
            <a:r>
              <a:rPr lang="en-US" sz="2400" b="1" i="1" u="sng" dirty="0">
                <a:solidFill>
                  <a:srgbClr val="CC00CC"/>
                </a:solidFill>
                <a:effectLst/>
                <a:latin typeface="+mj-lt"/>
                <a:ea typeface="Calibri" panose="020F0502020204030204" pitchFamily="34" charset="0"/>
                <a:cs typeface="Arial" panose="020B0604020202020204" pitchFamily="34" charset="0"/>
              </a:rPr>
              <a:t> Fifth axis: </a:t>
            </a:r>
            <a:r>
              <a:rPr lang="en-US" sz="2400" b="1" dirty="0">
                <a:solidFill>
                  <a:srgbClr val="0D0D0D"/>
                </a:solidFill>
                <a:effectLst/>
                <a:latin typeface="+mj-lt"/>
                <a:ea typeface="Calibri" panose="020F0502020204030204" pitchFamily="34" charset="0"/>
                <a:cs typeface="Arial" panose="020B0604020202020204" pitchFamily="34" charset="0"/>
              </a:rPr>
              <a:t>combating corruption and counterfeiting.</a:t>
            </a:r>
            <a:endParaRPr lang="fr-FR" sz="2000" b="1" dirty="0">
              <a:effectLst/>
              <a:latin typeface="+mj-lt"/>
              <a:ea typeface="Calibri" panose="020F0502020204030204" pitchFamily="34" charset="0"/>
              <a:cs typeface="Arial" panose="020B0604020202020204" pitchFamily="34" charset="0"/>
            </a:endParaRPr>
          </a:p>
          <a:p>
            <a:pPr marL="342900" lvl="0" indent="-342900" algn="just">
              <a:lnSpc>
                <a:spcPct val="107000"/>
              </a:lnSpc>
              <a:spcAft>
                <a:spcPts val="600"/>
              </a:spcAft>
              <a:buFont typeface="Wingdings" panose="05000000000000000000" pitchFamily="2" charset="2"/>
              <a:buChar char=""/>
            </a:pPr>
            <a:r>
              <a:rPr lang="en-US" sz="2400" b="1" i="1" u="sng" dirty="0">
                <a:solidFill>
                  <a:srgbClr val="FF0000"/>
                </a:solidFill>
                <a:effectLst/>
                <a:latin typeface="+mj-lt"/>
                <a:ea typeface="Calibri" panose="020F0502020204030204" pitchFamily="34" charset="0"/>
                <a:cs typeface="Arial" panose="020B0604020202020204" pitchFamily="34" charset="0"/>
              </a:rPr>
              <a:t> Sixth axis: </a:t>
            </a:r>
            <a:r>
              <a:rPr lang="en-US" sz="2400" b="1" dirty="0">
                <a:solidFill>
                  <a:srgbClr val="0D0D0D"/>
                </a:solidFill>
                <a:effectLst/>
                <a:latin typeface="+mj-lt"/>
                <a:ea typeface="Calibri" panose="020F0502020204030204" pitchFamily="34" charset="0"/>
                <a:cs typeface="Arial" panose="020B0604020202020204" pitchFamily="34" charset="0"/>
              </a:rPr>
              <a:t>Transformation from a procedures institution to a services institution.</a:t>
            </a:r>
            <a:endParaRPr lang="fr-FR" sz="2000" b="1" dirty="0">
              <a:effectLst/>
              <a:latin typeface="+mj-lt"/>
              <a:ea typeface="Calibri" panose="020F0502020204030204" pitchFamily="34" charset="0"/>
              <a:cs typeface="Arial" panose="020B0604020202020204" pitchFamily="34" charset="0"/>
            </a:endParaRPr>
          </a:p>
        </p:txBody>
      </p:sp>
      <p:sp>
        <p:nvSpPr>
          <p:cNvPr id="4" name="Title 1">
            <a:extLst>
              <a:ext uri="{FF2B5EF4-FFF2-40B4-BE49-F238E27FC236}">
                <a16:creationId xmlns:a16="http://schemas.microsoft.com/office/drawing/2014/main" id="{4C261E94-7B54-3A3B-3471-D36A3F130F2A}"/>
              </a:ext>
            </a:extLst>
          </p:cNvPr>
          <p:cNvSpPr txBox="1">
            <a:spLocks/>
          </p:cNvSpPr>
          <p:nvPr/>
        </p:nvSpPr>
        <p:spPr>
          <a:xfrm>
            <a:off x="246743" y="385728"/>
            <a:ext cx="11698514" cy="15192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II.3 The </a:t>
            </a:r>
            <a:r>
              <a:rPr lang="en-US" dirty="0">
                <a:latin typeface="Calibri Light" panose="020F0302020204030204" pitchFamily="34" charset="0"/>
                <a:ea typeface="Calibri" panose="020F0502020204030204" pitchFamily="34" charset="0"/>
                <a:cs typeface="Arial" panose="020B0604020202020204" pitchFamily="34" charset="0"/>
              </a:rPr>
              <a:t>Algerian National Institute of Industrial Property </a:t>
            </a:r>
            <a:r>
              <a:rPr lang="en-US" dirty="0">
                <a:effectLst/>
                <a:latin typeface="Calibri Light" panose="020F0302020204030204" pitchFamily="34" charset="0"/>
                <a:ea typeface="Calibri" panose="020F0502020204030204" pitchFamily="34" charset="0"/>
                <a:cs typeface="Arial" panose="020B0604020202020204" pitchFamily="34" charset="0"/>
              </a:rPr>
              <a:t>(INAPI)</a:t>
            </a:r>
            <a:endParaRPr lang="en-GB" dirty="0"/>
          </a:p>
        </p:txBody>
      </p:sp>
      <p:sp>
        <p:nvSpPr>
          <p:cNvPr id="7" name="Rectangle: Rounded Corners 6">
            <a:extLst>
              <a:ext uri="{FF2B5EF4-FFF2-40B4-BE49-F238E27FC236}">
                <a16:creationId xmlns:a16="http://schemas.microsoft.com/office/drawing/2014/main" id="{A1F8112F-1C72-FF35-0F38-E6E0541B6A06}"/>
              </a:ext>
            </a:extLst>
          </p:cNvPr>
          <p:cNvSpPr/>
          <p:nvPr/>
        </p:nvSpPr>
        <p:spPr>
          <a:xfrm>
            <a:off x="246743" y="2225408"/>
            <a:ext cx="11698515" cy="4087258"/>
          </a:xfrm>
          <a:prstGeom prst="roundRect">
            <a:avLst>
              <a:gd name="adj" fmla="val 6521"/>
            </a:avLst>
          </a:prstGeom>
          <a:noFill/>
          <a:ln w="38100">
            <a:solidFill>
              <a:srgbClr val="FF339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83988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39038-AA61-6BEC-1ED7-5BF41C745E4D}"/>
              </a:ext>
            </a:extLst>
          </p:cNvPr>
          <p:cNvSpPr txBox="1">
            <a:spLocks/>
          </p:cNvSpPr>
          <p:nvPr/>
        </p:nvSpPr>
        <p:spPr>
          <a:xfrm>
            <a:off x="803095" y="325472"/>
            <a:ext cx="10585810" cy="70494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II.</a:t>
            </a:r>
            <a:r>
              <a:rPr lang="fr-FR" dirty="0"/>
              <a:t>3.1</a:t>
            </a:r>
            <a:r>
              <a:rPr lang="en-GB" dirty="0"/>
              <a:t> </a:t>
            </a:r>
            <a:r>
              <a:rPr lang="fr-FR" dirty="0"/>
              <a:t>How to </a:t>
            </a:r>
            <a:r>
              <a:rPr lang="en-GB" dirty="0"/>
              <a:t>preserve</a:t>
            </a:r>
            <a:r>
              <a:rPr lang="fr-FR" dirty="0"/>
              <a:t> an invention in Algeria?</a:t>
            </a:r>
            <a:endParaRPr lang="en-GB" dirty="0"/>
          </a:p>
        </p:txBody>
      </p:sp>
      <p:sp>
        <p:nvSpPr>
          <p:cNvPr id="4" name="Left Brace 3">
            <a:extLst>
              <a:ext uri="{FF2B5EF4-FFF2-40B4-BE49-F238E27FC236}">
                <a16:creationId xmlns:a16="http://schemas.microsoft.com/office/drawing/2014/main" id="{3E564E08-1304-6BA7-B01F-76F06C4D2308}"/>
              </a:ext>
            </a:extLst>
          </p:cNvPr>
          <p:cNvSpPr/>
          <p:nvPr/>
        </p:nvSpPr>
        <p:spPr>
          <a:xfrm rot="16200000">
            <a:off x="5524499" y="-3948926"/>
            <a:ext cx="1143001" cy="10888164"/>
          </a:xfrm>
          <a:prstGeom prst="leftBrace">
            <a:avLst>
              <a:gd name="adj1" fmla="val 23237"/>
              <a:gd name="adj2" fmla="val 50292"/>
            </a:avLst>
          </a:prstGeom>
          <a:ln w="76200"/>
        </p:spPr>
        <p:style>
          <a:lnRef idx="3">
            <a:schemeClr val="accent4"/>
          </a:lnRef>
          <a:fillRef idx="0">
            <a:schemeClr val="accent4"/>
          </a:fillRef>
          <a:effectRef idx="2">
            <a:schemeClr val="accent4"/>
          </a:effectRef>
          <a:fontRef idx="minor">
            <a:schemeClr val="tx1"/>
          </a:fontRef>
        </p:style>
        <p:txBody>
          <a:bodyPr rtlCol="0" anchor="ctr"/>
          <a:lstStyle/>
          <a:p>
            <a:pPr algn="ctr"/>
            <a:endParaRPr lang="en-GB"/>
          </a:p>
        </p:txBody>
      </p:sp>
      <p:sp>
        <p:nvSpPr>
          <p:cNvPr id="5" name="TextBox 4">
            <a:extLst>
              <a:ext uri="{FF2B5EF4-FFF2-40B4-BE49-F238E27FC236}">
                <a16:creationId xmlns:a16="http://schemas.microsoft.com/office/drawing/2014/main" id="{00073FB5-D2C7-E15F-D3B0-F1954CA466E3}"/>
              </a:ext>
            </a:extLst>
          </p:cNvPr>
          <p:cNvSpPr txBox="1"/>
          <p:nvPr/>
        </p:nvSpPr>
        <p:spPr>
          <a:xfrm>
            <a:off x="2165738" y="2308273"/>
            <a:ext cx="8268354" cy="461665"/>
          </a:xfrm>
          <a:prstGeom prst="rect">
            <a:avLst/>
          </a:prstGeom>
          <a:noFill/>
        </p:spPr>
        <p:txBody>
          <a:bodyPr wrap="none" rtlCol="0">
            <a:spAutoFit/>
          </a:bodyPr>
          <a:lstStyle/>
          <a:p>
            <a:r>
              <a:rPr lang="en-GB" sz="2400" b="1" dirty="0">
                <a:latin typeface="+mj-lt"/>
              </a:rPr>
              <a:t>Before speaking about this, we must pass throw some definitions:</a:t>
            </a:r>
          </a:p>
        </p:txBody>
      </p:sp>
      <p:sp>
        <p:nvSpPr>
          <p:cNvPr id="9" name="Speech Bubble: Oval 8">
            <a:extLst>
              <a:ext uri="{FF2B5EF4-FFF2-40B4-BE49-F238E27FC236}">
                <a16:creationId xmlns:a16="http://schemas.microsoft.com/office/drawing/2014/main" id="{26E51C51-F109-AF16-6D75-6548BE531493}"/>
              </a:ext>
            </a:extLst>
          </p:cNvPr>
          <p:cNvSpPr/>
          <p:nvPr/>
        </p:nvSpPr>
        <p:spPr>
          <a:xfrm>
            <a:off x="498538" y="4399460"/>
            <a:ext cx="2841172" cy="2080271"/>
          </a:xfrm>
          <a:prstGeom prst="wedgeEllipseCallout">
            <a:avLst>
              <a:gd name="adj1" fmla="val 86829"/>
              <a:gd name="adj2" fmla="val -129027"/>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Title 1">
            <a:extLst>
              <a:ext uri="{FF2B5EF4-FFF2-40B4-BE49-F238E27FC236}">
                <a16:creationId xmlns:a16="http://schemas.microsoft.com/office/drawing/2014/main" id="{B1B51B29-BD13-6323-3470-EC8077F49636}"/>
              </a:ext>
            </a:extLst>
          </p:cNvPr>
          <p:cNvSpPr txBox="1">
            <a:spLocks/>
          </p:cNvSpPr>
          <p:nvPr/>
        </p:nvSpPr>
        <p:spPr>
          <a:xfrm>
            <a:off x="836255" y="4899789"/>
            <a:ext cx="2165738" cy="10796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mn-lt"/>
              </a:rPr>
              <a:t>Intellectual property</a:t>
            </a:r>
            <a:endParaRPr lang="en-GB" sz="3200" b="1" dirty="0">
              <a:latin typeface="+mn-lt"/>
            </a:endParaRPr>
          </a:p>
        </p:txBody>
      </p:sp>
      <p:sp>
        <p:nvSpPr>
          <p:cNvPr id="11" name="Speech Bubble: Oval 10">
            <a:extLst>
              <a:ext uri="{FF2B5EF4-FFF2-40B4-BE49-F238E27FC236}">
                <a16:creationId xmlns:a16="http://schemas.microsoft.com/office/drawing/2014/main" id="{B51FF587-F6D4-F518-4E69-610DB357BEA7}"/>
              </a:ext>
            </a:extLst>
          </p:cNvPr>
          <p:cNvSpPr/>
          <p:nvPr/>
        </p:nvSpPr>
        <p:spPr>
          <a:xfrm>
            <a:off x="3518674" y="4399460"/>
            <a:ext cx="2324359" cy="1981200"/>
          </a:xfrm>
          <a:prstGeom prst="wedgeEllipseCallout">
            <a:avLst>
              <a:gd name="adj1" fmla="val 22633"/>
              <a:gd name="adj2" fmla="val -109640"/>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12" name="Title 1">
            <a:extLst>
              <a:ext uri="{FF2B5EF4-FFF2-40B4-BE49-F238E27FC236}">
                <a16:creationId xmlns:a16="http://schemas.microsoft.com/office/drawing/2014/main" id="{416F8917-E890-FB7F-904B-FEE34B59CBC8}"/>
              </a:ext>
            </a:extLst>
          </p:cNvPr>
          <p:cNvSpPr txBox="1">
            <a:spLocks/>
          </p:cNvSpPr>
          <p:nvPr/>
        </p:nvSpPr>
        <p:spPr>
          <a:xfrm>
            <a:off x="3772025" y="4886208"/>
            <a:ext cx="1817656" cy="10077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mn-lt"/>
              </a:rPr>
              <a:t>The invention</a:t>
            </a:r>
            <a:endParaRPr lang="en-GB" sz="3200" b="1" dirty="0">
              <a:latin typeface="+mn-lt"/>
            </a:endParaRPr>
          </a:p>
        </p:txBody>
      </p:sp>
      <p:sp>
        <p:nvSpPr>
          <p:cNvPr id="13" name="Speech Bubble: Oval 12">
            <a:extLst>
              <a:ext uri="{FF2B5EF4-FFF2-40B4-BE49-F238E27FC236}">
                <a16:creationId xmlns:a16="http://schemas.microsoft.com/office/drawing/2014/main" id="{6AFE5887-6E42-1C4F-28EF-08721CC9A1E2}"/>
              </a:ext>
            </a:extLst>
          </p:cNvPr>
          <p:cNvSpPr/>
          <p:nvPr/>
        </p:nvSpPr>
        <p:spPr>
          <a:xfrm>
            <a:off x="6403393" y="4300389"/>
            <a:ext cx="2223150" cy="2080271"/>
          </a:xfrm>
          <a:prstGeom prst="wedgeEllipseCallout">
            <a:avLst>
              <a:gd name="adj1" fmla="val -53649"/>
              <a:gd name="adj2" fmla="val -98153"/>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b="1" dirty="0"/>
              <a:t>The patent </a:t>
            </a:r>
            <a:endParaRPr lang="en-GB" sz="3200" b="1" dirty="0"/>
          </a:p>
        </p:txBody>
      </p:sp>
      <p:sp>
        <p:nvSpPr>
          <p:cNvPr id="3" name="Speech Bubble: Oval 2">
            <a:extLst>
              <a:ext uri="{FF2B5EF4-FFF2-40B4-BE49-F238E27FC236}">
                <a16:creationId xmlns:a16="http://schemas.microsoft.com/office/drawing/2014/main" id="{788F59F2-FAA2-7D25-D1FC-3C2FEA1B81F5}"/>
              </a:ext>
            </a:extLst>
          </p:cNvPr>
          <p:cNvSpPr/>
          <p:nvPr/>
        </p:nvSpPr>
        <p:spPr>
          <a:xfrm>
            <a:off x="9165755" y="4300388"/>
            <a:ext cx="2223150" cy="2080271"/>
          </a:xfrm>
          <a:prstGeom prst="wedgeEllipseCallout">
            <a:avLst>
              <a:gd name="adj1" fmla="val -94780"/>
              <a:gd name="adj2" fmla="val -113851"/>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b="1" dirty="0"/>
              <a:t>The brand </a:t>
            </a:r>
            <a:endParaRPr lang="en-GB" sz="3200" b="1" dirty="0"/>
          </a:p>
        </p:txBody>
      </p:sp>
    </p:spTree>
    <p:extLst>
      <p:ext uri="{BB962C8B-B14F-4D97-AF65-F5344CB8AC3E}">
        <p14:creationId xmlns:p14="http://schemas.microsoft.com/office/powerpoint/2010/main" val="1003444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CB161-DB5E-B1D3-E3DB-CE2C9F08A13F}"/>
              </a:ext>
            </a:extLst>
          </p:cNvPr>
          <p:cNvSpPr txBox="1">
            <a:spLocks/>
          </p:cNvSpPr>
          <p:nvPr/>
        </p:nvSpPr>
        <p:spPr>
          <a:xfrm>
            <a:off x="206829" y="385728"/>
            <a:ext cx="11738428" cy="15192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a/ </a:t>
            </a:r>
            <a:r>
              <a:rPr lang="en-US" dirty="0"/>
              <a:t>Intellectual property according to the Algerian legislator</a:t>
            </a:r>
            <a:endParaRPr lang="en-GB" dirty="0"/>
          </a:p>
        </p:txBody>
      </p:sp>
      <p:sp>
        <p:nvSpPr>
          <p:cNvPr id="5" name="Rectangle 4">
            <a:extLst>
              <a:ext uri="{FF2B5EF4-FFF2-40B4-BE49-F238E27FC236}">
                <a16:creationId xmlns:a16="http://schemas.microsoft.com/office/drawing/2014/main" id="{18B4BFCA-A104-5D85-ACE0-A611E6DCDEDD}"/>
              </a:ext>
            </a:extLst>
          </p:cNvPr>
          <p:cNvSpPr/>
          <p:nvPr/>
        </p:nvSpPr>
        <p:spPr>
          <a:xfrm>
            <a:off x="364672" y="1905000"/>
            <a:ext cx="326571" cy="4778827"/>
          </a:xfrm>
          <a:prstGeom prst="rect">
            <a:avLst/>
          </a:prstGeom>
          <a:solidFill>
            <a:srgbClr val="99FFCC"/>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73A2DD5-57DA-3CC7-74BB-26EAC333F0D0}"/>
              </a:ext>
            </a:extLst>
          </p:cNvPr>
          <p:cNvSpPr/>
          <p:nvPr/>
        </p:nvSpPr>
        <p:spPr>
          <a:xfrm>
            <a:off x="810986" y="1905000"/>
            <a:ext cx="10570028" cy="4778827"/>
          </a:xfrm>
          <a:prstGeom prst="rect">
            <a:avLst/>
          </a:prstGeom>
          <a:solidFill>
            <a:srgbClr val="99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D1ACC226-12E9-1A16-F380-5ABBAD095EB9}"/>
              </a:ext>
            </a:extLst>
          </p:cNvPr>
          <p:cNvSpPr/>
          <p:nvPr/>
        </p:nvSpPr>
        <p:spPr>
          <a:xfrm>
            <a:off x="1028700" y="2122714"/>
            <a:ext cx="10134600" cy="4349558"/>
          </a:xfrm>
          <a:prstGeom prst="roundRect">
            <a:avLst>
              <a:gd name="adj" fmla="val 1141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tx1"/>
                </a:solidFill>
              </a:rPr>
              <a:t>It is a set of controls that recognize the author’s exclusivity over his intellectual creativity </a:t>
            </a:r>
          </a:p>
          <a:p>
            <a:pPr algn="just"/>
            <a:r>
              <a:rPr lang="en-US" sz="2000" b="1" dirty="0">
                <a:solidFill>
                  <a:schemeClr val="tx1"/>
                </a:solidFill>
              </a:rPr>
              <a:t>and is imposed to protect the authors’ creations. It consists of two elements:</a:t>
            </a:r>
          </a:p>
          <a:p>
            <a:pPr algn="just"/>
            <a:r>
              <a:rPr lang="en-US" sz="2000" b="1" i="1" u="sng" dirty="0">
                <a:solidFill>
                  <a:srgbClr val="FF0000"/>
                </a:solidFill>
              </a:rPr>
              <a:t>Industrial property</a:t>
            </a:r>
            <a:r>
              <a:rPr lang="en-US" sz="2000" b="1" dirty="0">
                <a:solidFill>
                  <a:schemeClr val="tx1"/>
                </a:solidFill>
              </a:rPr>
              <a:t>: aims to protect inventions that can be stolen, such as new ideas, trademarks, and industrial models, and thus prevent imitation.</a:t>
            </a:r>
          </a:p>
          <a:p>
            <a:pPr algn="just"/>
            <a:r>
              <a:rPr lang="en-US" sz="2000" b="1" i="1" u="sng" dirty="0">
                <a:solidFill>
                  <a:srgbClr val="FF0000"/>
                </a:solidFill>
              </a:rPr>
              <a:t>Copyright:</a:t>
            </a:r>
            <a:r>
              <a:rPr lang="en-US" sz="2000" b="1" dirty="0">
                <a:solidFill>
                  <a:schemeClr val="tx1"/>
                </a:solidFill>
              </a:rPr>
              <a:t> applies to literary works such as novels, poems, plays, films, musical clips, artistic paintings, and others.</a:t>
            </a:r>
          </a:p>
          <a:p>
            <a:pPr algn="just"/>
            <a:endParaRPr lang="fr-FR" sz="1800" b="1" dirty="0">
              <a:solidFill>
                <a:schemeClr val="tx1"/>
              </a:solidFill>
            </a:endParaRPr>
          </a:p>
          <a:p>
            <a:pPr algn="r" rtl="1"/>
            <a:r>
              <a:rPr lang="ar-DZ" sz="1800" b="1" dirty="0">
                <a:solidFill>
                  <a:schemeClr val="tx1"/>
                </a:solidFill>
              </a:rPr>
              <a:t>هي مجموعة من الظوابط تعترف بحصرية المؤلف على إبداعه الفكري تفرض لحماية إبداعات المؤلفين و تتكون من عنصرين:</a:t>
            </a:r>
          </a:p>
          <a:p>
            <a:pPr algn="r" rtl="1"/>
            <a:r>
              <a:rPr lang="ar-DZ" sz="1800" b="1" i="1" u="sng" dirty="0">
                <a:solidFill>
                  <a:srgbClr val="FF0000"/>
                </a:solidFill>
              </a:rPr>
              <a:t>الملكية الصناعية</a:t>
            </a:r>
            <a:r>
              <a:rPr lang="ar-DZ" sz="1800" b="1" dirty="0">
                <a:solidFill>
                  <a:schemeClr val="tx1"/>
                </a:solidFill>
              </a:rPr>
              <a:t>: تهدف لحماية الإختراعات القابلة للسرقة مثل الأفكار الجديدة و العلامات التجارية و النماذج الصناعية</a:t>
            </a:r>
            <a:r>
              <a:rPr lang="fr-FR" sz="1800" b="1" dirty="0">
                <a:solidFill>
                  <a:schemeClr val="tx1"/>
                </a:solidFill>
              </a:rPr>
              <a:t> </a:t>
            </a:r>
            <a:r>
              <a:rPr lang="ar-DZ" sz="1800" b="1" dirty="0">
                <a:solidFill>
                  <a:schemeClr val="tx1"/>
                </a:solidFill>
              </a:rPr>
              <a:t>و</a:t>
            </a:r>
            <a:r>
              <a:rPr lang="fr-FR" sz="1800" b="1" dirty="0">
                <a:solidFill>
                  <a:schemeClr val="tx1"/>
                </a:solidFill>
              </a:rPr>
              <a:t> </a:t>
            </a:r>
            <a:r>
              <a:rPr lang="ar-DZ" sz="1800" b="1" dirty="0">
                <a:solidFill>
                  <a:schemeClr val="tx1"/>
                </a:solidFill>
              </a:rPr>
              <a:t>بالتالي منع التقليد.</a:t>
            </a:r>
          </a:p>
          <a:p>
            <a:pPr algn="r" rtl="1"/>
            <a:r>
              <a:rPr lang="ar-DZ" sz="1800" b="1" i="1" u="sng" dirty="0">
                <a:solidFill>
                  <a:srgbClr val="FF0000"/>
                </a:solidFill>
              </a:rPr>
              <a:t>حقوق التأليف</a:t>
            </a:r>
            <a:r>
              <a:rPr lang="ar-DZ" sz="1800" b="1" dirty="0">
                <a:solidFill>
                  <a:schemeClr val="tx1"/>
                </a:solidFill>
              </a:rPr>
              <a:t>: تنطبق على المصنفات الأدبية مثل الروايات و القصائد و المسرحيات و الأفلام و</a:t>
            </a:r>
            <a:r>
              <a:rPr lang="fr-FR" sz="1800" b="1" dirty="0">
                <a:solidFill>
                  <a:schemeClr val="tx1"/>
                </a:solidFill>
              </a:rPr>
              <a:t> </a:t>
            </a:r>
            <a:r>
              <a:rPr lang="ar-DZ" sz="1800" b="1" dirty="0">
                <a:solidFill>
                  <a:schemeClr val="tx1"/>
                </a:solidFill>
              </a:rPr>
              <a:t>المقاطع الموسيقية واللوحات الفنية و غيرها.</a:t>
            </a:r>
          </a:p>
        </p:txBody>
      </p:sp>
      <p:sp>
        <p:nvSpPr>
          <p:cNvPr id="9" name="Rectangle 8">
            <a:extLst>
              <a:ext uri="{FF2B5EF4-FFF2-40B4-BE49-F238E27FC236}">
                <a16:creationId xmlns:a16="http://schemas.microsoft.com/office/drawing/2014/main" id="{394B5C00-9AE9-087B-3FE9-B68C94D58026}"/>
              </a:ext>
            </a:extLst>
          </p:cNvPr>
          <p:cNvSpPr/>
          <p:nvPr/>
        </p:nvSpPr>
        <p:spPr>
          <a:xfrm>
            <a:off x="11500758" y="1904999"/>
            <a:ext cx="326571" cy="4778827"/>
          </a:xfrm>
          <a:prstGeom prst="rect">
            <a:avLst/>
          </a:prstGeom>
          <a:solidFill>
            <a:srgbClr val="99FFCC"/>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90503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8A386-5057-5104-D524-FB78E0D0C114}"/>
              </a:ext>
            </a:extLst>
          </p:cNvPr>
          <p:cNvSpPr txBox="1">
            <a:spLocks/>
          </p:cNvSpPr>
          <p:nvPr/>
        </p:nvSpPr>
        <p:spPr>
          <a:xfrm>
            <a:off x="206829" y="385728"/>
            <a:ext cx="11738428" cy="7463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b/ </a:t>
            </a:r>
            <a:r>
              <a:rPr lang="en-US" dirty="0"/>
              <a:t>The invention </a:t>
            </a:r>
            <a:endParaRPr lang="en-GB" dirty="0"/>
          </a:p>
        </p:txBody>
      </p:sp>
      <p:sp>
        <p:nvSpPr>
          <p:cNvPr id="3" name="Scroll: Vertical 2">
            <a:extLst>
              <a:ext uri="{FF2B5EF4-FFF2-40B4-BE49-F238E27FC236}">
                <a16:creationId xmlns:a16="http://schemas.microsoft.com/office/drawing/2014/main" id="{89B0AD27-61F5-00FC-4146-601FA64BE997}"/>
              </a:ext>
            </a:extLst>
          </p:cNvPr>
          <p:cNvSpPr/>
          <p:nvPr/>
        </p:nvSpPr>
        <p:spPr>
          <a:xfrm>
            <a:off x="391886" y="1551931"/>
            <a:ext cx="7543800" cy="4735284"/>
          </a:xfrm>
          <a:prstGeom prst="verticalScroll">
            <a:avLst/>
          </a:prstGeom>
          <a:solidFill>
            <a:srgbClr val="CCECFF"/>
          </a:solid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b="1" i="1" u="sng" dirty="0">
                <a:solidFill>
                  <a:srgbClr val="FF0000"/>
                </a:solidFill>
              </a:rPr>
              <a:t>Invention: </a:t>
            </a:r>
            <a:r>
              <a:rPr lang="en-US" sz="2000" b="1" dirty="0">
                <a:solidFill>
                  <a:schemeClr val="tx1"/>
                </a:solidFill>
              </a:rPr>
              <a:t>It is a new idea for a specific tool that makes it possible to solve a specific problem related to an industrial device or process and also leads to achieving profits in the economic aspect.</a:t>
            </a:r>
          </a:p>
          <a:p>
            <a:pPr algn="r"/>
            <a:endParaRPr lang="fr-FR" sz="2000" dirty="0">
              <a:solidFill>
                <a:schemeClr val="tx1"/>
              </a:solidFill>
            </a:endParaRPr>
          </a:p>
          <a:p>
            <a:pPr algn="r"/>
            <a:r>
              <a:rPr lang="ar-DZ" sz="2000" b="1" i="1" u="sng" dirty="0">
                <a:solidFill>
                  <a:srgbClr val="FF0000"/>
                </a:solidFill>
              </a:rPr>
              <a:t>الإختراع: </a:t>
            </a:r>
            <a:r>
              <a:rPr lang="ar-DZ" sz="2000" b="1" dirty="0">
                <a:solidFill>
                  <a:schemeClr val="tx1"/>
                </a:solidFill>
              </a:rPr>
              <a:t>هو فكرة جديدة لأداة معينة تجعل من الممكن حل مشكلة محددة تتعلق بجهاز أو عملية صناعية كما يؤدي إلى تحقيق أرباح في الجانب الإقتصادي.</a:t>
            </a:r>
            <a:endParaRPr lang="en-GB" sz="2000" b="1" dirty="0">
              <a:solidFill>
                <a:schemeClr val="tx1"/>
              </a:solidFill>
            </a:endParaRPr>
          </a:p>
        </p:txBody>
      </p:sp>
      <p:pic>
        <p:nvPicPr>
          <p:cNvPr id="5" name="Picture 4">
            <a:extLst>
              <a:ext uri="{FF2B5EF4-FFF2-40B4-BE49-F238E27FC236}">
                <a16:creationId xmlns:a16="http://schemas.microsoft.com/office/drawing/2014/main" id="{2AF9FF01-B611-EDD5-4729-297EF0407AEF}"/>
              </a:ext>
            </a:extLst>
          </p:cNvPr>
          <p:cNvPicPr>
            <a:picLocks noChangeAspect="1"/>
          </p:cNvPicPr>
          <p:nvPr/>
        </p:nvPicPr>
        <p:blipFill>
          <a:blip r:embed="rId2"/>
          <a:srcRect r="8085"/>
          <a:stretch/>
        </p:blipFill>
        <p:spPr>
          <a:xfrm>
            <a:off x="8281306" y="2874544"/>
            <a:ext cx="3031672" cy="25037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9324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B80EA-65C5-2C20-C947-91682707C02D}"/>
              </a:ext>
            </a:extLst>
          </p:cNvPr>
          <p:cNvSpPr txBox="1">
            <a:spLocks/>
          </p:cNvSpPr>
          <p:nvPr/>
        </p:nvSpPr>
        <p:spPr>
          <a:xfrm>
            <a:off x="206829" y="385728"/>
            <a:ext cx="11738428" cy="7463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c/ </a:t>
            </a:r>
            <a:r>
              <a:rPr lang="en-US" dirty="0"/>
              <a:t>The patent </a:t>
            </a:r>
            <a:endParaRPr lang="en-GB" dirty="0"/>
          </a:p>
        </p:txBody>
      </p:sp>
      <p:sp>
        <p:nvSpPr>
          <p:cNvPr id="4" name="Ribbon: Tilted Down 3">
            <a:extLst>
              <a:ext uri="{FF2B5EF4-FFF2-40B4-BE49-F238E27FC236}">
                <a16:creationId xmlns:a16="http://schemas.microsoft.com/office/drawing/2014/main" id="{DB2B837D-7840-734C-A992-40999F277250}"/>
              </a:ext>
            </a:extLst>
          </p:cNvPr>
          <p:cNvSpPr/>
          <p:nvPr/>
        </p:nvSpPr>
        <p:spPr>
          <a:xfrm>
            <a:off x="0" y="1079117"/>
            <a:ext cx="12192000" cy="5393155"/>
          </a:xfrm>
          <a:prstGeom prst="ribbon">
            <a:avLst>
              <a:gd name="adj1" fmla="val 8227"/>
              <a:gd name="adj2" fmla="val 72321"/>
            </a:avLst>
          </a:prstGeom>
          <a:solidFill>
            <a:srgbClr val="CCCCFF"/>
          </a:solidFill>
          <a:ln w="38100">
            <a:solidFill>
              <a:srgbClr val="CC00CC"/>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1800" b="1" i="1" u="sng" dirty="0">
                <a:solidFill>
                  <a:srgbClr val="FF0000"/>
                </a:solidFill>
              </a:rPr>
              <a:t>The patent: </a:t>
            </a:r>
            <a:r>
              <a:rPr lang="en-US" sz="1800" b="1" dirty="0">
                <a:solidFill>
                  <a:schemeClr val="tx1"/>
                </a:solidFill>
              </a:rPr>
              <a:t>It is a title deed that grants its owner the right to monopolize and exploit his invention with a patent that has a duration of 20 years from the date of issuance of the patent decision.</a:t>
            </a:r>
            <a:endParaRPr lang="ar-DZ" sz="1800" b="1" dirty="0">
              <a:solidFill>
                <a:schemeClr val="tx1"/>
              </a:solidFill>
            </a:endParaRPr>
          </a:p>
          <a:p>
            <a:pPr algn="just"/>
            <a:r>
              <a:rPr lang="en-US" sz="1800" b="1" dirty="0">
                <a:solidFill>
                  <a:schemeClr val="tx1"/>
                </a:solidFill>
              </a:rPr>
              <a:t>The goal of a patent is to keep the secret, as the inventor remains a monopolist of the secret in order to sell his product as long as competitors do not achieve the same innovation, thus protecting himself.</a:t>
            </a:r>
          </a:p>
          <a:p>
            <a:pPr algn="just"/>
            <a:r>
              <a:rPr lang="en-US" sz="1800" b="1" dirty="0">
                <a:solidFill>
                  <a:schemeClr val="tx1"/>
                </a:solidFill>
              </a:rPr>
              <a:t>In order for an invention to be eligible for a patent certificate, it must be: new (not previously patented), and it must be effective and applicable (a new product or industrial method).</a:t>
            </a:r>
            <a:endParaRPr lang="ar-DZ" sz="1800" b="1" dirty="0">
              <a:solidFill>
                <a:schemeClr val="tx1"/>
              </a:solidFill>
            </a:endParaRPr>
          </a:p>
          <a:p>
            <a:pPr algn="just"/>
            <a:endParaRPr lang="fr-FR" sz="1800" dirty="0">
              <a:solidFill>
                <a:schemeClr val="tx1"/>
              </a:solidFill>
            </a:endParaRPr>
          </a:p>
          <a:p>
            <a:pPr algn="r"/>
            <a:r>
              <a:rPr lang="ar-DZ" sz="1800" b="1" i="1" u="sng" dirty="0">
                <a:solidFill>
                  <a:srgbClr val="FF0000"/>
                </a:solidFill>
              </a:rPr>
              <a:t>براءة الإختراع: </a:t>
            </a:r>
            <a:r>
              <a:rPr lang="ar-DZ" sz="1800" b="1" dirty="0">
                <a:solidFill>
                  <a:schemeClr val="tx1"/>
                </a:solidFill>
              </a:rPr>
              <a:t>هو سند ملكية يمنح صاحبها الحق في إحتكار و استغلال إختراعه ببراءة تكون مدته 20 سنة إنطلاقا من تاريخ إصدار قرار البراءة.</a:t>
            </a:r>
            <a:endParaRPr lang="fr-FR" sz="1800" b="1" dirty="0">
              <a:solidFill>
                <a:schemeClr val="tx1"/>
              </a:solidFill>
            </a:endParaRPr>
          </a:p>
          <a:p>
            <a:pPr marL="342900" indent="-342900" algn="r" rtl="1">
              <a:buFont typeface="Wingdings" panose="05000000000000000000" pitchFamily="2" charset="2"/>
              <a:buChar char="ü"/>
            </a:pPr>
            <a:r>
              <a:rPr lang="ar-DZ" sz="1800" b="1" dirty="0">
                <a:solidFill>
                  <a:schemeClr val="tx1"/>
                </a:solidFill>
              </a:rPr>
              <a:t>الهدف من براءة الإختراع هو الإحتفاظ بالسر حيث يظل المخترع محتكرا للسر لكي يقوم ببيع منتجه طالما لم يحقق المنافسون نفس الإبتكار و بالتالي حماية نفسه.</a:t>
            </a:r>
          </a:p>
          <a:p>
            <a:pPr marL="342900" indent="-342900" algn="r" rtl="1">
              <a:buFont typeface="Wingdings" panose="05000000000000000000" pitchFamily="2" charset="2"/>
              <a:buChar char="ü"/>
            </a:pPr>
            <a:r>
              <a:rPr lang="ar-DZ" sz="1800" b="1" dirty="0">
                <a:solidFill>
                  <a:schemeClr val="tx1"/>
                </a:solidFill>
              </a:rPr>
              <a:t>لكي يكون الإختراع مؤهلا للحصول على شهادة البراءة يجب أن يكون: </a:t>
            </a:r>
            <a:r>
              <a:rPr lang="ar-DZ" sz="1800" b="1" dirty="0">
                <a:solidFill>
                  <a:srgbClr val="CC00CC"/>
                </a:solidFill>
              </a:rPr>
              <a:t>جديدا</a:t>
            </a:r>
            <a:r>
              <a:rPr lang="ar-DZ" sz="1800" b="1" dirty="0">
                <a:solidFill>
                  <a:schemeClr val="tx1"/>
                </a:solidFill>
              </a:rPr>
              <a:t> (لم يحصل على براءة إختراع من قبل)، كما يجب أن يكون فعالا و </a:t>
            </a:r>
            <a:r>
              <a:rPr lang="ar-DZ" sz="1800" b="1" dirty="0">
                <a:solidFill>
                  <a:srgbClr val="CC00CC"/>
                </a:solidFill>
              </a:rPr>
              <a:t>قابلا للتطبيق </a:t>
            </a:r>
            <a:r>
              <a:rPr lang="ar-DZ" sz="1800" b="1" dirty="0">
                <a:solidFill>
                  <a:schemeClr val="tx1"/>
                </a:solidFill>
              </a:rPr>
              <a:t>(منتوج جديد أو طريقة صناعية جديدة).</a:t>
            </a:r>
            <a:endParaRPr lang="en-GB" sz="1800" b="1" dirty="0">
              <a:solidFill>
                <a:schemeClr val="tx1"/>
              </a:solidFill>
            </a:endParaRPr>
          </a:p>
        </p:txBody>
      </p:sp>
    </p:spTree>
    <p:extLst>
      <p:ext uri="{BB962C8B-B14F-4D97-AF65-F5344CB8AC3E}">
        <p14:creationId xmlns:p14="http://schemas.microsoft.com/office/powerpoint/2010/main" val="1310403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07889-2AB9-F6D4-A443-9D3DE00B1614}"/>
              </a:ext>
            </a:extLst>
          </p:cNvPr>
          <p:cNvSpPr txBox="1">
            <a:spLocks/>
          </p:cNvSpPr>
          <p:nvPr/>
        </p:nvSpPr>
        <p:spPr>
          <a:xfrm>
            <a:off x="206829" y="385728"/>
            <a:ext cx="11738428" cy="7463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d/ </a:t>
            </a:r>
            <a:r>
              <a:rPr lang="en-US" dirty="0"/>
              <a:t>The brand </a:t>
            </a:r>
            <a:endParaRPr lang="en-GB" dirty="0"/>
          </a:p>
        </p:txBody>
      </p:sp>
      <p:sp>
        <p:nvSpPr>
          <p:cNvPr id="5" name="Rectangle: Folded Corner 4">
            <a:extLst>
              <a:ext uri="{FF2B5EF4-FFF2-40B4-BE49-F238E27FC236}">
                <a16:creationId xmlns:a16="http://schemas.microsoft.com/office/drawing/2014/main" id="{25E9BB7A-F3CA-CFEB-2E02-ACB94B12863C}"/>
              </a:ext>
            </a:extLst>
          </p:cNvPr>
          <p:cNvSpPr/>
          <p:nvPr/>
        </p:nvSpPr>
        <p:spPr>
          <a:xfrm>
            <a:off x="283030" y="1424642"/>
            <a:ext cx="11662228" cy="2775858"/>
          </a:xfrm>
          <a:prstGeom prst="foldedCorner">
            <a:avLst/>
          </a:prstGeom>
          <a:solidFill>
            <a:schemeClr val="accent6">
              <a:lumMod val="40000"/>
              <a:lumOff val="60000"/>
            </a:schemeClr>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tx1"/>
                </a:solidFill>
              </a:rPr>
              <a:t>Its purpose is to place a distinctive mark that allows customers to distinguish a product from another. The mark’s age is 10 years from the date of filing. It can also take different forms: pictorial marks, drawings, letters, symbols...</a:t>
            </a:r>
            <a:endParaRPr lang="ar-DZ" sz="2000" b="1" dirty="0">
              <a:solidFill>
                <a:schemeClr val="tx1"/>
              </a:solidFill>
            </a:endParaRPr>
          </a:p>
          <a:p>
            <a:pPr algn="just"/>
            <a:endParaRPr lang="ar-DZ" sz="2000" b="1" dirty="0">
              <a:solidFill>
                <a:schemeClr val="tx1"/>
              </a:solidFill>
            </a:endParaRPr>
          </a:p>
          <a:p>
            <a:pPr algn="just" rtl="1"/>
            <a:r>
              <a:rPr lang="ar-DZ" sz="2000" b="1" dirty="0">
                <a:solidFill>
                  <a:schemeClr val="tx1"/>
                </a:solidFill>
              </a:rPr>
              <a:t>الغرض منها هو وضع علامة مميزة تتيح للعملاء تمييز منتج عن أخر عمر العلامة هو 10 سنوات منذ تاريخ الإيداع كما يمكنها أن تتخذ أشكالا مختلفة: علامات تصويرية، رسوم، حروف، رموز...</a:t>
            </a:r>
            <a:endParaRPr lang="en-GB" sz="2000" b="1" dirty="0">
              <a:solidFill>
                <a:schemeClr val="tx1"/>
              </a:solidFill>
            </a:endParaRPr>
          </a:p>
        </p:txBody>
      </p:sp>
      <p:pic>
        <p:nvPicPr>
          <p:cNvPr id="7" name="Picture 6">
            <a:extLst>
              <a:ext uri="{FF2B5EF4-FFF2-40B4-BE49-F238E27FC236}">
                <a16:creationId xmlns:a16="http://schemas.microsoft.com/office/drawing/2014/main" id="{30DF97B9-69EA-9A2E-9E59-279D40486729}"/>
              </a:ext>
            </a:extLst>
          </p:cNvPr>
          <p:cNvPicPr>
            <a:picLocks noChangeAspect="1"/>
          </p:cNvPicPr>
          <p:nvPr/>
        </p:nvPicPr>
        <p:blipFill>
          <a:blip r:embed="rId2"/>
          <a:stretch>
            <a:fillRect/>
          </a:stretch>
        </p:blipFill>
        <p:spPr>
          <a:xfrm>
            <a:off x="4896681" y="4493029"/>
            <a:ext cx="2921150" cy="194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1403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E524F-49EA-CEFB-C87E-7A34264C672A}"/>
              </a:ext>
            </a:extLst>
          </p:cNvPr>
          <p:cNvSpPr txBox="1">
            <a:spLocks/>
          </p:cNvSpPr>
          <p:nvPr/>
        </p:nvSpPr>
        <p:spPr>
          <a:xfrm>
            <a:off x="803095" y="325472"/>
            <a:ext cx="10585810" cy="70494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II.</a:t>
            </a:r>
            <a:r>
              <a:rPr lang="fr-FR" dirty="0"/>
              <a:t>3.1</a:t>
            </a:r>
            <a:r>
              <a:rPr lang="en-GB" dirty="0"/>
              <a:t> </a:t>
            </a:r>
            <a:r>
              <a:rPr lang="fr-FR" dirty="0"/>
              <a:t>How to </a:t>
            </a:r>
            <a:r>
              <a:rPr lang="en-GB" dirty="0"/>
              <a:t>preserve</a:t>
            </a:r>
            <a:r>
              <a:rPr lang="fr-FR" dirty="0"/>
              <a:t> an invention in Algeria?</a:t>
            </a:r>
            <a:endParaRPr lang="en-GB" dirty="0"/>
          </a:p>
        </p:txBody>
      </p:sp>
      <p:pic>
        <p:nvPicPr>
          <p:cNvPr id="4" name="Picture 3">
            <a:extLst>
              <a:ext uri="{FF2B5EF4-FFF2-40B4-BE49-F238E27FC236}">
                <a16:creationId xmlns:a16="http://schemas.microsoft.com/office/drawing/2014/main" id="{A47DE883-B0B7-5102-CB0A-3243604CDADF}"/>
              </a:ext>
            </a:extLst>
          </p:cNvPr>
          <p:cNvPicPr>
            <a:picLocks noChangeAspect="1"/>
          </p:cNvPicPr>
          <p:nvPr/>
        </p:nvPicPr>
        <p:blipFill>
          <a:blip r:embed="rId2"/>
          <a:stretch>
            <a:fillRect/>
          </a:stretch>
        </p:blipFill>
        <p:spPr>
          <a:xfrm>
            <a:off x="4810783" y="3985271"/>
            <a:ext cx="2570433" cy="2550738"/>
          </a:xfrm>
          <a:prstGeom prst="rect">
            <a:avLst/>
          </a:prstGeom>
        </p:spPr>
      </p:pic>
      <p:sp>
        <p:nvSpPr>
          <p:cNvPr id="7" name="Callout: Bent Line 6">
            <a:extLst>
              <a:ext uri="{FF2B5EF4-FFF2-40B4-BE49-F238E27FC236}">
                <a16:creationId xmlns:a16="http://schemas.microsoft.com/office/drawing/2014/main" id="{8BE02BFA-9582-99DB-9491-8AD58209EF16}"/>
              </a:ext>
            </a:extLst>
          </p:cNvPr>
          <p:cNvSpPr/>
          <p:nvPr/>
        </p:nvSpPr>
        <p:spPr>
          <a:xfrm flipH="1">
            <a:off x="424543" y="1332400"/>
            <a:ext cx="4070555" cy="2895600"/>
          </a:xfrm>
          <a:prstGeom prst="borderCallout2">
            <a:avLst>
              <a:gd name="adj1" fmla="val 18750"/>
              <a:gd name="adj2" fmla="val 101"/>
              <a:gd name="adj3" fmla="val 18750"/>
              <a:gd name="adj4" fmla="val -16667"/>
              <a:gd name="adj5" fmla="val 68355"/>
              <a:gd name="adj6" fmla="val -46536"/>
            </a:avLst>
          </a:prstGeom>
          <a:solidFill>
            <a:schemeClr val="bg2">
              <a:lumMod val="75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en-US" sz="2000" b="1" dirty="0">
                <a:solidFill>
                  <a:schemeClr val="tx1"/>
                </a:solidFill>
              </a:rPr>
              <a:t>A patent application file must be submitted to INAPI and must include an accurate description of the invention or process with illustrative drawings.</a:t>
            </a:r>
            <a:endParaRPr lang="ar-DZ" sz="2000" b="1" dirty="0">
              <a:solidFill>
                <a:schemeClr val="tx1"/>
              </a:solidFill>
            </a:endParaRPr>
          </a:p>
          <a:p>
            <a:pPr algn="ctr" rtl="1"/>
            <a:r>
              <a:rPr lang="ar-DZ" sz="2000" b="1" dirty="0">
                <a:solidFill>
                  <a:schemeClr val="tx1"/>
                </a:solidFill>
              </a:rPr>
              <a:t>يجب تقديم ملف طلب براءة إختراع إلى </a:t>
            </a:r>
            <a:r>
              <a:rPr lang="fr-FR" sz="2000" b="1" dirty="0">
                <a:solidFill>
                  <a:schemeClr val="tx1"/>
                </a:solidFill>
              </a:rPr>
              <a:t> </a:t>
            </a:r>
            <a:r>
              <a:rPr lang="en-GB" sz="2000" b="1" dirty="0">
                <a:solidFill>
                  <a:schemeClr val="tx1"/>
                </a:solidFill>
              </a:rPr>
              <a:t>INAPI</a:t>
            </a:r>
            <a:r>
              <a:rPr lang="ar-DZ" sz="2000" b="1" dirty="0">
                <a:solidFill>
                  <a:schemeClr val="tx1"/>
                </a:solidFill>
              </a:rPr>
              <a:t> ويجب أن يتضمن وصفا دقيقا للإختراع أو العملية المستحدثة مع الرسومات التوضيحية.</a:t>
            </a:r>
            <a:endParaRPr lang="fr-FR" sz="2000" b="1" dirty="0">
              <a:solidFill>
                <a:schemeClr val="tx1"/>
              </a:solidFill>
            </a:endParaRPr>
          </a:p>
        </p:txBody>
      </p:sp>
      <p:sp>
        <p:nvSpPr>
          <p:cNvPr id="8" name="Callout: Bent Line 7">
            <a:extLst>
              <a:ext uri="{FF2B5EF4-FFF2-40B4-BE49-F238E27FC236}">
                <a16:creationId xmlns:a16="http://schemas.microsoft.com/office/drawing/2014/main" id="{242D964A-DEBF-0731-4ACA-45C29C46B4CD}"/>
              </a:ext>
            </a:extLst>
          </p:cNvPr>
          <p:cNvSpPr/>
          <p:nvPr/>
        </p:nvSpPr>
        <p:spPr>
          <a:xfrm>
            <a:off x="7764663" y="1370499"/>
            <a:ext cx="4070555" cy="3734901"/>
          </a:xfrm>
          <a:prstGeom prst="borderCallout2">
            <a:avLst>
              <a:gd name="adj1" fmla="val 19051"/>
              <a:gd name="adj2" fmla="val 125"/>
              <a:gd name="adj3" fmla="val 18750"/>
              <a:gd name="adj4" fmla="val -16667"/>
              <a:gd name="adj5" fmla="val 71404"/>
              <a:gd name="adj6" fmla="val -44260"/>
            </a:avLst>
          </a:prstGeom>
          <a:solidFill>
            <a:schemeClr val="bg1">
              <a:lumMod val="5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en-US" sz="2000" b="1" dirty="0"/>
              <a:t>The inventor pays an annual fee to keep his research secret in exchange for protection. The same applies to trademarks, which must be placed at the INAPI level to ensure that they can be published and whether they are used or not.</a:t>
            </a:r>
            <a:endParaRPr lang="ar-DZ" sz="2000" b="1" dirty="0"/>
          </a:p>
          <a:p>
            <a:pPr algn="ctr" rtl="1"/>
            <a:r>
              <a:rPr lang="ar-DZ" b="1" dirty="0"/>
              <a:t>يدفع المخترع رسوما سنوية لإبقاء بحثه سريا في مقابل الحماية، كذلك الأمر بالنسبة للعلامات التجارية حيث يجب وضعها على مستوى </a:t>
            </a:r>
            <a:r>
              <a:rPr lang="fr-FR" b="1" dirty="0"/>
              <a:t>INAPI</a:t>
            </a:r>
            <a:r>
              <a:rPr lang="ar-DZ" b="1" dirty="0"/>
              <a:t> للتأكد من إمكانية نشرها و إذا ما كانت مستعملة أم لا.</a:t>
            </a:r>
            <a:endParaRPr lang="en-GB" b="1" dirty="0"/>
          </a:p>
        </p:txBody>
      </p:sp>
      <p:sp>
        <p:nvSpPr>
          <p:cNvPr id="9" name="Explosion: 8 Points 8">
            <a:extLst>
              <a:ext uri="{FF2B5EF4-FFF2-40B4-BE49-F238E27FC236}">
                <a16:creationId xmlns:a16="http://schemas.microsoft.com/office/drawing/2014/main" id="{015BF095-E4B2-12EE-F0BD-A4ED8845C919}"/>
              </a:ext>
            </a:extLst>
          </p:cNvPr>
          <p:cNvSpPr/>
          <p:nvPr/>
        </p:nvSpPr>
        <p:spPr>
          <a:xfrm>
            <a:off x="154326" y="4038600"/>
            <a:ext cx="4887686" cy="2819400"/>
          </a:xfrm>
          <a:prstGeom prst="irregularSeal1">
            <a:avLst/>
          </a:prstGeom>
          <a:gradFill flip="none" rotWithShape="1">
            <a:gsLst>
              <a:gs pos="0">
                <a:srgbClr val="CC0000">
                  <a:tint val="66000"/>
                  <a:satMod val="160000"/>
                </a:srgbClr>
              </a:gs>
              <a:gs pos="50000">
                <a:srgbClr val="CC0000">
                  <a:tint val="44500"/>
                  <a:satMod val="160000"/>
                </a:srgbClr>
              </a:gs>
              <a:gs pos="100000">
                <a:srgbClr val="CC0000">
                  <a:tint val="23500"/>
                  <a:satMod val="16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DZ" b="1" dirty="0"/>
              <a:t>لتشجيع الإبتكار، تقدم </a:t>
            </a:r>
            <a:r>
              <a:rPr lang="fr-FR" b="1" dirty="0"/>
              <a:t>IANOR</a:t>
            </a:r>
            <a:r>
              <a:rPr lang="ar-DZ" b="1" dirty="0"/>
              <a:t> علامة "تاج" كتكريم للمنتجات التي لاقت إستحسان الزبائن و التي تراعي جميع معايير السلامة</a:t>
            </a:r>
            <a:endParaRPr lang="en-GB" b="1" dirty="0"/>
          </a:p>
        </p:txBody>
      </p:sp>
    </p:spTree>
    <p:extLst>
      <p:ext uri="{BB962C8B-B14F-4D97-AF65-F5344CB8AC3E}">
        <p14:creationId xmlns:p14="http://schemas.microsoft.com/office/powerpoint/2010/main" val="2218237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D9F00E-F95D-CAFE-4B84-04E2663C0BD1}"/>
              </a:ext>
            </a:extLst>
          </p:cNvPr>
          <p:cNvSpPr txBox="1"/>
          <p:nvPr/>
        </p:nvSpPr>
        <p:spPr>
          <a:xfrm>
            <a:off x="6477918" y="5012675"/>
            <a:ext cx="5396990" cy="1569660"/>
          </a:xfrm>
          <a:prstGeom prst="rect">
            <a:avLst/>
          </a:prstGeom>
          <a:noFill/>
        </p:spPr>
        <p:txBody>
          <a:bodyPr wrap="none" rtlCol="0">
            <a:spAutoFit/>
          </a:bodyPr>
          <a:lstStyle/>
          <a:p>
            <a:r>
              <a:rPr lang="en-GB" sz="4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That’s all… </a:t>
            </a:r>
          </a:p>
          <a:p>
            <a:r>
              <a:rPr lang="en-GB" sz="4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To the next chapter  </a:t>
            </a:r>
          </a:p>
        </p:txBody>
      </p:sp>
    </p:spTree>
    <p:extLst>
      <p:ext uri="{BB962C8B-B14F-4D97-AF65-F5344CB8AC3E}">
        <p14:creationId xmlns:p14="http://schemas.microsoft.com/office/powerpoint/2010/main" val="1270236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698EB9-DF90-1BBF-063B-0382903C2310}"/>
              </a:ext>
            </a:extLst>
          </p:cNvPr>
          <p:cNvPicPr>
            <a:picLocks noChangeAspect="1"/>
          </p:cNvPicPr>
          <p:nvPr/>
        </p:nvPicPr>
        <p:blipFill>
          <a:blip r:embed="rId3">
            <a:duotone>
              <a:schemeClr val="accent4">
                <a:shade val="45000"/>
                <a:satMod val="135000"/>
              </a:schemeClr>
              <a:prstClr val="white"/>
            </a:duotone>
          </a:blip>
          <a:stretch>
            <a:fillRect/>
          </a:stretch>
        </p:blipFill>
        <p:spPr>
          <a:xfrm>
            <a:off x="131190" y="1414677"/>
            <a:ext cx="11793102" cy="5325170"/>
          </a:xfrm>
          <a:prstGeom prst="rect">
            <a:avLst/>
          </a:prstGeom>
        </p:spPr>
      </p:pic>
      <p:sp>
        <p:nvSpPr>
          <p:cNvPr id="3" name="TextBox 2">
            <a:extLst>
              <a:ext uri="{FF2B5EF4-FFF2-40B4-BE49-F238E27FC236}">
                <a16:creationId xmlns:a16="http://schemas.microsoft.com/office/drawing/2014/main" id="{BEB1DC34-82E0-5610-838D-93A6AD4F98F6}"/>
              </a:ext>
            </a:extLst>
          </p:cNvPr>
          <p:cNvSpPr txBox="1"/>
          <p:nvPr/>
        </p:nvSpPr>
        <p:spPr>
          <a:xfrm>
            <a:off x="7309697" y="2284862"/>
            <a:ext cx="4297165" cy="1323439"/>
          </a:xfrm>
          <a:prstGeom prst="rect">
            <a:avLst/>
          </a:prstGeom>
          <a:noFill/>
        </p:spPr>
        <p:txBody>
          <a:bodyPr wrap="square">
            <a:spAutoFit/>
          </a:bodyPr>
          <a:lstStyle/>
          <a:p>
            <a:pPr marL="342900" indent="-342900" algn="r" rtl="1">
              <a:buFont typeface="Wingdings" panose="05000000000000000000" pitchFamily="2" charset="2"/>
              <a:buChar char="ü"/>
            </a:pPr>
            <a:r>
              <a:rPr lang="ar-DZ" sz="2000" dirty="0"/>
              <a:t>على المستوى الدولي لدينا: </a:t>
            </a:r>
          </a:p>
          <a:p>
            <a:pPr algn="r" rtl="1"/>
            <a:r>
              <a:rPr lang="ar-DZ" sz="2000" dirty="0"/>
              <a:t>• المنظمة الدولية للتقييس (ISO).</a:t>
            </a:r>
          </a:p>
          <a:p>
            <a:pPr algn="r" rtl="1"/>
            <a:r>
              <a:rPr lang="ar-DZ" sz="2000" dirty="0"/>
              <a:t>• الجمعية الأمريكية لاختبار المواد (ASTMD).</a:t>
            </a:r>
          </a:p>
          <a:p>
            <a:pPr algn="r" rtl="1"/>
            <a:r>
              <a:rPr lang="ar-DZ" sz="2000" dirty="0"/>
              <a:t>• المعهد البريطاني للمعايير (BSI).</a:t>
            </a:r>
          </a:p>
        </p:txBody>
      </p:sp>
      <p:sp>
        <p:nvSpPr>
          <p:cNvPr id="5" name="TextBox 4">
            <a:extLst>
              <a:ext uri="{FF2B5EF4-FFF2-40B4-BE49-F238E27FC236}">
                <a16:creationId xmlns:a16="http://schemas.microsoft.com/office/drawing/2014/main" id="{A7E41477-F58D-FC4C-B860-84B58B9BCBF1}"/>
              </a:ext>
            </a:extLst>
          </p:cNvPr>
          <p:cNvSpPr txBox="1"/>
          <p:nvPr/>
        </p:nvSpPr>
        <p:spPr>
          <a:xfrm>
            <a:off x="572784" y="2131426"/>
            <a:ext cx="6097712" cy="1394997"/>
          </a:xfrm>
          <a:prstGeom prst="rect">
            <a:avLst/>
          </a:prstGeom>
          <a:noFill/>
        </p:spPr>
        <p:txBody>
          <a:bodyPr wrap="square">
            <a:spAutoFit/>
          </a:bodyPr>
          <a:lstStyle/>
          <a:p>
            <a:pPr marL="342900" lvl="0" indent="-342900" algn="just">
              <a:lnSpc>
                <a:spcPct val="107000"/>
              </a:lnSpc>
              <a:buFont typeface="Wingdings" panose="05000000000000000000" pitchFamily="2" charset="2"/>
              <a:buChar char=""/>
            </a:pPr>
            <a:r>
              <a:rPr lang="en-US" sz="2000" b="1" dirty="0">
                <a:solidFill>
                  <a:srgbClr val="000000"/>
                </a:solidFill>
                <a:effectLst/>
                <a:latin typeface="+mj-lt"/>
                <a:ea typeface="Calibri" panose="020F0502020204030204" pitchFamily="34" charset="0"/>
                <a:cs typeface="Arial" panose="020B0604020202020204" pitchFamily="34" charset="0"/>
              </a:rPr>
              <a:t>At the international level, we have: </a:t>
            </a:r>
            <a:endParaRPr lang="fr-FR" sz="2000" dirty="0">
              <a:effectLst/>
              <a:latin typeface="+mj-lt"/>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US" sz="2000" b="1" dirty="0">
                <a:solidFill>
                  <a:srgbClr val="000000"/>
                </a:solidFill>
                <a:effectLst/>
                <a:latin typeface="+mj-lt"/>
                <a:ea typeface="Calibri" panose="020F0502020204030204" pitchFamily="34" charset="0"/>
                <a:cs typeface="Arial" panose="020B0604020202020204" pitchFamily="34" charset="0"/>
              </a:rPr>
              <a:t>International organization of standardization (ISO).</a:t>
            </a:r>
            <a:endParaRPr lang="fr-FR" sz="2000" dirty="0">
              <a:effectLst/>
              <a:latin typeface="+mj-lt"/>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US" sz="2000" b="1" dirty="0">
                <a:solidFill>
                  <a:srgbClr val="000000"/>
                </a:solidFill>
                <a:effectLst/>
                <a:latin typeface="+mj-lt"/>
                <a:ea typeface="Calibri" panose="020F0502020204030204" pitchFamily="34" charset="0"/>
                <a:cs typeface="Arial" panose="020B0604020202020204" pitchFamily="34" charset="0"/>
              </a:rPr>
              <a:t>American society for the testing of materials (ASTMD).</a:t>
            </a:r>
            <a:endParaRPr lang="fr-FR" sz="2000" dirty="0">
              <a:effectLst/>
              <a:latin typeface="+mj-lt"/>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fr-FR" sz="2000" b="1" dirty="0">
                <a:solidFill>
                  <a:srgbClr val="000000"/>
                </a:solidFill>
                <a:effectLst/>
                <a:latin typeface="+mj-lt"/>
                <a:ea typeface="Calibri" panose="020F0502020204030204" pitchFamily="34" charset="0"/>
                <a:cs typeface="Arial" panose="020B0604020202020204" pitchFamily="34" charset="0"/>
              </a:rPr>
              <a:t>British standard </a:t>
            </a:r>
            <a:r>
              <a:rPr lang="en-GB" sz="2000" b="1" dirty="0">
                <a:solidFill>
                  <a:srgbClr val="000000"/>
                </a:solidFill>
                <a:effectLst/>
                <a:latin typeface="+mj-lt"/>
                <a:ea typeface="Calibri" panose="020F0502020204030204" pitchFamily="34" charset="0"/>
                <a:cs typeface="Arial" panose="020B0604020202020204" pitchFamily="34" charset="0"/>
              </a:rPr>
              <a:t>institute</a:t>
            </a:r>
            <a:r>
              <a:rPr lang="fr-FR" sz="2000" b="1" dirty="0">
                <a:solidFill>
                  <a:srgbClr val="000000"/>
                </a:solidFill>
                <a:effectLst/>
                <a:latin typeface="+mj-lt"/>
                <a:ea typeface="Calibri" panose="020F0502020204030204" pitchFamily="34" charset="0"/>
                <a:cs typeface="Arial" panose="020B0604020202020204" pitchFamily="34" charset="0"/>
              </a:rPr>
              <a:t> (BSI).</a:t>
            </a:r>
            <a:endParaRPr lang="fr-FR" sz="2000" dirty="0">
              <a:effectLst/>
              <a:latin typeface="+mj-lt"/>
              <a:ea typeface="Calibri" panose="020F0502020204030204" pitchFamily="34" charset="0"/>
              <a:cs typeface="Arial" panose="020B0604020202020204" pitchFamily="34" charset="0"/>
            </a:endParaRPr>
          </a:p>
        </p:txBody>
      </p:sp>
      <p:sp>
        <p:nvSpPr>
          <p:cNvPr id="6" name="Title 1">
            <a:extLst>
              <a:ext uri="{FF2B5EF4-FFF2-40B4-BE49-F238E27FC236}">
                <a16:creationId xmlns:a16="http://schemas.microsoft.com/office/drawing/2014/main" id="{381E12DA-EBF5-9895-5462-9350F46F01C7}"/>
              </a:ext>
            </a:extLst>
          </p:cNvPr>
          <p:cNvSpPr txBox="1">
            <a:spLocks/>
          </p:cNvSpPr>
          <p:nvPr/>
        </p:nvSpPr>
        <p:spPr>
          <a:xfrm>
            <a:off x="838200" y="492771"/>
            <a:ext cx="10515600" cy="781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II.1 </a:t>
            </a:r>
            <a:r>
              <a:rPr lang="en-US" dirty="0">
                <a:effectLst/>
                <a:latin typeface="Calibri Light" panose="020F0302020204030204" pitchFamily="34" charset="0"/>
                <a:ea typeface="Calibri" panose="020F0502020204030204" pitchFamily="34" charset="0"/>
                <a:cs typeface="Arial" panose="020B0604020202020204" pitchFamily="34" charset="0"/>
              </a:rPr>
              <a:t>Standardization bodies</a:t>
            </a:r>
            <a:endParaRPr lang="en-GB" dirty="0"/>
          </a:p>
        </p:txBody>
      </p:sp>
      <p:pic>
        <p:nvPicPr>
          <p:cNvPr id="8" name="Picture 7">
            <a:extLst>
              <a:ext uri="{FF2B5EF4-FFF2-40B4-BE49-F238E27FC236}">
                <a16:creationId xmlns:a16="http://schemas.microsoft.com/office/drawing/2014/main" id="{F86091DD-51C8-ED30-965D-4001A9A57F4E}"/>
              </a:ext>
            </a:extLst>
          </p:cNvPr>
          <p:cNvPicPr>
            <a:picLocks noChangeAspect="1"/>
          </p:cNvPicPr>
          <p:nvPr/>
        </p:nvPicPr>
        <p:blipFill>
          <a:blip r:embed="rId4"/>
          <a:stretch>
            <a:fillRect/>
          </a:stretch>
        </p:blipFill>
        <p:spPr>
          <a:xfrm>
            <a:off x="838200" y="4086107"/>
            <a:ext cx="2427395" cy="2094056"/>
          </a:xfrm>
          <a:prstGeom prst="rect">
            <a:avLst/>
          </a:prstGeom>
        </p:spPr>
      </p:pic>
      <p:pic>
        <p:nvPicPr>
          <p:cNvPr id="10" name="Picture 9">
            <a:extLst>
              <a:ext uri="{FF2B5EF4-FFF2-40B4-BE49-F238E27FC236}">
                <a16:creationId xmlns:a16="http://schemas.microsoft.com/office/drawing/2014/main" id="{5A712BF0-BC0A-2409-E5BA-5523AFC33C3C}"/>
              </a:ext>
            </a:extLst>
          </p:cNvPr>
          <p:cNvPicPr>
            <a:picLocks noChangeAspect="1"/>
          </p:cNvPicPr>
          <p:nvPr/>
        </p:nvPicPr>
        <p:blipFill>
          <a:blip r:embed="rId5"/>
          <a:stretch>
            <a:fillRect/>
          </a:stretch>
        </p:blipFill>
        <p:spPr>
          <a:xfrm>
            <a:off x="4404112" y="4086107"/>
            <a:ext cx="2427395" cy="2106617"/>
          </a:xfrm>
          <a:prstGeom prst="rect">
            <a:avLst/>
          </a:prstGeom>
        </p:spPr>
      </p:pic>
      <p:pic>
        <p:nvPicPr>
          <p:cNvPr id="12" name="Picture 11">
            <a:extLst>
              <a:ext uri="{FF2B5EF4-FFF2-40B4-BE49-F238E27FC236}">
                <a16:creationId xmlns:a16="http://schemas.microsoft.com/office/drawing/2014/main" id="{68712354-D8A8-3C5A-065E-2EA29213E8B5}"/>
              </a:ext>
            </a:extLst>
          </p:cNvPr>
          <p:cNvPicPr>
            <a:picLocks noChangeAspect="1"/>
          </p:cNvPicPr>
          <p:nvPr/>
        </p:nvPicPr>
        <p:blipFill>
          <a:blip r:embed="rId6"/>
          <a:stretch>
            <a:fillRect/>
          </a:stretch>
        </p:blipFill>
        <p:spPr>
          <a:xfrm>
            <a:off x="7970024" y="4077262"/>
            <a:ext cx="3383776" cy="2094057"/>
          </a:xfrm>
          <a:prstGeom prst="rect">
            <a:avLst/>
          </a:prstGeom>
        </p:spPr>
      </p:pic>
    </p:spTree>
    <p:extLst>
      <p:ext uri="{BB962C8B-B14F-4D97-AF65-F5344CB8AC3E}">
        <p14:creationId xmlns:p14="http://schemas.microsoft.com/office/powerpoint/2010/main" val="3159809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73FB6-01B3-8FC0-8955-33B39F86AAC5}"/>
              </a:ext>
            </a:extLst>
          </p:cNvPr>
          <p:cNvSpPr txBox="1">
            <a:spLocks/>
          </p:cNvSpPr>
          <p:nvPr/>
        </p:nvSpPr>
        <p:spPr>
          <a:xfrm>
            <a:off x="182259" y="398434"/>
            <a:ext cx="11827481" cy="781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t>II.1.1 </a:t>
            </a:r>
            <a:r>
              <a:rPr lang="en-US" sz="4000" dirty="0">
                <a:effectLst/>
                <a:latin typeface="Calibri Light" panose="020F0302020204030204" pitchFamily="34" charset="0"/>
                <a:ea typeface="Calibri" panose="020F0502020204030204" pitchFamily="34" charset="0"/>
                <a:cs typeface="Arial" panose="020B0604020202020204" pitchFamily="34" charset="0"/>
              </a:rPr>
              <a:t>International Organization for Standardization (ISO)</a:t>
            </a:r>
            <a:endParaRPr lang="fr-FR" sz="4000" dirty="0">
              <a:effectLst/>
              <a:latin typeface="Calibri" panose="020F0502020204030204" pitchFamily="34" charset="0"/>
              <a:ea typeface="Calibri" panose="020F0502020204030204" pitchFamily="34" charset="0"/>
              <a:cs typeface="Arial" panose="020B0604020202020204" pitchFamily="34" charset="0"/>
            </a:endParaRPr>
          </a:p>
          <a:p>
            <a:endParaRPr lang="en-GB" sz="4000" dirty="0"/>
          </a:p>
        </p:txBody>
      </p:sp>
      <p:sp>
        <p:nvSpPr>
          <p:cNvPr id="7" name="Rectangle: Folded Corner 6">
            <a:extLst>
              <a:ext uri="{FF2B5EF4-FFF2-40B4-BE49-F238E27FC236}">
                <a16:creationId xmlns:a16="http://schemas.microsoft.com/office/drawing/2014/main" id="{9866C521-04A8-D76B-DD66-7AE7A2E14DCC}"/>
              </a:ext>
            </a:extLst>
          </p:cNvPr>
          <p:cNvSpPr/>
          <p:nvPr/>
        </p:nvSpPr>
        <p:spPr>
          <a:xfrm>
            <a:off x="277403" y="1417834"/>
            <a:ext cx="11550078" cy="5106255"/>
          </a:xfrm>
          <a:prstGeom prst="foldedCorner">
            <a:avLst>
              <a:gd name="adj" fmla="val 20492"/>
            </a:avLst>
          </a:prstGeom>
          <a:solidFill>
            <a:schemeClr val="accent5">
              <a:lumMod val="20000"/>
              <a:lumOff val="80000"/>
            </a:schemeClr>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ACDC2948-9701-0AF6-C21C-1A2F346D1BC5}"/>
              </a:ext>
            </a:extLst>
          </p:cNvPr>
          <p:cNvSpPr txBox="1"/>
          <p:nvPr/>
        </p:nvSpPr>
        <p:spPr>
          <a:xfrm>
            <a:off x="570965" y="1722709"/>
            <a:ext cx="11008010" cy="2258823"/>
          </a:xfrm>
          <a:prstGeom prst="rect">
            <a:avLst/>
          </a:prstGeom>
          <a:noFill/>
        </p:spPr>
        <p:txBody>
          <a:bodyPr wrap="square">
            <a:spAutoFit/>
          </a:bodyPr>
          <a:lstStyle/>
          <a:p>
            <a:pPr marL="342900" indent="-342900" algn="just">
              <a:lnSpc>
                <a:spcPct val="107000"/>
              </a:lnSpc>
              <a:spcAft>
                <a:spcPts val="800"/>
              </a:spcAft>
              <a:buFont typeface="Wingdings" panose="05000000000000000000" pitchFamily="2" charset="2"/>
              <a:buChar char="Ø"/>
            </a:pPr>
            <a:r>
              <a:rPr lang="en-US" sz="2000" b="1" dirty="0">
                <a:solidFill>
                  <a:srgbClr val="000000"/>
                </a:solidFill>
                <a:effectLst/>
                <a:latin typeface="+mj-lt"/>
                <a:ea typeface="Calibri" panose="020F0502020204030204" pitchFamily="34" charset="0"/>
                <a:cs typeface="Arial" panose="020B0604020202020204" pitchFamily="34" charset="0"/>
              </a:rPr>
              <a:t>It is a </a:t>
            </a:r>
            <a:r>
              <a:rPr lang="en-US" sz="2000" b="1" dirty="0">
                <a:solidFill>
                  <a:srgbClr val="FF0000"/>
                </a:solidFill>
                <a:effectLst/>
                <a:latin typeface="+mj-lt"/>
                <a:ea typeface="Calibri" panose="020F0502020204030204" pitchFamily="34" charset="0"/>
                <a:cs typeface="Arial" panose="020B0604020202020204" pitchFamily="34" charset="0"/>
              </a:rPr>
              <a:t>global, non-governmental </a:t>
            </a:r>
            <a:r>
              <a:rPr lang="en-US" sz="2000" b="1" dirty="0">
                <a:solidFill>
                  <a:srgbClr val="000000"/>
                </a:solidFill>
                <a:effectLst/>
                <a:latin typeface="+mj-lt"/>
                <a:ea typeface="Calibri" panose="020F0502020204030204" pitchFamily="34" charset="0"/>
                <a:cs typeface="Arial" panose="020B0604020202020204" pitchFamily="34" charset="0"/>
              </a:rPr>
              <a:t>network that includes a group of national institutes from more than </a:t>
            </a:r>
            <a:r>
              <a:rPr lang="en-US" sz="2000" b="1" dirty="0">
                <a:solidFill>
                  <a:srgbClr val="FF0000"/>
                </a:solidFill>
                <a:effectLst/>
                <a:latin typeface="+mj-lt"/>
                <a:ea typeface="Calibri" panose="020F0502020204030204" pitchFamily="34" charset="0"/>
                <a:cs typeface="Arial" panose="020B0604020202020204" pitchFamily="34" charset="0"/>
              </a:rPr>
              <a:t>165 countries</a:t>
            </a:r>
            <a:r>
              <a:rPr lang="en-US" sz="2000" b="1" dirty="0">
                <a:solidFill>
                  <a:srgbClr val="000000"/>
                </a:solidFill>
                <a:effectLst/>
                <a:latin typeface="+mj-lt"/>
                <a:ea typeface="Calibri" panose="020F0502020204030204" pitchFamily="34" charset="0"/>
                <a:cs typeface="Arial" panose="020B0604020202020204" pitchFamily="34" charset="0"/>
              </a:rPr>
              <a:t>. It was founded in 1947 and has so far published more than 16</a:t>
            </a:r>
            <a:r>
              <a:rPr lang="en-US" sz="2000" b="1" dirty="0">
                <a:solidFill>
                  <a:srgbClr val="000000"/>
                </a:solidFill>
                <a:latin typeface="+mj-lt"/>
                <a:ea typeface="Calibri" panose="020F0502020204030204" pitchFamily="34" charset="0"/>
                <a:cs typeface="Arial" panose="020B0604020202020204" pitchFamily="34" charset="0"/>
              </a:rPr>
              <a:t>,</a:t>
            </a:r>
            <a:r>
              <a:rPr lang="en-US" sz="2000" b="1" dirty="0">
                <a:solidFill>
                  <a:srgbClr val="000000"/>
                </a:solidFill>
                <a:effectLst/>
                <a:latin typeface="+mj-lt"/>
                <a:ea typeface="Calibri" panose="020F0502020204030204" pitchFamily="34" charset="0"/>
                <a:cs typeface="Arial" panose="020B0604020202020204" pitchFamily="34" charset="0"/>
              </a:rPr>
              <a:t>500 standards.</a:t>
            </a:r>
            <a:endParaRPr lang="fr-FR" dirty="0">
              <a:effectLst/>
              <a:latin typeface="+mj-lt"/>
              <a:ea typeface="Calibri" panose="020F0502020204030204" pitchFamily="34" charset="0"/>
              <a:cs typeface="Arial" panose="020B0604020202020204" pitchFamily="34" charset="0"/>
            </a:endParaRPr>
          </a:p>
          <a:p>
            <a:pPr marL="342900" indent="-342900" algn="just">
              <a:lnSpc>
                <a:spcPct val="107000"/>
              </a:lnSpc>
              <a:spcAft>
                <a:spcPts val="800"/>
              </a:spcAft>
              <a:buFont typeface="Wingdings" panose="05000000000000000000" pitchFamily="2" charset="2"/>
              <a:buChar char="Ø"/>
            </a:pPr>
            <a:r>
              <a:rPr lang="en-US" sz="2000" b="1" dirty="0">
                <a:solidFill>
                  <a:srgbClr val="000000"/>
                </a:solidFill>
                <a:effectLst/>
                <a:latin typeface="+mj-lt"/>
                <a:ea typeface="Calibri" panose="020F0502020204030204" pitchFamily="34" charset="0"/>
                <a:cs typeface="Arial" panose="020B0604020202020204" pitchFamily="34" charset="0"/>
              </a:rPr>
              <a:t>ISO is developing itself with the participation of the majority of members, where each member has the right to accept or reject the proposal according to his own interests.</a:t>
            </a:r>
            <a:endParaRPr lang="fr-FR" dirty="0">
              <a:latin typeface="+mj-lt"/>
              <a:ea typeface="Calibri" panose="020F0502020204030204" pitchFamily="34" charset="0"/>
              <a:cs typeface="Arial" panose="020B0604020202020204" pitchFamily="34" charset="0"/>
            </a:endParaRPr>
          </a:p>
          <a:p>
            <a:pPr marL="342900" indent="-342900" algn="just">
              <a:lnSpc>
                <a:spcPct val="107000"/>
              </a:lnSpc>
              <a:spcAft>
                <a:spcPts val="800"/>
              </a:spcAft>
              <a:buFont typeface="Wingdings" panose="05000000000000000000" pitchFamily="2" charset="2"/>
              <a:buChar char="Ø"/>
            </a:pPr>
            <a:r>
              <a:rPr lang="en-US" sz="2000" b="1" dirty="0">
                <a:solidFill>
                  <a:srgbClr val="000000"/>
                </a:solidFill>
                <a:effectLst/>
                <a:latin typeface="+mj-lt"/>
                <a:ea typeface="Calibri" panose="020F0502020204030204" pitchFamily="34" charset="0"/>
                <a:cs typeface="Arial" panose="020B0604020202020204" pitchFamily="34" charset="0"/>
              </a:rPr>
              <a:t>Once the technical committee agrees on a specific standard (and studies its validity and applicability), it presents it to its constituent organizations.</a:t>
            </a:r>
            <a:endParaRPr lang="fr-FR" dirty="0">
              <a:effectLst/>
              <a:latin typeface="+mj-lt"/>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B64A29C3-F7B7-42B3-9BCE-B9427BF1E41A}"/>
              </a:ext>
            </a:extLst>
          </p:cNvPr>
          <p:cNvSpPr txBox="1"/>
          <p:nvPr/>
        </p:nvSpPr>
        <p:spPr>
          <a:xfrm>
            <a:off x="570965" y="4203556"/>
            <a:ext cx="9795660" cy="1938992"/>
          </a:xfrm>
          <a:prstGeom prst="rect">
            <a:avLst/>
          </a:prstGeom>
          <a:noFill/>
        </p:spPr>
        <p:txBody>
          <a:bodyPr wrap="square">
            <a:spAutoFit/>
          </a:bodyPr>
          <a:lstStyle/>
          <a:p>
            <a:pPr marL="342900" indent="-342900" algn="just" rtl="1">
              <a:buFont typeface="Wingdings" panose="05000000000000000000" pitchFamily="2" charset="2"/>
              <a:buChar char=""/>
            </a:pPr>
            <a:r>
              <a:rPr lang="ar-DZ" sz="2000" dirty="0"/>
              <a:t>هي شبكة </a:t>
            </a:r>
            <a:r>
              <a:rPr lang="ar-DZ" sz="2000" b="1" dirty="0">
                <a:solidFill>
                  <a:srgbClr val="FF0000"/>
                </a:solidFill>
              </a:rPr>
              <a:t>عالمية غير حكومية</a:t>
            </a:r>
            <a:r>
              <a:rPr lang="ar-DZ" sz="2000" dirty="0"/>
              <a:t> تضم مجموعة من المعاهد الوطنية من أكثر من </a:t>
            </a:r>
            <a:r>
              <a:rPr lang="ar-DZ" sz="2000" b="1" dirty="0">
                <a:solidFill>
                  <a:srgbClr val="FF0000"/>
                </a:solidFill>
              </a:rPr>
              <a:t>165</a:t>
            </a:r>
            <a:r>
              <a:rPr lang="ar-DZ" sz="2000" b="1" dirty="0"/>
              <a:t> دولة</a:t>
            </a:r>
            <a:r>
              <a:rPr lang="ar-DZ" sz="2000" dirty="0"/>
              <a:t>. تأسست عام 1947 وقد نشرت حتى الآن أكثر من 16500 معيار.</a:t>
            </a:r>
            <a:endParaRPr lang="fr-FR" sz="2000" dirty="0"/>
          </a:p>
          <a:p>
            <a:pPr marL="342900" indent="-342900" algn="just" rtl="1">
              <a:buFont typeface="Wingdings" panose="05000000000000000000" pitchFamily="2" charset="2"/>
              <a:buChar char=""/>
            </a:pPr>
            <a:r>
              <a:rPr lang="ar-DZ" sz="2000" dirty="0"/>
              <a:t>تعمل الأيزو على تطوير نفسها بمشاركة أغلبية الأعضاء، حيث يحق لكل عضو قبول الاقتراح أو رفضه حسب اهتماماته.</a:t>
            </a:r>
            <a:endParaRPr lang="fr-FR" sz="2000" dirty="0"/>
          </a:p>
          <a:p>
            <a:pPr marL="342900" indent="-342900" algn="just" rtl="1">
              <a:buFont typeface="Wingdings" panose="05000000000000000000" pitchFamily="2" charset="2"/>
              <a:buChar char=""/>
            </a:pPr>
            <a:r>
              <a:rPr lang="ar-DZ" sz="2000" dirty="0"/>
              <a:t>بمجرد موافقة اللجنة الفنية على معيار محدد (ودراسة صلاحيته وقابلية تطبيقه)، تقوم بعرضه على المنظمات المكونة لها.</a:t>
            </a:r>
          </a:p>
        </p:txBody>
      </p:sp>
    </p:spTree>
    <p:extLst>
      <p:ext uri="{BB962C8B-B14F-4D97-AF65-F5344CB8AC3E}">
        <p14:creationId xmlns:p14="http://schemas.microsoft.com/office/powerpoint/2010/main" val="2926805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Folded Corner 6">
            <a:extLst>
              <a:ext uri="{FF2B5EF4-FFF2-40B4-BE49-F238E27FC236}">
                <a16:creationId xmlns:a16="http://schemas.microsoft.com/office/drawing/2014/main" id="{6C5C8634-1AEA-C3D3-0578-EE677D9CD81F}"/>
              </a:ext>
            </a:extLst>
          </p:cNvPr>
          <p:cNvSpPr/>
          <p:nvPr/>
        </p:nvSpPr>
        <p:spPr>
          <a:xfrm>
            <a:off x="320961" y="1243174"/>
            <a:ext cx="11550078" cy="5322014"/>
          </a:xfrm>
          <a:prstGeom prst="foldedCorner">
            <a:avLst>
              <a:gd name="adj" fmla="val 15313"/>
            </a:avLst>
          </a:prstGeom>
          <a:solidFill>
            <a:schemeClr val="accent5">
              <a:lumMod val="20000"/>
              <a:lumOff val="80000"/>
            </a:schemeClr>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7124A6C4-0FFB-6C70-8FD6-358A9A005BA9}"/>
              </a:ext>
            </a:extLst>
          </p:cNvPr>
          <p:cNvSpPr txBox="1"/>
          <p:nvPr/>
        </p:nvSpPr>
        <p:spPr>
          <a:xfrm>
            <a:off x="515848" y="1490547"/>
            <a:ext cx="10954821" cy="2485552"/>
          </a:xfrm>
          <a:prstGeom prst="rect">
            <a:avLst/>
          </a:prstGeom>
          <a:noFill/>
        </p:spPr>
        <p:txBody>
          <a:bodyPr wrap="square">
            <a:spAutoFit/>
          </a:bodyPr>
          <a:lstStyle/>
          <a:p>
            <a:pPr marL="342900" indent="-342900" algn="just">
              <a:lnSpc>
                <a:spcPct val="107000"/>
              </a:lnSpc>
              <a:spcAft>
                <a:spcPts val="800"/>
              </a:spcAft>
              <a:buFont typeface="Wingdings" panose="05000000000000000000" pitchFamily="2" charset="2"/>
              <a:buChar char="Ø"/>
            </a:pPr>
            <a:r>
              <a:rPr lang="en-US" sz="20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There is a mandatory review of standards every </a:t>
            </a:r>
            <a:r>
              <a:rPr lang="en-US" sz="2000" b="1" dirty="0">
                <a:solidFill>
                  <a:srgbClr val="FF0000"/>
                </a:solidFill>
                <a:effectLst/>
                <a:latin typeface="Calibri Light" panose="020F0302020204030204" pitchFamily="34" charset="0"/>
                <a:ea typeface="Calibri" panose="020F0502020204030204" pitchFamily="34" charset="0"/>
                <a:cs typeface="Arial" panose="020B0604020202020204" pitchFamily="34" charset="0"/>
              </a:rPr>
              <a:t>5 years</a:t>
            </a:r>
            <a:r>
              <a:rPr lang="en-US" sz="20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to keep them up to date with technological developments. For this purpose, ISO includes about </a:t>
            </a:r>
            <a:r>
              <a:rPr lang="en-US" sz="2000" b="1" dirty="0">
                <a:solidFill>
                  <a:srgbClr val="FF0000"/>
                </a:solidFill>
                <a:effectLst/>
                <a:latin typeface="Calibri Light" panose="020F0302020204030204" pitchFamily="34" charset="0"/>
                <a:ea typeface="Calibri" panose="020F0502020204030204" pitchFamily="34" charset="0"/>
                <a:cs typeface="Arial" panose="020B0604020202020204" pitchFamily="34" charset="0"/>
              </a:rPr>
              <a:t>3,000 technical groups</a:t>
            </a:r>
            <a:r>
              <a:rPr lang="en-US" sz="20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and </a:t>
            </a:r>
            <a:r>
              <a:rPr lang="en-US" sz="2000" b="1" dirty="0">
                <a:solidFill>
                  <a:srgbClr val="FF0000"/>
                </a:solidFill>
                <a:effectLst/>
                <a:latin typeface="Calibri Light" panose="020F0302020204030204" pitchFamily="34" charset="0"/>
                <a:ea typeface="Calibri" panose="020F0502020204030204" pitchFamily="34" charset="0"/>
                <a:cs typeface="Arial" panose="020B0604020202020204" pitchFamily="34" charset="0"/>
              </a:rPr>
              <a:t>50,000 experts</a:t>
            </a:r>
            <a:r>
              <a:rPr lang="en-US" sz="20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and in order for a specific standard to be accepted, 75% of the organizations and bodies that make up ISO must agree.</a:t>
            </a:r>
            <a:endParaRPr lang="ar-DZ" sz="20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p>
            <a:pPr marL="342900" indent="-342900" algn="just">
              <a:lnSpc>
                <a:spcPct val="107000"/>
              </a:lnSpc>
              <a:spcAft>
                <a:spcPts val="800"/>
              </a:spcAft>
              <a:buFont typeface="Wingdings" panose="05000000000000000000" pitchFamily="2" charset="2"/>
              <a:buChar char="Ø"/>
            </a:pPr>
            <a:r>
              <a:rPr lang="ar-DZ" sz="2000" b="1" dirty="0">
                <a:solidFill>
                  <a:srgbClr val="000000"/>
                </a:solidFill>
                <a:latin typeface="Calibri Light" panose="020F0302020204030204" pitchFamily="34" charset="0"/>
                <a:ea typeface="Calibri" panose="020F0502020204030204" pitchFamily="34" charset="0"/>
                <a:cs typeface="Arial" panose="020B0604020202020204" pitchFamily="34" charset="0"/>
              </a:rPr>
              <a:t> </a:t>
            </a:r>
            <a:r>
              <a:rPr lang="en-US" sz="2000" b="1" dirty="0">
                <a:solidFill>
                  <a:srgbClr val="000000"/>
                </a:solidFill>
                <a:latin typeface="Calibri Light" panose="020F0302020204030204" pitchFamily="34" charset="0"/>
                <a:ea typeface="Calibri" panose="020F0502020204030204" pitchFamily="34" charset="0"/>
                <a:cs typeface="Arial" panose="020B0604020202020204" pitchFamily="34" charset="0"/>
              </a:rPr>
              <a:t>The headquarters of this organization is located in </a:t>
            </a:r>
            <a:r>
              <a:rPr lang="en-US" sz="2000" b="1" i="1" dirty="0">
                <a:solidFill>
                  <a:srgbClr val="FF0000"/>
                </a:solidFill>
                <a:latin typeface="Calibri Light" panose="020F0302020204030204" pitchFamily="34" charset="0"/>
                <a:ea typeface="Calibri" panose="020F0502020204030204" pitchFamily="34" charset="0"/>
                <a:cs typeface="Arial" panose="020B0604020202020204" pitchFamily="34" charset="0"/>
              </a:rPr>
              <a:t>Geneva</a:t>
            </a:r>
            <a:r>
              <a:rPr lang="en-US" sz="2000" b="1" dirty="0">
                <a:solidFill>
                  <a:srgbClr val="000000"/>
                </a:solidFill>
                <a:latin typeface="Calibri Light" panose="020F0302020204030204" pitchFamily="34" charset="0"/>
                <a:ea typeface="Calibri" panose="020F0502020204030204" pitchFamily="34" charset="0"/>
                <a:cs typeface="Arial" panose="020B0604020202020204" pitchFamily="34" charset="0"/>
              </a:rPr>
              <a:t>, </a:t>
            </a:r>
            <a:r>
              <a:rPr lang="en-US" sz="2000" b="1" i="1" dirty="0">
                <a:solidFill>
                  <a:srgbClr val="FF0000"/>
                </a:solidFill>
                <a:latin typeface="Calibri Light" panose="020F0302020204030204" pitchFamily="34" charset="0"/>
                <a:ea typeface="Calibri" panose="020F0502020204030204" pitchFamily="34" charset="0"/>
                <a:cs typeface="Arial" panose="020B0604020202020204" pitchFamily="34" charset="0"/>
              </a:rPr>
              <a:t>Switzerland</a:t>
            </a:r>
            <a:r>
              <a:rPr lang="en-US" sz="2000" b="1" dirty="0">
                <a:solidFill>
                  <a:srgbClr val="000000"/>
                </a:solidFill>
                <a:latin typeface="Calibri Light" panose="020F0302020204030204" pitchFamily="34" charset="0"/>
                <a:ea typeface="Calibri" panose="020F0502020204030204" pitchFamily="34" charset="0"/>
                <a:cs typeface="Arial" panose="020B0604020202020204" pitchFamily="34" charset="0"/>
              </a:rPr>
              <a:t>. Although ISO defines itself as a non-governmental organization, its ability to set standards that are usually transformed into laws either through treaties or national standards makes it stronger than most non-governmental organizations.</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A3987EB3-2752-B625-BDCE-F689B73B5E5E}"/>
              </a:ext>
            </a:extLst>
          </p:cNvPr>
          <p:cNvSpPr txBox="1"/>
          <p:nvPr/>
        </p:nvSpPr>
        <p:spPr>
          <a:xfrm>
            <a:off x="677387" y="4326039"/>
            <a:ext cx="8393989" cy="1938992"/>
          </a:xfrm>
          <a:prstGeom prst="rect">
            <a:avLst/>
          </a:prstGeom>
          <a:noFill/>
        </p:spPr>
        <p:txBody>
          <a:bodyPr wrap="square">
            <a:spAutoFit/>
          </a:bodyPr>
          <a:lstStyle/>
          <a:p>
            <a:pPr marL="342900" indent="-342900" algn="just" rtl="1">
              <a:buFont typeface="Wingdings" panose="05000000000000000000" pitchFamily="2" charset="2"/>
              <a:buChar char=""/>
            </a:pPr>
            <a:r>
              <a:rPr lang="ar-DZ" sz="2000" dirty="0"/>
              <a:t>هناك مراجعة إلزامية للمعايير كل</a:t>
            </a:r>
            <a:r>
              <a:rPr lang="ar-DZ" sz="2000" b="1" dirty="0">
                <a:solidFill>
                  <a:srgbClr val="FF0000"/>
                </a:solidFill>
              </a:rPr>
              <a:t> 5 سنوات </a:t>
            </a:r>
            <a:r>
              <a:rPr lang="ar-DZ" sz="2000" dirty="0"/>
              <a:t>لإبقائها مواكبه للتطورات التكنولوجية. ولهذا الغرض، تضم الأيزو حوالي </a:t>
            </a:r>
            <a:r>
              <a:rPr lang="ar-DZ" sz="2000" b="1" dirty="0">
                <a:solidFill>
                  <a:srgbClr val="FF0000"/>
                </a:solidFill>
              </a:rPr>
              <a:t>3000 مجموعة فنية </a:t>
            </a:r>
            <a:r>
              <a:rPr lang="ar-DZ" sz="2000" dirty="0"/>
              <a:t>و</a:t>
            </a:r>
            <a:r>
              <a:rPr lang="ar-DZ" sz="2000" b="1" dirty="0">
                <a:solidFill>
                  <a:srgbClr val="FF0000"/>
                </a:solidFill>
              </a:rPr>
              <a:t>50000 خبير</a:t>
            </a:r>
            <a:r>
              <a:rPr lang="ar-DZ" sz="2000" dirty="0"/>
              <a:t>، ومن أجل قبول معيار محدد، يجب أن توافق 75% من المنظمات والهيئات التي تتألف منها الأيزو</a:t>
            </a:r>
            <a:r>
              <a:rPr lang="fr-FR" sz="2000" dirty="0"/>
              <a:t> </a:t>
            </a:r>
            <a:r>
              <a:rPr lang="ar-DZ" sz="2000" dirty="0"/>
              <a:t>لكي يعتمد المعيار.</a:t>
            </a:r>
            <a:endParaRPr lang="fr-FR" sz="2000" dirty="0"/>
          </a:p>
          <a:p>
            <a:pPr marL="342900" indent="-342900" algn="just" rtl="1">
              <a:buFont typeface="Wingdings" panose="05000000000000000000" pitchFamily="2" charset="2"/>
              <a:buChar char=""/>
            </a:pPr>
            <a:r>
              <a:rPr lang="ar-DZ" sz="2000" b="0" i="0" dirty="0">
                <a:solidFill>
                  <a:srgbClr val="202122"/>
                </a:solidFill>
                <a:effectLst/>
                <a:latin typeface="Arial" panose="020B0604020202020204" pitchFamily="34" charset="0"/>
              </a:rPr>
              <a:t> يكمن مقر هذه المنظمة في </a:t>
            </a:r>
            <a:r>
              <a:rPr lang="ar-DZ" sz="2000" b="1" i="0" dirty="0">
                <a:solidFill>
                  <a:srgbClr val="FF0000"/>
                </a:solidFill>
                <a:effectLst/>
                <a:latin typeface="Arial" panose="020B0604020202020204" pitchFamily="34" charset="0"/>
              </a:rPr>
              <a:t>جنيف</a:t>
            </a:r>
            <a:r>
              <a:rPr lang="ar-DZ" sz="2000" b="0" i="0" dirty="0">
                <a:solidFill>
                  <a:srgbClr val="202122"/>
                </a:solidFill>
                <a:effectLst/>
                <a:latin typeface="Arial" panose="020B0604020202020204" pitchFamily="34" charset="0"/>
              </a:rPr>
              <a:t>،</a:t>
            </a:r>
            <a:r>
              <a:rPr lang="ar-DZ" sz="2000" b="1" i="0" dirty="0">
                <a:solidFill>
                  <a:srgbClr val="202122"/>
                </a:solidFill>
                <a:effectLst/>
                <a:latin typeface="Arial" panose="020B0604020202020204" pitchFamily="34" charset="0"/>
              </a:rPr>
              <a:t> </a:t>
            </a:r>
            <a:r>
              <a:rPr lang="ar-DZ" sz="2000" b="1" i="1" strike="noStrike" dirty="0">
                <a:solidFill>
                  <a:srgbClr val="FF0000"/>
                </a:solidFill>
                <a:effectLst/>
                <a:latin typeface="Arial" panose="020B0604020202020204" pitchFamily="34" charset="0"/>
              </a:rPr>
              <a:t>سويسرا</a:t>
            </a:r>
            <a:r>
              <a:rPr lang="ar-DZ" sz="2000" b="0" i="0" dirty="0">
                <a:solidFill>
                  <a:srgbClr val="202122"/>
                </a:solidFill>
                <a:effectLst/>
                <a:latin typeface="Arial" panose="020B0604020202020204" pitchFamily="34" charset="0"/>
              </a:rPr>
              <a:t>. بالرغم من أن الأيسو تعرف عن نفسها كمنظمة غير حكومية، ولكن قدرتها على وضع المعايير التي تتحول عادة إلى قوانين اما عن طريق المعاهدات أو المعايير القومية تجعلها أكثر قوة من معظم المنظمات غير الحكومية.</a:t>
            </a:r>
            <a:endParaRPr lang="ar-DZ" sz="2000" dirty="0"/>
          </a:p>
        </p:txBody>
      </p:sp>
      <p:sp>
        <p:nvSpPr>
          <p:cNvPr id="6" name="Title 1">
            <a:extLst>
              <a:ext uri="{FF2B5EF4-FFF2-40B4-BE49-F238E27FC236}">
                <a16:creationId xmlns:a16="http://schemas.microsoft.com/office/drawing/2014/main" id="{700684D5-07FF-5387-CB77-5AA87BD78A3E}"/>
              </a:ext>
            </a:extLst>
          </p:cNvPr>
          <p:cNvSpPr txBox="1">
            <a:spLocks/>
          </p:cNvSpPr>
          <p:nvPr/>
        </p:nvSpPr>
        <p:spPr>
          <a:xfrm>
            <a:off x="141529" y="292812"/>
            <a:ext cx="11729510" cy="781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t>II.1.1 </a:t>
            </a:r>
            <a:r>
              <a:rPr lang="en-US" sz="4000" dirty="0">
                <a:effectLst/>
                <a:latin typeface="Calibri Light" panose="020F0302020204030204" pitchFamily="34" charset="0"/>
                <a:ea typeface="Calibri" panose="020F0502020204030204" pitchFamily="34" charset="0"/>
                <a:cs typeface="Arial" panose="020B0604020202020204" pitchFamily="34" charset="0"/>
              </a:rPr>
              <a:t>International Organization for Standardization (ISO)</a:t>
            </a:r>
            <a:endParaRPr lang="fr-FR" sz="4000" dirty="0">
              <a:effectLst/>
              <a:latin typeface="Calibri" panose="020F0502020204030204" pitchFamily="34" charset="0"/>
              <a:ea typeface="Calibri" panose="020F0502020204030204" pitchFamily="34" charset="0"/>
              <a:cs typeface="Arial" panose="020B0604020202020204" pitchFamily="34" charset="0"/>
            </a:endParaRPr>
          </a:p>
          <a:p>
            <a:endParaRPr lang="en-GB" sz="4000" dirty="0"/>
          </a:p>
        </p:txBody>
      </p:sp>
      <p:pic>
        <p:nvPicPr>
          <p:cNvPr id="12" name="Picture 11">
            <a:extLst>
              <a:ext uri="{FF2B5EF4-FFF2-40B4-BE49-F238E27FC236}">
                <a16:creationId xmlns:a16="http://schemas.microsoft.com/office/drawing/2014/main" id="{A5236D47-DC5E-4BAE-287F-10037FAD35E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t="1984" r="5900" b="1"/>
          <a:stretch/>
        </p:blipFill>
        <p:spPr>
          <a:xfrm>
            <a:off x="9246037" y="4368113"/>
            <a:ext cx="1798682" cy="18548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7026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43339-B120-9247-B656-B759BD9CBC9E}"/>
              </a:ext>
            </a:extLst>
          </p:cNvPr>
          <p:cNvSpPr txBox="1">
            <a:spLocks/>
          </p:cNvSpPr>
          <p:nvPr/>
        </p:nvSpPr>
        <p:spPr>
          <a:xfrm>
            <a:off x="220359" y="507157"/>
            <a:ext cx="11751281" cy="781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t>II.1.1 </a:t>
            </a:r>
            <a:r>
              <a:rPr lang="en-US" sz="4000" dirty="0">
                <a:effectLst/>
                <a:latin typeface="Calibri Light" panose="020F0302020204030204" pitchFamily="34" charset="0"/>
                <a:ea typeface="Calibri" panose="020F0502020204030204" pitchFamily="34" charset="0"/>
                <a:cs typeface="Arial" panose="020B0604020202020204" pitchFamily="34" charset="0"/>
              </a:rPr>
              <a:t>International Organization for Standardization (ISO)</a:t>
            </a:r>
            <a:endParaRPr lang="fr-FR" sz="4000" dirty="0">
              <a:effectLst/>
              <a:latin typeface="Calibri" panose="020F0502020204030204" pitchFamily="34" charset="0"/>
              <a:ea typeface="Calibri" panose="020F0502020204030204" pitchFamily="34" charset="0"/>
              <a:cs typeface="Arial" panose="020B0604020202020204" pitchFamily="34" charset="0"/>
            </a:endParaRPr>
          </a:p>
          <a:p>
            <a:endParaRPr lang="en-GB" sz="4000" dirty="0"/>
          </a:p>
        </p:txBody>
      </p:sp>
      <p:pic>
        <p:nvPicPr>
          <p:cNvPr id="4" name="Picture 3">
            <a:extLst>
              <a:ext uri="{FF2B5EF4-FFF2-40B4-BE49-F238E27FC236}">
                <a16:creationId xmlns:a16="http://schemas.microsoft.com/office/drawing/2014/main" id="{ACFF075B-7261-C9B5-E4A6-387E5A1E66F2}"/>
              </a:ext>
            </a:extLst>
          </p:cNvPr>
          <p:cNvPicPr>
            <a:picLocks noChangeAspect="1"/>
          </p:cNvPicPr>
          <p:nvPr/>
        </p:nvPicPr>
        <p:blipFill>
          <a:blip r:embed="rId2"/>
          <a:srcRect l="2787" r="2484"/>
          <a:stretch/>
        </p:blipFill>
        <p:spPr>
          <a:xfrm>
            <a:off x="163830" y="1775815"/>
            <a:ext cx="11864340" cy="4427570"/>
          </a:xfrm>
          <a:prstGeom prst="rect">
            <a:avLst/>
          </a:prstGeom>
        </p:spPr>
      </p:pic>
      <p:sp>
        <p:nvSpPr>
          <p:cNvPr id="5" name="AutoShape 2" descr="Grappenhall Heys Community Primary School - Homework">
            <a:extLst>
              <a:ext uri="{FF2B5EF4-FFF2-40B4-BE49-F238E27FC236}">
                <a16:creationId xmlns:a16="http://schemas.microsoft.com/office/drawing/2014/main" id="{93503B08-53F9-6486-AA42-F08B966F462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a:extLst>
              <a:ext uri="{FF2B5EF4-FFF2-40B4-BE49-F238E27FC236}">
                <a16:creationId xmlns:a16="http://schemas.microsoft.com/office/drawing/2014/main" id="{58296591-47CB-D9FE-6856-A9AA97A1ACE5}"/>
              </a:ext>
            </a:extLst>
          </p:cNvPr>
          <p:cNvPicPr>
            <a:picLocks noChangeAspect="1"/>
          </p:cNvPicPr>
          <p:nvPr/>
        </p:nvPicPr>
        <p:blipFill>
          <a:blip r:embed="rId3"/>
          <a:srcRect l="5153" t="3523"/>
          <a:stretch/>
        </p:blipFill>
        <p:spPr>
          <a:xfrm rot="19731062">
            <a:off x="4825643" y="3337121"/>
            <a:ext cx="3005536" cy="1304960"/>
          </a:xfrm>
          <a:prstGeom prst="rect">
            <a:avLst/>
          </a:prstGeom>
        </p:spPr>
      </p:pic>
    </p:spTree>
    <p:extLst>
      <p:ext uri="{BB962C8B-B14F-4D97-AF65-F5344CB8AC3E}">
        <p14:creationId xmlns:p14="http://schemas.microsoft.com/office/powerpoint/2010/main" val="1411203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6CBBAB-6D51-4437-602B-EBAE793358FA}"/>
              </a:ext>
            </a:extLst>
          </p:cNvPr>
          <p:cNvSpPr txBox="1"/>
          <p:nvPr/>
        </p:nvSpPr>
        <p:spPr>
          <a:xfrm>
            <a:off x="220359" y="1403885"/>
            <a:ext cx="11751281" cy="1754326"/>
          </a:xfrm>
          <a:prstGeom prst="rect">
            <a:avLst/>
          </a:prstGeom>
          <a:noFill/>
        </p:spPr>
        <p:txBody>
          <a:bodyPr wrap="square">
            <a:spAutoFit/>
          </a:bodyPr>
          <a:lstStyle/>
          <a:p>
            <a:pPr algn="just"/>
            <a:r>
              <a:rPr lang="en-US" dirty="0"/>
              <a:t>ISO 9001 is an international standard that specifies requirements for a quality management system (QMS). It is part of the ISO 9000 family of standards and is designed to help organizations ensure they meet the needs of customers and other stakeholders while meeting statutory and regulatory requirements related to a product or service.</a:t>
            </a:r>
          </a:p>
          <a:p>
            <a:pPr algn="just" rtl="1"/>
            <a:endParaRPr lang="en-US" dirty="0"/>
          </a:p>
          <a:p>
            <a:pPr algn="just" rtl="1"/>
            <a:r>
              <a:rPr lang="en-GB" b="1" dirty="0">
                <a:solidFill>
                  <a:srgbClr val="FF0000"/>
                </a:solidFill>
              </a:rPr>
              <a:t> ISO 9001 </a:t>
            </a:r>
            <a:r>
              <a:rPr lang="ar-DZ" dirty="0"/>
              <a:t>هو معيار دولي يحدد متطلبات نظام إدارة الجودة (</a:t>
            </a:r>
            <a:r>
              <a:rPr lang="en-GB" dirty="0"/>
              <a:t>QMS). </a:t>
            </a:r>
            <a:r>
              <a:rPr lang="ar-DZ" dirty="0"/>
              <a:t>وهو جزء من مجموعة معايير </a:t>
            </a:r>
            <a:r>
              <a:rPr lang="en-GB" dirty="0"/>
              <a:t>ISO 9000 </a:t>
            </a:r>
            <a:r>
              <a:rPr lang="ar-DZ" dirty="0"/>
              <a:t>وهو مصمم لمساعدة المؤسسات على ضمان تلبية احتياجات العملاء وأصحاب المصلحة الآخرين مع تلبية المتطلبات القانونية والتنظيمية المتعلقة بالمنتج أو الخدمة.</a:t>
            </a:r>
            <a:endParaRPr lang="en-GB" dirty="0"/>
          </a:p>
        </p:txBody>
      </p:sp>
      <p:sp>
        <p:nvSpPr>
          <p:cNvPr id="4" name="Title 1">
            <a:extLst>
              <a:ext uri="{FF2B5EF4-FFF2-40B4-BE49-F238E27FC236}">
                <a16:creationId xmlns:a16="http://schemas.microsoft.com/office/drawing/2014/main" id="{612B63C5-A3C5-822F-51A6-E1B2DB79858A}"/>
              </a:ext>
            </a:extLst>
          </p:cNvPr>
          <p:cNvSpPr txBox="1">
            <a:spLocks/>
          </p:cNvSpPr>
          <p:nvPr/>
        </p:nvSpPr>
        <p:spPr>
          <a:xfrm>
            <a:off x="220359" y="507157"/>
            <a:ext cx="11751281" cy="781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t>II.1.1 </a:t>
            </a:r>
            <a:r>
              <a:rPr lang="en-US" sz="4000" dirty="0">
                <a:effectLst/>
                <a:latin typeface="Calibri Light" panose="020F0302020204030204" pitchFamily="34" charset="0"/>
                <a:ea typeface="Calibri" panose="020F0502020204030204" pitchFamily="34" charset="0"/>
                <a:cs typeface="Arial" panose="020B0604020202020204" pitchFamily="34" charset="0"/>
              </a:rPr>
              <a:t>International Organization for Standardization (ISO)</a:t>
            </a:r>
            <a:endParaRPr lang="fr-FR" sz="4000" dirty="0">
              <a:effectLst/>
              <a:latin typeface="Calibri" panose="020F0502020204030204" pitchFamily="34" charset="0"/>
              <a:ea typeface="Calibri" panose="020F0502020204030204" pitchFamily="34" charset="0"/>
              <a:cs typeface="Arial" panose="020B0604020202020204" pitchFamily="34" charset="0"/>
            </a:endParaRPr>
          </a:p>
          <a:p>
            <a:endParaRPr lang="en-GB" sz="4000" dirty="0"/>
          </a:p>
        </p:txBody>
      </p:sp>
      <p:sp>
        <p:nvSpPr>
          <p:cNvPr id="6" name="TextBox 5">
            <a:extLst>
              <a:ext uri="{FF2B5EF4-FFF2-40B4-BE49-F238E27FC236}">
                <a16:creationId xmlns:a16="http://schemas.microsoft.com/office/drawing/2014/main" id="{037FE569-575E-7495-6CA9-D4343F38B56F}"/>
              </a:ext>
            </a:extLst>
          </p:cNvPr>
          <p:cNvSpPr txBox="1"/>
          <p:nvPr/>
        </p:nvSpPr>
        <p:spPr>
          <a:xfrm>
            <a:off x="220359" y="3429000"/>
            <a:ext cx="11751280" cy="1477328"/>
          </a:xfrm>
          <a:prstGeom prst="rect">
            <a:avLst/>
          </a:prstGeom>
          <a:noFill/>
        </p:spPr>
        <p:txBody>
          <a:bodyPr wrap="square">
            <a:spAutoFit/>
          </a:bodyPr>
          <a:lstStyle/>
          <a:p>
            <a:pPr algn="just"/>
            <a:r>
              <a:rPr lang="en-US" dirty="0"/>
              <a:t>ISO 14001 is an international standard that outlines the requirements for an effective environmental management system (EMS). It is part of the ISO 14000 family of standards and is designed to help organizations improve their environmental performance through more efficient use of resources and reduction of waste.</a:t>
            </a:r>
          </a:p>
          <a:p>
            <a:pPr algn="just" rtl="1"/>
            <a:r>
              <a:rPr lang="en-GB" b="1" dirty="0">
                <a:solidFill>
                  <a:srgbClr val="FF0000"/>
                </a:solidFill>
              </a:rPr>
              <a:t>ISO 14001</a:t>
            </a:r>
            <a:r>
              <a:rPr lang="ar-DZ" dirty="0"/>
              <a:t>هو معيار دولي يحدد متطلبات نظام الإدارة البيئية الفعال</a:t>
            </a:r>
            <a:r>
              <a:rPr lang="fr-FR" dirty="0"/>
              <a:t> (</a:t>
            </a:r>
            <a:r>
              <a:rPr lang="en-GB" dirty="0"/>
              <a:t>EMS) </a:t>
            </a:r>
            <a:r>
              <a:rPr lang="ar-DZ" dirty="0"/>
              <a:t>وهو جزء من مجموعة معايير </a:t>
            </a:r>
            <a:r>
              <a:rPr lang="en-GB" dirty="0"/>
              <a:t>ISO 14000 </a:t>
            </a:r>
            <a:r>
              <a:rPr lang="ar-DZ" dirty="0"/>
              <a:t>وهو مصمم لمساعدة المؤسسات على تحسين أدائها البيئي من خلال الاستخدام الأكثر كفاءة للموارد وتقليل النفايات.</a:t>
            </a:r>
            <a:endParaRPr lang="en-GB" dirty="0"/>
          </a:p>
        </p:txBody>
      </p:sp>
      <p:sp>
        <p:nvSpPr>
          <p:cNvPr id="8" name="TextBox 7">
            <a:extLst>
              <a:ext uri="{FF2B5EF4-FFF2-40B4-BE49-F238E27FC236}">
                <a16:creationId xmlns:a16="http://schemas.microsoft.com/office/drawing/2014/main" id="{5C15004F-D53F-5D05-9D56-FB1411FF154E}"/>
              </a:ext>
            </a:extLst>
          </p:cNvPr>
          <p:cNvSpPr txBox="1"/>
          <p:nvPr/>
        </p:nvSpPr>
        <p:spPr>
          <a:xfrm>
            <a:off x="220359" y="5177117"/>
            <a:ext cx="11751280" cy="1477328"/>
          </a:xfrm>
          <a:prstGeom prst="rect">
            <a:avLst/>
          </a:prstGeom>
          <a:noFill/>
        </p:spPr>
        <p:txBody>
          <a:bodyPr wrap="square">
            <a:spAutoFit/>
          </a:bodyPr>
          <a:lstStyle/>
          <a:p>
            <a:pPr algn="just"/>
            <a:r>
              <a:rPr lang="en-US" dirty="0"/>
              <a:t>ISO 80000 is an international standard that provides a set of guidelines for the use of quantities and units in scientific and technical contexts. It aims to ensure consistency and clarity in the representation of measurements and data across various fields.</a:t>
            </a:r>
          </a:p>
          <a:p>
            <a:pPr algn="just" rtl="1"/>
            <a:r>
              <a:rPr lang="en-GB" b="1" dirty="0">
                <a:solidFill>
                  <a:srgbClr val="FF0000"/>
                </a:solidFill>
              </a:rPr>
              <a:t>ISO 80000</a:t>
            </a:r>
            <a:r>
              <a:rPr lang="ar-DZ" dirty="0"/>
              <a:t>هو معيار دولي يوفر مجموعة من الإرشادات لاستخدام الكميات والوحدات في السياقات العلمية والتقنية. ويهدف إلى ضمان الاتساق والوضوح في تمثيل القياسات والبيانات في مختلف المجالات.</a:t>
            </a:r>
            <a:endParaRPr lang="en-GB" dirty="0"/>
          </a:p>
        </p:txBody>
      </p:sp>
    </p:spTree>
    <p:extLst>
      <p:ext uri="{BB962C8B-B14F-4D97-AF65-F5344CB8AC3E}">
        <p14:creationId xmlns:p14="http://schemas.microsoft.com/office/powerpoint/2010/main" val="2755733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601C2-D4EC-D0D8-B6E5-B0E2E9E751DB}"/>
              </a:ext>
            </a:extLst>
          </p:cNvPr>
          <p:cNvSpPr txBox="1">
            <a:spLocks/>
          </p:cNvSpPr>
          <p:nvPr/>
        </p:nvSpPr>
        <p:spPr>
          <a:xfrm>
            <a:off x="220359" y="507157"/>
            <a:ext cx="11751281" cy="781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t>II.1.1 </a:t>
            </a:r>
            <a:r>
              <a:rPr lang="en-US" sz="4000" dirty="0">
                <a:effectLst/>
                <a:latin typeface="Calibri Light" panose="020F0302020204030204" pitchFamily="34" charset="0"/>
                <a:ea typeface="Calibri" panose="020F0502020204030204" pitchFamily="34" charset="0"/>
                <a:cs typeface="Arial" panose="020B0604020202020204" pitchFamily="34" charset="0"/>
              </a:rPr>
              <a:t>International Organization for Standardization (ISO)</a:t>
            </a:r>
            <a:endParaRPr lang="fr-FR" sz="4000" dirty="0">
              <a:effectLst/>
              <a:latin typeface="Calibri" panose="020F0502020204030204" pitchFamily="34" charset="0"/>
              <a:ea typeface="Calibri" panose="020F0502020204030204" pitchFamily="34" charset="0"/>
              <a:cs typeface="Arial" panose="020B0604020202020204" pitchFamily="34" charset="0"/>
            </a:endParaRPr>
          </a:p>
          <a:p>
            <a:endParaRPr lang="en-GB" sz="4000" dirty="0"/>
          </a:p>
        </p:txBody>
      </p:sp>
      <p:sp>
        <p:nvSpPr>
          <p:cNvPr id="3" name="TextBox 2">
            <a:extLst>
              <a:ext uri="{FF2B5EF4-FFF2-40B4-BE49-F238E27FC236}">
                <a16:creationId xmlns:a16="http://schemas.microsoft.com/office/drawing/2014/main" id="{4CD99975-E115-C57A-5870-5DBFB8FEEA85}"/>
              </a:ext>
            </a:extLst>
          </p:cNvPr>
          <p:cNvSpPr txBox="1"/>
          <p:nvPr/>
        </p:nvSpPr>
        <p:spPr>
          <a:xfrm>
            <a:off x="620486" y="1288382"/>
            <a:ext cx="3663182" cy="461665"/>
          </a:xfrm>
          <a:prstGeom prst="rect">
            <a:avLst/>
          </a:prstGeom>
          <a:noFill/>
        </p:spPr>
        <p:txBody>
          <a:bodyPr wrap="none" rtlCol="0">
            <a:spAutoFit/>
          </a:bodyPr>
          <a:lstStyle/>
          <a:p>
            <a:r>
              <a:rPr lang="ar-DZ" sz="2400" b="1" dirty="0">
                <a:latin typeface="Agency FB" panose="020B0503020202020204" pitchFamily="34" charset="0"/>
              </a:rPr>
              <a:t>=</a:t>
            </a:r>
            <a:r>
              <a:rPr lang="fr-FR" sz="2400" b="1" dirty="0">
                <a:latin typeface="Agency FB" panose="020B0503020202020204" pitchFamily="34" charset="0"/>
              </a:rPr>
              <a:t>&gt; How to </a:t>
            </a:r>
            <a:r>
              <a:rPr lang="en-GB" sz="2400" b="1" dirty="0">
                <a:latin typeface="Agency FB" panose="020B0503020202020204" pitchFamily="34" charset="0"/>
              </a:rPr>
              <a:t>make</a:t>
            </a:r>
            <a:r>
              <a:rPr lang="fr-FR" sz="2400" b="1" dirty="0">
                <a:latin typeface="Agency FB" panose="020B0503020202020204" pitchFamily="34" charset="0"/>
              </a:rPr>
              <a:t> standards in ISO</a:t>
            </a:r>
            <a:endParaRPr lang="en-GB" sz="2400" b="1" dirty="0">
              <a:latin typeface="Agency FB" panose="020B0503020202020204" pitchFamily="34" charset="0"/>
            </a:endParaRPr>
          </a:p>
        </p:txBody>
      </p:sp>
      <p:graphicFrame>
        <p:nvGraphicFramePr>
          <p:cNvPr id="4" name="Diagram 3">
            <a:extLst>
              <a:ext uri="{FF2B5EF4-FFF2-40B4-BE49-F238E27FC236}">
                <a16:creationId xmlns:a16="http://schemas.microsoft.com/office/drawing/2014/main" id="{7D456B23-66B5-25DA-F5C2-4E8F9B451B11}"/>
              </a:ext>
            </a:extLst>
          </p:cNvPr>
          <p:cNvGraphicFramePr/>
          <p:nvPr>
            <p:extLst>
              <p:ext uri="{D42A27DB-BD31-4B8C-83A1-F6EECF244321}">
                <p14:modId xmlns:p14="http://schemas.microsoft.com/office/powerpoint/2010/main" val="335427826"/>
              </p:ext>
            </p:extLst>
          </p:nvPr>
        </p:nvGraphicFramePr>
        <p:xfrm>
          <a:off x="220359" y="1750047"/>
          <a:ext cx="11751281" cy="4957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9030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2625</TotalTime>
  <Words>3237</Words>
  <Application>Microsoft Office PowerPoint</Application>
  <PresentationFormat>Widescreen</PresentationFormat>
  <Paragraphs>250</Paragraphs>
  <Slides>37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Abadi</vt:lpstr>
      <vt:lpstr>Agency FB</vt:lpstr>
      <vt:lpstr>Arial</vt:lpstr>
      <vt:lpstr>Arial Narrow</vt:lpstr>
      <vt:lpstr>Berlin Sans FB Demi</vt:lpstr>
      <vt:lpstr>Calibri</vt:lpstr>
      <vt:lpstr>Calibri Light</vt:lpstr>
      <vt:lpstr>Symbol</vt:lpstr>
      <vt:lpstr>Wingdings</vt:lpstr>
      <vt:lpstr>Office Theme</vt:lpstr>
      <vt:lpstr>Chapter II. Standardization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ABDELMOUNAIM ZEROUAL</dc:creator>
  <cp:lastModifiedBy>ABDELMOUNAIM ZEROUAL</cp:lastModifiedBy>
  <cp:revision>24</cp:revision>
  <dcterms:created xsi:type="dcterms:W3CDTF">2024-11-01T19:40:56Z</dcterms:created>
  <dcterms:modified xsi:type="dcterms:W3CDTF">2024-12-17T21:32:06Z</dcterms:modified>
</cp:coreProperties>
</file>