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4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8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16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532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7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0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03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36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4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1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49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72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05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5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0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1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6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11324" y="3675063"/>
            <a:ext cx="8791575" cy="238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Chapitre </a:t>
            </a: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IV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variables linguistiques et variables sociales</a:t>
            </a:r>
            <a:r>
              <a:rPr lang="fr-FR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0" y="977337"/>
            <a:ext cx="9982200" cy="376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I. Introduction générale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 sociolinguistique étudie la variation de la langue selon les locuteurs, les contextes et les situations sociales.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Deux concepts clés :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Variables linguistiques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Variables sociales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 langue est une pratique sociale qui reflète des identités, appartenances et rapports de pouvoir.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2500" y="812192"/>
            <a:ext cx="10414000" cy="5534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II. Les variables linguistiques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Définition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Unité de langue pouvant avoir plusieurs 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réalisations différentes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selon divers facteurs (sociaux, géographiques, stylistiques...).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Exemple (</a:t>
            </a:r>
            <a:r>
              <a:rPr lang="fr-F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Labov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1966)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variation du /r/ final en anglais new-yorkais.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Types de variables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Phonétiques/phonologiques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ex. réalisation du /r/, glottalisation du [t].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Morphologiques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ex. 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je suis allé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vs 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j’suis allé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Syntaxiques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ex. 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je pense que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vs 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je pense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Lexicales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ex. 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poche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vs 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selon les régions.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Notion de variante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Une 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variante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 forme concrète d’une variable.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Ex. pour le /r/ : [ʁ], [ʀ], [ɾ], [r].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235216"/>
              </p:ext>
            </p:extLst>
          </p:nvPr>
        </p:nvGraphicFramePr>
        <p:xfrm>
          <a:off x="791818" y="2792692"/>
          <a:ext cx="10439400" cy="3283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9700">
                  <a:extLst>
                    <a:ext uri="{9D8B030D-6E8A-4147-A177-3AD203B41FA5}">
                      <a16:colId xmlns:a16="http://schemas.microsoft.com/office/drawing/2014/main" val="3107654354"/>
                    </a:ext>
                  </a:extLst>
                </a:gridCol>
                <a:gridCol w="5219700">
                  <a:extLst>
                    <a:ext uri="{9D8B030D-6E8A-4147-A177-3AD203B41FA5}">
                      <a16:colId xmlns:a16="http://schemas.microsoft.com/office/drawing/2014/main" val="516034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Variable sociale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Exemples de catégories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52419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Âge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Jeunes / adultes / personnes âgées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44384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Sexe / genre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Hommes / femmes / autres identités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38275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Niveau d’éducation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Scolaire, universitaire, etc.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60723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Classe sociale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Classe populaire / moyenne / supérieure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59601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Origine géographique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Milieu urbain / rural ; région d’origine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62785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Groupe ethnique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Appartenance communautaire ou culturelle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32520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Statut professionnel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Employé / cadre / enseignant / ouvrier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4675345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91818" y="669034"/>
            <a:ext cx="1022074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III. Les variables sociales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Définition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variables sociales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sont les caractéristiques sociologiques ou démographiques des locuteurs qui influencent leur usage linguistique.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Principales variables sociales étudiées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➡️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Chaque variable sociale peut influencer les choix linguistiques d’un locuteur.</a:t>
            </a: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9000" y="612453"/>
            <a:ext cx="10185400" cy="317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IV. Interaction entre variables linguistiques et sociales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L’un des objectifs de la sociolinguistique est de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mettre en relation les variables linguistiques avec les variables sociales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On cherche à comprendre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qui utilise quoi, quand, comment, et pourquoi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Études pionnières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William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Labov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(1966)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étude sur la prononciation du /r/ à New York selon les classes sociales.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Peter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Trudgill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(1974)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étude à Norwich sur les variantes phonétiques selon le genre et la classe sociale.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Basil Bernstein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théories sur le « code restreint » et le « code élaboré » dans les milieux populaires vs favorisés.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1400" y="3966392"/>
            <a:ext cx="10401300" cy="200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Variation sociale et styles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 choix d’une variante peut aussi dépendre du 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style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(formel/informel), de la 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situation de communication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et de l’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identité que le locuteur veut afficher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➡️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Par exemple, un jeune peut utiliser une variante argotique dans un groupe d’amis, mais adopter une variante plus neutre en contexte scolaire.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0" y="499964"/>
            <a:ext cx="10134600" cy="5779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fr-FR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Enjeux et perspectives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La variation comme norme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 variation n’est pas un « écart » à la norme, mais une 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caractéristique fondamentale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 toute langue vivante. Elle permet l’expression de nuances sociales, identitaires et situationnelles.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Implications sociales et politiques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Discrimination linguistique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certaines variantes sont stigmatisées car associées à des groupes sociaux marginalisés.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Politiques linguistiques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choix d'une langue ou d'une variante comme "standard" a des conséquences idéologiques et sociales.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Revendications identitaires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les usages linguistiques peuvent devenir des marqueurs de résistance ou de fierté culturelle.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3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7000" y="1449936"/>
            <a:ext cx="9525000" cy="2763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VI. Conclusion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 sociolinguistique met en évidence le fait que la langue est toujours en interaction avec la société. Les 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variables linguistiques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ne prennent sens qu'en relation avec des 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variables sociales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et vice versa. Comprendre ces interactions, c’est saisir comment la langue reflète, construit et transforme les réalités sociales.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4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612966"/>
            <a:ext cx="10414000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Applications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pratiques et implications sociales :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Éducation et sensibilisation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Encourager la diversité linguistique et combattre les préjugés à travers l’éducation.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Politique linguistique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Les politiques publiques peuvent promouvoir la diversité linguistique et lutter contre la discrimination.</a:t>
            </a:r>
          </a:p>
        </p:txBody>
      </p:sp>
    </p:spTree>
    <p:extLst>
      <p:ext uri="{BB962C8B-B14F-4D97-AF65-F5344CB8AC3E}">
        <p14:creationId xmlns:p14="http://schemas.microsoft.com/office/powerpoint/2010/main" val="362833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7600" y="1120088"/>
            <a:ext cx="10299700" cy="3956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 :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attitudes linguistiques jouent un rôle clé dans les dynamiques sociales, influençant les relations de pouvoir, les hiérarchies sociales et les inégalités économiques et culturelles.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Elles façonnent les choix linguistiques et peuvent soit favoriser l'intégration sociale, soit contribuer à la marginalisation.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étude approfondie des attitudes linguistiques peut mener à des politiques linguistiques plus inclusives et à une meilleure préservation de la diversité linguistique dans un monde globalisé.</a:t>
            </a:r>
            <a:endParaRPr lang="fr-F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14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241</TotalTime>
  <Words>726</Words>
  <Application>Microsoft Office PowerPoint</Application>
  <PresentationFormat>Grand écran</PresentationFormat>
  <Paragraphs>65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Garamond</vt:lpstr>
      <vt:lpstr>Segoe UI Symbol</vt:lpstr>
      <vt:lpstr>Symbol</vt:lpstr>
      <vt:lpstr>Times New Roman</vt:lpstr>
      <vt:lpstr>Organique</vt:lpstr>
      <vt:lpstr>Chapitre IV :  variables linguistiques et variables sociales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III :  Attitudes Linguistiques - Concepts et Théories</dc:title>
  <dc:creator>Dell</dc:creator>
  <cp:lastModifiedBy>Dell</cp:lastModifiedBy>
  <cp:revision>18</cp:revision>
  <dcterms:created xsi:type="dcterms:W3CDTF">2025-01-07T22:00:47Z</dcterms:created>
  <dcterms:modified xsi:type="dcterms:W3CDTF">2025-04-16T12:53:44Z</dcterms:modified>
</cp:coreProperties>
</file>