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8" r:id="rId2"/>
    <p:sldId id="461" r:id="rId3"/>
    <p:sldId id="462" r:id="rId4"/>
    <p:sldId id="463" r:id="rId5"/>
    <p:sldId id="464" r:id="rId6"/>
    <p:sldId id="491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473" r:id="rId16"/>
    <p:sldId id="474" r:id="rId17"/>
    <p:sldId id="475" r:id="rId18"/>
    <p:sldId id="476" r:id="rId19"/>
    <p:sldId id="477" r:id="rId20"/>
    <p:sldId id="482" r:id="rId21"/>
    <p:sldId id="483" r:id="rId22"/>
    <p:sldId id="478" r:id="rId23"/>
    <p:sldId id="484" r:id="rId24"/>
    <p:sldId id="485" r:id="rId25"/>
    <p:sldId id="479" r:id="rId26"/>
    <p:sldId id="486" r:id="rId27"/>
    <p:sldId id="487" r:id="rId28"/>
    <p:sldId id="480" r:id="rId29"/>
    <p:sldId id="488" r:id="rId30"/>
    <p:sldId id="489" r:id="rId31"/>
    <p:sldId id="481" r:id="rId32"/>
    <p:sldId id="490" r:id="rId3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6" autoAdjust="0"/>
    <p:restoredTop sz="94624" autoAdjust="0"/>
  </p:normalViewPr>
  <p:slideViewPr>
    <p:cSldViewPr>
      <p:cViewPr varScale="1">
        <p:scale>
          <a:sx n="83" d="100"/>
          <a:sy n="83" d="100"/>
        </p:scale>
        <p:origin x="146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ABE58-2DD0-495E-976D-EC32B7D9B054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4B5C9-A95F-43DA-9625-270BFBDAF45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20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4B5C9-A95F-43DA-9625-270BFBDAF45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2DF0FE-9259-4863-8432-791825C657AB}" type="datetimeFigureOut">
              <a:rPr lang="fr-FR" smtClean="0"/>
              <a:pPr/>
              <a:t>06/12/2024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400730-82C4-4626-9610-3EDFCD773CD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br.fr/memoire/comment-rediger-une-problematique-de-memoire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br.fr/memoire/comment-rediger-une-problematique-de-memoir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br.fr/memoire/comment-rediger-une-problematique-de-memoir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ribbr.fr/relecture-correction/these-manuscrit/" TargetMode="External"/><Relationship Id="rId2" Type="http://schemas.openxmlformats.org/officeDocument/2006/relationships/hyperlink" Target="https://www.scribbr.fr/category/plan-memoir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br.fr/category/plan-memoir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ribbr.fr/memoire/comment-rediger-une-problematique-de-memoire/" TargetMode="External"/><Relationship Id="rId2" Type="http://schemas.openxmlformats.org/officeDocument/2006/relationships/hyperlink" Target="https://www.scribbr.fr/memoire/choisir-un-sujet-pour-votre-memoire-en-8-etap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cribbr.fr/category/plan-memoire/" TargetMode="External"/><Relationship Id="rId4" Type="http://schemas.openxmlformats.org/officeDocument/2006/relationships/hyperlink" Target="https://www.scribbr.fr/astuces/les-differentes-methodes-de-recherche-et-de-collecte-de-donnee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214554"/>
            <a:ext cx="79296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 smtClean="0"/>
              <a:t>Éléments de mise en œuvre d’un mémoire en informatique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Développement (15 min environ)</a:t>
            </a:r>
          </a:p>
          <a:p>
            <a:r>
              <a:rPr lang="fr-FR" dirty="0" smtClean="0"/>
              <a:t>Développement précis de la </a:t>
            </a:r>
            <a:r>
              <a:rPr lang="fr-FR" b="1" dirty="0" smtClean="0"/>
              <a:t>méthodologie</a:t>
            </a:r>
            <a:r>
              <a:rPr lang="fr-FR" dirty="0" smtClean="0"/>
              <a:t> et des objectifs</a:t>
            </a:r>
          </a:p>
          <a:p>
            <a:r>
              <a:rPr lang="fr-FR" dirty="0" smtClean="0"/>
              <a:t>Présentez vos </a:t>
            </a:r>
            <a:r>
              <a:rPr lang="fr-FR" b="1" dirty="0" smtClean="0"/>
              <a:t>réponses</a:t>
            </a:r>
            <a:r>
              <a:rPr lang="fr-FR" dirty="0" smtClean="0"/>
              <a:t> à la </a:t>
            </a:r>
            <a:r>
              <a:rPr lang="fr-FR" dirty="0" smtClean="0">
                <a:hlinkClick r:id="rId2"/>
              </a:rPr>
              <a:t>problématique</a:t>
            </a:r>
            <a:r>
              <a:rPr lang="fr-FR" dirty="0" smtClean="0"/>
              <a:t> et la manière dont vous y avez répondu. Lors de cette partie, vous pourrez citer quelques auteurs auxquels vous vous êtes référés dans la partie écrite de votre travail.</a:t>
            </a:r>
          </a:p>
          <a:p>
            <a:r>
              <a:rPr lang="fr-FR" dirty="0" smtClean="0"/>
              <a:t>Il faut expliquer la méthodologie suivie et les </a:t>
            </a:r>
            <a:r>
              <a:rPr lang="fr-FR" b="1" dirty="0" smtClean="0"/>
              <a:t>résultats</a:t>
            </a:r>
            <a:r>
              <a:rPr lang="fr-FR" dirty="0" smtClean="0"/>
              <a:t> obtenus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Développement (15 min environ)</a:t>
            </a:r>
          </a:p>
          <a:p>
            <a:r>
              <a:rPr lang="fr-FR" dirty="0" smtClean="0"/>
              <a:t>Développement précis de la </a:t>
            </a:r>
            <a:r>
              <a:rPr lang="fr-FR" b="1" dirty="0" smtClean="0"/>
              <a:t>méthodologie</a:t>
            </a:r>
            <a:r>
              <a:rPr lang="fr-FR" dirty="0" smtClean="0"/>
              <a:t> et des objectifs</a:t>
            </a:r>
          </a:p>
          <a:p>
            <a:r>
              <a:rPr lang="fr-FR" dirty="0" smtClean="0"/>
              <a:t>Présentez vos </a:t>
            </a:r>
            <a:r>
              <a:rPr lang="fr-FR" b="1" dirty="0" smtClean="0"/>
              <a:t>réponses</a:t>
            </a:r>
            <a:r>
              <a:rPr lang="fr-FR" dirty="0" smtClean="0"/>
              <a:t> à la </a:t>
            </a:r>
            <a:r>
              <a:rPr lang="fr-FR" dirty="0" smtClean="0">
                <a:hlinkClick r:id="rId2"/>
              </a:rPr>
              <a:t>problématique</a:t>
            </a:r>
            <a:r>
              <a:rPr lang="fr-FR" dirty="0" smtClean="0"/>
              <a:t> et la manière dont vous y avez répondu. Lors de cette partie, vous pourrez citer quelques auteurs auxquels vous vous êtes référés dans la partie écrite de votre travail.</a:t>
            </a:r>
          </a:p>
          <a:p>
            <a:r>
              <a:rPr lang="fr-FR" dirty="0" smtClean="0"/>
              <a:t>Il faut expliquer la méthodologie suivie et les </a:t>
            </a:r>
            <a:r>
              <a:rPr lang="fr-FR" b="1" dirty="0" smtClean="0"/>
              <a:t>résultats</a:t>
            </a:r>
            <a:r>
              <a:rPr lang="fr-FR" dirty="0" smtClean="0"/>
              <a:t> obtenus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Conclusion (2-3 min)</a:t>
            </a:r>
          </a:p>
          <a:p>
            <a:r>
              <a:rPr lang="fr-FR" dirty="0" smtClean="0"/>
              <a:t>Rappeler la </a:t>
            </a:r>
            <a:r>
              <a:rPr lang="fr-FR" b="1" dirty="0" smtClean="0"/>
              <a:t>réponse</a:t>
            </a:r>
            <a:r>
              <a:rPr lang="fr-FR" dirty="0" smtClean="0"/>
              <a:t> que vous aurez établie à la </a:t>
            </a:r>
            <a:r>
              <a:rPr lang="fr-FR" dirty="0" smtClean="0">
                <a:hlinkClick r:id="rId2"/>
              </a:rPr>
              <a:t>problématique</a:t>
            </a:r>
            <a:r>
              <a:rPr lang="fr-FR" dirty="0" smtClean="0"/>
              <a:t> centrale de votre mémoire</a:t>
            </a:r>
          </a:p>
          <a:p>
            <a:r>
              <a:rPr lang="fr-FR" dirty="0" smtClean="0"/>
              <a:t>Établir les éventuelles </a:t>
            </a:r>
            <a:r>
              <a:rPr lang="fr-FR" b="1" dirty="0" smtClean="0"/>
              <a:t>limites</a:t>
            </a:r>
            <a:endParaRPr lang="fr-FR" dirty="0" smtClean="0"/>
          </a:p>
          <a:p>
            <a:r>
              <a:rPr lang="fr-FR" b="1" dirty="0" smtClean="0"/>
              <a:t>Ouverture</a:t>
            </a:r>
            <a:r>
              <a:rPr lang="fr-FR" dirty="0" smtClean="0"/>
              <a:t> : parler du prolongement de vos réflexions, compléter vos arguments, les discuter ou les remettre en cause.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b="1" dirty="0" smtClean="0"/>
          </a:p>
          <a:p>
            <a:pPr algn="ctr"/>
            <a:endParaRPr lang="fr-FR" b="1" dirty="0" smtClean="0"/>
          </a:p>
          <a:p>
            <a:pPr algn="ctr"/>
            <a:endParaRPr lang="fr-FR" b="1" dirty="0" smtClean="0"/>
          </a:p>
          <a:p>
            <a:pPr algn="ctr"/>
            <a:r>
              <a:rPr lang="fr-FR" b="1" dirty="0" smtClean="0"/>
              <a:t> conseils pour la soutenance de mémoire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Il ne faut pas tout dire :</a:t>
            </a:r>
            <a:r>
              <a:rPr lang="fr-FR" dirty="0" smtClean="0"/>
              <a:t> c’est une synthèse et non pas une version orale de votre </a:t>
            </a:r>
            <a:r>
              <a:rPr lang="fr-FR" dirty="0" err="1" smtClean="0">
                <a:hlinkClick r:id="rId2"/>
              </a:rPr>
              <a:t>mémoire</a:t>
            </a:r>
            <a:r>
              <a:rPr lang="fr-FR" dirty="0" err="1" smtClean="0"/>
              <a:t>ou</a:t>
            </a:r>
            <a:r>
              <a:rPr lang="fr-FR" dirty="0" smtClean="0"/>
              <a:t> de votre </a:t>
            </a:r>
            <a:r>
              <a:rPr lang="fr-FR" dirty="0" smtClean="0">
                <a:hlinkClick r:id="rId3"/>
              </a:rPr>
              <a:t>thèse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Etre honnête </a:t>
            </a:r>
            <a:r>
              <a:rPr lang="fr-FR" dirty="0" smtClean="0"/>
              <a:t>: si vous ne connaissez pas la réponse à certaines questions dites-le.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Contrôler votre temps </a:t>
            </a:r>
            <a:r>
              <a:rPr lang="fr-FR" dirty="0" smtClean="0"/>
              <a:t>: il est important que vous sachiez combien de temps environ vous passerez sur chaque sous-partie. Entraînez-vous !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Rendez vos supports vivants</a:t>
            </a:r>
            <a:r>
              <a:rPr lang="fr-FR" dirty="0" smtClean="0"/>
              <a:t> et </a:t>
            </a:r>
            <a:r>
              <a:rPr lang="fr-FR" b="1" dirty="0" smtClean="0"/>
              <a:t>ne vous contentez pas de lire</a:t>
            </a:r>
            <a:r>
              <a:rPr lang="fr-FR" dirty="0" smtClean="0"/>
              <a:t> : regardez le jury et respirez calmement. Cela donnera un sentiment de contrôle et de maîtrise.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Soyez critique envers vous-même :</a:t>
            </a:r>
            <a:r>
              <a:rPr lang="fr-FR" dirty="0" smtClean="0"/>
              <a:t> il s’est écoulé du temps entre la rédaction de votre </a:t>
            </a:r>
            <a:r>
              <a:rPr lang="fr-FR" dirty="0" smtClean="0">
                <a:hlinkClick r:id="rId2"/>
              </a:rPr>
              <a:t>mémoire</a:t>
            </a:r>
            <a:r>
              <a:rPr lang="fr-FR" dirty="0" smtClean="0"/>
              <a:t> et sa soutenance et peut-être que vous avez relevé des incohérences ou de nouvelles conclusions. N’hésitez pas à en parler au jury.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fr-FR" b="1" u="sng" dirty="0" smtClean="0"/>
              <a:t>Évitez les présentations à puces</a:t>
            </a:r>
            <a:endParaRPr lang="fr-FR" b="1" dirty="0" smtClean="0"/>
          </a:p>
          <a:p>
            <a:pPr fontAlgn="base"/>
            <a:r>
              <a:rPr lang="fr-FR" dirty="0" smtClean="0"/>
              <a:t>Si vous faites une présentation qui nécessite un PowerPoint ou des supports visuels, évitez les diapos avec les puces et les phrases en face.</a:t>
            </a:r>
          </a:p>
          <a:p>
            <a:pPr fontAlgn="base"/>
            <a:r>
              <a:rPr lang="fr-FR" dirty="0" smtClean="0"/>
              <a:t>C’est un modèle de présentation très courant qui est </a:t>
            </a:r>
            <a:r>
              <a:rPr lang="fr-FR" b="1" dirty="0" smtClean="0"/>
              <a:t>très ennuyant pour les auditeurs</a:t>
            </a:r>
            <a:r>
              <a:rPr lang="fr-FR" dirty="0" smtClean="0"/>
              <a:t>, donnez une approche plus visuelle, avec des images qui illustrent vos propos.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6000" b="1" u="sng" dirty="0" smtClean="0">
                <a:solidFill>
                  <a:srgbClr val="FF0000"/>
                </a:solidFill>
              </a:rPr>
              <a:t>dans la tête d’un jury</a:t>
            </a:r>
            <a:endParaRPr lang="fr-FR" sz="60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Le jury bienveillant </a:t>
            </a:r>
            <a:r>
              <a:rPr lang="fr-FR" dirty="0" smtClean="0"/>
              <a:t>: c’est un jury qui veut voir le meilleur de vous-même et va chercher à vous mettre à l’aise et en position confortable pour y arriver.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La soutenance orale</a:t>
            </a:r>
            <a:br>
              <a:rPr lang="fr-FR" b="1" dirty="0" smtClean="0"/>
            </a:br>
            <a:r>
              <a:rPr lang="fr-FR" b="1" dirty="0" smtClean="0"/>
              <a:t>Quelles différences avec l’écrit ?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Durant la soutenance de votre mémoire, vous devrez aider le jury à comprendre votre travail et ses implications.</a:t>
            </a:r>
          </a:p>
          <a:p>
            <a:endParaRPr lang="fr-FR" dirty="0" smtClean="0"/>
          </a:p>
          <a:p>
            <a:r>
              <a:rPr lang="fr-FR" b="1" dirty="0" smtClean="0"/>
              <a:t>Attention</a:t>
            </a:r>
            <a:r>
              <a:rPr lang="fr-FR" dirty="0" smtClean="0"/>
              <a:t> : il ne faut pas reprendre le même plan que votre mémoire, mais expliquer vos recherches.</a:t>
            </a:r>
          </a:p>
          <a:p>
            <a:endParaRPr lang="fr-FR" dirty="0" smtClean="0"/>
          </a:p>
          <a:p>
            <a:r>
              <a:rPr lang="fr-FR" dirty="0" smtClean="0"/>
              <a:t>Il est nécessaire de faire preuve </a:t>
            </a:r>
            <a:r>
              <a:rPr lang="fr-FR" b="1" dirty="0" smtClean="0"/>
              <a:t>d’esprit de synthèse,</a:t>
            </a:r>
            <a:r>
              <a:rPr lang="fr-FR" dirty="0" smtClean="0"/>
              <a:t> afin de d’expliquer votre raisonnement à l’audience. Il faudra donc s’attacher à </a:t>
            </a:r>
            <a:r>
              <a:rPr lang="fr-FR" b="1" dirty="0" smtClean="0"/>
              <a:t>l’essentiel</a:t>
            </a:r>
            <a:r>
              <a:rPr lang="fr-FR" dirty="0" smtClean="0"/>
              <a:t> alors que dans votre mémoire, il faudra être méticuleux sur les détails.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méthode </a:t>
            </a:r>
          </a:p>
          <a:p>
            <a:r>
              <a:rPr lang="fr-FR" dirty="0" smtClean="0"/>
              <a:t>Il est détendu, souriant, attentif. </a:t>
            </a:r>
          </a:p>
          <a:p>
            <a:r>
              <a:rPr lang="fr-FR" dirty="0" smtClean="0"/>
              <a:t>Il vous laisse parler de ce que vous aimez. </a:t>
            </a:r>
          </a:p>
          <a:p>
            <a:r>
              <a:rPr lang="fr-FR" dirty="0" smtClean="0"/>
              <a:t>Il vous donne des signes d’approbation, vous montre qu’il suit ce que vous lui dites. </a:t>
            </a:r>
          </a:p>
          <a:p>
            <a:r>
              <a:rPr lang="fr-FR" dirty="0" smtClean="0"/>
              <a:t>Il vous invite à parler de sujets sur lesquels il vous sent à l’aise, il instaure un vrai dialogue. </a:t>
            </a:r>
          </a:p>
          <a:p>
            <a:r>
              <a:rPr lang="fr-FR" dirty="0" smtClean="0"/>
              <a:t>Il vous laisse parler tout en alimentant la conversation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 qu’il ne faut pas faire</a:t>
            </a:r>
            <a:r>
              <a:rPr lang="fr-FR" dirty="0" smtClean="0"/>
              <a:t> </a:t>
            </a:r>
          </a:p>
          <a:p>
            <a:r>
              <a:rPr lang="fr-FR" dirty="0" smtClean="0"/>
              <a:t> vous laisser endormir ; </a:t>
            </a:r>
          </a:p>
          <a:p>
            <a:r>
              <a:rPr lang="fr-FR" dirty="0" smtClean="0"/>
              <a:t> penser que c’est facile ; </a:t>
            </a:r>
          </a:p>
          <a:p>
            <a:r>
              <a:rPr lang="fr-FR" dirty="0" smtClean="0"/>
              <a:t>vous laisser aller à une certaine familiarité de langage, d’expression ; </a:t>
            </a:r>
          </a:p>
          <a:p>
            <a:r>
              <a:rPr lang="fr-FR" dirty="0" smtClean="0"/>
              <a:t> perdre la maîtrise de votre discours ; </a:t>
            </a:r>
          </a:p>
          <a:p>
            <a:r>
              <a:rPr lang="fr-FR" dirty="0" smtClean="0"/>
              <a:t>perdre votre tonicité.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jury déstabilisateur </a:t>
            </a:r>
            <a:r>
              <a:rPr lang="fr-FR" dirty="0" smtClean="0"/>
              <a:t>: c’est un jury qui veut vous mettre en danger pour voir comment vous réagissez sous pression, et évaluer jusqu’où votre intelligence et votre émotivité résisteront.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méthode</a:t>
            </a:r>
          </a:p>
          <a:p>
            <a:r>
              <a:rPr lang="fr-FR" dirty="0" smtClean="0"/>
              <a:t> Il vous surprend par des questions auxquelles vous ne vous attendiez pas. </a:t>
            </a:r>
          </a:p>
          <a:p>
            <a:r>
              <a:rPr lang="fr-FR" dirty="0" smtClean="0"/>
              <a:t>Il vous contredit. </a:t>
            </a:r>
          </a:p>
          <a:p>
            <a:r>
              <a:rPr lang="fr-FR" dirty="0" smtClean="0"/>
              <a:t>Il vous provoque.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 qu’il ne faut pas faire</a:t>
            </a:r>
          </a:p>
          <a:p>
            <a:r>
              <a:rPr lang="fr-FR" dirty="0" smtClean="0"/>
              <a:t>  montrer votre agacement ;</a:t>
            </a:r>
          </a:p>
          <a:p>
            <a:r>
              <a:rPr lang="fr-FR" dirty="0" smtClean="0"/>
              <a:t>vous laisser aller à une certaine agressivité ;</a:t>
            </a:r>
          </a:p>
          <a:p>
            <a:r>
              <a:rPr lang="fr-FR" dirty="0" smtClean="0"/>
              <a:t>  perdre le sourire ;</a:t>
            </a:r>
          </a:p>
          <a:p>
            <a:r>
              <a:rPr lang="fr-FR" dirty="0" smtClean="0"/>
              <a:t> acquiescer alors que vous n’êtes pas d’accord ; </a:t>
            </a:r>
          </a:p>
          <a:p>
            <a:r>
              <a:rPr lang="fr-FR" dirty="0" smtClean="0"/>
              <a:t> perdre la maîtrise de votre discours ; </a:t>
            </a:r>
          </a:p>
          <a:p>
            <a:r>
              <a:rPr lang="fr-FR" dirty="0" smtClean="0"/>
              <a:t> vous raidir ;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jury professionnel </a:t>
            </a:r>
            <a:r>
              <a:rPr lang="fr-FR" dirty="0" smtClean="0"/>
              <a:t>: ce jury pose des questions orientées à la fois sur l’« ici » et le « maintenant ». Ce qui l’intéresse, c’est vous, votre cohérence de projet, votre qualité d’argumentation, votre ouverture vers lui, votre qualité d’écoute, votre autorité, votre prise d’espace.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935480"/>
            <a:ext cx="8472518" cy="438912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méthode :</a:t>
            </a:r>
          </a:p>
          <a:p>
            <a:r>
              <a:rPr lang="fr-FR" dirty="0" smtClean="0"/>
              <a:t>Vous écouter et poser des questions pertinentes sur le travail  </a:t>
            </a:r>
          </a:p>
          <a:p>
            <a:r>
              <a:rPr lang="fr-FR" dirty="0" smtClean="0"/>
              <a:t>tester votre réactivité, votre pertinence.</a:t>
            </a:r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Ce qu’il faut faire</a:t>
            </a:r>
          </a:p>
          <a:p>
            <a:r>
              <a:rPr lang="fr-FR" dirty="0" smtClean="0"/>
              <a:t> mettre en valeur une qualité d’analyse et une clarté d’argumentation dans vos réponse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jury pinailleur </a:t>
            </a:r>
            <a:r>
              <a:rPr lang="fr-FR" dirty="0" smtClean="0"/>
              <a:t>: ce jury cherche à approfondir et à creuser, soit ce que vous dites, soit ce qu’il ressent après la lecture de votre dossier ou de votre présentation.</a:t>
            </a:r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méthode</a:t>
            </a:r>
          </a:p>
          <a:p>
            <a:r>
              <a:rPr lang="fr-FR" dirty="0" smtClean="0"/>
              <a:t>Ne pas vous lâcher sur un sujet qui les intéresse, sur une interrogation ou une impression qu’ils ont. Être presque agressif… pour obtenir la réponse qu’ils estimeront sincère.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soutenance est composée d’une partie </a:t>
            </a:r>
            <a:r>
              <a:rPr lang="fr-FR" b="1" dirty="0" smtClean="0"/>
              <a:t>question-réponse</a:t>
            </a:r>
            <a:r>
              <a:rPr lang="fr-FR" dirty="0" smtClean="0"/>
              <a:t> à laquelle vous devez également vous préparer.</a:t>
            </a:r>
          </a:p>
          <a:p>
            <a:r>
              <a:rPr lang="fr-FR" dirty="0" smtClean="0"/>
              <a:t>La soutenance doit aussi être animée et </a:t>
            </a:r>
            <a:r>
              <a:rPr lang="fr-FR" b="1" dirty="0" smtClean="0"/>
              <a:t>vivante</a:t>
            </a:r>
            <a:r>
              <a:rPr lang="fr-FR" dirty="0" smtClean="0"/>
              <a:t>. C’est plus agréable pour votre jury si vous présentez vos recherches de manière dynamique plutôt qu’avec un ton monotone.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 qu’il ne faut pas faire </a:t>
            </a:r>
          </a:p>
          <a:p>
            <a:r>
              <a:rPr lang="fr-FR" dirty="0" smtClean="0"/>
              <a:t>vous sentir « nul » ou pas à la hauteur ; </a:t>
            </a:r>
          </a:p>
          <a:p>
            <a:r>
              <a:rPr lang="fr-FR" dirty="0" smtClean="0"/>
              <a:t> vous mettre sur la défensive.</a:t>
            </a:r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jury passif </a:t>
            </a:r>
            <a:r>
              <a:rPr lang="fr-FR" dirty="0" smtClean="0"/>
              <a:t>: c’est un jury dont vous vous apercevez vite que ses membres sont préoccupés, font autre chose, ne sont pas attentifs, peuvent paraître assoupis</a:t>
            </a:r>
          </a:p>
          <a:p>
            <a:endParaRPr lang="fr-FR" dirty="0" smtClean="0"/>
          </a:p>
          <a:p>
            <a:r>
              <a:rPr lang="fr-FR" dirty="0" smtClean="0"/>
              <a:t>Sa méthode Il semble ne pas en avoir, il somnole ou fait autre chose, et pose des questions assez plates.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Ce qu’il ne faut pas faire</a:t>
            </a:r>
          </a:p>
          <a:p>
            <a:r>
              <a:rPr lang="fr-FR" dirty="0" smtClean="0"/>
              <a:t> vous rétrécir, ne pas donner le meilleur de vous-même </a:t>
            </a:r>
          </a:p>
          <a:p>
            <a:r>
              <a:rPr lang="fr-FR" dirty="0" smtClean="0"/>
              <a:t>paraître agacé ;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La soutenance orale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9144000" cy="4389120"/>
          </a:xfrm>
        </p:spPr>
        <p:txBody>
          <a:bodyPr/>
          <a:lstStyle/>
          <a:p>
            <a:r>
              <a:rPr lang="fr-FR" dirty="0" smtClean="0"/>
              <a:t>En général, les enseignants qui composent votre jury ont </a:t>
            </a:r>
            <a:r>
              <a:rPr lang="fr-FR" b="1" dirty="0" smtClean="0"/>
              <a:t>lu</a:t>
            </a:r>
            <a:r>
              <a:rPr lang="fr-FR" dirty="0" smtClean="0"/>
              <a:t> votre mémoire. Il faut ainsi faire attention à vos explications et vous attendre à faire face a un regard complètement extérieur. </a:t>
            </a:r>
          </a:p>
          <a:p>
            <a:endParaRPr lang="fr-FR" dirty="0" smtClean="0"/>
          </a:p>
          <a:p>
            <a:r>
              <a:rPr lang="fr-FR" dirty="0" smtClean="0"/>
              <a:t>Il est bien entendu important de présenter vos </a:t>
            </a:r>
            <a:r>
              <a:rPr lang="fr-FR" b="1" dirty="0" smtClean="0"/>
              <a:t>résultats</a:t>
            </a:r>
            <a:r>
              <a:rPr lang="fr-FR" dirty="0" smtClean="0"/>
              <a:t> et leur signification. Le jury notera avant tout votre esprit de synthèse et votre capacité à expliquer un sujet complexe tout en restant clair.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La forme – Comment se déroule la soutenance ?</a:t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Présentation de l’application avant  la présentation orale;</a:t>
            </a:r>
          </a:p>
          <a:p>
            <a:r>
              <a:rPr lang="fr-FR" dirty="0" smtClean="0"/>
              <a:t>Exposé oral (exposé);</a:t>
            </a:r>
          </a:p>
          <a:p>
            <a:r>
              <a:rPr lang="fr-FR" dirty="0" smtClean="0"/>
              <a:t>Partie des questions.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Présentation de l’application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faut avoir des réponses détaillées sur les logiciels et les outils utilisés pour le développement de votre application.</a:t>
            </a:r>
          </a:p>
          <a:p>
            <a:r>
              <a:rPr lang="fr-FR" dirty="0" smtClean="0"/>
              <a:t>Avoir un schéma mental sur  l’ensemble des fonctionnalité programmées</a:t>
            </a:r>
          </a:p>
          <a:p>
            <a:r>
              <a:rPr lang="fr-FR" dirty="0" smtClean="0"/>
              <a:t>Avoir les capacités pour corrigés les erreurs de votre code.</a:t>
            </a:r>
          </a:p>
          <a:p>
            <a:r>
              <a:rPr lang="fr-FR" dirty="0" smtClean="0"/>
              <a:t>Bien défendre votre application et vos choix.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Exposé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fr-FR" b="1" dirty="0" smtClean="0"/>
          </a:p>
          <a:p>
            <a:r>
              <a:rPr lang="fr-FR" dirty="0" smtClean="0"/>
              <a:t>Dans cette partie, vous devez présenter votre travail pendant </a:t>
            </a:r>
            <a:r>
              <a:rPr lang="fr-FR" b="1" dirty="0" smtClean="0"/>
              <a:t>20  à 25 minutes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Il est donc important de rester </a:t>
            </a:r>
            <a:r>
              <a:rPr lang="fr-FR" b="1" dirty="0" smtClean="0"/>
              <a:t>synthétique</a:t>
            </a:r>
            <a:r>
              <a:rPr lang="fr-FR" dirty="0" smtClean="0"/>
              <a:t> et de se concentrer sur l’essentiel. Vous parlerez ainsi du </a:t>
            </a:r>
            <a:r>
              <a:rPr lang="fr-FR" dirty="0" smtClean="0">
                <a:hlinkClick r:id="rId2"/>
              </a:rPr>
              <a:t>choix de votre sujet</a:t>
            </a:r>
            <a:r>
              <a:rPr lang="fr-FR" dirty="0" smtClean="0"/>
              <a:t> et de votre </a:t>
            </a:r>
            <a:r>
              <a:rPr lang="fr-FR" dirty="0" smtClean="0">
                <a:hlinkClick r:id="rId3"/>
              </a:rPr>
              <a:t>problématique</a:t>
            </a:r>
            <a:r>
              <a:rPr lang="fr-FR" dirty="0" smtClean="0"/>
              <a:t>, des </a:t>
            </a:r>
            <a:r>
              <a:rPr lang="fr-FR" dirty="0" smtClean="0">
                <a:hlinkClick r:id="rId4"/>
              </a:rPr>
              <a:t>méthodes de recherches</a:t>
            </a:r>
            <a:r>
              <a:rPr lang="fr-FR" dirty="0" smtClean="0"/>
              <a:t> utilisées, des réponses apportées et des questions en suspens.</a:t>
            </a:r>
          </a:p>
          <a:p>
            <a:r>
              <a:rPr lang="fr-FR" dirty="0" smtClean="0"/>
              <a:t>Faites attention à rester </a:t>
            </a:r>
            <a:r>
              <a:rPr lang="fr-FR" b="1" dirty="0" smtClean="0"/>
              <a:t>concis</a:t>
            </a:r>
            <a:r>
              <a:rPr lang="fr-FR" dirty="0" smtClean="0"/>
              <a:t> et clair. Plus vous serez compréhensible et plus vous vous faciliterez la tâche pour la deuxième partie de la soutenance.</a:t>
            </a:r>
          </a:p>
          <a:p>
            <a:r>
              <a:rPr lang="fr-FR" dirty="0" smtClean="0"/>
              <a:t>Ne présentez pas le</a:t>
            </a:r>
            <a:r>
              <a:rPr lang="fr-FR" dirty="0" smtClean="0">
                <a:hlinkClick r:id="rId5"/>
              </a:rPr>
              <a:t> plan de votre mémoire</a:t>
            </a:r>
            <a:r>
              <a:rPr lang="fr-FR" dirty="0" smtClean="0"/>
              <a:t>, mais plutôt une synthèse de la démarche et des résultats obtenus.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Se préparer à la partie question-réponse</a:t>
            </a:r>
          </a:p>
          <a:p>
            <a:r>
              <a:rPr lang="fr-FR" dirty="0" smtClean="0"/>
              <a:t>Les questions du jury peuvent porter sur différents points :</a:t>
            </a:r>
          </a:p>
          <a:p>
            <a:r>
              <a:rPr lang="fr-FR" dirty="0" smtClean="0"/>
              <a:t>Votre méthodologie de recherche</a:t>
            </a:r>
          </a:p>
          <a:p>
            <a:r>
              <a:rPr lang="fr-FR" dirty="0" smtClean="0"/>
              <a:t>Des concepts particuliers</a:t>
            </a:r>
          </a:p>
          <a:p>
            <a:r>
              <a:rPr lang="fr-FR" dirty="0" smtClean="0"/>
              <a:t>Ou juste suivre leur curiosité sur le thème;</a:t>
            </a:r>
          </a:p>
          <a:p>
            <a:r>
              <a:rPr lang="fr-FR" dirty="0" smtClean="0"/>
              <a:t>Voilà pourquoi il est important d’être clair dans la première partie de la soutenance de mémoire. Vous éviterez ainsi les zones d’ombre et donc éviterez des questions pièges.</a:t>
            </a:r>
          </a:p>
          <a:p>
            <a:r>
              <a:rPr lang="fr-FR" dirty="0" smtClean="0"/>
              <a:t>Il faut savoir que bien souvent</a:t>
            </a:r>
            <a:r>
              <a:rPr lang="fr-FR" b="1" dirty="0" smtClean="0"/>
              <a:t> ce qui intéresse le jury, c’est ce que vous avez tiré de vos recherches</a:t>
            </a:r>
            <a:r>
              <a:rPr lang="fr-FR" dirty="0" smtClean="0"/>
              <a:t>. Il n’est donc pas là pour vous piéger mais plutôt pour comprendre l’apport de votre travail à votre domaine d’étude et à vous, en tant que personne.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dirty="0" smtClean="0"/>
              <a:t>Plan de présentation de l’exposé</a:t>
            </a:r>
          </a:p>
          <a:p>
            <a:r>
              <a:rPr lang="fr-FR" dirty="0" smtClean="0"/>
              <a:t>Voici un exemple de plan pour une présentation de 20 minutes</a:t>
            </a:r>
          </a:p>
          <a:p>
            <a:r>
              <a:rPr lang="fr-FR" b="1" dirty="0" smtClean="0"/>
              <a:t>Introduction (2-3 min)</a:t>
            </a:r>
            <a:endParaRPr lang="fr-FR" dirty="0" smtClean="0"/>
          </a:p>
          <a:p>
            <a:r>
              <a:rPr lang="fr-FR" dirty="0" smtClean="0"/>
              <a:t>Définition des </a:t>
            </a:r>
            <a:r>
              <a:rPr lang="fr-FR" b="1" dirty="0" smtClean="0"/>
              <a:t>termes</a:t>
            </a:r>
            <a:r>
              <a:rPr lang="fr-FR" dirty="0" smtClean="0"/>
              <a:t> principaux (pas trop long car le temps est limité)</a:t>
            </a:r>
          </a:p>
          <a:p>
            <a:r>
              <a:rPr lang="fr-FR" b="1" dirty="0" smtClean="0"/>
              <a:t>Problématique</a:t>
            </a:r>
            <a:r>
              <a:rPr lang="fr-FR" dirty="0" smtClean="0"/>
              <a:t> centrale (dire pourquoi, mettre en avant un problème)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12372</TotalTime>
  <Words>763</Words>
  <Application>Microsoft Office PowerPoint</Application>
  <PresentationFormat>Affichage à l'écran (4:3)</PresentationFormat>
  <Paragraphs>115</Paragraphs>
  <Slides>32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6" baseType="lpstr">
      <vt:lpstr>Calibri</vt:lpstr>
      <vt:lpstr>Constantia</vt:lpstr>
      <vt:lpstr>Wingdings 2</vt:lpstr>
      <vt:lpstr>Débit</vt:lpstr>
      <vt:lpstr>Présentation PowerPoint</vt:lpstr>
      <vt:lpstr>    La soutenance orale Quelles différences avec l’écrit ? </vt:lpstr>
      <vt:lpstr>Présentation PowerPoint</vt:lpstr>
      <vt:lpstr>La soutenance orale</vt:lpstr>
      <vt:lpstr>La forme – Comment se déroule la soutenance ? </vt:lpstr>
      <vt:lpstr>Présentation de l’application </vt:lpstr>
      <vt:lpstr>Exposé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BleuUb</cp:lastModifiedBy>
  <cp:revision>826</cp:revision>
  <dcterms:created xsi:type="dcterms:W3CDTF">2017-10-09T19:26:42Z</dcterms:created>
  <dcterms:modified xsi:type="dcterms:W3CDTF">2024-12-06T13:55:52Z</dcterms:modified>
</cp:coreProperties>
</file>