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E319-F563-4164-86E7-B0202C91DFAF}" type="datetimeFigureOut">
              <a:rPr lang="fr-FR" smtClean="0"/>
              <a:t>07/11/2024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B430-8FC0-4F71-BC1A-3743B2444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4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EE319-F563-4164-86E7-B0202C91DFAF}" type="datetimeFigureOut">
              <a:rPr lang="fr-FR" smtClean="0"/>
              <a:t>07/11/2024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BB430-8FC0-4F71-BC1A-3743B244411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5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Les architectures des agents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0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47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90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 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07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9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08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25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30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6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mtClean="0"/>
              <a:t>SMA: Agent réactif: </a:t>
            </a:r>
            <a:br>
              <a:rPr lang="fr-FR" smtClean="0"/>
            </a:br>
            <a:r>
              <a:rPr lang="fr-FR" smtClean="0"/>
              <a:t>Agent à reflexe simple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Agent Cognitif (Délibératif)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6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 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4385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2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4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03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0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0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7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7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2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Architecture  des  SMA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219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4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7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8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9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7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0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4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0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3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Cognitif BDI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2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Agent Cognitif: Conclusion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8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Exercice1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 2 (1)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2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 2 (2)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Exercice 2 (3)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71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69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07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Formalisme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591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107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SMA: Agent Réactif</a:t>
            </a:r>
            <a:endParaRPr lang="fr-FR" dirty="0"/>
          </a:p>
        </p:txBody>
      </p:sp>
      <p:pic>
        <p:nvPicPr>
          <p:cNvPr id="3" name="Imag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0935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188</Words>
  <Application>Microsoft Office PowerPoint</Application>
  <PresentationFormat>Affichage à l'écran (4:3)</PresentationFormat>
  <Paragraphs>44</Paragraphs>
  <Slides>45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46" baseType="lpstr">
      <vt:lpstr>Thème Office</vt:lpstr>
      <vt:lpstr>Les architectures des agents</vt:lpstr>
      <vt:lpstr> </vt:lpstr>
      <vt:lpstr>Architecture  des  SMA</vt:lpstr>
      <vt:lpstr>SMA: Formalisme</vt:lpstr>
      <vt:lpstr>SMA: Formalisme</vt:lpstr>
      <vt:lpstr>SMA: Formalisme</vt:lpstr>
      <vt:lpstr>SMA: Formalisme</vt:lpstr>
      <vt:lpstr>SMA: Agent Réactif</vt:lpstr>
      <vt:lpstr>SMA: Agent Réactif</vt:lpstr>
      <vt:lpstr>SMA: Agent Réactif: Agent à reflexe simple</vt:lpstr>
      <vt:lpstr>SMA: Agent Réactif Agent à reflexe simple</vt:lpstr>
      <vt:lpstr>SMA: Agent Réactif: Agent à reflexe simple</vt:lpstr>
      <vt:lpstr>SMA: Agent réactif:  Agent à reflexe simple</vt:lpstr>
      <vt:lpstr>SMA: Agent réactif:  Agent à reflexe simple</vt:lpstr>
      <vt:lpstr>SMA: Agent réactif:  Agent à reflexe simple</vt:lpstr>
      <vt:lpstr>SMA: Agent réactif:  Agent à reflexe simple</vt:lpstr>
      <vt:lpstr>SMA: Agent réactif:  Agent à reflexe simple</vt:lpstr>
      <vt:lpstr>SMA: Agent réactif:  Agent à reflexe simple</vt:lpstr>
      <vt:lpstr>Agent Cognitif (Délibératif)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</vt:lpstr>
      <vt:lpstr>SMA: Agent Cognitif BDI</vt:lpstr>
      <vt:lpstr>SMA: Agent Cognitif BDI</vt:lpstr>
      <vt:lpstr>SMA: Agent Cognitif BDI</vt:lpstr>
      <vt:lpstr>SMA: Agent Cognitif BDI</vt:lpstr>
      <vt:lpstr>SMA: Agent Cognitif BDI</vt:lpstr>
      <vt:lpstr>Présentation PowerPoint</vt:lpstr>
      <vt:lpstr>SMA: Agent Cognitif BDI</vt:lpstr>
      <vt:lpstr>SMA: Agent Cognitif BDI</vt:lpstr>
      <vt:lpstr>Agent Cognitif: Conclusion</vt:lpstr>
      <vt:lpstr>Exercice1</vt:lpstr>
      <vt:lpstr>Exercice 2 (1)</vt:lpstr>
      <vt:lpstr>Exercice 2 (2)</vt:lpstr>
      <vt:lpstr>Exercice 2 (3)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architectures des agents</dc:title>
  <dc:creator>Pc</dc:creator>
  <cp:lastModifiedBy>Pc</cp:lastModifiedBy>
  <cp:revision>3</cp:revision>
  <dcterms:created xsi:type="dcterms:W3CDTF">2023-11-04T22:23:46Z</dcterms:created>
  <dcterms:modified xsi:type="dcterms:W3CDTF">2024-11-07T08:09:37Z</dcterms:modified>
</cp:coreProperties>
</file>