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EE319-F563-4164-86E7-B0202C91DFAF}" type="datetimeFigureOut">
              <a:rPr lang="fr-FR" smtClean="0"/>
              <a:t>07/11/2024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BB430-8FC0-4F71-BC1A-3743B24441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049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5EE319-F563-4164-86E7-B0202C91DFAF}" type="datetimeFigureOut">
              <a:rPr lang="fr-FR" smtClean="0"/>
              <a:t>07/11/2024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BB430-8FC0-4F71-BC1A-3743B24441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2505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Les architectures des agents</a:t>
            </a:r>
            <a:endParaRPr lang="fr-FR" dirty="0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6095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mtClean="0"/>
              <a:t>SMA: Agent Réactif:</a:t>
            </a:r>
            <a:br>
              <a:rPr lang="fr-FR" smtClean="0"/>
            </a:br>
            <a:r>
              <a:rPr lang="fr-FR" smtClean="0"/>
              <a:t>Agent à reflexe simple</a:t>
            </a:r>
            <a:endParaRPr lang="fr-FR" dirty="0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3470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mtClean="0"/>
              <a:t>SMA: Agent Réactif</a:t>
            </a:r>
            <a:br>
              <a:rPr lang="fr-FR" smtClean="0"/>
            </a:br>
            <a:r>
              <a:rPr lang="fr-FR" smtClean="0"/>
              <a:t>Agent à reflexe simple</a:t>
            </a:r>
            <a:endParaRPr lang="fr-FR" dirty="0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9909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mtClean="0"/>
              <a:t>SMA: Agent Réactif: Agent à reflexe simple</a:t>
            </a:r>
            <a:endParaRPr lang="fr-FR" dirty="0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2075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mtClean="0"/>
              <a:t>SMA: Agent réactif: </a:t>
            </a:r>
            <a:br>
              <a:rPr lang="fr-FR" smtClean="0"/>
            </a:br>
            <a:r>
              <a:rPr lang="fr-FR" smtClean="0"/>
              <a:t>Agent à reflexe simple</a:t>
            </a:r>
            <a:endParaRPr lang="fr-FR" dirty="0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2956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mtClean="0"/>
              <a:t>SMA: Agent réactif: </a:t>
            </a:r>
            <a:br>
              <a:rPr lang="fr-FR" smtClean="0"/>
            </a:br>
            <a:r>
              <a:rPr lang="fr-FR" smtClean="0"/>
              <a:t>Agent à reflexe simple</a:t>
            </a:r>
            <a:endParaRPr lang="fr-FR" dirty="0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1086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mtClean="0"/>
              <a:t>SMA: Agent réactif: </a:t>
            </a:r>
            <a:br>
              <a:rPr lang="fr-FR" smtClean="0"/>
            </a:br>
            <a:r>
              <a:rPr lang="fr-FR" smtClean="0"/>
              <a:t>Agent à reflexe simple</a:t>
            </a:r>
            <a:endParaRPr lang="fr-FR" dirty="0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5252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mtClean="0"/>
              <a:t>SMA: Agent réactif: </a:t>
            </a:r>
            <a:br>
              <a:rPr lang="fr-FR" smtClean="0"/>
            </a:br>
            <a:r>
              <a:rPr lang="fr-FR" smtClean="0"/>
              <a:t>Agent à reflexe simple</a:t>
            </a:r>
            <a:endParaRPr lang="fr-FR" dirty="0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2300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mtClean="0"/>
              <a:t>SMA: Agent réactif: </a:t>
            </a:r>
            <a:br>
              <a:rPr lang="fr-FR" smtClean="0"/>
            </a:br>
            <a:r>
              <a:rPr lang="fr-FR" smtClean="0"/>
              <a:t>Agent à reflexe simple</a:t>
            </a:r>
            <a:endParaRPr lang="fr-FR" dirty="0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56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mtClean="0"/>
              <a:t>SMA: Agent réactif: </a:t>
            </a:r>
            <a:br>
              <a:rPr lang="fr-FR" smtClean="0"/>
            </a:br>
            <a:r>
              <a:rPr lang="fr-FR" smtClean="0"/>
              <a:t>Agent à reflexe simple</a:t>
            </a:r>
            <a:endParaRPr lang="fr-FR" dirty="0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53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Agent Cognitif (Délibératif)</a:t>
            </a:r>
            <a:endParaRPr lang="fr-FR" dirty="0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064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 </a:t>
            </a:r>
            <a:endParaRPr lang="fr-FR" dirty="0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4385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SMA: Agent Cognitif</a:t>
            </a:r>
            <a:endParaRPr lang="fr-FR" dirty="0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22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SMA: Agent Cognitif</a:t>
            </a:r>
            <a:endParaRPr lang="fr-FR" dirty="0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5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SMA: Agent Cognitif</a:t>
            </a:r>
            <a:endParaRPr lang="fr-FR" dirty="0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54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SMA: Agent Cognitif</a:t>
            </a:r>
            <a:endParaRPr lang="fr-FR" dirty="0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319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SMA: Agent Cognitif</a:t>
            </a:r>
            <a:endParaRPr lang="fr-FR" dirty="0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03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SMA: Agent Cognitif</a:t>
            </a:r>
            <a:endParaRPr lang="fr-FR" dirty="0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50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SMA: Agent Cognitif</a:t>
            </a:r>
            <a:endParaRPr lang="fr-FR" dirty="0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501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SMA: Agent Cognitif</a:t>
            </a:r>
            <a:endParaRPr lang="fr-FR" dirty="0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67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SMA: Agent Cognitif</a:t>
            </a:r>
            <a:endParaRPr lang="fr-FR" dirty="0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47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SMA: Agent Cognitif</a:t>
            </a:r>
            <a:endParaRPr lang="fr-FR" dirty="0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82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Architecture  des  SMA</a:t>
            </a:r>
            <a:endParaRPr lang="fr-FR" dirty="0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2194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SMA: Agent Cognitif</a:t>
            </a:r>
            <a:endParaRPr lang="fr-FR" dirty="0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643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SMA: Agent Cognitif</a:t>
            </a:r>
            <a:endParaRPr lang="fr-FR" dirty="0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17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SMA: Agent Cognitif</a:t>
            </a:r>
            <a:endParaRPr lang="fr-FR" dirty="0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37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SMA: Agent Cognitif BDI</a:t>
            </a:r>
            <a:endParaRPr lang="fr-FR" dirty="0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681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SMA: Agent Cognitif BDI</a:t>
            </a:r>
            <a:endParaRPr lang="fr-FR" dirty="0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19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SMA: Agent Cognitif BDI</a:t>
            </a:r>
            <a:endParaRPr lang="fr-FR" dirty="0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5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SMA: Agent Cognitif BDI</a:t>
            </a:r>
            <a:endParaRPr lang="fr-FR" dirty="0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71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SMA: Agent Cognitif BDI</a:t>
            </a:r>
            <a:endParaRPr lang="fr-FR" dirty="0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60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40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SMA: Agent Cognitif BDI</a:t>
            </a:r>
            <a:endParaRPr lang="fr-FR" dirty="0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60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SMA: Formalisme</a:t>
            </a:r>
            <a:endParaRPr lang="fr-FR" dirty="0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2381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SMA: Agent Cognitif BDI</a:t>
            </a:r>
            <a:endParaRPr lang="fr-FR" dirty="0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72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Agent Cognitif: Conclusion</a:t>
            </a:r>
            <a:endParaRPr lang="fr-FR" dirty="0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08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Exercice1</a:t>
            </a:r>
            <a:endParaRPr lang="fr-FR" dirty="0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35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Exercice 2 (1)</a:t>
            </a:r>
            <a:endParaRPr lang="fr-FR" dirty="0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726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Exercice 2 (2)</a:t>
            </a:r>
            <a:endParaRPr lang="fr-FR" dirty="0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16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Exercice 2 (3)</a:t>
            </a:r>
            <a:endParaRPr lang="fr-FR" dirty="0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71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SMA: Formalisme</a:t>
            </a:r>
            <a:endParaRPr lang="fr-FR" dirty="0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4691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SMA: Formalisme</a:t>
            </a:r>
            <a:endParaRPr lang="fr-FR" dirty="0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5074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SMA: Formalisme</a:t>
            </a:r>
            <a:endParaRPr lang="fr-FR" dirty="0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5915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SMA: Agent Réactif</a:t>
            </a:r>
            <a:endParaRPr lang="fr-FR" dirty="0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1072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SMA: Agent Réactif</a:t>
            </a:r>
            <a:endParaRPr lang="fr-FR" dirty="0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09352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188</Words>
  <Application>Microsoft Office PowerPoint</Application>
  <PresentationFormat>Affichage à l'écran (4:3)</PresentationFormat>
  <Paragraphs>44</Paragraphs>
  <Slides>45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45</vt:i4>
      </vt:variant>
    </vt:vector>
  </HeadingPairs>
  <TitlesOfParts>
    <vt:vector size="46" baseType="lpstr">
      <vt:lpstr>Thème Office</vt:lpstr>
      <vt:lpstr>Les architectures des agents</vt:lpstr>
      <vt:lpstr> </vt:lpstr>
      <vt:lpstr>Architecture  des  SMA</vt:lpstr>
      <vt:lpstr>SMA: Formalisme</vt:lpstr>
      <vt:lpstr>SMA: Formalisme</vt:lpstr>
      <vt:lpstr>SMA: Formalisme</vt:lpstr>
      <vt:lpstr>SMA: Formalisme</vt:lpstr>
      <vt:lpstr>SMA: Agent Réactif</vt:lpstr>
      <vt:lpstr>SMA: Agent Réactif</vt:lpstr>
      <vt:lpstr>SMA: Agent Réactif: Agent à reflexe simple</vt:lpstr>
      <vt:lpstr>SMA: Agent Réactif Agent à reflexe simple</vt:lpstr>
      <vt:lpstr>SMA: Agent Réactif: Agent à reflexe simple</vt:lpstr>
      <vt:lpstr>SMA: Agent réactif:  Agent à reflexe simple</vt:lpstr>
      <vt:lpstr>SMA: Agent réactif:  Agent à reflexe simple</vt:lpstr>
      <vt:lpstr>SMA: Agent réactif:  Agent à reflexe simple</vt:lpstr>
      <vt:lpstr>SMA: Agent réactif:  Agent à reflexe simple</vt:lpstr>
      <vt:lpstr>SMA: Agent réactif:  Agent à reflexe simple</vt:lpstr>
      <vt:lpstr>SMA: Agent réactif:  Agent à reflexe simple</vt:lpstr>
      <vt:lpstr>Agent Cognitif (Délibératif)</vt:lpstr>
      <vt:lpstr>SMA: Agent Cognitif</vt:lpstr>
      <vt:lpstr>SMA: Agent Cognitif</vt:lpstr>
      <vt:lpstr>SMA: Agent Cognitif</vt:lpstr>
      <vt:lpstr>SMA: Agent Cognitif</vt:lpstr>
      <vt:lpstr>SMA: Agent Cognitif</vt:lpstr>
      <vt:lpstr>SMA: Agent Cognitif</vt:lpstr>
      <vt:lpstr>SMA: Agent Cognitif</vt:lpstr>
      <vt:lpstr>SMA: Agent Cognitif</vt:lpstr>
      <vt:lpstr>SMA: Agent Cognitif</vt:lpstr>
      <vt:lpstr>SMA: Agent Cognitif</vt:lpstr>
      <vt:lpstr>SMA: Agent Cognitif</vt:lpstr>
      <vt:lpstr>SMA: Agent Cognitif</vt:lpstr>
      <vt:lpstr>SMA: Agent Cognitif</vt:lpstr>
      <vt:lpstr>SMA: Agent Cognitif BDI</vt:lpstr>
      <vt:lpstr>SMA: Agent Cognitif BDI</vt:lpstr>
      <vt:lpstr>SMA: Agent Cognitif BDI</vt:lpstr>
      <vt:lpstr>SMA: Agent Cognitif BDI</vt:lpstr>
      <vt:lpstr>SMA: Agent Cognitif BDI</vt:lpstr>
      <vt:lpstr>Présentation PowerPoint</vt:lpstr>
      <vt:lpstr>SMA: Agent Cognitif BDI</vt:lpstr>
      <vt:lpstr>SMA: Agent Cognitif BDI</vt:lpstr>
      <vt:lpstr>Agent Cognitif: Conclusion</vt:lpstr>
      <vt:lpstr>Exercice1</vt:lpstr>
      <vt:lpstr>Exercice 2 (1)</vt:lpstr>
      <vt:lpstr>Exercice 2 (2)</vt:lpstr>
      <vt:lpstr>Exercice 2 (3)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architectures des agents</dc:title>
  <dc:creator>Pc</dc:creator>
  <cp:lastModifiedBy>Pc</cp:lastModifiedBy>
  <cp:revision>3</cp:revision>
  <dcterms:created xsi:type="dcterms:W3CDTF">2023-11-04T22:23:46Z</dcterms:created>
  <dcterms:modified xsi:type="dcterms:W3CDTF">2024-11-07T08:09:37Z</dcterms:modified>
</cp:coreProperties>
</file>