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03/12/2023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96944" cy="6408711"/>
          </a:xfrm>
        </p:spPr>
        <p:txBody>
          <a:bodyPr>
            <a:noAutofit/>
          </a:bodyPr>
          <a:lstStyle/>
          <a:p>
            <a:pPr rtl="1"/>
            <a:r>
              <a:rPr lang="ar-DZ" sz="3500" dirty="0" smtClean="0">
                <a:solidFill>
                  <a:srgbClr val="FF0000"/>
                </a:solidFill>
              </a:rPr>
              <a:t>قائمة بحوث مادة المحاسبة العمومية لطلبة </a:t>
            </a:r>
            <a:br>
              <a:rPr lang="ar-DZ" sz="3500" dirty="0" smtClean="0">
                <a:solidFill>
                  <a:srgbClr val="FF0000"/>
                </a:solidFill>
              </a:rPr>
            </a:br>
            <a:r>
              <a:rPr lang="ar-DZ" sz="3500" dirty="0" smtClean="0">
                <a:solidFill>
                  <a:srgbClr val="FF0000"/>
                </a:solidFill>
              </a:rPr>
              <a:t>السنة الأولى ماستر</a:t>
            </a:r>
            <a:br>
              <a:rPr lang="ar-DZ" sz="3500" dirty="0" smtClean="0">
                <a:solidFill>
                  <a:srgbClr val="FF0000"/>
                </a:solidFill>
              </a:rPr>
            </a:br>
            <a:r>
              <a:rPr lang="ar-DZ" sz="3500" dirty="0" smtClean="0"/>
              <a:t>تم الاتفاق على أن تكون البحوث عبارة عن دراسة ميدانية لنظام المحاسبة العمومية في بعض المؤسسات </a:t>
            </a:r>
            <a:r>
              <a:rPr lang="ar-DZ" sz="3500" dirty="0" smtClean="0"/>
              <a:t>العمومية</a:t>
            </a:r>
            <a:r>
              <a:rPr lang="fr-FR" sz="3500" dirty="0" smtClean="0"/>
              <a:t> </a:t>
            </a:r>
            <a:r>
              <a:rPr lang="ar-DZ" sz="3500" dirty="0" smtClean="0"/>
              <a:t> وهي:</a:t>
            </a:r>
            <a:br>
              <a:rPr lang="ar-DZ" sz="3500" dirty="0" smtClean="0"/>
            </a:br>
            <a:r>
              <a:rPr lang="ar-DZ" sz="3500" dirty="0" smtClean="0"/>
              <a:t>-البلدية؛</a:t>
            </a:r>
            <a:br>
              <a:rPr lang="ar-DZ" sz="3500" dirty="0" smtClean="0"/>
            </a:br>
            <a:r>
              <a:rPr lang="ar-DZ" sz="3500" dirty="0" smtClean="0"/>
              <a:t>-المستشفى؛</a:t>
            </a:r>
            <a:br>
              <a:rPr lang="ar-DZ" sz="3500" dirty="0" smtClean="0"/>
            </a:br>
            <a:r>
              <a:rPr lang="ar-DZ" sz="3500" dirty="0" smtClean="0"/>
              <a:t>-المؤسسة العمومية للصحة الجوارية؛</a:t>
            </a:r>
            <a:r>
              <a:rPr lang="ar-DZ" sz="3500" dirty="0" smtClean="0"/>
              <a:t> </a:t>
            </a:r>
            <a:br>
              <a:rPr lang="ar-DZ" sz="3500" dirty="0" smtClean="0"/>
            </a:br>
            <a:r>
              <a:rPr lang="ar-DZ" sz="3500" dirty="0" smtClean="0"/>
              <a:t>-مراكز ومعاهد التكوين المهني التمهين؛</a:t>
            </a:r>
            <a:br>
              <a:rPr lang="ar-DZ" sz="3500" dirty="0" smtClean="0"/>
            </a:br>
            <a:r>
              <a:rPr lang="ar-DZ" sz="3500" dirty="0" smtClean="0"/>
              <a:t>-المديريات التنفيذية.......الخ</a:t>
            </a:r>
            <a:r>
              <a:rPr lang="ar-DZ" sz="3500" dirty="0" smtClean="0"/>
              <a:t/>
            </a:r>
            <a:br>
              <a:rPr lang="ar-DZ" sz="3500" dirty="0" smtClean="0"/>
            </a:br>
            <a:r>
              <a:rPr lang="ar-DZ" sz="3500" dirty="0" smtClean="0"/>
              <a:t>مع تحديد مجموعة من المحاور المشتركة بين جميع الدراسات كما </a:t>
            </a:r>
            <a:r>
              <a:rPr lang="ar-DZ" sz="3500" dirty="0" smtClean="0"/>
              <a:t>يلي:</a:t>
            </a:r>
            <a:r>
              <a:rPr lang="ar-DZ" sz="3500" dirty="0" smtClean="0"/>
              <a:t/>
            </a:r>
            <a:br>
              <a:rPr lang="ar-DZ" sz="3500" dirty="0" smtClean="0"/>
            </a:b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414302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المحور الأول: </a:t>
            </a:r>
            <a:r>
              <a:rPr lang="ar-DZ" b="1" dirty="0" smtClean="0"/>
              <a:t>مفاهيم حول الميزانية العمومية في  المؤسسة العمومية  محل الدراسة الميدانية.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المحور الثاني: </a:t>
            </a:r>
            <a:r>
              <a:rPr lang="ar-DZ" b="1" dirty="0" smtClean="0"/>
              <a:t>الأعوان المكلفون بإعداد وتنفيذ الميزانية </a:t>
            </a:r>
            <a:r>
              <a:rPr lang="ar-DZ" b="1" dirty="0"/>
              <a:t>العمومية في المؤسسة العمومية  محل الدراسة </a:t>
            </a:r>
            <a:r>
              <a:rPr lang="ar-DZ" b="1" dirty="0" smtClean="0"/>
              <a:t>الميدانية. ؛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المحور الثالث: </a:t>
            </a:r>
            <a:r>
              <a:rPr lang="ar-DZ" b="1" dirty="0"/>
              <a:t>إجراءات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/>
              <a:t>إعداد وتنفيذ الميزانية العمومية في المؤسسة محل الدراسة الميدانية؛</a:t>
            </a:r>
            <a:br>
              <a:rPr lang="ar-DZ" b="1" dirty="0" smtClean="0"/>
            </a:br>
            <a:r>
              <a:rPr lang="ar-DZ" b="1" dirty="0" smtClean="0">
                <a:solidFill>
                  <a:srgbClr val="FF0000"/>
                </a:solidFill>
              </a:rPr>
              <a:t>المحور الرابع</a:t>
            </a:r>
            <a:r>
              <a:rPr lang="ar-DZ" b="1" dirty="0" smtClean="0"/>
              <a:t>: الرقابة على تنفيذ العمليات المالية؛</a:t>
            </a:r>
            <a:br>
              <a:rPr lang="ar-DZ" b="1" dirty="0" smtClean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23472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60894</TotalTime>
  <Words>6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قائمة بحوث مادة المحاسبة العمومية لطلبة  السنة الأولى ماستر تم الاتفاق على أن تكون البحوث عبارة عن دراسة ميدانية لنظام المحاسبة العمومية في بعض المؤسسات العمومية  وهي: -البلدية؛ -المستشفى؛ -المؤسسة العمومية للصحة الجوارية؛  -مراكز ومعاهد التكوين المهني التمهين؛ -المديريات التنفيذية.......الخ مع تحديد مجموعة من المحاور المشتركة بين جميع الدراسات كما يلي: </vt:lpstr>
      <vt:lpstr> المحور الأول: مفاهيم حول الميزانية العمومية في  المؤسسة العمومية  محل الدراسة الميدانية. المحور الثاني: الأعوان المكلفون بإعداد وتنفيذ الميزانية العمومية في المؤسسة العمومية  محل الدراسة الميدانية. ؛ المحور الثالث: إجراءات إعداد وتنفيذ الميزانية العمومية في المؤسسة محل الدراسة الميدانية؛ المحور الرابع: الرقابة على تنفيذ العمليات المالية؛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برنامج مادة المحاسبة العمومية لطلبة السنة الأولى ماستر</dc:title>
  <dc:creator>kh</dc:creator>
  <cp:lastModifiedBy>kh</cp:lastModifiedBy>
  <cp:revision>10</cp:revision>
  <dcterms:created xsi:type="dcterms:W3CDTF">2023-10-10T04:32:41Z</dcterms:created>
  <dcterms:modified xsi:type="dcterms:W3CDTF">2023-12-03T17:42:11Z</dcterms:modified>
</cp:coreProperties>
</file>