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24/10/2023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برنامج مادة المحاسبة العمومية لطلبة السنة الأولى ماستر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02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0000"/>
          </a:bodyPr>
          <a:lstStyle/>
          <a:p>
            <a:pPr algn="just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/>
              <a:t/>
            </a:r>
            <a:br>
              <a:rPr lang="ar-DZ" b="1" dirty="0"/>
            </a:br>
            <a:r>
              <a:rPr lang="ar-DZ" b="1" dirty="0" smtClean="0">
                <a:solidFill>
                  <a:srgbClr val="FF0000"/>
                </a:solidFill>
              </a:rPr>
              <a:t>الفصل الأول: </a:t>
            </a:r>
            <a:r>
              <a:rPr lang="ar-DZ" b="1" dirty="0" smtClean="0"/>
              <a:t>مدخل مفاهيمي للمحاسبة العمومية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الثاني: </a:t>
            </a:r>
            <a:r>
              <a:rPr lang="ar-DZ" b="1" dirty="0" smtClean="0"/>
              <a:t>مفاهيم حول الميزانية العمومية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الثالث: </a:t>
            </a:r>
            <a:r>
              <a:rPr lang="ar-DZ" b="1" dirty="0" smtClean="0"/>
              <a:t>الأعوان المكلفون في المحاسبة العمومية؛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الرابع: </a:t>
            </a:r>
            <a:r>
              <a:rPr lang="ar-DZ" b="1" dirty="0" smtClean="0"/>
              <a:t>إعداد وتنفيذ الموازنة العمومية؛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الخامس</a:t>
            </a:r>
            <a:r>
              <a:rPr lang="ar-DZ" b="1" dirty="0" smtClean="0"/>
              <a:t>: الرقابة على تنفيذ العمليات المالية؛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السادس</a:t>
            </a:r>
            <a:r>
              <a:rPr lang="ar-DZ" b="1" dirty="0" smtClean="0"/>
              <a:t>: مشروع تحديث نظام الميزانية في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dirty="0" smtClean="0"/>
              <a:t>الجزائر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الفصل السابع: </a:t>
            </a:r>
            <a:r>
              <a:rPr lang="ar-DZ" b="1" dirty="0" smtClean="0"/>
              <a:t>نماذج عن المحاسبة العمومية في الجزائر</a:t>
            </a:r>
            <a:br>
              <a:rPr lang="ar-DZ" b="1" dirty="0" smtClean="0"/>
            </a:br>
            <a:r>
              <a:rPr lang="ar-DZ" b="1" dirty="0" smtClean="0"/>
              <a:t/>
            </a:r>
            <a:br>
              <a:rPr lang="ar-DZ" b="1" dirty="0" smtClean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23472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60886</TotalTime>
  <Words>8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برنامج مادة المحاسبة العمومية لطلبة السنة الأولى ماستر</vt:lpstr>
      <vt:lpstr>  الفصل الأول: مدخل مفاهيمي للمحاسبة العمومية الفصل الثاني: مفاهيم حول الميزانية العمومية الفصل الثالث: الأعوان المكلفون في المحاسبة العمومية؛ الفصل الرابع: إعداد وتنفيذ الموازنة العمومية؛ الفصل الخامس: الرقابة على تنفيذ العمليات المالية؛ الفصل السادس: مشروع تحديث نظام الميزانية في  الجزائر الفصل السابع: نماذج عن المحاسبة العمومية في الجزائر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مادة المحاسبة العمومية لطلبة السنة الأولى ماستر</dc:title>
  <dc:creator>kh</dc:creator>
  <cp:lastModifiedBy>kh</cp:lastModifiedBy>
  <cp:revision>8</cp:revision>
  <dcterms:created xsi:type="dcterms:W3CDTF">2023-10-10T04:32:41Z</dcterms:created>
  <dcterms:modified xsi:type="dcterms:W3CDTF">2023-12-03T17:11:26Z</dcterms:modified>
</cp:coreProperties>
</file>